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7"/>
  </p:notesMasterIdLst>
  <p:sldIdLst>
    <p:sldId id="298" r:id="rId2"/>
    <p:sldId id="425" r:id="rId3"/>
    <p:sldId id="502" r:id="rId4"/>
    <p:sldId id="426" r:id="rId5"/>
    <p:sldId id="471" r:id="rId6"/>
    <p:sldId id="487" r:id="rId7"/>
    <p:sldId id="429" r:id="rId8"/>
    <p:sldId id="475" r:id="rId9"/>
    <p:sldId id="431" r:id="rId10"/>
    <p:sldId id="463" r:id="rId11"/>
    <p:sldId id="459" r:id="rId12"/>
    <p:sldId id="432" r:id="rId13"/>
    <p:sldId id="501" r:id="rId14"/>
    <p:sldId id="427" r:id="rId15"/>
    <p:sldId id="484" r:id="rId16"/>
    <p:sldId id="428" r:id="rId17"/>
    <p:sldId id="451" r:id="rId18"/>
    <p:sldId id="408" r:id="rId19"/>
    <p:sldId id="513" r:id="rId20"/>
    <p:sldId id="512" r:id="rId21"/>
    <p:sldId id="470" r:id="rId22"/>
    <p:sldId id="508" r:id="rId23"/>
    <p:sldId id="435" r:id="rId24"/>
    <p:sldId id="495" r:id="rId25"/>
    <p:sldId id="497" r:id="rId26"/>
    <p:sldId id="498" r:id="rId27"/>
    <p:sldId id="446" r:id="rId28"/>
    <p:sldId id="439" r:id="rId29"/>
    <p:sldId id="504" r:id="rId30"/>
    <p:sldId id="505" r:id="rId31"/>
    <p:sldId id="506" r:id="rId32"/>
    <p:sldId id="507" r:id="rId33"/>
    <p:sldId id="499" r:id="rId34"/>
    <p:sldId id="456" r:id="rId35"/>
    <p:sldId id="483" r:id="rId36"/>
    <p:sldId id="493" r:id="rId37"/>
    <p:sldId id="490" r:id="rId38"/>
    <p:sldId id="452" r:id="rId39"/>
    <p:sldId id="472" r:id="rId40"/>
    <p:sldId id="441" r:id="rId41"/>
    <p:sldId id="444" r:id="rId42"/>
    <p:sldId id="402" r:id="rId43"/>
    <p:sldId id="503" r:id="rId44"/>
    <p:sldId id="480" r:id="rId45"/>
    <p:sldId id="430" r:id="rId46"/>
    <p:sldId id="440" r:id="rId47"/>
    <p:sldId id="450" r:id="rId48"/>
    <p:sldId id="448" r:id="rId49"/>
    <p:sldId id="469" r:id="rId50"/>
    <p:sldId id="433" r:id="rId51"/>
    <p:sldId id="447" r:id="rId52"/>
    <p:sldId id="466" r:id="rId53"/>
    <p:sldId id="477" r:id="rId54"/>
    <p:sldId id="492" r:id="rId55"/>
    <p:sldId id="330" r:id="rId56"/>
    <p:sldId id="449" r:id="rId57"/>
    <p:sldId id="438" r:id="rId58"/>
    <p:sldId id="482" r:id="rId59"/>
    <p:sldId id="413" r:id="rId60"/>
    <p:sldId id="467" r:id="rId61"/>
    <p:sldId id="460" r:id="rId62"/>
    <p:sldId id="478" r:id="rId63"/>
    <p:sldId id="256" r:id="rId64"/>
    <p:sldId id="437" r:id="rId65"/>
    <p:sldId id="404" r:id="rId66"/>
    <p:sldId id="453" r:id="rId67"/>
    <p:sldId id="326" r:id="rId68"/>
    <p:sldId id="327" r:id="rId69"/>
    <p:sldId id="329" r:id="rId70"/>
    <p:sldId id="434" r:id="rId71"/>
    <p:sldId id="436" r:id="rId72"/>
    <p:sldId id="481" r:id="rId73"/>
    <p:sldId id="485" r:id="rId74"/>
    <p:sldId id="403" r:id="rId75"/>
    <p:sldId id="415" r:id="rId76"/>
    <p:sldId id="500" r:id="rId77"/>
    <p:sldId id="509" r:id="rId78"/>
    <p:sldId id="465" r:id="rId79"/>
    <p:sldId id="443" r:id="rId80"/>
    <p:sldId id="473" r:id="rId81"/>
    <p:sldId id="468" r:id="rId82"/>
    <p:sldId id="489" r:id="rId83"/>
    <p:sldId id="479" r:id="rId84"/>
    <p:sldId id="486" r:id="rId85"/>
    <p:sldId id="289" r:id="rId86"/>
    <p:sldId id="442" r:id="rId87"/>
    <p:sldId id="464" r:id="rId88"/>
    <p:sldId id="458" r:id="rId89"/>
    <p:sldId id="474" r:id="rId90"/>
    <p:sldId id="461" r:id="rId91"/>
    <p:sldId id="457" r:id="rId92"/>
    <p:sldId id="414" r:id="rId93"/>
    <p:sldId id="353" r:id="rId94"/>
    <p:sldId id="445" r:id="rId95"/>
    <p:sldId id="488" r:id="rId96"/>
    <p:sldId id="491" r:id="rId97"/>
    <p:sldId id="410" r:id="rId98"/>
    <p:sldId id="411" r:id="rId99"/>
    <p:sldId id="454" r:id="rId100"/>
    <p:sldId id="455" r:id="rId101"/>
    <p:sldId id="259" r:id="rId102"/>
    <p:sldId id="338" r:id="rId103"/>
    <p:sldId id="325" r:id="rId104"/>
    <p:sldId id="510" r:id="rId105"/>
    <p:sldId id="275" r:id="rId106"/>
    <p:sldId id="352" r:id="rId107"/>
    <p:sldId id="261" r:id="rId108"/>
    <p:sldId id="511" r:id="rId109"/>
    <p:sldId id="288" r:id="rId110"/>
    <p:sldId id="333" r:id="rId111"/>
    <p:sldId id="311" r:id="rId112"/>
    <p:sldId id="416" r:id="rId113"/>
    <p:sldId id="290" r:id="rId114"/>
    <p:sldId id="354" r:id="rId115"/>
    <p:sldId id="293" r:id="rId116"/>
    <p:sldId id="391" r:id="rId117"/>
    <p:sldId id="392" r:id="rId118"/>
    <p:sldId id="393" r:id="rId119"/>
    <p:sldId id="388" r:id="rId120"/>
    <p:sldId id="389" r:id="rId121"/>
    <p:sldId id="390" r:id="rId122"/>
    <p:sldId id="291" r:id="rId123"/>
    <p:sldId id="292" r:id="rId124"/>
    <p:sldId id="355" r:id="rId125"/>
    <p:sldId id="423" r:id="rId126"/>
    <p:sldId id="356" r:id="rId127"/>
    <p:sldId id="369" r:id="rId128"/>
    <p:sldId id="357" r:id="rId129"/>
    <p:sldId id="462" r:id="rId130"/>
    <p:sldId id="358" r:id="rId131"/>
    <p:sldId id="383" r:id="rId132"/>
    <p:sldId id="400" r:id="rId133"/>
    <p:sldId id="336" r:id="rId134"/>
    <p:sldId id="337" r:id="rId135"/>
    <p:sldId id="294" r:id="rId136"/>
    <p:sldId id="359" r:id="rId137"/>
    <p:sldId id="295" r:id="rId138"/>
    <p:sldId id="339" r:id="rId139"/>
    <p:sldId id="340" r:id="rId140"/>
    <p:sldId id="341" r:id="rId141"/>
    <p:sldId id="382" r:id="rId142"/>
    <p:sldId id="360" r:id="rId143"/>
    <p:sldId id="395" r:id="rId144"/>
    <p:sldId id="343" r:id="rId145"/>
    <p:sldId id="405" r:id="rId146"/>
    <p:sldId id="406" r:id="rId147"/>
    <p:sldId id="370" r:id="rId148"/>
    <p:sldId id="361" r:id="rId149"/>
    <p:sldId id="371" r:id="rId150"/>
    <p:sldId id="372" r:id="rId151"/>
    <p:sldId id="345" r:id="rId152"/>
    <p:sldId id="362" r:id="rId153"/>
    <p:sldId id="346" r:id="rId154"/>
    <p:sldId id="363" r:id="rId155"/>
    <p:sldId id="364" r:id="rId156"/>
    <p:sldId id="373" r:id="rId157"/>
    <p:sldId id="349" r:id="rId158"/>
    <p:sldId id="350" r:id="rId159"/>
    <p:sldId id="335" r:id="rId160"/>
    <p:sldId id="334" r:id="rId161"/>
    <p:sldId id="394" r:id="rId162"/>
    <p:sldId id="365" r:id="rId163"/>
    <p:sldId id="366" r:id="rId164"/>
    <p:sldId id="374" r:id="rId165"/>
    <p:sldId id="398" r:id="rId166"/>
    <p:sldId id="375" r:id="rId167"/>
    <p:sldId id="396" r:id="rId168"/>
    <p:sldId id="304" r:id="rId169"/>
    <p:sldId id="368" r:id="rId170"/>
    <p:sldId id="299" r:id="rId171"/>
    <p:sldId id="367" r:id="rId172"/>
    <p:sldId id="376" r:id="rId173"/>
    <p:sldId id="377" r:id="rId174"/>
    <p:sldId id="399" r:id="rId175"/>
    <p:sldId id="378" r:id="rId176"/>
    <p:sldId id="300" r:id="rId177"/>
    <p:sldId id="303" r:id="rId178"/>
    <p:sldId id="302" r:id="rId179"/>
    <p:sldId id="305" r:id="rId180"/>
    <p:sldId id="379" r:id="rId181"/>
    <p:sldId id="380" r:id="rId182"/>
    <p:sldId id="387" r:id="rId183"/>
    <p:sldId id="314" r:id="rId184"/>
    <p:sldId id="306" r:id="rId185"/>
    <p:sldId id="407" r:id="rId186"/>
    <p:sldId id="313" r:id="rId187"/>
    <p:sldId id="307" r:id="rId188"/>
    <p:sldId id="279" r:id="rId189"/>
    <p:sldId id="267" r:id="rId190"/>
    <p:sldId id="276" r:id="rId191"/>
    <p:sldId id="381" r:id="rId192"/>
    <p:sldId id="384" r:id="rId193"/>
    <p:sldId id="385" r:id="rId194"/>
    <p:sldId id="386" r:id="rId195"/>
    <p:sldId id="397" r:id="rId19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11001"/>
    <a:srgbClr val="FFD961"/>
    <a:srgbClr val="6F3505"/>
    <a:srgbClr val="C44904"/>
    <a:srgbClr val="A58267"/>
    <a:srgbClr val="913A09"/>
    <a:srgbClr val="B1460B"/>
    <a:srgbClr val="CF9E55"/>
    <a:srgbClr val="960000"/>
    <a:srgbClr val="2E5C2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10" d="100"/>
          <a:sy n="110" d="100"/>
        </p:scale>
        <p:origin x="1140" y="13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196" Type="http://schemas.openxmlformats.org/officeDocument/2006/relationships/slide" Target="slides/slide195.xml"/><Relationship Id="rId200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notesMaster" Target="notesMasters/notesMaster1.xml"/><Relationship Id="rId201" Type="http://schemas.openxmlformats.org/officeDocument/2006/relationships/tableStyles" Target="tableStyle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presProps" Target="presProps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4516748-0088-4E18-B5F6-CE46F55A6F36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8869F7E-B987-4695-A1BD-5C706380CA68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23898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76B4345-3C92-4B21-B499-FC07DBC72669}" type="slidenum">
              <a:rPr lang="en-US" smtClean="0"/>
              <a:pPr/>
              <a:t>160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04012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218455-577C-4269-860B-66E0E1F2D591}" type="datetimeFigureOut">
              <a:rPr lang="en-US" smtClean="0"/>
              <a:pPr/>
              <a:t>6/8/2016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739E2BB-AC39-4708-858E-FB521EEF015E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lds.org/scriptures/bofm/3-ne/19.1-3?lang=eng" TargetMode="Externa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.jpeg"/><Relationship Id="rId4" Type="http://schemas.openxmlformats.org/officeDocument/2006/relationships/image" Target="../media/image4.jpe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114800" y="533400"/>
            <a:ext cx="2514600" cy="1147906"/>
            <a:chOff x="3810000" y="914400"/>
            <a:chExt cx="3962400" cy="1828800"/>
          </a:xfrm>
        </p:grpSpPr>
        <p:grpSp>
          <p:nvGrpSpPr>
            <p:cNvPr id="3" name="Group 56"/>
            <p:cNvGrpSpPr/>
            <p:nvPr/>
          </p:nvGrpSpPr>
          <p:grpSpPr>
            <a:xfrm>
              <a:off x="3810000" y="914400"/>
              <a:ext cx="1676400" cy="1752600"/>
              <a:chOff x="5029200" y="1905000"/>
              <a:chExt cx="1752600" cy="1828800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5029200" y="1905000"/>
                <a:ext cx="1752600" cy="1828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5342744" y="2340964"/>
                <a:ext cx="1174230" cy="13603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638800" y="2667000"/>
                <a:ext cx="304800" cy="304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60"/>
            <p:cNvGrpSpPr/>
            <p:nvPr/>
          </p:nvGrpSpPr>
          <p:grpSpPr>
            <a:xfrm>
              <a:off x="6096000" y="990600"/>
              <a:ext cx="1676400" cy="1752600"/>
              <a:chOff x="5029200" y="1905000"/>
              <a:chExt cx="1752600" cy="1828800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5029200" y="1905000"/>
                <a:ext cx="1752600" cy="1828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5342744" y="2340964"/>
                <a:ext cx="1174230" cy="136035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5638800" y="2667000"/>
                <a:ext cx="304800" cy="304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" name="Group 10"/>
          <p:cNvGrpSpPr/>
          <p:nvPr/>
        </p:nvGrpSpPr>
        <p:grpSpPr>
          <a:xfrm>
            <a:off x="4114800" y="1828800"/>
            <a:ext cx="2514600" cy="1147906"/>
            <a:chOff x="3810000" y="914400"/>
            <a:chExt cx="3962400" cy="1828800"/>
          </a:xfrm>
        </p:grpSpPr>
        <p:grpSp>
          <p:nvGrpSpPr>
            <p:cNvPr id="12" name="Group 56"/>
            <p:cNvGrpSpPr/>
            <p:nvPr/>
          </p:nvGrpSpPr>
          <p:grpSpPr>
            <a:xfrm>
              <a:off x="3810000" y="914400"/>
              <a:ext cx="1676400" cy="1752600"/>
              <a:chOff x="5029200" y="1905000"/>
              <a:chExt cx="1752600" cy="1828800"/>
            </a:xfrm>
          </p:grpSpPr>
          <p:sp>
            <p:nvSpPr>
              <p:cNvPr id="17" name="Oval 16"/>
              <p:cNvSpPr/>
              <p:nvPr/>
            </p:nvSpPr>
            <p:spPr>
              <a:xfrm>
                <a:off x="5029200" y="1905000"/>
                <a:ext cx="1752600" cy="1828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5342744" y="2340964"/>
                <a:ext cx="1174230" cy="1360357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5638800" y="2667000"/>
                <a:ext cx="304800" cy="304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" name="Group 60"/>
            <p:cNvGrpSpPr/>
            <p:nvPr/>
          </p:nvGrpSpPr>
          <p:grpSpPr>
            <a:xfrm>
              <a:off x="6096000" y="990600"/>
              <a:ext cx="1676400" cy="1752600"/>
              <a:chOff x="5029200" y="1905000"/>
              <a:chExt cx="1752600" cy="1828800"/>
            </a:xfrm>
          </p:grpSpPr>
          <p:sp>
            <p:nvSpPr>
              <p:cNvPr id="14" name="Oval 13"/>
              <p:cNvSpPr/>
              <p:nvPr/>
            </p:nvSpPr>
            <p:spPr>
              <a:xfrm>
                <a:off x="5029200" y="1905000"/>
                <a:ext cx="1752600" cy="1828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>
                <a:off x="5342744" y="2340964"/>
                <a:ext cx="1174230" cy="1360357"/>
              </a:xfrm>
              <a:prstGeom prst="ellipse">
                <a:avLst/>
              </a:prstGeom>
              <a:solidFill>
                <a:schemeClr val="tx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5638800" y="2667000"/>
                <a:ext cx="304800" cy="304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4114800" y="3124200"/>
            <a:ext cx="2514600" cy="1147906"/>
            <a:chOff x="3810000" y="914400"/>
            <a:chExt cx="3962400" cy="1828800"/>
          </a:xfrm>
        </p:grpSpPr>
        <p:grpSp>
          <p:nvGrpSpPr>
            <p:cNvPr id="21" name="Group 56"/>
            <p:cNvGrpSpPr/>
            <p:nvPr/>
          </p:nvGrpSpPr>
          <p:grpSpPr>
            <a:xfrm>
              <a:off x="3810000" y="914400"/>
              <a:ext cx="1676400" cy="1752600"/>
              <a:chOff x="5029200" y="1905000"/>
              <a:chExt cx="1752600" cy="1828800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5029200" y="1905000"/>
                <a:ext cx="1752600" cy="1828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5342744" y="2340964"/>
                <a:ext cx="1174230" cy="1360357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5638800" y="2667000"/>
                <a:ext cx="304800" cy="304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60"/>
            <p:cNvGrpSpPr/>
            <p:nvPr/>
          </p:nvGrpSpPr>
          <p:grpSpPr>
            <a:xfrm>
              <a:off x="6096000" y="990600"/>
              <a:ext cx="1676400" cy="1752600"/>
              <a:chOff x="5029200" y="1905000"/>
              <a:chExt cx="1752600" cy="1828800"/>
            </a:xfrm>
          </p:grpSpPr>
          <p:sp>
            <p:nvSpPr>
              <p:cNvPr id="23" name="Oval 22"/>
              <p:cNvSpPr/>
              <p:nvPr/>
            </p:nvSpPr>
            <p:spPr>
              <a:xfrm>
                <a:off x="5029200" y="1905000"/>
                <a:ext cx="1752600" cy="1828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5342744" y="2340964"/>
                <a:ext cx="1174230" cy="1360357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5638800" y="2667000"/>
                <a:ext cx="304800" cy="304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9" name="Group 28"/>
          <p:cNvGrpSpPr/>
          <p:nvPr/>
        </p:nvGrpSpPr>
        <p:grpSpPr>
          <a:xfrm>
            <a:off x="4191000" y="4419600"/>
            <a:ext cx="2514600" cy="1147906"/>
            <a:chOff x="3810000" y="914400"/>
            <a:chExt cx="3962400" cy="1828800"/>
          </a:xfrm>
        </p:grpSpPr>
        <p:grpSp>
          <p:nvGrpSpPr>
            <p:cNvPr id="30" name="Group 56"/>
            <p:cNvGrpSpPr/>
            <p:nvPr/>
          </p:nvGrpSpPr>
          <p:grpSpPr>
            <a:xfrm>
              <a:off x="3810000" y="914400"/>
              <a:ext cx="1676400" cy="1752600"/>
              <a:chOff x="5029200" y="1905000"/>
              <a:chExt cx="1752600" cy="1828800"/>
            </a:xfrm>
          </p:grpSpPr>
          <p:sp>
            <p:nvSpPr>
              <p:cNvPr id="35" name="Oval 34"/>
              <p:cNvSpPr/>
              <p:nvPr/>
            </p:nvSpPr>
            <p:spPr>
              <a:xfrm>
                <a:off x="5029200" y="1905000"/>
                <a:ext cx="1752600" cy="1828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5342744" y="2340964"/>
                <a:ext cx="1174230" cy="1360357"/>
              </a:xfrm>
              <a:prstGeom prst="ellipse">
                <a:avLst/>
              </a:prstGeom>
              <a:solidFill>
                <a:srgbClr val="7D9E2A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5638800" y="2667000"/>
                <a:ext cx="304800" cy="304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60"/>
            <p:cNvGrpSpPr/>
            <p:nvPr/>
          </p:nvGrpSpPr>
          <p:grpSpPr>
            <a:xfrm>
              <a:off x="6096000" y="990600"/>
              <a:ext cx="1676400" cy="1752600"/>
              <a:chOff x="5029200" y="1905000"/>
              <a:chExt cx="1752600" cy="1828800"/>
            </a:xfrm>
          </p:grpSpPr>
          <p:sp>
            <p:nvSpPr>
              <p:cNvPr id="32" name="Oval 31"/>
              <p:cNvSpPr/>
              <p:nvPr/>
            </p:nvSpPr>
            <p:spPr>
              <a:xfrm>
                <a:off x="5029200" y="1905000"/>
                <a:ext cx="1752600" cy="1828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5342744" y="2340964"/>
                <a:ext cx="1174230" cy="1360357"/>
              </a:xfrm>
              <a:prstGeom prst="ellipse">
                <a:avLst/>
              </a:prstGeom>
              <a:solidFill>
                <a:srgbClr val="7D9E2A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5638800" y="2667000"/>
                <a:ext cx="304800" cy="3048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8" name="Group 64"/>
          <p:cNvGrpSpPr/>
          <p:nvPr/>
        </p:nvGrpSpPr>
        <p:grpSpPr>
          <a:xfrm>
            <a:off x="533400" y="762000"/>
            <a:ext cx="1480167" cy="2514600"/>
            <a:chOff x="5943600" y="3657600"/>
            <a:chExt cx="1480167" cy="2514600"/>
          </a:xfrm>
        </p:grpSpPr>
        <p:sp>
          <p:nvSpPr>
            <p:cNvPr id="39" name="Oval 38"/>
            <p:cNvSpPr/>
            <p:nvPr/>
          </p:nvSpPr>
          <p:spPr>
            <a:xfrm rot="2741041">
              <a:off x="6251821" y="5792638"/>
              <a:ext cx="332117" cy="427008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 rot="18253901">
              <a:off x="6640367" y="5789086"/>
              <a:ext cx="332117" cy="427008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Cloud 40"/>
            <p:cNvSpPr/>
            <p:nvPr/>
          </p:nvSpPr>
          <p:spPr>
            <a:xfrm>
              <a:off x="6014594" y="3752491"/>
              <a:ext cx="1233577" cy="996351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6014594" y="5033513"/>
              <a:ext cx="237226" cy="3321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7058390" y="5033513"/>
              <a:ext cx="237226" cy="3321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 rot="20160541">
              <a:off x="6642090" y="4389797"/>
              <a:ext cx="517627" cy="862792"/>
            </a:xfrm>
            <a:prstGeom prst="trapezoid">
              <a:avLst>
                <a:gd name="adj" fmla="val 32869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 rot="1387770">
              <a:off x="6101331" y="4439229"/>
              <a:ext cx="517627" cy="789111"/>
            </a:xfrm>
            <a:prstGeom prst="trapezoid">
              <a:avLst>
                <a:gd name="adj" fmla="val 32869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>
              <a:off x="6128152" y="4429169"/>
              <a:ext cx="948906" cy="1553250"/>
            </a:xfrm>
            <a:prstGeom prst="trapezoid">
              <a:avLst>
                <a:gd name="adj" fmla="val 32869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379796">
              <a:off x="6142083" y="4359556"/>
              <a:ext cx="517627" cy="1734234"/>
            </a:xfrm>
            <a:prstGeom prst="trapezoid">
              <a:avLst>
                <a:gd name="adj" fmla="val 41830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 rot="21033800">
              <a:off x="6660558" y="4317335"/>
              <a:ext cx="517627" cy="1723811"/>
            </a:xfrm>
            <a:prstGeom prst="trapezoid">
              <a:avLst>
                <a:gd name="adj" fmla="val 40202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gular Pentagon 48"/>
            <p:cNvSpPr/>
            <p:nvPr/>
          </p:nvSpPr>
          <p:spPr>
            <a:xfrm rot="10800000">
              <a:off x="6299266" y="3799936"/>
              <a:ext cx="664234" cy="854015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>
              <a:off x="6346711" y="3657600"/>
              <a:ext cx="569343" cy="474453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loud 50"/>
            <p:cNvSpPr/>
            <p:nvPr/>
          </p:nvSpPr>
          <p:spPr>
            <a:xfrm rot="18167829">
              <a:off x="6022703" y="3924809"/>
              <a:ext cx="790979" cy="284672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Cloud 51"/>
            <p:cNvSpPr/>
            <p:nvPr/>
          </p:nvSpPr>
          <p:spPr>
            <a:xfrm rot="14977688">
              <a:off x="6507001" y="3983011"/>
              <a:ext cx="790979" cy="284672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lowchart: Stored Data 52"/>
            <p:cNvSpPr/>
            <p:nvPr/>
          </p:nvSpPr>
          <p:spPr>
            <a:xfrm rot="5400000">
              <a:off x="6465324" y="3349206"/>
              <a:ext cx="379562" cy="996351"/>
            </a:xfrm>
            <a:prstGeom prst="flowChartOnlineStorag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" name="Group 88"/>
            <p:cNvGrpSpPr/>
            <p:nvPr/>
          </p:nvGrpSpPr>
          <p:grpSpPr>
            <a:xfrm>
              <a:off x="6773719" y="4511615"/>
              <a:ext cx="178160" cy="1493964"/>
              <a:chOff x="6629400" y="1447800"/>
              <a:chExt cx="806264" cy="3603319"/>
            </a:xfrm>
          </p:grpSpPr>
          <p:grpSp>
            <p:nvGrpSpPr>
              <p:cNvPr id="86" name="Group 79"/>
              <p:cNvGrpSpPr/>
              <p:nvPr/>
            </p:nvGrpSpPr>
            <p:grpSpPr>
              <a:xfrm>
                <a:off x="6629400" y="144780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95" name="Regular Pentagon 94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Regular Pentagon 95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" name="Group 80"/>
              <p:cNvGrpSpPr/>
              <p:nvPr/>
            </p:nvGrpSpPr>
            <p:grpSpPr>
              <a:xfrm>
                <a:off x="6645639" y="268324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93" name="Regular Pentagon 92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Regular Pentagon 93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83"/>
              <p:cNvGrpSpPr/>
              <p:nvPr/>
            </p:nvGrpSpPr>
            <p:grpSpPr>
              <a:xfrm>
                <a:off x="6721839" y="3876208"/>
                <a:ext cx="713825" cy="1174911"/>
                <a:chOff x="6629400" y="1447800"/>
                <a:chExt cx="713825" cy="1174911"/>
              </a:xfrm>
            </p:grpSpPr>
            <p:sp>
              <p:nvSpPr>
                <p:cNvPr id="91" name="Regular Pentagon 90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Regular Pentagon 91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9" name="Quad Arrow 88"/>
              <p:cNvSpPr/>
              <p:nvPr/>
            </p:nvSpPr>
            <p:spPr>
              <a:xfrm>
                <a:off x="6781800" y="2362200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Quad Arrow 89"/>
              <p:cNvSpPr/>
              <p:nvPr/>
            </p:nvSpPr>
            <p:spPr>
              <a:xfrm>
                <a:off x="6783049" y="3582649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89"/>
            <p:cNvGrpSpPr/>
            <p:nvPr/>
          </p:nvGrpSpPr>
          <p:grpSpPr>
            <a:xfrm>
              <a:off x="6346711" y="4511615"/>
              <a:ext cx="178160" cy="1493964"/>
              <a:chOff x="6629400" y="1447800"/>
              <a:chExt cx="806264" cy="3603319"/>
            </a:xfrm>
          </p:grpSpPr>
          <p:grpSp>
            <p:nvGrpSpPr>
              <p:cNvPr id="75" name="Group 79"/>
              <p:cNvGrpSpPr/>
              <p:nvPr/>
            </p:nvGrpSpPr>
            <p:grpSpPr>
              <a:xfrm>
                <a:off x="6629400" y="144780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84" name="Regular Pentagon 83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Regular Pentagon 84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80"/>
              <p:cNvGrpSpPr/>
              <p:nvPr/>
            </p:nvGrpSpPr>
            <p:grpSpPr>
              <a:xfrm>
                <a:off x="6645639" y="268324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82" name="Regular Pentagon 81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Regular Pentagon 82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83"/>
              <p:cNvGrpSpPr/>
              <p:nvPr/>
            </p:nvGrpSpPr>
            <p:grpSpPr>
              <a:xfrm>
                <a:off x="6721839" y="3876208"/>
                <a:ext cx="713825" cy="1174911"/>
                <a:chOff x="6629400" y="1447800"/>
                <a:chExt cx="713825" cy="1174911"/>
              </a:xfrm>
            </p:grpSpPr>
            <p:sp>
              <p:nvSpPr>
                <p:cNvPr id="80" name="Regular Pentagon 79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egular Pentagon 80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8" name="Quad Arrow 77"/>
              <p:cNvSpPr/>
              <p:nvPr/>
            </p:nvSpPr>
            <p:spPr>
              <a:xfrm>
                <a:off x="6781800" y="2362200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Quad Arrow 78"/>
              <p:cNvSpPr/>
              <p:nvPr/>
            </p:nvSpPr>
            <p:spPr>
              <a:xfrm>
                <a:off x="6783049" y="3582649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101"/>
            <p:cNvGrpSpPr/>
            <p:nvPr/>
          </p:nvGrpSpPr>
          <p:grpSpPr>
            <a:xfrm rot="16355409">
              <a:off x="6559288" y="3284183"/>
              <a:ext cx="209602" cy="1100863"/>
              <a:chOff x="6629400" y="1447800"/>
              <a:chExt cx="806264" cy="3603319"/>
            </a:xfrm>
          </p:grpSpPr>
          <p:grpSp>
            <p:nvGrpSpPr>
              <p:cNvPr id="64" name="Group 79"/>
              <p:cNvGrpSpPr/>
              <p:nvPr/>
            </p:nvGrpSpPr>
            <p:grpSpPr>
              <a:xfrm>
                <a:off x="6629400" y="144780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73" name="Regular Pentagon 72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gular Pentagon 73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" name="Group 80"/>
              <p:cNvGrpSpPr/>
              <p:nvPr/>
            </p:nvGrpSpPr>
            <p:grpSpPr>
              <a:xfrm>
                <a:off x="6645639" y="268324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71" name="Regular Pentagon 70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gular Pentagon 71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" name="Group 83"/>
              <p:cNvGrpSpPr/>
              <p:nvPr/>
            </p:nvGrpSpPr>
            <p:grpSpPr>
              <a:xfrm>
                <a:off x="6721839" y="3876208"/>
                <a:ext cx="713825" cy="1174911"/>
                <a:chOff x="6629400" y="1447800"/>
                <a:chExt cx="713825" cy="1174911"/>
              </a:xfrm>
            </p:grpSpPr>
            <p:sp>
              <p:nvSpPr>
                <p:cNvPr id="69" name="Regular Pentagon 68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egular Pentagon 69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7" name="Quad Arrow 66"/>
              <p:cNvSpPr/>
              <p:nvPr/>
            </p:nvSpPr>
            <p:spPr>
              <a:xfrm>
                <a:off x="6781800" y="2362200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Quad Arrow 67"/>
              <p:cNvSpPr/>
              <p:nvPr/>
            </p:nvSpPr>
            <p:spPr>
              <a:xfrm>
                <a:off x="6783049" y="3582649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Moon 56"/>
            <p:cNvSpPr/>
            <p:nvPr/>
          </p:nvSpPr>
          <p:spPr>
            <a:xfrm rot="5207311">
              <a:off x="6245101" y="4107455"/>
              <a:ext cx="115993" cy="476366"/>
            </a:xfrm>
            <a:prstGeom prst="moon">
              <a:avLst>
                <a:gd name="adj" fmla="val 236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Moon 57"/>
            <p:cNvSpPr/>
            <p:nvPr/>
          </p:nvSpPr>
          <p:spPr>
            <a:xfrm rot="5207311">
              <a:off x="6909335" y="4060009"/>
              <a:ext cx="115993" cy="476366"/>
            </a:xfrm>
            <a:prstGeom prst="moon">
              <a:avLst>
                <a:gd name="adj" fmla="val 236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" name="Group 120"/>
            <p:cNvGrpSpPr/>
            <p:nvPr/>
          </p:nvGrpSpPr>
          <p:grpSpPr>
            <a:xfrm rot="5139206">
              <a:off x="6340294" y="4217470"/>
              <a:ext cx="686780" cy="1480167"/>
              <a:chOff x="6705600" y="2286000"/>
              <a:chExt cx="1524000" cy="2819400"/>
            </a:xfrm>
          </p:grpSpPr>
          <p:sp>
            <p:nvSpPr>
              <p:cNvPr id="60" name="Moon 59"/>
              <p:cNvSpPr/>
              <p:nvPr/>
            </p:nvSpPr>
            <p:spPr>
              <a:xfrm>
                <a:off x="6705600" y="2362200"/>
                <a:ext cx="914400" cy="2590800"/>
              </a:xfrm>
              <a:prstGeom prst="moon">
                <a:avLst>
                  <a:gd name="adj" fmla="val 875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Moon 60"/>
              <p:cNvSpPr/>
              <p:nvPr/>
            </p:nvSpPr>
            <p:spPr>
              <a:xfrm>
                <a:off x="7010400" y="2286000"/>
                <a:ext cx="762000" cy="2590800"/>
              </a:xfrm>
              <a:prstGeom prst="moon">
                <a:avLst>
                  <a:gd name="adj" fmla="val 875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Moon 61"/>
              <p:cNvSpPr/>
              <p:nvPr/>
            </p:nvSpPr>
            <p:spPr>
              <a:xfrm>
                <a:off x="7391400" y="2514600"/>
                <a:ext cx="533400" cy="2590800"/>
              </a:xfrm>
              <a:prstGeom prst="moon">
                <a:avLst>
                  <a:gd name="adj" fmla="val 875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Moon 62"/>
              <p:cNvSpPr/>
              <p:nvPr/>
            </p:nvSpPr>
            <p:spPr>
              <a:xfrm flipH="1">
                <a:off x="7620000" y="2286000"/>
                <a:ext cx="609600" cy="2819400"/>
              </a:xfrm>
              <a:prstGeom prst="moon">
                <a:avLst>
                  <a:gd name="adj" fmla="val 875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7" name="Group 64"/>
          <p:cNvGrpSpPr/>
          <p:nvPr/>
        </p:nvGrpSpPr>
        <p:grpSpPr>
          <a:xfrm>
            <a:off x="457200" y="3581400"/>
            <a:ext cx="1281022" cy="2514600"/>
            <a:chOff x="6014594" y="3657600"/>
            <a:chExt cx="1281022" cy="2514600"/>
          </a:xfrm>
        </p:grpSpPr>
        <p:sp>
          <p:nvSpPr>
            <p:cNvPr id="98" name="Oval 97"/>
            <p:cNvSpPr/>
            <p:nvPr/>
          </p:nvSpPr>
          <p:spPr>
            <a:xfrm rot="2741041">
              <a:off x="6251821" y="5792638"/>
              <a:ext cx="332117" cy="427008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8253901">
              <a:off x="6640367" y="5789086"/>
              <a:ext cx="332117" cy="427008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Cloud 99"/>
            <p:cNvSpPr/>
            <p:nvPr/>
          </p:nvSpPr>
          <p:spPr>
            <a:xfrm>
              <a:off x="6014594" y="3752491"/>
              <a:ext cx="1233577" cy="996351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>
              <a:off x="6014594" y="5033513"/>
              <a:ext cx="237226" cy="3321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>
              <a:off x="7058390" y="5033513"/>
              <a:ext cx="237226" cy="3321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02"/>
            <p:cNvSpPr/>
            <p:nvPr/>
          </p:nvSpPr>
          <p:spPr>
            <a:xfrm rot="20160541">
              <a:off x="6642090" y="4389797"/>
              <a:ext cx="517627" cy="862792"/>
            </a:xfrm>
            <a:prstGeom prst="trapezoid">
              <a:avLst>
                <a:gd name="adj" fmla="val 32869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rot="1387770">
              <a:off x="6101331" y="4439229"/>
              <a:ext cx="517627" cy="789111"/>
            </a:xfrm>
            <a:prstGeom prst="trapezoid">
              <a:avLst>
                <a:gd name="adj" fmla="val 32869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>
              <a:off x="6128152" y="4429169"/>
              <a:ext cx="948906" cy="1553250"/>
            </a:xfrm>
            <a:prstGeom prst="trapezoid">
              <a:avLst>
                <a:gd name="adj" fmla="val 32869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 rot="379796">
              <a:off x="6142083" y="4359556"/>
              <a:ext cx="517627" cy="1734234"/>
            </a:xfrm>
            <a:prstGeom prst="trapezoid">
              <a:avLst>
                <a:gd name="adj" fmla="val 41830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21033800">
              <a:off x="6660558" y="4317335"/>
              <a:ext cx="517627" cy="1723811"/>
            </a:xfrm>
            <a:prstGeom prst="trapezoid">
              <a:avLst>
                <a:gd name="adj" fmla="val 40202"/>
              </a:avLst>
            </a:prstGeom>
            <a:solidFill>
              <a:schemeClr val="accent4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gular Pentagon 107"/>
            <p:cNvSpPr/>
            <p:nvPr/>
          </p:nvSpPr>
          <p:spPr>
            <a:xfrm rot="10800000">
              <a:off x="6299266" y="3799936"/>
              <a:ext cx="664234" cy="854015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Cloud 108"/>
            <p:cNvSpPr/>
            <p:nvPr/>
          </p:nvSpPr>
          <p:spPr>
            <a:xfrm>
              <a:off x="6346711" y="3657600"/>
              <a:ext cx="569343" cy="474453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Cloud 109"/>
            <p:cNvSpPr/>
            <p:nvPr/>
          </p:nvSpPr>
          <p:spPr>
            <a:xfrm rot="18167829">
              <a:off x="6022703" y="3924809"/>
              <a:ext cx="790979" cy="284672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Cloud 110"/>
            <p:cNvSpPr/>
            <p:nvPr/>
          </p:nvSpPr>
          <p:spPr>
            <a:xfrm rot="14977688">
              <a:off x="6507001" y="3983011"/>
              <a:ext cx="790979" cy="284672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lowchart: Stored Data 111"/>
            <p:cNvSpPr/>
            <p:nvPr/>
          </p:nvSpPr>
          <p:spPr>
            <a:xfrm rot="5400000">
              <a:off x="6465324" y="3349206"/>
              <a:ext cx="379562" cy="996351"/>
            </a:xfrm>
            <a:prstGeom prst="flowChartOnlineStorag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" name="Group 88"/>
            <p:cNvGrpSpPr/>
            <p:nvPr/>
          </p:nvGrpSpPr>
          <p:grpSpPr>
            <a:xfrm>
              <a:off x="6773719" y="4511615"/>
              <a:ext cx="178160" cy="1493964"/>
              <a:chOff x="6629400" y="1447800"/>
              <a:chExt cx="806264" cy="3603319"/>
            </a:xfrm>
          </p:grpSpPr>
          <p:grpSp>
            <p:nvGrpSpPr>
              <p:cNvPr id="140" name="Group 79"/>
              <p:cNvGrpSpPr/>
              <p:nvPr/>
            </p:nvGrpSpPr>
            <p:grpSpPr>
              <a:xfrm>
                <a:off x="6629400" y="144780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149" name="Regular Pentagon 148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Regular Pentagon 149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80"/>
              <p:cNvGrpSpPr/>
              <p:nvPr/>
            </p:nvGrpSpPr>
            <p:grpSpPr>
              <a:xfrm>
                <a:off x="6645639" y="268324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147" name="Regular Pentagon 146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Regular Pentagon 147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2" name="Group 83"/>
              <p:cNvGrpSpPr/>
              <p:nvPr/>
            </p:nvGrpSpPr>
            <p:grpSpPr>
              <a:xfrm>
                <a:off x="6721839" y="3876208"/>
                <a:ext cx="713825" cy="1174911"/>
                <a:chOff x="6629400" y="1447800"/>
                <a:chExt cx="713825" cy="1174911"/>
              </a:xfrm>
            </p:grpSpPr>
            <p:sp>
              <p:nvSpPr>
                <p:cNvPr id="145" name="Regular Pentagon 144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Regular Pentagon 145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3" name="Quad Arrow 142"/>
              <p:cNvSpPr/>
              <p:nvPr/>
            </p:nvSpPr>
            <p:spPr>
              <a:xfrm>
                <a:off x="6781800" y="2362200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Quad Arrow 143"/>
              <p:cNvSpPr/>
              <p:nvPr/>
            </p:nvSpPr>
            <p:spPr>
              <a:xfrm>
                <a:off x="6783049" y="3582649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89"/>
            <p:cNvGrpSpPr/>
            <p:nvPr/>
          </p:nvGrpSpPr>
          <p:grpSpPr>
            <a:xfrm>
              <a:off x="6346711" y="4511615"/>
              <a:ext cx="178160" cy="1493964"/>
              <a:chOff x="6629400" y="1447800"/>
              <a:chExt cx="806264" cy="3603319"/>
            </a:xfrm>
          </p:grpSpPr>
          <p:grpSp>
            <p:nvGrpSpPr>
              <p:cNvPr id="129" name="Group 79"/>
              <p:cNvGrpSpPr/>
              <p:nvPr/>
            </p:nvGrpSpPr>
            <p:grpSpPr>
              <a:xfrm>
                <a:off x="6629400" y="144780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138" name="Regular Pentagon 137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Regular Pentagon 138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" name="Group 80"/>
              <p:cNvGrpSpPr/>
              <p:nvPr/>
            </p:nvGrpSpPr>
            <p:grpSpPr>
              <a:xfrm>
                <a:off x="6645639" y="268324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136" name="Regular Pentagon 135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Regular Pentagon 136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1" name="Group 83"/>
              <p:cNvGrpSpPr/>
              <p:nvPr/>
            </p:nvGrpSpPr>
            <p:grpSpPr>
              <a:xfrm>
                <a:off x="6721839" y="3876208"/>
                <a:ext cx="713825" cy="1174911"/>
                <a:chOff x="6629400" y="1447800"/>
                <a:chExt cx="713825" cy="1174911"/>
              </a:xfrm>
            </p:grpSpPr>
            <p:sp>
              <p:nvSpPr>
                <p:cNvPr id="134" name="Regular Pentagon 133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egular Pentagon 134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2" name="Quad Arrow 131"/>
              <p:cNvSpPr/>
              <p:nvPr/>
            </p:nvSpPr>
            <p:spPr>
              <a:xfrm>
                <a:off x="6781800" y="2362200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Quad Arrow 132"/>
              <p:cNvSpPr/>
              <p:nvPr/>
            </p:nvSpPr>
            <p:spPr>
              <a:xfrm>
                <a:off x="6783049" y="3582649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5" name="Group 101"/>
            <p:cNvGrpSpPr/>
            <p:nvPr/>
          </p:nvGrpSpPr>
          <p:grpSpPr>
            <a:xfrm rot="16355409">
              <a:off x="6559288" y="3284183"/>
              <a:ext cx="209602" cy="1100863"/>
              <a:chOff x="6629400" y="1447800"/>
              <a:chExt cx="806264" cy="3603319"/>
            </a:xfrm>
          </p:grpSpPr>
          <p:grpSp>
            <p:nvGrpSpPr>
              <p:cNvPr id="118" name="Group 79"/>
              <p:cNvGrpSpPr/>
              <p:nvPr/>
            </p:nvGrpSpPr>
            <p:grpSpPr>
              <a:xfrm>
                <a:off x="6629400" y="144780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127" name="Regular Pentagon 126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egular Pentagon 127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80"/>
              <p:cNvGrpSpPr/>
              <p:nvPr/>
            </p:nvGrpSpPr>
            <p:grpSpPr>
              <a:xfrm>
                <a:off x="6645639" y="2683240"/>
                <a:ext cx="713825" cy="1174911"/>
                <a:chOff x="6629400" y="1447800"/>
                <a:chExt cx="713825" cy="1174911"/>
              </a:xfrm>
            </p:grpSpPr>
            <p:sp>
              <p:nvSpPr>
                <p:cNvPr id="125" name="Regular Pentagon 124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Regular Pentagon 125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83"/>
              <p:cNvGrpSpPr/>
              <p:nvPr/>
            </p:nvGrpSpPr>
            <p:grpSpPr>
              <a:xfrm>
                <a:off x="6721839" y="3876208"/>
                <a:ext cx="713825" cy="1174911"/>
                <a:chOff x="6629400" y="1447800"/>
                <a:chExt cx="713825" cy="1174911"/>
              </a:xfrm>
            </p:grpSpPr>
            <p:sp>
              <p:nvSpPr>
                <p:cNvPr id="123" name="Regular Pentagon 122"/>
                <p:cNvSpPr/>
                <p:nvPr/>
              </p:nvSpPr>
              <p:spPr>
                <a:xfrm rot="10800000">
                  <a:off x="6629400" y="1447800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Regular Pentagon 123"/>
                <p:cNvSpPr/>
                <p:nvPr/>
              </p:nvSpPr>
              <p:spPr>
                <a:xfrm>
                  <a:off x="6657425" y="2013111"/>
                  <a:ext cx="685800" cy="609600"/>
                </a:xfrm>
                <a:prstGeom prst="pen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1" name="Quad Arrow 120"/>
              <p:cNvSpPr/>
              <p:nvPr/>
            </p:nvSpPr>
            <p:spPr>
              <a:xfrm>
                <a:off x="6781800" y="2362200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Quad Arrow 121"/>
              <p:cNvSpPr/>
              <p:nvPr/>
            </p:nvSpPr>
            <p:spPr>
              <a:xfrm>
                <a:off x="6783049" y="3582649"/>
                <a:ext cx="457200" cy="6096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6" name="Moon 115"/>
            <p:cNvSpPr/>
            <p:nvPr/>
          </p:nvSpPr>
          <p:spPr>
            <a:xfrm rot="5207311">
              <a:off x="6245101" y="4107455"/>
              <a:ext cx="115993" cy="476366"/>
            </a:xfrm>
            <a:prstGeom prst="moon">
              <a:avLst>
                <a:gd name="adj" fmla="val 236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Moon 116"/>
            <p:cNvSpPr/>
            <p:nvPr/>
          </p:nvSpPr>
          <p:spPr>
            <a:xfrm rot="5207311">
              <a:off x="6909335" y="4060009"/>
              <a:ext cx="115993" cy="476366"/>
            </a:xfrm>
            <a:prstGeom prst="moon">
              <a:avLst>
                <a:gd name="adj" fmla="val 23628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1" name="TextBox 150"/>
          <p:cNvSpPr txBox="1"/>
          <p:nvPr/>
        </p:nvSpPr>
        <p:spPr>
          <a:xfrm>
            <a:off x="2743200" y="304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Satan</a:t>
            </a:r>
            <a:endParaRPr lang="en-US" dirty="0"/>
          </a:p>
        </p:txBody>
      </p:sp>
      <p:grpSp>
        <p:nvGrpSpPr>
          <p:cNvPr id="152" name="Group 151"/>
          <p:cNvGrpSpPr/>
          <p:nvPr/>
        </p:nvGrpSpPr>
        <p:grpSpPr>
          <a:xfrm>
            <a:off x="6477000" y="457200"/>
            <a:ext cx="1676400" cy="3657600"/>
            <a:chOff x="6019800" y="457200"/>
            <a:chExt cx="2438400" cy="5334000"/>
          </a:xfrm>
        </p:grpSpPr>
        <p:sp>
          <p:nvSpPr>
            <p:cNvPr id="153" name="Cloud 152"/>
            <p:cNvSpPr/>
            <p:nvPr/>
          </p:nvSpPr>
          <p:spPr>
            <a:xfrm rot="19732643">
              <a:off x="6453463" y="891534"/>
              <a:ext cx="1600200" cy="1828800"/>
            </a:xfrm>
            <a:prstGeom prst="cloud">
              <a:avLst/>
            </a:prstGeom>
            <a:solidFill>
              <a:srgbClr val="DCAF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Oval 153"/>
            <p:cNvSpPr/>
            <p:nvPr/>
          </p:nvSpPr>
          <p:spPr>
            <a:xfrm>
              <a:off x="6019800" y="3805767"/>
              <a:ext cx="483771" cy="7799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4"/>
            <p:cNvSpPr/>
            <p:nvPr/>
          </p:nvSpPr>
          <p:spPr>
            <a:xfrm>
              <a:off x="7974429" y="3734859"/>
              <a:ext cx="483771" cy="7799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55"/>
            <p:cNvSpPr/>
            <p:nvPr/>
          </p:nvSpPr>
          <p:spPr>
            <a:xfrm rot="20331229">
              <a:off x="7304186" y="2222597"/>
              <a:ext cx="916232" cy="2174808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rapezoid 27"/>
            <p:cNvSpPr/>
            <p:nvPr/>
          </p:nvSpPr>
          <p:spPr>
            <a:xfrm rot="1173993">
              <a:off x="6245971" y="2290186"/>
              <a:ext cx="916232" cy="2174808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8" name="Group 85"/>
            <p:cNvGrpSpPr/>
            <p:nvPr/>
          </p:nvGrpSpPr>
          <p:grpSpPr>
            <a:xfrm rot="2228468">
              <a:off x="6691704" y="4869392"/>
              <a:ext cx="483771" cy="921808"/>
              <a:chOff x="4343400" y="2438400"/>
              <a:chExt cx="603504" cy="990600"/>
            </a:xfrm>
          </p:grpSpPr>
          <p:sp>
            <p:nvSpPr>
              <p:cNvPr id="167" name="Oval 3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84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9" name="Group 86"/>
            <p:cNvGrpSpPr/>
            <p:nvPr/>
          </p:nvGrpSpPr>
          <p:grpSpPr>
            <a:xfrm rot="19648369">
              <a:off x="7180361" y="4869392"/>
              <a:ext cx="483771" cy="921808"/>
              <a:chOff x="4343400" y="2438400"/>
              <a:chExt cx="603504" cy="990600"/>
            </a:xfrm>
          </p:grpSpPr>
          <p:sp>
            <p:nvSpPr>
              <p:cNvPr id="165" name="Oval 87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88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0" name="Trapezoid 159"/>
            <p:cNvSpPr/>
            <p:nvPr/>
          </p:nvSpPr>
          <p:spPr>
            <a:xfrm>
              <a:off x="6447375" y="2590801"/>
              <a:ext cx="1588136" cy="2774950"/>
            </a:xfrm>
            <a:prstGeom prst="trapezoid">
              <a:avLst>
                <a:gd name="adj" fmla="val 29471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Trapezoid 160"/>
            <p:cNvSpPr/>
            <p:nvPr/>
          </p:nvSpPr>
          <p:spPr>
            <a:xfrm rot="10800000">
              <a:off x="6781800" y="2286000"/>
              <a:ext cx="916232" cy="381000"/>
            </a:xfrm>
            <a:prstGeom prst="trapezoid">
              <a:avLst>
                <a:gd name="adj" fmla="val 65657"/>
              </a:avLst>
            </a:pr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"/>
            <p:cNvSpPr/>
            <p:nvPr/>
          </p:nvSpPr>
          <p:spPr>
            <a:xfrm>
              <a:off x="6691704" y="685800"/>
              <a:ext cx="1099479" cy="17727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ounded Rectangle 162"/>
            <p:cNvSpPr/>
            <p:nvPr/>
          </p:nvSpPr>
          <p:spPr>
            <a:xfrm>
              <a:off x="6630622" y="898525"/>
              <a:ext cx="1221643" cy="354542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Cloud 163"/>
            <p:cNvSpPr/>
            <p:nvPr/>
          </p:nvSpPr>
          <p:spPr>
            <a:xfrm>
              <a:off x="6629400" y="457200"/>
              <a:ext cx="1219200" cy="609600"/>
            </a:xfrm>
            <a:prstGeom prst="cloud">
              <a:avLst/>
            </a:prstGeom>
            <a:solidFill>
              <a:srgbClr val="DCAF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2286000" y="1447800"/>
            <a:ext cx="1531349" cy="3505200"/>
            <a:chOff x="1161358" y="381000"/>
            <a:chExt cx="2496242" cy="5713803"/>
          </a:xfrm>
        </p:grpSpPr>
        <p:sp>
          <p:nvSpPr>
            <p:cNvPr id="170" name="Cloud 169"/>
            <p:cNvSpPr/>
            <p:nvPr/>
          </p:nvSpPr>
          <p:spPr>
            <a:xfrm rot="21271638">
              <a:off x="1227491" y="624316"/>
              <a:ext cx="2401395" cy="231487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/>
            <p:cNvSpPr/>
            <p:nvPr/>
          </p:nvSpPr>
          <p:spPr>
            <a:xfrm rot="976600">
              <a:off x="1161358" y="3569478"/>
              <a:ext cx="566755" cy="75579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71"/>
            <p:cNvSpPr/>
            <p:nvPr/>
          </p:nvSpPr>
          <p:spPr>
            <a:xfrm rot="808127">
              <a:off x="1230467" y="2029131"/>
              <a:ext cx="1305642" cy="2030309"/>
            </a:xfrm>
            <a:prstGeom prst="trapezoid">
              <a:avLst>
                <a:gd name="adj" fmla="val 50000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72"/>
            <p:cNvSpPr/>
            <p:nvPr/>
          </p:nvSpPr>
          <p:spPr>
            <a:xfrm>
              <a:off x="1762302" y="1965036"/>
              <a:ext cx="1326708" cy="1425865"/>
            </a:xfrm>
            <a:prstGeom prst="trapezoid">
              <a:avLst>
                <a:gd name="adj" fmla="val 24886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/>
            <p:cNvSpPr/>
            <p:nvPr/>
          </p:nvSpPr>
          <p:spPr>
            <a:xfrm rot="886948" flipH="1">
              <a:off x="2391453" y="5541168"/>
              <a:ext cx="693920" cy="55363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/>
            <p:cNvSpPr/>
            <p:nvPr/>
          </p:nvSpPr>
          <p:spPr>
            <a:xfrm rot="20713052">
              <a:off x="1549099" y="5541168"/>
              <a:ext cx="693920" cy="55363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75"/>
            <p:cNvSpPr/>
            <p:nvPr/>
          </p:nvSpPr>
          <p:spPr>
            <a:xfrm>
              <a:off x="1193713" y="2040081"/>
              <a:ext cx="2463887" cy="3752272"/>
            </a:xfrm>
            <a:prstGeom prst="trapezoid">
              <a:avLst>
                <a:gd name="adj" fmla="val 34948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>
              <a:off x="1747807" y="3296206"/>
              <a:ext cx="1326708" cy="225135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ounded Rectangle 177"/>
            <p:cNvSpPr/>
            <p:nvPr/>
          </p:nvSpPr>
          <p:spPr>
            <a:xfrm>
              <a:off x="1888655" y="3390897"/>
              <a:ext cx="189530" cy="1050637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ounded Rectangle 178"/>
            <p:cNvSpPr/>
            <p:nvPr/>
          </p:nvSpPr>
          <p:spPr>
            <a:xfrm rot="20563410">
              <a:off x="2020466" y="3283477"/>
              <a:ext cx="200335" cy="127577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ounded Rectangle 179"/>
            <p:cNvSpPr/>
            <p:nvPr/>
          </p:nvSpPr>
          <p:spPr>
            <a:xfrm>
              <a:off x="1825480" y="3240808"/>
              <a:ext cx="252707" cy="22513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/>
            <p:cNvSpPr/>
            <p:nvPr/>
          </p:nvSpPr>
          <p:spPr>
            <a:xfrm flipH="1">
              <a:off x="2047407" y="1391587"/>
              <a:ext cx="685800" cy="113765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5"/>
            <p:cNvSpPr/>
            <p:nvPr/>
          </p:nvSpPr>
          <p:spPr>
            <a:xfrm rot="533072">
              <a:off x="2797127" y="3775433"/>
              <a:ext cx="596997" cy="7447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Trapezoid 182"/>
            <p:cNvSpPr/>
            <p:nvPr/>
          </p:nvSpPr>
          <p:spPr>
            <a:xfrm rot="21242778" flipH="1">
              <a:off x="2387888" y="2073022"/>
              <a:ext cx="1128643" cy="2054144"/>
            </a:xfrm>
            <a:prstGeom prst="trapezoid">
              <a:avLst>
                <a:gd name="adj" fmla="val 45207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1839952" y="580862"/>
              <a:ext cx="1155781" cy="16988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1674841" y="381000"/>
              <a:ext cx="825559" cy="5995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2417844" y="381000"/>
              <a:ext cx="825559" cy="5995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Block Arc 186"/>
            <p:cNvSpPr/>
            <p:nvPr/>
          </p:nvSpPr>
          <p:spPr>
            <a:xfrm rot="10800000">
              <a:off x="1839951" y="513688"/>
              <a:ext cx="1238337" cy="1824777"/>
            </a:xfrm>
            <a:prstGeom prst="blockArc">
              <a:avLst>
                <a:gd name="adj1" fmla="val 10379194"/>
                <a:gd name="adj2" fmla="val 20911045"/>
                <a:gd name="adj3" fmla="val 14867"/>
              </a:avLst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8" name="Block Arc 187"/>
            <p:cNvSpPr/>
            <p:nvPr/>
          </p:nvSpPr>
          <p:spPr>
            <a:xfrm rot="21435521">
              <a:off x="2092974" y="1698737"/>
              <a:ext cx="649734" cy="289946"/>
            </a:xfrm>
            <a:prstGeom prst="blockArc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9" name="Cloud 188"/>
            <p:cNvSpPr/>
            <p:nvPr/>
          </p:nvSpPr>
          <p:spPr>
            <a:xfrm rot="21271638">
              <a:off x="2762187" y="561628"/>
              <a:ext cx="688970" cy="202966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Cloud 189"/>
            <p:cNvSpPr/>
            <p:nvPr/>
          </p:nvSpPr>
          <p:spPr>
            <a:xfrm rot="273561">
              <a:off x="1444512" y="631601"/>
              <a:ext cx="632176" cy="197474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1743635" y="478114"/>
              <a:ext cx="481578" cy="48557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2706790" y="478114"/>
              <a:ext cx="481578" cy="48557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3200400" y="990600"/>
              <a:ext cx="381000" cy="1371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>
              <a:off x="1371600" y="990600"/>
              <a:ext cx="381000" cy="1371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7391400" y="3048000"/>
            <a:ext cx="1531349" cy="3505200"/>
            <a:chOff x="1161358" y="381000"/>
            <a:chExt cx="2496242" cy="5713803"/>
          </a:xfrm>
          <a:solidFill>
            <a:schemeClr val="bg1"/>
          </a:solidFill>
        </p:grpSpPr>
        <p:sp>
          <p:nvSpPr>
            <p:cNvPr id="196" name="Cloud 195"/>
            <p:cNvSpPr/>
            <p:nvPr/>
          </p:nvSpPr>
          <p:spPr>
            <a:xfrm rot="21271638">
              <a:off x="1227491" y="624316"/>
              <a:ext cx="2401395" cy="2314872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Oval 196"/>
            <p:cNvSpPr/>
            <p:nvPr/>
          </p:nvSpPr>
          <p:spPr>
            <a:xfrm rot="976600">
              <a:off x="1161358" y="3569478"/>
              <a:ext cx="566755" cy="7557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Trapezoid 197"/>
            <p:cNvSpPr/>
            <p:nvPr/>
          </p:nvSpPr>
          <p:spPr>
            <a:xfrm rot="808127">
              <a:off x="1230467" y="2029131"/>
              <a:ext cx="1305642" cy="2030309"/>
            </a:xfrm>
            <a:prstGeom prst="trapezoid">
              <a:avLst>
                <a:gd name="adj" fmla="val 5000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rapezoid 198"/>
            <p:cNvSpPr/>
            <p:nvPr/>
          </p:nvSpPr>
          <p:spPr>
            <a:xfrm>
              <a:off x="1762302" y="1965036"/>
              <a:ext cx="1326708" cy="1425865"/>
            </a:xfrm>
            <a:prstGeom prst="trapezoid">
              <a:avLst>
                <a:gd name="adj" fmla="val 24886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886948" flipH="1">
              <a:off x="2391453" y="5541168"/>
              <a:ext cx="693920" cy="553635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20713052">
              <a:off x="1549099" y="5541168"/>
              <a:ext cx="693920" cy="553635"/>
            </a:xfrm>
            <a:prstGeom prst="ellipse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rapezoid 201"/>
            <p:cNvSpPr/>
            <p:nvPr/>
          </p:nvSpPr>
          <p:spPr>
            <a:xfrm>
              <a:off x="1193713" y="2040081"/>
              <a:ext cx="2463887" cy="3752272"/>
            </a:xfrm>
            <a:prstGeom prst="trapezoid">
              <a:avLst>
                <a:gd name="adj" fmla="val 34948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ectangle 202"/>
            <p:cNvSpPr/>
            <p:nvPr/>
          </p:nvSpPr>
          <p:spPr>
            <a:xfrm>
              <a:off x="1747807" y="3296206"/>
              <a:ext cx="1326708" cy="225135"/>
            </a:xfrm>
            <a:prstGeom prst="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Rounded Rectangle 203"/>
            <p:cNvSpPr/>
            <p:nvPr/>
          </p:nvSpPr>
          <p:spPr>
            <a:xfrm>
              <a:off x="1888655" y="3390897"/>
              <a:ext cx="189530" cy="1050637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Rounded Rectangle 204"/>
            <p:cNvSpPr/>
            <p:nvPr/>
          </p:nvSpPr>
          <p:spPr>
            <a:xfrm rot="20563410">
              <a:off x="2020466" y="3283477"/>
              <a:ext cx="200335" cy="1275774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ounded Rectangle 205"/>
            <p:cNvSpPr/>
            <p:nvPr/>
          </p:nvSpPr>
          <p:spPr>
            <a:xfrm>
              <a:off x="1825480" y="3240808"/>
              <a:ext cx="252707" cy="225135"/>
            </a:xfrm>
            <a:prstGeom prst="roundRect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flipH="1">
              <a:off x="2047407" y="1391587"/>
              <a:ext cx="685800" cy="113765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5"/>
            <p:cNvSpPr/>
            <p:nvPr/>
          </p:nvSpPr>
          <p:spPr>
            <a:xfrm rot="533072">
              <a:off x="2797127" y="3775433"/>
              <a:ext cx="596997" cy="7447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Trapezoid 208"/>
            <p:cNvSpPr/>
            <p:nvPr/>
          </p:nvSpPr>
          <p:spPr>
            <a:xfrm rot="21242778" flipH="1">
              <a:off x="2387888" y="2073022"/>
              <a:ext cx="1128643" cy="2054144"/>
            </a:xfrm>
            <a:prstGeom prst="trapezoid">
              <a:avLst>
                <a:gd name="adj" fmla="val 45207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>
              <a:off x="1839952" y="580862"/>
              <a:ext cx="1155781" cy="169882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/>
            <p:cNvSpPr/>
            <p:nvPr/>
          </p:nvSpPr>
          <p:spPr>
            <a:xfrm>
              <a:off x="1674841" y="381000"/>
              <a:ext cx="825559" cy="599584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/>
            <p:cNvSpPr/>
            <p:nvPr/>
          </p:nvSpPr>
          <p:spPr>
            <a:xfrm>
              <a:off x="2417844" y="381000"/>
              <a:ext cx="825559" cy="599584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Block Arc 212"/>
            <p:cNvSpPr/>
            <p:nvPr/>
          </p:nvSpPr>
          <p:spPr>
            <a:xfrm rot="10800000">
              <a:off x="1839951" y="513688"/>
              <a:ext cx="1238337" cy="1824777"/>
            </a:xfrm>
            <a:prstGeom prst="blockArc">
              <a:avLst>
                <a:gd name="adj1" fmla="val 10379194"/>
                <a:gd name="adj2" fmla="val 20911045"/>
                <a:gd name="adj3" fmla="val 14867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14" name="Block Arc 213"/>
            <p:cNvSpPr/>
            <p:nvPr/>
          </p:nvSpPr>
          <p:spPr>
            <a:xfrm rot="21435521">
              <a:off x="2092974" y="1698737"/>
              <a:ext cx="649734" cy="289946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15" name="Cloud 214"/>
            <p:cNvSpPr/>
            <p:nvPr/>
          </p:nvSpPr>
          <p:spPr>
            <a:xfrm rot="21271638">
              <a:off x="2762187" y="561628"/>
              <a:ext cx="688970" cy="2029662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Cloud 215"/>
            <p:cNvSpPr/>
            <p:nvPr/>
          </p:nvSpPr>
          <p:spPr>
            <a:xfrm rot="273561">
              <a:off x="1444512" y="631601"/>
              <a:ext cx="632176" cy="1974742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/>
            <p:cNvSpPr/>
            <p:nvPr/>
          </p:nvSpPr>
          <p:spPr>
            <a:xfrm>
              <a:off x="1743635" y="478114"/>
              <a:ext cx="481578" cy="48557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/>
            <p:nvPr/>
          </p:nvSpPr>
          <p:spPr>
            <a:xfrm>
              <a:off x="2706790" y="478114"/>
              <a:ext cx="481578" cy="48557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/>
            <p:cNvSpPr/>
            <p:nvPr/>
          </p:nvSpPr>
          <p:spPr>
            <a:xfrm>
              <a:off x="3200400" y="990600"/>
              <a:ext cx="381000" cy="13716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/>
            <p:cNvSpPr/>
            <p:nvPr/>
          </p:nvSpPr>
          <p:spPr>
            <a:xfrm>
              <a:off x="1371600" y="990600"/>
              <a:ext cx="381000" cy="13716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28600" y="15240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sp>
        <p:nvSpPr>
          <p:cNvPr id="64" name="TextBox 63"/>
          <p:cNvSpPr txBox="1"/>
          <p:nvPr/>
        </p:nvSpPr>
        <p:spPr>
          <a:xfrm>
            <a:off x="1600200" y="5486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Antionah</a:t>
            </a:r>
            <a:endParaRPr lang="en-US" dirty="0"/>
          </a:p>
        </p:txBody>
      </p:sp>
      <p:grpSp>
        <p:nvGrpSpPr>
          <p:cNvPr id="92" name="Group 91"/>
          <p:cNvGrpSpPr/>
          <p:nvPr/>
        </p:nvGrpSpPr>
        <p:grpSpPr>
          <a:xfrm>
            <a:off x="1219200" y="1246540"/>
            <a:ext cx="1959106" cy="3990073"/>
            <a:chOff x="1219200" y="1246540"/>
            <a:chExt cx="1959106" cy="3990073"/>
          </a:xfrm>
        </p:grpSpPr>
        <p:sp>
          <p:nvSpPr>
            <p:cNvPr id="66" name="Cloud 65"/>
            <p:cNvSpPr/>
            <p:nvPr/>
          </p:nvSpPr>
          <p:spPr>
            <a:xfrm rot="10986238">
              <a:off x="1607858" y="1637154"/>
              <a:ext cx="1389779" cy="916691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4427519">
              <a:off x="1809598" y="4799102"/>
              <a:ext cx="282778" cy="59224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7172481" flipH="1">
              <a:off x="2341446" y="4798412"/>
              <a:ext cx="273919" cy="58236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820608">
              <a:off x="1266473" y="3780685"/>
              <a:ext cx="299624" cy="39417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9411276">
              <a:off x="2839056" y="3706214"/>
              <a:ext cx="339250" cy="53319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325721">
              <a:off x="1538606" y="2413647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373468">
              <a:off x="2433667" y="2414331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1627170" y="3733800"/>
              <a:ext cx="1219200" cy="1371600"/>
            </a:xfrm>
            <a:prstGeom prst="trapezoid">
              <a:avLst>
                <a:gd name="adj" fmla="val 2940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1703370" y="2590800"/>
              <a:ext cx="1066800" cy="1905000"/>
            </a:xfrm>
            <a:prstGeom prst="trapezoid">
              <a:avLst>
                <a:gd name="adj" fmla="val 35469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015959">
              <a:off x="1717538" y="2400121"/>
              <a:ext cx="389825" cy="230588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0966519">
              <a:off x="2425324" y="2493706"/>
              <a:ext cx="452612" cy="2189077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Isosceles Triangle 13"/>
            <p:cNvSpPr/>
            <p:nvPr/>
          </p:nvSpPr>
          <p:spPr>
            <a:xfrm rot="10800000">
              <a:off x="2080491" y="2447636"/>
              <a:ext cx="430230" cy="6096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61"/>
            <p:cNvGrpSpPr/>
            <p:nvPr/>
          </p:nvGrpSpPr>
          <p:grpSpPr>
            <a:xfrm rot="4749983">
              <a:off x="1709216" y="3589850"/>
              <a:ext cx="1919256" cy="266393"/>
              <a:chOff x="4724400" y="5943600"/>
              <a:chExt cx="2080202" cy="371013"/>
            </a:xfrm>
          </p:grpSpPr>
          <p:sp>
            <p:nvSpPr>
              <p:cNvPr id="50" name="Cross 49"/>
              <p:cNvSpPr/>
              <p:nvPr/>
            </p:nvSpPr>
            <p:spPr>
              <a:xfrm>
                <a:off x="6400800" y="5943600"/>
                <a:ext cx="403802" cy="361777"/>
              </a:xfrm>
              <a:prstGeom prst="plus">
                <a:avLst>
                  <a:gd name="adj" fmla="val 28692"/>
                </a:avLst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1" name="Group 153"/>
              <p:cNvGrpSpPr/>
              <p:nvPr/>
            </p:nvGrpSpPr>
            <p:grpSpPr>
              <a:xfrm>
                <a:off x="5830455" y="5952836"/>
                <a:ext cx="607291" cy="361777"/>
                <a:chOff x="4724400" y="5943600"/>
                <a:chExt cx="607291" cy="361777"/>
              </a:xfrm>
            </p:grpSpPr>
            <p:sp>
              <p:nvSpPr>
                <p:cNvPr id="62" name="Cross 61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" name="Group 150"/>
              <p:cNvGrpSpPr/>
              <p:nvPr/>
            </p:nvGrpSpPr>
            <p:grpSpPr>
              <a:xfrm>
                <a:off x="52578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60" name="Cross 59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Diamond 60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149"/>
              <p:cNvGrpSpPr/>
              <p:nvPr/>
            </p:nvGrpSpPr>
            <p:grpSpPr>
              <a:xfrm>
                <a:off x="47244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58" name="Cross 57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4" name="Diamond 53"/>
              <p:cNvSpPr/>
              <p:nvPr/>
            </p:nvSpPr>
            <p:spPr>
              <a:xfrm>
                <a:off x="4846782" y="6047509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Diamond 54"/>
              <p:cNvSpPr/>
              <p:nvPr/>
            </p:nvSpPr>
            <p:spPr>
              <a:xfrm>
                <a:off x="5405582" y="6052127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Diamond 55"/>
              <p:cNvSpPr/>
              <p:nvPr/>
            </p:nvSpPr>
            <p:spPr>
              <a:xfrm>
                <a:off x="5959764" y="6052127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Diamond 56"/>
              <p:cNvSpPr/>
              <p:nvPr/>
            </p:nvSpPr>
            <p:spPr>
              <a:xfrm>
                <a:off x="6532419" y="6042891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" name="Regular Pentagon 64"/>
            <p:cNvSpPr/>
            <p:nvPr/>
          </p:nvSpPr>
          <p:spPr>
            <a:xfrm rot="10800000">
              <a:off x="1874982" y="1722582"/>
              <a:ext cx="838200" cy="9906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10986238">
              <a:off x="1775757" y="1246540"/>
              <a:ext cx="1033739" cy="883325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161"/>
            <p:cNvGrpSpPr/>
            <p:nvPr/>
          </p:nvGrpSpPr>
          <p:grpSpPr>
            <a:xfrm rot="6501932">
              <a:off x="871096" y="3599616"/>
              <a:ext cx="1919256" cy="266393"/>
              <a:chOff x="4724400" y="5943600"/>
              <a:chExt cx="2080202" cy="371013"/>
            </a:xfrm>
          </p:grpSpPr>
          <p:sp>
            <p:nvSpPr>
              <p:cNvPr id="68" name="Cross 67"/>
              <p:cNvSpPr/>
              <p:nvPr/>
            </p:nvSpPr>
            <p:spPr>
              <a:xfrm>
                <a:off x="6400800" y="5943600"/>
                <a:ext cx="403802" cy="361777"/>
              </a:xfrm>
              <a:prstGeom prst="plus">
                <a:avLst>
                  <a:gd name="adj" fmla="val 28692"/>
                </a:avLst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9" name="Group 153"/>
              <p:cNvGrpSpPr/>
              <p:nvPr/>
            </p:nvGrpSpPr>
            <p:grpSpPr>
              <a:xfrm>
                <a:off x="5830455" y="5952836"/>
                <a:ext cx="607291" cy="361777"/>
                <a:chOff x="4724400" y="5943600"/>
                <a:chExt cx="607291" cy="361777"/>
              </a:xfrm>
            </p:grpSpPr>
            <p:sp>
              <p:nvSpPr>
                <p:cNvPr id="80" name="Cross 79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Diamond 80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" name="Group 150"/>
              <p:cNvGrpSpPr/>
              <p:nvPr/>
            </p:nvGrpSpPr>
            <p:grpSpPr>
              <a:xfrm>
                <a:off x="52578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78" name="Cross 77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" name="Group 149"/>
              <p:cNvGrpSpPr/>
              <p:nvPr/>
            </p:nvGrpSpPr>
            <p:grpSpPr>
              <a:xfrm>
                <a:off x="47244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76" name="Cross 75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2" name="Diamond 71"/>
              <p:cNvSpPr/>
              <p:nvPr/>
            </p:nvSpPr>
            <p:spPr>
              <a:xfrm>
                <a:off x="4846782" y="6047509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Diamond 72"/>
              <p:cNvSpPr/>
              <p:nvPr/>
            </p:nvSpPr>
            <p:spPr>
              <a:xfrm>
                <a:off x="5405582" y="6052127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Diamond 73"/>
              <p:cNvSpPr/>
              <p:nvPr/>
            </p:nvSpPr>
            <p:spPr>
              <a:xfrm>
                <a:off x="5959764" y="6052127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Diamond 74"/>
              <p:cNvSpPr/>
              <p:nvPr/>
            </p:nvSpPr>
            <p:spPr>
              <a:xfrm>
                <a:off x="6532419" y="6042891"/>
                <a:ext cx="152400" cy="152400"/>
              </a:xfrm>
              <a:prstGeom prst="diamond">
                <a:avLst/>
              </a:prstGeom>
              <a:solidFill>
                <a:schemeClr val="tx1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Flowchart: Stored Data 18"/>
            <p:cNvSpPr/>
            <p:nvPr/>
          </p:nvSpPr>
          <p:spPr>
            <a:xfrm rot="5400000">
              <a:off x="2019299" y="1104901"/>
              <a:ext cx="533401" cy="106680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" name="Group 90"/>
            <p:cNvGrpSpPr/>
            <p:nvPr/>
          </p:nvGrpSpPr>
          <p:grpSpPr>
            <a:xfrm>
              <a:off x="1775691" y="1417782"/>
              <a:ext cx="990600" cy="394218"/>
              <a:chOff x="3581400" y="2209800"/>
              <a:chExt cx="2489200" cy="990600"/>
            </a:xfrm>
          </p:grpSpPr>
          <p:grpSp>
            <p:nvGrpSpPr>
              <p:cNvPr id="84" name="Group 83"/>
              <p:cNvGrpSpPr/>
              <p:nvPr/>
            </p:nvGrpSpPr>
            <p:grpSpPr>
              <a:xfrm>
                <a:off x="3581400" y="2362200"/>
                <a:ext cx="838200" cy="838200"/>
                <a:chOff x="3581400" y="2362200"/>
                <a:chExt cx="838200" cy="838200"/>
              </a:xfrm>
            </p:grpSpPr>
            <p:sp>
              <p:nvSpPr>
                <p:cNvPr id="82" name="Regular Pentagon 81"/>
                <p:cNvSpPr/>
                <p:nvPr/>
              </p:nvSpPr>
              <p:spPr>
                <a:xfrm>
                  <a:off x="3581400" y="2362200"/>
                  <a:ext cx="838200" cy="838200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Diamond 82"/>
                <p:cNvSpPr/>
                <p:nvPr/>
              </p:nvSpPr>
              <p:spPr>
                <a:xfrm>
                  <a:off x="3886200" y="2514600"/>
                  <a:ext cx="228600" cy="609600"/>
                </a:xfrm>
                <a:prstGeom prst="diamond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" name="Group 84"/>
              <p:cNvGrpSpPr/>
              <p:nvPr/>
            </p:nvGrpSpPr>
            <p:grpSpPr>
              <a:xfrm rot="10800000">
                <a:off x="4419600" y="2209800"/>
                <a:ext cx="838200" cy="838200"/>
                <a:chOff x="3581400" y="2362200"/>
                <a:chExt cx="838200" cy="838200"/>
              </a:xfrm>
            </p:grpSpPr>
            <p:sp>
              <p:nvSpPr>
                <p:cNvPr id="86" name="Regular Pentagon 85"/>
                <p:cNvSpPr/>
                <p:nvPr/>
              </p:nvSpPr>
              <p:spPr>
                <a:xfrm>
                  <a:off x="3581400" y="2362200"/>
                  <a:ext cx="838200" cy="838200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Diamond 86"/>
                <p:cNvSpPr/>
                <p:nvPr/>
              </p:nvSpPr>
              <p:spPr>
                <a:xfrm>
                  <a:off x="3886200" y="2514600"/>
                  <a:ext cx="228600" cy="609600"/>
                </a:xfrm>
                <a:prstGeom prst="diamond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87"/>
              <p:cNvGrpSpPr/>
              <p:nvPr/>
            </p:nvGrpSpPr>
            <p:grpSpPr>
              <a:xfrm>
                <a:off x="5232400" y="2362200"/>
                <a:ext cx="838200" cy="838200"/>
                <a:chOff x="3581400" y="2362200"/>
                <a:chExt cx="838200" cy="838200"/>
              </a:xfrm>
            </p:grpSpPr>
            <p:sp>
              <p:nvSpPr>
                <p:cNvPr id="89" name="Regular Pentagon 88"/>
                <p:cNvSpPr/>
                <p:nvPr/>
              </p:nvSpPr>
              <p:spPr>
                <a:xfrm>
                  <a:off x="3581400" y="2362200"/>
                  <a:ext cx="838200" cy="838200"/>
                </a:xfrm>
                <a:prstGeom prst="pen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Diamond 89"/>
                <p:cNvSpPr/>
                <p:nvPr/>
              </p:nvSpPr>
              <p:spPr>
                <a:xfrm>
                  <a:off x="3886200" y="2514600"/>
                  <a:ext cx="228600" cy="609600"/>
                </a:xfrm>
                <a:prstGeom prst="diamond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08" name="TextBox 107"/>
          <p:cNvSpPr txBox="1"/>
          <p:nvPr/>
        </p:nvSpPr>
        <p:spPr>
          <a:xfrm>
            <a:off x="3962400" y="5181600"/>
            <a:ext cx="16002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Abish</a:t>
            </a:r>
            <a:r>
              <a:rPr lang="en-US" dirty="0" smtClean="0"/>
              <a:t>, queen servant of king </a:t>
            </a:r>
            <a:r>
              <a:rPr lang="en-US" dirty="0" err="1" smtClean="0"/>
              <a:t>Lamoni</a:t>
            </a:r>
            <a:endParaRPr lang="en-US" dirty="0"/>
          </a:p>
        </p:txBody>
      </p:sp>
      <p:grpSp>
        <p:nvGrpSpPr>
          <p:cNvPr id="146" name="Group 145"/>
          <p:cNvGrpSpPr/>
          <p:nvPr/>
        </p:nvGrpSpPr>
        <p:grpSpPr>
          <a:xfrm>
            <a:off x="3910731" y="1348412"/>
            <a:ext cx="1794336" cy="3528388"/>
            <a:chOff x="3910731" y="1348412"/>
            <a:chExt cx="1794336" cy="3528388"/>
          </a:xfrm>
        </p:grpSpPr>
        <p:sp>
          <p:nvSpPr>
            <p:cNvPr id="94" name="Cloud 93"/>
            <p:cNvSpPr/>
            <p:nvPr/>
          </p:nvSpPr>
          <p:spPr>
            <a:xfrm>
              <a:off x="4114800" y="1606167"/>
              <a:ext cx="1295400" cy="1137033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rot="19671902">
              <a:off x="5382314" y="3110473"/>
              <a:ext cx="322753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 rot="2647766">
              <a:off x="3910731" y="3095896"/>
              <a:ext cx="344826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19352409">
              <a:off x="4861063" y="4269095"/>
              <a:ext cx="351137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2647766">
              <a:off x="4457385" y="4257075"/>
              <a:ext cx="349456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rot="20169292">
              <a:off x="4820395" y="2449714"/>
              <a:ext cx="749905" cy="1083980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1790291">
              <a:off x="4001892" y="2414198"/>
              <a:ext cx="749905" cy="1083980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>
              <a:off x="4222501" y="2589207"/>
              <a:ext cx="1118741" cy="1980572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>
              <a:off x="4572000" y="2057400"/>
              <a:ext cx="399087" cy="7971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>
              <a:off x="4267199" y="1553378"/>
              <a:ext cx="1021601" cy="11357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Cloud 103"/>
            <p:cNvSpPr/>
            <p:nvPr/>
          </p:nvSpPr>
          <p:spPr>
            <a:xfrm>
              <a:off x="4267200" y="1371600"/>
              <a:ext cx="1026291" cy="7620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" name="Group 127"/>
            <p:cNvGrpSpPr/>
            <p:nvPr/>
          </p:nvGrpSpPr>
          <p:grpSpPr>
            <a:xfrm>
              <a:off x="4800600" y="3581400"/>
              <a:ext cx="450122" cy="914400"/>
              <a:chOff x="6396706" y="2057400"/>
              <a:chExt cx="678635" cy="1378613"/>
            </a:xfrm>
          </p:grpSpPr>
          <p:sp>
            <p:nvSpPr>
              <p:cNvPr id="105" name="Chevron 104"/>
              <p:cNvSpPr/>
              <p:nvPr/>
            </p:nvSpPr>
            <p:spPr>
              <a:xfrm rot="14458622">
                <a:off x="6261580" y="2622252"/>
                <a:ext cx="1372510" cy="255012"/>
              </a:xfrm>
              <a:prstGeom prst="chevr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Chevron 105"/>
              <p:cNvSpPr/>
              <p:nvPr/>
            </p:nvSpPr>
            <p:spPr>
              <a:xfrm rot="17385621">
                <a:off x="5837957" y="2618846"/>
                <a:ext cx="1372510" cy="255012"/>
              </a:xfrm>
              <a:prstGeom prst="chevr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6400800" y="2057400"/>
                <a:ext cx="609600" cy="3048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>
              <a:off x="4343400" y="3505200"/>
              <a:ext cx="868680" cy="228600"/>
              <a:chOff x="5943600" y="990600"/>
              <a:chExt cx="1447800" cy="381000"/>
            </a:xfrm>
          </p:grpSpPr>
          <p:sp>
            <p:nvSpPr>
              <p:cNvPr id="110" name="Rounded Rectangle 109"/>
              <p:cNvSpPr/>
              <p:nvPr/>
            </p:nvSpPr>
            <p:spPr>
              <a:xfrm>
                <a:off x="5943600" y="990600"/>
                <a:ext cx="1447800" cy="3810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6" name="Group 125"/>
              <p:cNvGrpSpPr/>
              <p:nvPr/>
            </p:nvGrpSpPr>
            <p:grpSpPr>
              <a:xfrm>
                <a:off x="6019800" y="1066800"/>
                <a:ext cx="1295400" cy="211807"/>
                <a:chOff x="6096000" y="367146"/>
                <a:chExt cx="1948872" cy="318654"/>
              </a:xfrm>
            </p:grpSpPr>
            <p:grpSp>
              <p:nvGrpSpPr>
                <p:cNvPr id="115" name="Group 114"/>
                <p:cNvGrpSpPr/>
                <p:nvPr/>
              </p:nvGrpSpPr>
              <p:grpSpPr>
                <a:xfrm>
                  <a:off x="6096000" y="381000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13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11" name="L-Shape 110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" name="L-Shape 111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4" name="Diamond 113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6" name="Group 115"/>
                <p:cNvGrpSpPr/>
                <p:nvPr/>
              </p:nvGrpSpPr>
              <p:grpSpPr>
                <a:xfrm>
                  <a:off x="6821055" y="371764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17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19" name="L-Shape 118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0" name="L-Shape 119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8" name="Diamond 117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2" name="Group 112"/>
                <p:cNvGrpSpPr/>
                <p:nvPr/>
              </p:nvGrpSpPr>
              <p:grpSpPr>
                <a:xfrm>
                  <a:off x="7587672" y="367146"/>
                  <a:ext cx="457200" cy="304800"/>
                  <a:chOff x="6096000" y="381000"/>
                  <a:chExt cx="457200" cy="304800"/>
                </a:xfrm>
              </p:grpSpPr>
              <p:sp>
                <p:nvSpPr>
                  <p:cNvPr id="124" name="L-Shape 123"/>
                  <p:cNvSpPr/>
                  <p:nvPr/>
                </p:nvSpPr>
                <p:spPr>
                  <a:xfrm>
                    <a:off x="60960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L-Shape 124"/>
                  <p:cNvSpPr/>
                  <p:nvPr/>
                </p:nvSpPr>
                <p:spPr>
                  <a:xfrm rot="5400000" flipV="1">
                    <a:off x="62484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29" name="Group 128"/>
            <p:cNvGrpSpPr/>
            <p:nvPr/>
          </p:nvGrpSpPr>
          <p:grpSpPr>
            <a:xfrm>
              <a:off x="4114800" y="1752600"/>
              <a:ext cx="1295400" cy="228600"/>
              <a:chOff x="5943600" y="990600"/>
              <a:chExt cx="1447800" cy="381000"/>
            </a:xfrm>
          </p:grpSpPr>
          <p:sp>
            <p:nvSpPr>
              <p:cNvPr id="130" name="Rounded Rectangle 129"/>
              <p:cNvSpPr/>
              <p:nvPr/>
            </p:nvSpPr>
            <p:spPr>
              <a:xfrm>
                <a:off x="5943600" y="990600"/>
                <a:ext cx="1447800" cy="3810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1" name="Group 125"/>
              <p:cNvGrpSpPr/>
              <p:nvPr/>
            </p:nvGrpSpPr>
            <p:grpSpPr>
              <a:xfrm>
                <a:off x="6019800" y="1066800"/>
                <a:ext cx="1295400" cy="211807"/>
                <a:chOff x="6096000" y="367146"/>
                <a:chExt cx="1948872" cy="318654"/>
              </a:xfrm>
            </p:grpSpPr>
            <p:grpSp>
              <p:nvGrpSpPr>
                <p:cNvPr id="132" name="Group 114"/>
                <p:cNvGrpSpPr/>
                <p:nvPr/>
              </p:nvGrpSpPr>
              <p:grpSpPr>
                <a:xfrm>
                  <a:off x="6096000" y="381000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41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43" name="L-Shape 142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L-Shape 143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2" name="Diamond 141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3" name="Group 115"/>
                <p:cNvGrpSpPr/>
                <p:nvPr/>
              </p:nvGrpSpPr>
              <p:grpSpPr>
                <a:xfrm>
                  <a:off x="6821055" y="371764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37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39" name="L-Shape 138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" name="L-Shape 139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8" name="Diamond 137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4" name="Group 112"/>
                <p:cNvGrpSpPr/>
                <p:nvPr/>
              </p:nvGrpSpPr>
              <p:grpSpPr>
                <a:xfrm>
                  <a:off x="7587672" y="367146"/>
                  <a:ext cx="457200" cy="304800"/>
                  <a:chOff x="6096000" y="381000"/>
                  <a:chExt cx="457200" cy="304800"/>
                </a:xfrm>
              </p:grpSpPr>
              <p:sp>
                <p:nvSpPr>
                  <p:cNvPr id="135" name="L-Shape 134"/>
                  <p:cNvSpPr/>
                  <p:nvPr/>
                </p:nvSpPr>
                <p:spPr>
                  <a:xfrm>
                    <a:off x="60960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L-Shape 135"/>
                  <p:cNvSpPr/>
                  <p:nvPr/>
                </p:nvSpPr>
                <p:spPr>
                  <a:xfrm rot="5400000" flipV="1">
                    <a:off x="62484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45" name="Chord 144"/>
            <p:cNvSpPr/>
            <p:nvPr/>
          </p:nvSpPr>
          <p:spPr>
            <a:xfrm rot="8784652">
              <a:off x="4140215" y="1348412"/>
              <a:ext cx="1214150" cy="1009263"/>
            </a:xfrm>
            <a:prstGeom prst="chord">
              <a:avLst>
                <a:gd name="adj1" fmla="val 2700000"/>
                <a:gd name="adj2" fmla="val 12175017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6400800" y="609600"/>
            <a:ext cx="1906102" cy="4886793"/>
            <a:chOff x="5236903" y="382249"/>
            <a:chExt cx="1906102" cy="4886793"/>
          </a:xfrm>
        </p:grpSpPr>
        <p:sp>
          <p:nvSpPr>
            <p:cNvPr id="123" name="Oval 122"/>
            <p:cNvSpPr/>
            <p:nvPr/>
          </p:nvSpPr>
          <p:spPr>
            <a:xfrm rot="1928098" flipH="1">
              <a:off x="5236903" y="2773782"/>
              <a:ext cx="519318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 rot="18952234" flipH="1">
              <a:off x="6572431" y="2845270"/>
              <a:ext cx="426292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rapezoid 147"/>
            <p:cNvSpPr/>
            <p:nvPr/>
          </p:nvSpPr>
          <p:spPr>
            <a:xfrm rot="1430708" flipH="1">
              <a:off x="5395038" y="1888194"/>
              <a:ext cx="624217" cy="1564711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Trapezoid 148"/>
            <p:cNvSpPr/>
            <p:nvPr/>
          </p:nvSpPr>
          <p:spPr>
            <a:xfrm rot="20691233" flipH="1">
              <a:off x="6263304" y="2059564"/>
              <a:ext cx="783965" cy="1384869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2247591" flipH="1">
              <a:off x="5686635" y="4391828"/>
              <a:ext cx="470911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 rot="18952234" flipH="1">
              <a:off x="6230262" y="4374477"/>
              <a:ext cx="468657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Trapezoid 151"/>
            <p:cNvSpPr/>
            <p:nvPr/>
          </p:nvSpPr>
          <p:spPr>
            <a:xfrm flipH="1">
              <a:off x="5624808" y="2133601"/>
              <a:ext cx="1161951" cy="2632760"/>
            </a:xfrm>
            <a:prstGeom prst="trapezoid">
              <a:avLst>
                <a:gd name="adj" fmla="val 26291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ound Diagonal Corner Rectangle 152"/>
            <p:cNvSpPr/>
            <p:nvPr/>
          </p:nvSpPr>
          <p:spPr>
            <a:xfrm rot="2072738" flipH="1">
              <a:off x="5275308" y="862001"/>
              <a:ext cx="787110" cy="74739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 Diagonal Corner Rectangle 153"/>
            <p:cNvSpPr/>
            <p:nvPr/>
          </p:nvSpPr>
          <p:spPr>
            <a:xfrm rot="4311908" flipH="1">
              <a:off x="6270370" y="890213"/>
              <a:ext cx="795314" cy="94995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 flipH="1">
              <a:off x="5954443" y="1447321"/>
              <a:ext cx="512564" cy="112224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 flipH="1">
              <a:off x="5538937" y="614133"/>
              <a:ext cx="1430017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Round Diagonal Corner Rectangle 156"/>
            <p:cNvSpPr/>
            <p:nvPr/>
          </p:nvSpPr>
          <p:spPr>
            <a:xfrm rot="20363465" flipH="1">
              <a:off x="6221070" y="382249"/>
              <a:ext cx="819642" cy="75707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Round Diagonal Corner Rectangle 157"/>
            <p:cNvSpPr/>
            <p:nvPr/>
          </p:nvSpPr>
          <p:spPr>
            <a:xfrm rot="16523337" flipH="1">
              <a:off x="5559747" y="389603"/>
              <a:ext cx="656752" cy="94484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 flipH="1">
              <a:off x="5967943" y="499550"/>
              <a:ext cx="715008" cy="57291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ounded Rectangle 159"/>
            <p:cNvSpPr/>
            <p:nvPr/>
          </p:nvSpPr>
          <p:spPr>
            <a:xfrm>
              <a:off x="5715000" y="3124200"/>
              <a:ext cx="994348" cy="308548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1" name="Group 87"/>
            <p:cNvGrpSpPr/>
            <p:nvPr/>
          </p:nvGrpSpPr>
          <p:grpSpPr>
            <a:xfrm>
              <a:off x="6400800" y="3276600"/>
              <a:ext cx="354228" cy="699540"/>
              <a:chOff x="7565037" y="3186660"/>
              <a:chExt cx="893162" cy="1763843"/>
            </a:xfrm>
          </p:grpSpPr>
          <p:sp>
            <p:nvSpPr>
              <p:cNvPr id="190" name="Rounded Rectangle 189"/>
              <p:cNvSpPr/>
              <p:nvPr/>
            </p:nvSpPr>
            <p:spPr>
              <a:xfrm rot="20618045">
                <a:off x="8001000" y="3200401"/>
                <a:ext cx="457199" cy="1750102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ounded Rectangle 190"/>
              <p:cNvSpPr/>
              <p:nvPr/>
            </p:nvSpPr>
            <p:spPr>
              <a:xfrm rot="915202">
                <a:off x="7565037" y="3186660"/>
                <a:ext cx="457199" cy="1750102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2" name="Rounded Rectangle 161"/>
            <p:cNvSpPr/>
            <p:nvPr/>
          </p:nvSpPr>
          <p:spPr>
            <a:xfrm>
              <a:off x="6365823" y="3145436"/>
              <a:ext cx="319790" cy="332282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ounded Rectangle 162"/>
            <p:cNvSpPr/>
            <p:nvPr/>
          </p:nvSpPr>
          <p:spPr>
            <a:xfrm>
              <a:off x="5351489" y="788234"/>
              <a:ext cx="1783828" cy="246088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" name="Group 102"/>
            <p:cNvGrpSpPr/>
            <p:nvPr/>
          </p:nvGrpSpPr>
          <p:grpSpPr>
            <a:xfrm>
              <a:off x="5661287" y="4452080"/>
              <a:ext cx="1051323" cy="304799"/>
              <a:chOff x="3366541" y="4831830"/>
              <a:chExt cx="5601325" cy="1623934"/>
            </a:xfrm>
          </p:grpSpPr>
          <p:grpSp>
            <p:nvGrpSpPr>
              <p:cNvPr id="178" name="Group 91"/>
              <p:cNvGrpSpPr/>
              <p:nvPr/>
            </p:nvGrpSpPr>
            <p:grpSpPr>
              <a:xfrm>
                <a:off x="3366541" y="4831830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187" name="Left-Right-Up Arrow 186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Left-Right-Up Arrow 187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Quad Arrow 188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" name="Group 92"/>
              <p:cNvGrpSpPr/>
              <p:nvPr/>
            </p:nvGrpSpPr>
            <p:grpSpPr>
              <a:xfrm>
                <a:off x="5214079" y="4845571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184" name="Left-Right-Up Arrow 183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Left-Right-Up Arrow 184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Quad Arrow 185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0" name="Group 96"/>
              <p:cNvGrpSpPr/>
              <p:nvPr/>
            </p:nvGrpSpPr>
            <p:grpSpPr>
              <a:xfrm>
                <a:off x="7041630" y="4849319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181" name="Left-Right-Up Arrow 180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Left-Right-Up Arrow 181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Quad Arrow 182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5" name="Group 100"/>
            <p:cNvGrpSpPr/>
            <p:nvPr/>
          </p:nvGrpSpPr>
          <p:grpSpPr>
            <a:xfrm>
              <a:off x="5628808" y="762001"/>
              <a:ext cx="1051323" cy="304799"/>
              <a:chOff x="3366541" y="4831830"/>
              <a:chExt cx="5601325" cy="1623934"/>
            </a:xfrm>
          </p:grpSpPr>
          <p:grpSp>
            <p:nvGrpSpPr>
              <p:cNvPr id="166" name="Group 91"/>
              <p:cNvGrpSpPr/>
              <p:nvPr/>
            </p:nvGrpSpPr>
            <p:grpSpPr>
              <a:xfrm>
                <a:off x="3366541" y="4831830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175" name="Left-Right-Up Arrow 174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Left-Right-Up Arrow 175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Quad Arrow 176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7" name="Group 92"/>
              <p:cNvGrpSpPr/>
              <p:nvPr/>
            </p:nvGrpSpPr>
            <p:grpSpPr>
              <a:xfrm>
                <a:off x="5214079" y="4845571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172" name="Left-Right-Up Arrow 171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Left-Right-Up Arrow 172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Quad Arrow 173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8" name="Group 96"/>
              <p:cNvGrpSpPr/>
              <p:nvPr/>
            </p:nvGrpSpPr>
            <p:grpSpPr>
              <a:xfrm>
                <a:off x="7041630" y="4849319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169" name="Left-Right-Up Arrow 168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Left-Right-Up Arrow 169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Quad Arrow 170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92" name="TextBox 191"/>
          <p:cNvSpPr txBox="1"/>
          <p:nvPr/>
        </p:nvSpPr>
        <p:spPr>
          <a:xfrm>
            <a:off x="6629400" y="5562600"/>
            <a:ext cx="16002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Ammah</a:t>
            </a:r>
            <a:r>
              <a:rPr lang="en-US" dirty="0" smtClean="0"/>
              <a:t> companion </a:t>
            </a:r>
            <a:r>
              <a:rPr lang="en-US" smtClean="0"/>
              <a:t>of Aaron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937607" y="2514600"/>
            <a:ext cx="4206393" cy="4128848"/>
            <a:chOff x="4419600" y="228600"/>
            <a:chExt cx="4968393" cy="4876800"/>
          </a:xfrm>
        </p:grpSpPr>
        <p:grpSp>
          <p:nvGrpSpPr>
            <p:cNvPr id="3" name="Group 74"/>
            <p:cNvGrpSpPr/>
            <p:nvPr/>
          </p:nvGrpSpPr>
          <p:grpSpPr>
            <a:xfrm>
              <a:off x="7696200" y="228600"/>
              <a:ext cx="1691793" cy="3048000"/>
              <a:chOff x="4724400" y="533400"/>
              <a:chExt cx="3124200" cy="5206585"/>
            </a:xfrm>
          </p:grpSpPr>
          <p:grpSp>
            <p:nvGrpSpPr>
              <p:cNvPr id="4" name="Group 98"/>
              <p:cNvGrpSpPr/>
              <p:nvPr/>
            </p:nvGrpSpPr>
            <p:grpSpPr>
              <a:xfrm>
                <a:off x="4724400" y="533400"/>
                <a:ext cx="2743199" cy="5206585"/>
                <a:chOff x="4724400" y="533400"/>
                <a:chExt cx="2743199" cy="5206585"/>
              </a:xfrm>
            </p:grpSpPr>
            <p:grpSp>
              <p:nvGrpSpPr>
                <p:cNvPr id="5" name="Group 91"/>
                <p:cNvGrpSpPr/>
                <p:nvPr/>
              </p:nvGrpSpPr>
              <p:grpSpPr>
                <a:xfrm>
                  <a:off x="4724400" y="533400"/>
                  <a:ext cx="2743199" cy="5206585"/>
                  <a:chOff x="4724400" y="533400"/>
                  <a:chExt cx="2743199" cy="5206585"/>
                </a:xfrm>
              </p:grpSpPr>
              <p:sp>
                <p:nvSpPr>
                  <p:cNvPr id="374" name="Oval 373"/>
                  <p:cNvSpPr/>
                  <p:nvPr/>
                </p:nvSpPr>
                <p:spPr>
                  <a:xfrm rot="2542647">
                    <a:off x="4724400" y="3142747"/>
                    <a:ext cx="457445" cy="791615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Oval 374"/>
                  <p:cNvSpPr/>
                  <p:nvPr/>
                </p:nvSpPr>
                <p:spPr>
                  <a:xfrm rot="19057353" flipH="1">
                    <a:off x="6958241" y="3142746"/>
                    <a:ext cx="457445" cy="791615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Oval 375"/>
                  <p:cNvSpPr/>
                  <p:nvPr/>
                </p:nvSpPr>
                <p:spPr>
                  <a:xfrm rot="2500661">
                    <a:off x="5460244" y="4796144"/>
                    <a:ext cx="591311" cy="943841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Oval 376"/>
                  <p:cNvSpPr/>
                  <p:nvPr/>
                </p:nvSpPr>
                <p:spPr>
                  <a:xfrm rot="19779230">
                    <a:off x="6228316" y="4795453"/>
                    <a:ext cx="591311" cy="943841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Oval 100"/>
                  <p:cNvSpPr/>
                  <p:nvPr/>
                </p:nvSpPr>
                <p:spPr>
                  <a:xfrm rot="19779230">
                    <a:off x="6106742" y="4511019"/>
                    <a:ext cx="591311" cy="98552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Oval 101"/>
                  <p:cNvSpPr/>
                  <p:nvPr/>
                </p:nvSpPr>
                <p:spPr>
                  <a:xfrm rot="2542647">
                    <a:off x="5556318" y="4573645"/>
                    <a:ext cx="591311" cy="98552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Rounded Rectangle 102"/>
                  <p:cNvSpPr/>
                  <p:nvPr/>
                </p:nvSpPr>
                <p:spPr>
                  <a:xfrm rot="2292215" flipH="1">
                    <a:off x="5101587" y="2382780"/>
                    <a:ext cx="616974" cy="1126317"/>
                  </a:xfrm>
                  <a:prstGeom prst="roundRect">
                    <a:avLst/>
                  </a:prstGeom>
                  <a:solidFill>
                    <a:srgbClr val="D4B6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Rounded Rectangle 380"/>
                  <p:cNvSpPr/>
                  <p:nvPr/>
                </p:nvSpPr>
                <p:spPr>
                  <a:xfrm rot="19307785">
                    <a:off x="6481311" y="2382781"/>
                    <a:ext cx="616974" cy="1126317"/>
                  </a:xfrm>
                  <a:prstGeom prst="roundRect">
                    <a:avLst/>
                  </a:prstGeom>
                  <a:solidFill>
                    <a:srgbClr val="D4B6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Trapezoid 381"/>
                  <p:cNvSpPr/>
                  <p:nvPr/>
                </p:nvSpPr>
                <p:spPr>
                  <a:xfrm>
                    <a:off x="5302500" y="2209800"/>
                    <a:ext cx="1642529" cy="2201027"/>
                  </a:xfrm>
                  <a:prstGeom prst="trapezoi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Rounded Rectangle 382"/>
                  <p:cNvSpPr/>
                  <p:nvPr/>
                </p:nvSpPr>
                <p:spPr>
                  <a:xfrm rot="19307785">
                    <a:off x="6757249" y="3259625"/>
                    <a:ext cx="710350" cy="336630"/>
                  </a:xfrm>
                  <a:prstGeom prst="round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Rounded Rectangle 383"/>
                  <p:cNvSpPr/>
                  <p:nvPr/>
                </p:nvSpPr>
                <p:spPr>
                  <a:xfrm rot="2292215" flipH="1">
                    <a:off x="4732273" y="3202233"/>
                    <a:ext cx="710350" cy="336630"/>
                  </a:xfrm>
                  <a:prstGeom prst="round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Oval 384"/>
                  <p:cNvSpPr/>
                  <p:nvPr/>
                </p:nvSpPr>
                <p:spPr>
                  <a:xfrm>
                    <a:off x="5389285" y="761999"/>
                    <a:ext cx="1379725" cy="1685435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Trapezoid 385"/>
                  <p:cNvSpPr/>
                  <p:nvPr/>
                </p:nvSpPr>
                <p:spPr>
                  <a:xfrm>
                    <a:off x="5126480" y="4348094"/>
                    <a:ext cx="1971035" cy="703948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Block Arc 386"/>
                  <p:cNvSpPr/>
                  <p:nvPr/>
                </p:nvSpPr>
                <p:spPr>
                  <a:xfrm>
                    <a:off x="5454986" y="5122437"/>
                    <a:ext cx="657012" cy="211184"/>
                  </a:xfrm>
                  <a:prstGeom prst="blockArc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8" name="Block Arc 387"/>
                  <p:cNvSpPr/>
                  <p:nvPr/>
                </p:nvSpPr>
                <p:spPr>
                  <a:xfrm rot="21278537">
                    <a:off x="6185465" y="5084446"/>
                    <a:ext cx="657012" cy="211184"/>
                  </a:xfrm>
                  <a:prstGeom prst="blockArc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9" name="Wave 388"/>
                  <p:cNvSpPr/>
                  <p:nvPr/>
                </p:nvSpPr>
                <p:spPr>
                  <a:xfrm rot="16200000">
                    <a:off x="4792954" y="1684046"/>
                    <a:ext cx="1357801" cy="732909"/>
                  </a:xfrm>
                  <a:prstGeom prst="wav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Wave 389"/>
                  <p:cNvSpPr/>
                  <p:nvPr/>
                </p:nvSpPr>
                <p:spPr>
                  <a:xfrm rot="4166995">
                    <a:off x="5991066" y="1550098"/>
                    <a:ext cx="1221195" cy="740737"/>
                  </a:xfrm>
                  <a:prstGeom prst="wav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Wave 390"/>
                  <p:cNvSpPr/>
                  <p:nvPr/>
                </p:nvSpPr>
                <p:spPr>
                  <a:xfrm rot="20844216">
                    <a:off x="5373058" y="883019"/>
                    <a:ext cx="1337501" cy="615695"/>
                  </a:xfrm>
                  <a:prstGeom prst="wav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" name="Oval 391"/>
                  <p:cNvSpPr/>
                  <p:nvPr/>
                </p:nvSpPr>
                <p:spPr>
                  <a:xfrm>
                    <a:off x="4953000" y="762000"/>
                    <a:ext cx="609600" cy="2667000"/>
                  </a:xfrm>
                  <a:prstGeom prst="ellipse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Oval 392"/>
                  <p:cNvSpPr/>
                  <p:nvPr/>
                </p:nvSpPr>
                <p:spPr>
                  <a:xfrm rot="21281361">
                    <a:off x="6545918" y="747089"/>
                    <a:ext cx="609600" cy="2627131"/>
                  </a:xfrm>
                  <a:prstGeom prst="ellipse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Oval 116"/>
                  <p:cNvSpPr/>
                  <p:nvPr/>
                </p:nvSpPr>
                <p:spPr>
                  <a:xfrm rot="5400000">
                    <a:off x="5753100" y="-38100"/>
                    <a:ext cx="533400" cy="1828800"/>
                  </a:xfrm>
                  <a:prstGeom prst="ellipse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Oval 117"/>
                  <p:cNvSpPr/>
                  <p:nvPr/>
                </p:nvSpPr>
                <p:spPr>
                  <a:xfrm>
                    <a:off x="5105400" y="838200"/>
                    <a:ext cx="381000" cy="533400"/>
                  </a:xfrm>
                  <a:prstGeom prst="ellipse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Rounded Rectangle 118"/>
                  <p:cNvSpPr/>
                  <p:nvPr/>
                </p:nvSpPr>
                <p:spPr>
                  <a:xfrm>
                    <a:off x="5105400" y="990600"/>
                    <a:ext cx="1839633" cy="211184"/>
                  </a:xfrm>
                  <a:prstGeom prst="round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" name="Group 72"/>
                  <p:cNvGrpSpPr/>
                  <p:nvPr/>
                </p:nvGrpSpPr>
                <p:grpSpPr>
                  <a:xfrm>
                    <a:off x="5486400" y="2286000"/>
                    <a:ext cx="1143000" cy="1167870"/>
                    <a:chOff x="7620000" y="1792574"/>
                    <a:chExt cx="1377846" cy="1407826"/>
                  </a:xfrm>
                </p:grpSpPr>
                <p:grpSp>
                  <p:nvGrpSpPr>
                    <p:cNvPr id="7" name="Group 64"/>
                    <p:cNvGrpSpPr/>
                    <p:nvPr/>
                  </p:nvGrpSpPr>
                  <p:grpSpPr>
                    <a:xfrm>
                      <a:off x="7772400" y="2057400"/>
                      <a:ext cx="1066800" cy="1143000"/>
                      <a:chOff x="7772400" y="2057400"/>
                      <a:chExt cx="1066800" cy="1143000"/>
                    </a:xfrm>
                  </p:grpSpPr>
                  <p:sp>
                    <p:nvSpPr>
                      <p:cNvPr id="414" name="Quad Arrow 413"/>
                      <p:cNvSpPr/>
                      <p:nvPr/>
                    </p:nvSpPr>
                    <p:spPr>
                      <a:xfrm>
                        <a:off x="7772400" y="2057400"/>
                        <a:ext cx="1066800" cy="1143000"/>
                      </a:xfrm>
                      <a:prstGeom prst="quadArrow">
                        <a:avLst/>
                      </a:prstGeom>
                      <a:solidFill>
                        <a:srgbClr val="CE9F28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5" name="Diamond 414"/>
                      <p:cNvSpPr/>
                      <p:nvPr/>
                    </p:nvSpPr>
                    <p:spPr>
                      <a:xfrm>
                        <a:off x="8120921" y="2395928"/>
                        <a:ext cx="381000" cy="4572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5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8" name="Group 65"/>
                    <p:cNvGrpSpPr/>
                    <p:nvPr/>
                  </p:nvGrpSpPr>
                  <p:grpSpPr>
                    <a:xfrm>
                      <a:off x="7620000" y="1828800"/>
                      <a:ext cx="609600" cy="653143"/>
                      <a:chOff x="7772400" y="2057400"/>
                      <a:chExt cx="1066800" cy="1143000"/>
                    </a:xfrm>
                  </p:grpSpPr>
                  <p:sp>
                    <p:nvSpPr>
                      <p:cNvPr id="412" name="Quad Arrow 411"/>
                      <p:cNvSpPr/>
                      <p:nvPr/>
                    </p:nvSpPr>
                    <p:spPr>
                      <a:xfrm>
                        <a:off x="7772400" y="2057400"/>
                        <a:ext cx="1066800" cy="1143000"/>
                      </a:xfrm>
                      <a:prstGeom prst="quadArrow">
                        <a:avLst/>
                      </a:prstGeom>
                      <a:solidFill>
                        <a:srgbClr val="CE9F28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3" name="Diamond 412"/>
                      <p:cNvSpPr/>
                      <p:nvPr/>
                    </p:nvSpPr>
                    <p:spPr>
                      <a:xfrm>
                        <a:off x="8120921" y="2395928"/>
                        <a:ext cx="381000" cy="4572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5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9" name="Group 68"/>
                    <p:cNvGrpSpPr/>
                    <p:nvPr/>
                  </p:nvGrpSpPr>
                  <p:grpSpPr>
                    <a:xfrm>
                      <a:off x="8388246" y="1792574"/>
                      <a:ext cx="609600" cy="653143"/>
                      <a:chOff x="7772400" y="2057400"/>
                      <a:chExt cx="1066800" cy="1143000"/>
                    </a:xfrm>
                  </p:grpSpPr>
                  <p:sp>
                    <p:nvSpPr>
                      <p:cNvPr id="410" name="Quad Arrow 409"/>
                      <p:cNvSpPr/>
                      <p:nvPr/>
                    </p:nvSpPr>
                    <p:spPr>
                      <a:xfrm>
                        <a:off x="7772400" y="2057400"/>
                        <a:ext cx="1066800" cy="1143000"/>
                      </a:xfrm>
                      <a:prstGeom prst="quadArrow">
                        <a:avLst/>
                      </a:prstGeom>
                      <a:solidFill>
                        <a:srgbClr val="CE9F28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1" name="Diamond 410"/>
                      <p:cNvSpPr/>
                      <p:nvPr/>
                    </p:nvSpPr>
                    <p:spPr>
                      <a:xfrm>
                        <a:off x="8120921" y="2395928"/>
                        <a:ext cx="381000" cy="4572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5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0" name="Group 82"/>
                  <p:cNvGrpSpPr/>
                  <p:nvPr/>
                </p:nvGrpSpPr>
                <p:grpSpPr>
                  <a:xfrm>
                    <a:off x="5029200" y="914400"/>
                    <a:ext cx="609600" cy="653143"/>
                    <a:chOff x="7772400" y="2057400"/>
                    <a:chExt cx="1066800" cy="1143000"/>
                  </a:xfrm>
                </p:grpSpPr>
                <p:sp>
                  <p:nvSpPr>
                    <p:cNvPr id="405" name="Quad Arrow 404"/>
                    <p:cNvSpPr/>
                    <p:nvPr/>
                  </p:nvSpPr>
                  <p:spPr>
                    <a:xfrm>
                      <a:off x="7772400" y="2057400"/>
                      <a:ext cx="1066800" cy="1143000"/>
                    </a:xfrm>
                    <a:prstGeom prst="quadArrow">
                      <a:avLst/>
                    </a:prstGeom>
                    <a:solidFill>
                      <a:srgbClr val="CE9F28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6" name="Diamond 405"/>
                    <p:cNvSpPr/>
                    <p:nvPr/>
                  </p:nvSpPr>
                  <p:spPr>
                    <a:xfrm>
                      <a:off x="8120921" y="2395928"/>
                      <a:ext cx="381000" cy="4572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" name="Group 85"/>
                  <p:cNvGrpSpPr/>
                  <p:nvPr/>
                </p:nvGrpSpPr>
                <p:grpSpPr>
                  <a:xfrm>
                    <a:off x="6400800" y="914400"/>
                    <a:ext cx="609600" cy="653143"/>
                    <a:chOff x="7772400" y="2057400"/>
                    <a:chExt cx="1066800" cy="1143000"/>
                  </a:xfrm>
                </p:grpSpPr>
                <p:sp>
                  <p:nvSpPr>
                    <p:cNvPr id="403" name="Quad Arrow 402"/>
                    <p:cNvSpPr/>
                    <p:nvPr/>
                  </p:nvSpPr>
                  <p:spPr>
                    <a:xfrm>
                      <a:off x="7772400" y="2057400"/>
                      <a:ext cx="1066800" cy="1143000"/>
                    </a:xfrm>
                    <a:prstGeom prst="quadArrow">
                      <a:avLst/>
                    </a:prstGeom>
                    <a:solidFill>
                      <a:srgbClr val="CE9F28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4" name="Diamond 403"/>
                    <p:cNvSpPr/>
                    <p:nvPr/>
                  </p:nvSpPr>
                  <p:spPr>
                    <a:xfrm>
                      <a:off x="8120921" y="2395928"/>
                      <a:ext cx="381000" cy="4572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" name="Group 88"/>
                  <p:cNvGrpSpPr/>
                  <p:nvPr/>
                </p:nvGrpSpPr>
                <p:grpSpPr>
                  <a:xfrm>
                    <a:off x="5715000" y="533400"/>
                    <a:ext cx="609600" cy="653143"/>
                    <a:chOff x="7772400" y="2057400"/>
                    <a:chExt cx="1066800" cy="1143000"/>
                  </a:xfrm>
                </p:grpSpPr>
                <p:sp>
                  <p:nvSpPr>
                    <p:cNvPr id="401" name="Quad Arrow 400"/>
                    <p:cNvSpPr/>
                    <p:nvPr/>
                  </p:nvSpPr>
                  <p:spPr>
                    <a:xfrm>
                      <a:off x="7772400" y="2057400"/>
                      <a:ext cx="1066800" cy="1143000"/>
                    </a:xfrm>
                    <a:prstGeom prst="quadArrow">
                      <a:avLst/>
                    </a:prstGeom>
                    <a:solidFill>
                      <a:srgbClr val="CE9F28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2" name="Diamond 401"/>
                    <p:cNvSpPr/>
                    <p:nvPr/>
                  </p:nvSpPr>
                  <p:spPr>
                    <a:xfrm>
                      <a:off x="8120921" y="2395928"/>
                      <a:ext cx="381000" cy="4572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3" name="Group 65"/>
                <p:cNvGrpSpPr/>
                <p:nvPr/>
              </p:nvGrpSpPr>
              <p:grpSpPr>
                <a:xfrm>
                  <a:off x="5257800" y="40386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372" name="Quad Arrow 371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Diamond 372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" name="Group 92"/>
                <p:cNvGrpSpPr/>
                <p:nvPr/>
              </p:nvGrpSpPr>
              <p:grpSpPr>
                <a:xfrm>
                  <a:off x="5791200" y="40386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370" name="Quad Arrow 369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" name="Diamond 370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" name="Group 95"/>
                <p:cNvGrpSpPr/>
                <p:nvPr/>
              </p:nvGrpSpPr>
              <p:grpSpPr>
                <a:xfrm>
                  <a:off x="6324600" y="40386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368" name="Quad Arrow 90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" name="Diamond 91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" name="Group 118"/>
              <p:cNvGrpSpPr/>
              <p:nvPr/>
            </p:nvGrpSpPr>
            <p:grpSpPr>
              <a:xfrm flipH="1">
                <a:off x="7010400" y="29718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39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357" name="Round Same Side Corner Rectangle 356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Block Arc 357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9" name="Oval 358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Oval 359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Oval 360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Oval 361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Double Wave 362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6" name="Oval 355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3" name="Group 191"/>
            <p:cNvGrpSpPr/>
            <p:nvPr/>
          </p:nvGrpSpPr>
          <p:grpSpPr>
            <a:xfrm>
              <a:off x="6705600" y="457200"/>
              <a:ext cx="1773400" cy="3352800"/>
              <a:chOff x="4910777" y="685800"/>
              <a:chExt cx="2861623" cy="5410200"/>
            </a:xfrm>
          </p:grpSpPr>
          <p:grpSp>
            <p:nvGrpSpPr>
              <p:cNvPr id="44" name="Group 114"/>
              <p:cNvGrpSpPr/>
              <p:nvPr/>
            </p:nvGrpSpPr>
            <p:grpSpPr>
              <a:xfrm>
                <a:off x="4910777" y="685800"/>
                <a:ext cx="2404423" cy="5410200"/>
                <a:chOff x="4910777" y="685800"/>
                <a:chExt cx="2578226" cy="4724400"/>
              </a:xfrm>
            </p:grpSpPr>
            <p:sp>
              <p:nvSpPr>
                <p:cNvPr id="301" name="Oval 203"/>
                <p:cNvSpPr/>
                <p:nvPr/>
              </p:nvSpPr>
              <p:spPr>
                <a:xfrm rot="2542647">
                  <a:off x="4910777" y="3037823"/>
                  <a:ext cx="482859" cy="74022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Oval 204"/>
                <p:cNvSpPr/>
                <p:nvPr/>
              </p:nvSpPr>
              <p:spPr>
                <a:xfrm rot="19057353" flipH="1">
                  <a:off x="7006144" y="2981582"/>
                  <a:ext cx="482859" cy="74022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Oval 302"/>
                <p:cNvSpPr/>
                <p:nvPr/>
              </p:nvSpPr>
              <p:spPr>
                <a:xfrm rot="2500661">
                  <a:off x="5424924" y="4527636"/>
                  <a:ext cx="624161" cy="88256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Oval 303"/>
                <p:cNvSpPr/>
                <p:nvPr/>
              </p:nvSpPr>
              <p:spPr>
                <a:xfrm rot="19779230">
                  <a:off x="6235668" y="4526990"/>
                  <a:ext cx="624161" cy="88256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Oval 304"/>
                <p:cNvSpPr/>
                <p:nvPr/>
              </p:nvSpPr>
              <p:spPr>
                <a:xfrm rot="19779230">
                  <a:off x="6107340" y="4261022"/>
                  <a:ext cx="624161" cy="9215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Oval 305"/>
                <p:cNvSpPr/>
                <p:nvPr/>
              </p:nvSpPr>
              <p:spPr>
                <a:xfrm rot="2542647">
                  <a:off x="5526336" y="4319583"/>
                  <a:ext cx="624161" cy="9215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Rounded Rectangle 306"/>
                <p:cNvSpPr/>
                <p:nvPr/>
              </p:nvSpPr>
              <p:spPr>
                <a:xfrm rot="1554746" flipH="1">
                  <a:off x="5071300" y="2132878"/>
                  <a:ext cx="651250" cy="1388737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Rounded Rectangle 307"/>
                <p:cNvSpPr/>
                <p:nvPr/>
              </p:nvSpPr>
              <p:spPr>
                <a:xfrm rot="19580082">
                  <a:off x="6534823" y="2259839"/>
                  <a:ext cx="651250" cy="1157014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Trapezoid 308"/>
                <p:cNvSpPr/>
                <p:nvPr/>
              </p:nvSpPr>
              <p:spPr>
                <a:xfrm>
                  <a:off x="5258417" y="2390073"/>
                  <a:ext cx="1733782" cy="1777262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Oval 309"/>
                <p:cNvSpPr/>
                <p:nvPr/>
              </p:nvSpPr>
              <p:spPr>
                <a:xfrm>
                  <a:off x="5341713" y="817449"/>
                  <a:ext cx="1456377" cy="164561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Trapezoid 310"/>
                <p:cNvSpPr/>
                <p:nvPr/>
              </p:nvSpPr>
              <p:spPr>
                <a:xfrm>
                  <a:off x="5105400" y="4114800"/>
                  <a:ext cx="2029918" cy="658245"/>
                </a:xfrm>
                <a:prstGeom prst="trapezoid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Block Arc 311"/>
                <p:cNvSpPr/>
                <p:nvPr/>
              </p:nvSpPr>
              <p:spPr>
                <a:xfrm>
                  <a:off x="5419374" y="4832745"/>
                  <a:ext cx="693513" cy="197474"/>
                </a:xfrm>
                <a:prstGeom prst="blockArc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3" name="Block Arc 312"/>
                <p:cNvSpPr/>
                <p:nvPr/>
              </p:nvSpPr>
              <p:spPr>
                <a:xfrm rot="21278537">
                  <a:off x="6190436" y="4797221"/>
                  <a:ext cx="693513" cy="197474"/>
                </a:xfrm>
                <a:prstGeom prst="blockArc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4" name="Oval 313"/>
                <p:cNvSpPr/>
                <p:nvPr/>
              </p:nvSpPr>
              <p:spPr>
                <a:xfrm rot="3201000">
                  <a:off x="5576194" y="2455535"/>
                  <a:ext cx="434289" cy="264653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Oval 217"/>
                <p:cNvSpPr/>
                <p:nvPr/>
              </p:nvSpPr>
              <p:spPr>
                <a:xfrm rot="1914900">
                  <a:off x="5685762" y="2513257"/>
                  <a:ext cx="457557" cy="188177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 rot="18907975">
                  <a:off x="6142133" y="2377636"/>
                  <a:ext cx="457557" cy="251195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Oval 219"/>
                <p:cNvSpPr/>
                <p:nvPr/>
              </p:nvSpPr>
              <p:spPr>
                <a:xfrm rot="18907975">
                  <a:off x="6061945" y="2513846"/>
                  <a:ext cx="457557" cy="251195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Cloud 220"/>
                <p:cNvSpPr/>
                <p:nvPr/>
              </p:nvSpPr>
              <p:spPr>
                <a:xfrm>
                  <a:off x="5334001" y="685800"/>
                  <a:ext cx="1524000" cy="1066800"/>
                </a:xfrm>
                <a:prstGeom prst="cloud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Cloud 221"/>
                <p:cNvSpPr/>
                <p:nvPr/>
              </p:nvSpPr>
              <p:spPr>
                <a:xfrm rot="16448485">
                  <a:off x="4205887" y="2100750"/>
                  <a:ext cx="2350386" cy="470212"/>
                </a:xfrm>
                <a:prstGeom prst="cloud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Cloud 319"/>
                <p:cNvSpPr/>
                <p:nvPr/>
              </p:nvSpPr>
              <p:spPr>
                <a:xfrm rot="16448485">
                  <a:off x="5578655" y="1968119"/>
                  <a:ext cx="2319764" cy="578625"/>
                </a:xfrm>
                <a:prstGeom prst="cloud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5133659" y="1212396"/>
                  <a:ext cx="312642" cy="1735793"/>
                </a:xfrm>
                <a:prstGeom prst="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Rectangle 321"/>
                <p:cNvSpPr/>
                <p:nvPr/>
              </p:nvSpPr>
              <p:spPr>
                <a:xfrm>
                  <a:off x="6798089" y="1212396"/>
                  <a:ext cx="282373" cy="1669252"/>
                </a:xfrm>
                <a:prstGeom prst="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Trapezoid 322"/>
                <p:cNvSpPr/>
                <p:nvPr/>
              </p:nvSpPr>
              <p:spPr>
                <a:xfrm>
                  <a:off x="5064308" y="1014923"/>
                  <a:ext cx="2080538" cy="329123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8" name="Group 87"/>
                <p:cNvGrpSpPr/>
                <p:nvPr/>
              </p:nvGrpSpPr>
              <p:grpSpPr>
                <a:xfrm>
                  <a:off x="5791200" y="2590800"/>
                  <a:ext cx="685800" cy="609600"/>
                  <a:chOff x="3505200" y="5334000"/>
                  <a:chExt cx="1066800" cy="1143000"/>
                </a:xfrm>
              </p:grpSpPr>
              <p:sp>
                <p:nvSpPr>
                  <p:cNvPr id="351" name="Quad Arrow Callout 350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Quad Arrow 351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" name="Group 100"/>
                <p:cNvGrpSpPr/>
                <p:nvPr/>
              </p:nvGrpSpPr>
              <p:grpSpPr>
                <a:xfrm>
                  <a:off x="5181600" y="4267200"/>
                  <a:ext cx="1878767" cy="454702"/>
                  <a:chOff x="7391400" y="1285407"/>
                  <a:chExt cx="1949971" cy="484126"/>
                </a:xfrm>
              </p:grpSpPr>
              <p:grpSp>
                <p:nvGrpSpPr>
                  <p:cNvPr id="63" name="Group 88"/>
                  <p:cNvGrpSpPr/>
                  <p:nvPr/>
                </p:nvGrpSpPr>
                <p:grpSpPr>
                  <a:xfrm>
                    <a:off x="73914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49" name="Quad Arrow Callout 348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0" name="Quad Arrow 349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5" name="Group 91"/>
                  <p:cNvGrpSpPr/>
                  <p:nvPr/>
                </p:nvGrpSpPr>
                <p:grpSpPr>
                  <a:xfrm>
                    <a:off x="78486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47" name="Quad Arrow Callout 346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8" name="Quad Arrow 347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4" name="Group 94"/>
                  <p:cNvGrpSpPr/>
                  <p:nvPr/>
                </p:nvGrpSpPr>
                <p:grpSpPr>
                  <a:xfrm>
                    <a:off x="83058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45" name="Quad Arrow Callout 344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6" name="Quad Arrow 345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6" name="Group 97"/>
                  <p:cNvGrpSpPr/>
                  <p:nvPr/>
                </p:nvGrpSpPr>
                <p:grpSpPr>
                  <a:xfrm>
                    <a:off x="8807971" y="1285407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43" name="Quad Arrow Callout 342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4" name="Quad Arrow 343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90" name="Group 101"/>
                <p:cNvGrpSpPr/>
                <p:nvPr/>
              </p:nvGrpSpPr>
              <p:grpSpPr>
                <a:xfrm>
                  <a:off x="5105400" y="914400"/>
                  <a:ext cx="1949971" cy="484126"/>
                  <a:chOff x="7391400" y="1285407"/>
                  <a:chExt cx="1949971" cy="484126"/>
                </a:xfrm>
              </p:grpSpPr>
              <p:grpSp>
                <p:nvGrpSpPr>
                  <p:cNvPr id="91" name="Group 88"/>
                  <p:cNvGrpSpPr/>
                  <p:nvPr/>
                </p:nvGrpSpPr>
                <p:grpSpPr>
                  <a:xfrm>
                    <a:off x="73914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37" name="Quad Arrow Callout 336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8" name="Quad Arrow 337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2" name="Group 91"/>
                  <p:cNvGrpSpPr/>
                  <p:nvPr/>
                </p:nvGrpSpPr>
                <p:grpSpPr>
                  <a:xfrm>
                    <a:off x="78486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35" name="Quad Arrow Callout 334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6" name="Quad Arrow 335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1" name="Group 94"/>
                  <p:cNvGrpSpPr/>
                  <p:nvPr/>
                </p:nvGrpSpPr>
                <p:grpSpPr>
                  <a:xfrm>
                    <a:off x="83058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33" name="Quad Arrow Callout 332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4" name="Quad Arrow 333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2" name="Group 97"/>
                  <p:cNvGrpSpPr/>
                  <p:nvPr/>
                </p:nvGrpSpPr>
                <p:grpSpPr>
                  <a:xfrm>
                    <a:off x="8807971" y="1285407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31" name="Quad Arrow Callout 233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2" name="Quad Arrow 234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03" name="Group 135"/>
              <p:cNvGrpSpPr/>
              <p:nvPr/>
            </p:nvGrpSpPr>
            <p:grpSpPr>
              <a:xfrm flipH="1">
                <a:off x="6934200" y="32004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117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294" name="Round Same Side Corner Rectangle 293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Block Arc 294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6" name="Oval 295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Oval 297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Oval 298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Double Wave 202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3" name="Oval 292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8" name="Group 323"/>
            <p:cNvGrpSpPr/>
            <p:nvPr/>
          </p:nvGrpSpPr>
          <p:grpSpPr>
            <a:xfrm>
              <a:off x="5715000" y="609600"/>
              <a:ext cx="1992581" cy="3429000"/>
              <a:chOff x="4266247" y="609601"/>
              <a:chExt cx="3201353" cy="5509156"/>
            </a:xfrm>
          </p:grpSpPr>
          <p:grpSp>
            <p:nvGrpSpPr>
              <p:cNvPr id="119" name="Group 199"/>
              <p:cNvGrpSpPr/>
              <p:nvPr/>
            </p:nvGrpSpPr>
            <p:grpSpPr>
              <a:xfrm>
                <a:off x="4266247" y="609601"/>
                <a:ext cx="3035448" cy="5509156"/>
                <a:chOff x="4266247" y="609601"/>
                <a:chExt cx="3035448" cy="5509156"/>
              </a:xfrm>
            </p:grpSpPr>
            <p:grpSp>
              <p:nvGrpSpPr>
                <p:cNvPr id="120" name="Group 187"/>
                <p:cNvGrpSpPr/>
                <p:nvPr/>
              </p:nvGrpSpPr>
              <p:grpSpPr>
                <a:xfrm>
                  <a:off x="5105400" y="5334000"/>
                  <a:ext cx="584021" cy="762000"/>
                  <a:chOff x="7531306" y="801594"/>
                  <a:chExt cx="2573630" cy="2895600"/>
                </a:xfrm>
              </p:grpSpPr>
              <p:grpSp>
                <p:nvGrpSpPr>
                  <p:cNvPr id="121" name="Group 162"/>
                  <p:cNvGrpSpPr/>
                  <p:nvPr/>
                </p:nvGrpSpPr>
                <p:grpSpPr>
                  <a:xfrm>
                    <a:off x="7531306" y="801594"/>
                    <a:ext cx="2573630" cy="2895600"/>
                    <a:chOff x="3859245" y="5528567"/>
                    <a:chExt cx="1088566" cy="874149"/>
                  </a:xfrm>
                </p:grpSpPr>
                <p:sp>
                  <p:nvSpPr>
                    <p:cNvPr id="287" name="Oval 286"/>
                    <p:cNvSpPr/>
                    <p:nvPr/>
                  </p:nvSpPr>
                  <p:spPr>
                    <a:xfrm rot="2101605">
                      <a:off x="3859245" y="5528567"/>
                      <a:ext cx="1088566" cy="87414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" name="Oval 287"/>
                    <p:cNvSpPr/>
                    <p:nvPr/>
                  </p:nvSpPr>
                  <p:spPr>
                    <a:xfrm>
                      <a:off x="4038600" y="5638800"/>
                      <a:ext cx="838200" cy="609600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" name="Moon 288"/>
                    <p:cNvSpPr/>
                    <p:nvPr/>
                  </p:nvSpPr>
                  <p:spPr>
                    <a:xfrm rot="5234995">
                      <a:off x="4290166" y="5630289"/>
                      <a:ext cx="252233" cy="760909"/>
                    </a:xfrm>
                    <a:prstGeom prst="moon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6" name="Regular Pentagon 285"/>
                  <p:cNvSpPr/>
                  <p:nvPr/>
                </p:nvSpPr>
                <p:spPr>
                  <a:xfrm>
                    <a:off x="7696200" y="2362200"/>
                    <a:ext cx="533400" cy="457200"/>
                  </a:xfrm>
                  <a:prstGeom prst="pentagon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2" name="Group 193"/>
                <p:cNvGrpSpPr/>
                <p:nvPr/>
              </p:nvGrpSpPr>
              <p:grpSpPr>
                <a:xfrm rot="19673203" flipH="1">
                  <a:off x="5731843" y="5356757"/>
                  <a:ext cx="584021" cy="762000"/>
                  <a:chOff x="7531306" y="801594"/>
                  <a:chExt cx="2573630" cy="2895600"/>
                </a:xfrm>
              </p:grpSpPr>
              <p:grpSp>
                <p:nvGrpSpPr>
                  <p:cNvPr id="123" name="Group 162"/>
                  <p:cNvGrpSpPr/>
                  <p:nvPr/>
                </p:nvGrpSpPr>
                <p:grpSpPr>
                  <a:xfrm>
                    <a:off x="7531306" y="801594"/>
                    <a:ext cx="2573630" cy="2895600"/>
                    <a:chOff x="3859245" y="5528567"/>
                    <a:chExt cx="1088566" cy="874149"/>
                  </a:xfrm>
                </p:grpSpPr>
                <p:sp>
                  <p:nvSpPr>
                    <p:cNvPr id="282" name="Oval 281"/>
                    <p:cNvSpPr/>
                    <p:nvPr/>
                  </p:nvSpPr>
                  <p:spPr>
                    <a:xfrm rot="2101605">
                      <a:off x="3859245" y="5528567"/>
                      <a:ext cx="1088566" cy="87414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" name="Oval 282"/>
                    <p:cNvSpPr/>
                    <p:nvPr/>
                  </p:nvSpPr>
                  <p:spPr>
                    <a:xfrm>
                      <a:off x="4038600" y="5638800"/>
                      <a:ext cx="838200" cy="609600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" name="Moon 283"/>
                    <p:cNvSpPr/>
                    <p:nvPr/>
                  </p:nvSpPr>
                  <p:spPr>
                    <a:xfrm rot="5234995">
                      <a:off x="4290166" y="5630289"/>
                      <a:ext cx="252233" cy="760909"/>
                    </a:xfrm>
                    <a:prstGeom prst="moon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1" name="Regular Pentagon 280"/>
                  <p:cNvSpPr/>
                  <p:nvPr/>
                </p:nvSpPr>
                <p:spPr>
                  <a:xfrm>
                    <a:off x="7696200" y="2362200"/>
                    <a:ext cx="533400" cy="457200"/>
                  </a:xfrm>
                  <a:prstGeom prst="pentagon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186"/>
                <p:cNvGrpSpPr/>
                <p:nvPr/>
              </p:nvGrpSpPr>
              <p:grpSpPr>
                <a:xfrm>
                  <a:off x="4266247" y="609601"/>
                  <a:ext cx="3035448" cy="5092316"/>
                  <a:chOff x="4266247" y="609601"/>
                  <a:chExt cx="3035448" cy="5092316"/>
                </a:xfrm>
              </p:grpSpPr>
              <p:sp>
                <p:nvSpPr>
                  <p:cNvPr id="206" name="Oval 205"/>
                  <p:cNvSpPr/>
                  <p:nvPr/>
                </p:nvSpPr>
                <p:spPr>
                  <a:xfrm rot="2500754">
                    <a:off x="4266247" y="3969275"/>
                    <a:ext cx="552674" cy="704449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Oval 206"/>
                  <p:cNvSpPr/>
                  <p:nvPr/>
                </p:nvSpPr>
                <p:spPr>
                  <a:xfrm rot="20155908">
                    <a:off x="6749021" y="3892075"/>
                    <a:ext cx="552674" cy="704449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Trapezoid 207"/>
                  <p:cNvSpPr/>
                  <p:nvPr/>
                </p:nvSpPr>
                <p:spPr>
                  <a:xfrm>
                    <a:off x="4899932" y="2962502"/>
                    <a:ext cx="1637282" cy="2739415"/>
                  </a:xfrm>
                  <a:prstGeom prst="trapezoid">
                    <a:avLst>
                      <a:gd name="adj" fmla="val 17846"/>
                    </a:avLst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09" name="Flowchart: Delay 208"/>
                  <p:cNvSpPr/>
                  <p:nvPr/>
                </p:nvSpPr>
                <p:spPr>
                  <a:xfrm rot="16200000">
                    <a:off x="4393577" y="892689"/>
                    <a:ext cx="2724412" cy="2158235"/>
                  </a:xfrm>
                  <a:prstGeom prst="flowChartDelay">
                    <a:avLst/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Trapezoid 209"/>
                  <p:cNvSpPr/>
                  <p:nvPr/>
                </p:nvSpPr>
                <p:spPr>
                  <a:xfrm rot="1505404">
                    <a:off x="4350831" y="2953068"/>
                    <a:ext cx="906215" cy="1416627"/>
                  </a:xfrm>
                  <a:prstGeom prst="trapezoid">
                    <a:avLst>
                      <a:gd name="adj" fmla="val 29076"/>
                    </a:avLst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1" name="Trapezoid 210"/>
                  <p:cNvSpPr/>
                  <p:nvPr/>
                </p:nvSpPr>
                <p:spPr>
                  <a:xfrm rot="20172944">
                    <a:off x="6185747" y="2808632"/>
                    <a:ext cx="950939" cy="1547962"/>
                  </a:xfrm>
                  <a:prstGeom prst="trapezoid">
                    <a:avLst/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Cloud 211"/>
                  <p:cNvSpPr/>
                  <p:nvPr/>
                </p:nvSpPr>
                <p:spPr>
                  <a:xfrm rot="4849455" flipH="1">
                    <a:off x="5241602" y="1794311"/>
                    <a:ext cx="2001596" cy="974173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Cloud 212"/>
                  <p:cNvSpPr/>
                  <p:nvPr/>
                </p:nvSpPr>
                <p:spPr>
                  <a:xfrm rot="16750545">
                    <a:off x="4354315" y="1794311"/>
                    <a:ext cx="2001596" cy="974173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Isosceles Triangle 213"/>
                  <p:cNvSpPr/>
                  <p:nvPr/>
                </p:nvSpPr>
                <p:spPr>
                  <a:xfrm rot="10800000">
                    <a:off x="5420885" y="2652909"/>
                    <a:ext cx="669797" cy="495348"/>
                  </a:xfrm>
                  <a:prstGeom prst="triangl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>
                  <a:xfrm>
                    <a:off x="5197619" y="981111"/>
                    <a:ext cx="1116328" cy="1857554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Cloud 215"/>
                  <p:cNvSpPr/>
                  <p:nvPr/>
                </p:nvSpPr>
                <p:spPr>
                  <a:xfrm>
                    <a:off x="5197619" y="1166866"/>
                    <a:ext cx="1041907" cy="433429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Flowchart: Delay 216"/>
                  <p:cNvSpPr/>
                  <p:nvPr/>
                </p:nvSpPr>
                <p:spPr>
                  <a:xfrm rot="5400000">
                    <a:off x="5538539" y="431387"/>
                    <a:ext cx="433429" cy="1562860"/>
                  </a:xfrm>
                  <a:prstGeom prst="flowChartDelay">
                    <a:avLst/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55" name="Group 154"/>
                  <p:cNvGrpSpPr/>
                  <p:nvPr/>
                </p:nvGrpSpPr>
                <p:grpSpPr>
                  <a:xfrm>
                    <a:off x="4953000" y="914399"/>
                    <a:ext cx="1524000" cy="228601"/>
                    <a:chOff x="7162800" y="1981200"/>
                    <a:chExt cx="4847444" cy="1060563"/>
                  </a:xfrm>
                </p:grpSpPr>
                <p:grpSp>
                  <p:nvGrpSpPr>
                    <p:cNvPr id="156" name="Group 130"/>
                    <p:cNvGrpSpPr/>
                    <p:nvPr/>
                  </p:nvGrpSpPr>
                  <p:grpSpPr>
                    <a:xfrm rot="5400000">
                      <a:off x="7321133" y="1822867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75" name="Diamond 274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6" name="Diamond 275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7" name="Isosceles Triangle 276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8" name="Isosceles Triangle 277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9" name="Hexagon 278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57" name="Group 136"/>
                    <p:cNvGrpSpPr/>
                    <p:nvPr/>
                  </p:nvGrpSpPr>
                  <p:grpSpPr>
                    <a:xfrm rot="5400000">
                      <a:off x="8485369" y="1830365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70" name="Diamond 269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1" name="Diamond 270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2" name="Isosceles Triangle 271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3" name="Isosceles Triangle 272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4" name="Hexagon 273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82" name="Group 142"/>
                    <p:cNvGrpSpPr/>
                    <p:nvPr/>
                  </p:nvGrpSpPr>
                  <p:grpSpPr>
                    <a:xfrm rot="5400000">
                      <a:off x="9649605" y="1837863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65" name="Diamond 264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6" name="Diamond 265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7" name="Isosceles Triangle 266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8" name="Isosceles Triangle 267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9" name="Hexagon 268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87" name="Group 148"/>
                    <p:cNvGrpSpPr/>
                    <p:nvPr/>
                  </p:nvGrpSpPr>
                  <p:grpSpPr>
                    <a:xfrm rot="5400000">
                      <a:off x="10813841" y="1845361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60" name="Diamond 259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1" name="Diamond 260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2" name="Isosceles Triangle 261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3" name="Isosceles Triangle 262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" name="Hexagon 263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219" name="Rectangle 218"/>
                  <p:cNvSpPr/>
                  <p:nvPr/>
                </p:nvSpPr>
                <p:spPr>
                  <a:xfrm>
                    <a:off x="5029200" y="3962400"/>
                    <a:ext cx="1371600" cy="457200"/>
                  </a:xfrm>
                  <a:prstGeom prst="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92" name="Group 155"/>
                  <p:cNvGrpSpPr/>
                  <p:nvPr/>
                </p:nvGrpSpPr>
                <p:grpSpPr>
                  <a:xfrm>
                    <a:off x="5029200" y="3962400"/>
                    <a:ext cx="1447800" cy="381000"/>
                    <a:chOff x="7162800" y="1981200"/>
                    <a:chExt cx="4847444" cy="1060563"/>
                  </a:xfrm>
                </p:grpSpPr>
                <p:grpSp>
                  <p:nvGrpSpPr>
                    <p:cNvPr id="193" name="Group 130"/>
                    <p:cNvGrpSpPr/>
                    <p:nvPr/>
                  </p:nvGrpSpPr>
                  <p:grpSpPr>
                    <a:xfrm rot="5400000">
                      <a:off x="7321133" y="1822867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51" name="Diamond 250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2" name="Diamond 251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3" name="Isosceles Triangle 252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4" name="Isosceles Triangle 253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5" name="Hexagon 254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94" name="Group 136"/>
                    <p:cNvGrpSpPr/>
                    <p:nvPr/>
                  </p:nvGrpSpPr>
                  <p:grpSpPr>
                    <a:xfrm rot="5400000">
                      <a:off x="8485369" y="1830365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46" name="Diamond 245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7" name="Diamond 246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8" name="Isosceles Triangle 247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9" name="Isosceles Triangle 248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0" name="Hexagon 249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03" name="Group 142"/>
                    <p:cNvGrpSpPr/>
                    <p:nvPr/>
                  </p:nvGrpSpPr>
                  <p:grpSpPr>
                    <a:xfrm rot="5400000">
                      <a:off x="9649605" y="1837863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41" name="Diamond 240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2" name="Diamond 241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3" name="Isosceles Triangle 242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5" name="Hexagon 244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04" name="Group 148"/>
                    <p:cNvGrpSpPr/>
                    <p:nvPr/>
                  </p:nvGrpSpPr>
                  <p:grpSpPr>
                    <a:xfrm rot="5400000">
                      <a:off x="10813841" y="1845361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36" name="Diamond 235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7" name="Diamond 236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8" name="Isosceles Triangle 237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9" name="Isosceles Triangle 238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0" name="Hexagon 239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05" name="Group 185"/>
                  <p:cNvGrpSpPr/>
                  <p:nvPr/>
                </p:nvGrpSpPr>
                <p:grpSpPr>
                  <a:xfrm>
                    <a:off x="5410200" y="2819400"/>
                    <a:ext cx="685800" cy="914400"/>
                    <a:chOff x="7641583" y="1524000"/>
                    <a:chExt cx="1091090" cy="1752600"/>
                  </a:xfrm>
                </p:grpSpPr>
                <p:grpSp>
                  <p:nvGrpSpPr>
                    <p:cNvPr id="218" name="Group 129"/>
                    <p:cNvGrpSpPr/>
                    <p:nvPr/>
                  </p:nvGrpSpPr>
                  <p:grpSpPr>
                    <a:xfrm>
                      <a:off x="7696200" y="2057400"/>
                      <a:ext cx="990600" cy="1219200"/>
                      <a:chOff x="7162800" y="381000"/>
                      <a:chExt cx="1371600" cy="1295400"/>
                    </a:xfrm>
                  </p:grpSpPr>
                  <p:sp>
                    <p:nvSpPr>
                      <p:cNvPr id="227" name="Diamond 226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8" name="Diamond 227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9" name="Isosceles Triangle 228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0" name="Isosceles Triangle 229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1" name="Hexagon 230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23" name="Diamond 222"/>
                    <p:cNvSpPr/>
                    <p:nvPr/>
                  </p:nvSpPr>
                  <p:spPr>
                    <a:xfrm>
                      <a:off x="7641583" y="1735111"/>
                      <a:ext cx="440267" cy="645459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4" name="Diamond 223"/>
                    <p:cNvSpPr/>
                    <p:nvPr/>
                  </p:nvSpPr>
                  <p:spPr>
                    <a:xfrm>
                      <a:off x="8292406" y="1761344"/>
                      <a:ext cx="440267" cy="645459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5" name="Hexagon 224"/>
                    <p:cNvSpPr/>
                    <p:nvPr/>
                  </p:nvSpPr>
                  <p:spPr>
                    <a:xfrm>
                      <a:off x="7696200" y="1524000"/>
                      <a:ext cx="290504" cy="356237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6" name="Hexagon 225"/>
                    <p:cNvSpPr/>
                    <p:nvPr/>
                  </p:nvSpPr>
                  <p:spPr>
                    <a:xfrm>
                      <a:off x="8382000" y="1524000"/>
                      <a:ext cx="290504" cy="356237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20" name="Group 200"/>
              <p:cNvGrpSpPr/>
              <p:nvPr/>
            </p:nvGrpSpPr>
            <p:grpSpPr>
              <a:xfrm flipH="1">
                <a:off x="6629400" y="37338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221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196" name="Round Same Side Corner Rectangle 195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Block Arc 196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Oval 197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Oval 198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Oval 199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Oval 200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Double Wave 201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5" name="Oval 194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2" name="Group 499"/>
            <p:cNvGrpSpPr/>
            <p:nvPr/>
          </p:nvGrpSpPr>
          <p:grpSpPr>
            <a:xfrm>
              <a:off x="4953000" y="914400"/>
              <a:ext cx="1963650" cy="3446155"/>
              <a:chOff x="4952882" y="762000"/>
              <a:chExt cx="3124318" cy="5483097"/>
            </a:xfrm>
          </p:grpSpPr>
          <p:grpSp>
            <p:nvGrpSpPr>
              <p:cNvPr id="232" name="Group 174"/>
              <p:cNvGrpSpPr/>
              <p:nvPr/>
            </p:nvGrpSpPr>
            <p:grpSpPr>
              <a:xfrm>
                <a:off x="4952882" y="762000"/>
                <a:ext cx="2727408" cy="5483097"/>
                <a:chOff x="4952882" y="762000"/>
                <a:chExt cx="2727408" cy="5483097"/>
              </a:xfrm>
            </p:grpSpPr>
            <p:grpSp>
              <p:nvGrpSpPr>
                <p:cNvPr id="233" name="Group 167"/>
                <p:cNvGrpSpPr/>
                <p:nvPr/>
              </p:nvGrpSpPr>
              <p:grpSpPr>
                <a:xfrm>
                  <a:off x="5486400" y="5334000"/>
                  <a:ext cx="698294" cy="911097"/>
                  <a:chOff x="7531306" y="801594"/>
                  <a:chExt cx="2573630" cy="2895600"/>
                </a:xfrm>
              </p:grpSpPr>
              <p:grpSp>
                <p:nvGrpSpPr>
                  <p:cNvPr id="234" name="Group 162"/>
                  <p:cNvGrpSpPr/>
                  <p:nvPr/>
                </p:nvGrpSpPr>
                <p:grpSpPr>
                  <a:xfrm>
                    <a:off x="7531306" y="801594"/>
                    <a:ext cx="2573630" cy="2895600"/>
                    <a:chOff x="3859245" y="5528567"/>
                    <a:chExt cx="1088566" cy="874149"/>
                  </a:xfrm>
                </p:grpSpPr>
                <p:sp>
                  <p:nvSpPr>
                    <p:cNvPr id="189" name="Oval 188"/>
                    <p:cNvSpPr/>
                    <p:nvPr/>
                  </p:nvSpPr>
                  <p:spPr>
                    <a:xfrm rot="2101605">
                      <a:off x="3859245" y="5528567"/>
                      <a:ext cx="1088566" cy="87414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" name="Oval 189"/>
                    <p:cNvSpPr/>
                    <p:nvPr/>
                  </p:nvSpPr>
                  <p:spPr>
                    <a:xfrm>
                      <a:off x="4038600" y="5638800"/>
                      <a:ext cx="838200" cy="609600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" name="Moon 190"/>
                    <p:cNvSpPr/>
                    <p:nvPr/>
                  </p:nvSpPr>
                  <p:spPr>
                    <a:xfrm rot="5234995">
                      <a:off x="4290166" y="5630289"/>
                      <a:ext cx="252233" cy="760909"/>
                    </a:xfrm>
                    <a:prstGeom prst="moon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8" name="Regular Pentagon 187"/>
                  <p:cNvSpPr/>
                  <p:nvPr/>
                </p:nvSpPr>
                <p:spPr>
                  <a:xfrm>
                    <a:off x="7696200" y="2362200"/>
                    <a:ext cx="533400" cy="457200"/>
                  </a:xfrm>
                  <a:prstGeom prst="pentagon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5" name="Group 168"/>
                <p:cNvGrpSpPr/>
                <p:nvPr/>
              </p:nvGrpSpPr>
              <p:grpSpPr>
                <a:xfrm rot="21154056" flipH="1">
                  <a:off x="6324600" y="5334000"/>
                  <a:ext cx="698294" cy="911097"/>
                  <a:chOff x="7531306" y="801594"/>
                  <a:chExt cx="2573630" cy="2895600"/>
                </a:xfrm>
              </p:grpSpPr>
              <p:grpSp>
                <p:nvGrpSpPr>
                  <p:cNvPr id="256" name="Group 162"/>
                  <p:cNvGrpSpPr/>
                  <p:nvPr/>
                </p:nvGrpSpPr>
                <p:grpSpPr>
                  <a:xfrm>
                    <a:off x="7531306" y="801594"/>
                    <a:ext cx="2573630" cy="2895600"/>
                    <a:chOff x="3859245" y="5528567"/>
                    <a:chExt cx="1088566" cy="874149"/>
                  </a:xfrm>
                </p:grpSpPr>
                <p:sp>
                  <p:nvSpPr>
                    <p:cNvPr id="184" name="Oval 183"/>
                    <p:cNvSpPr/>
                    <p:nvPr/>
                  </p:nvSpPr>
                  <p:spPr>
                    <a:xfrm rot="2101605">
                      <a:off x="3859245" y="5528567"/>
                      <a:ext cx="1088566" cy="87414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" name="Oval 184"/>
                    <p:cNvSpPr/>
                    <p:nvPr/>
                  </p:nvSpPr>
                  <p:spPr>
                    <a:xfrm>
                      <a:off x="4038600" y="5638800"/>
                      <a:ext cx="838200" cy="609600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" name="Moon 185"/>
                    <p:cNvSpPr/>
                    <p:nvPr/>
                  </p:nvSpPr>
                  <p:spPr>
                    <a:xfrm rot="5234995">
                      <a:off x="4290166" y="5630289"/>
                      <a:ext cx="252233" cy="760909"/>
                    </a:xfrm>
                    <a:prstGeom prst="moon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3" name="Regular Pentagon 182"/>
                  <p:cNvSpPr/>
                  <p:nvPr/>
                </p:nvSpPr>
                <p:spPr>
                  <a:xfrm>
                    <a:off x="7696200" y="2362200"/>
                    <a:ext cx="533400" cy="457200"/>
                  </a:xfrm>
                  <a:prstGeom prst="pentagon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7" name="Group 161"/>
                <p:cNvGrpSpPr/>
                <p:nvPr/>
              </p:nvGrpSpPr>
              <p:grpSpPr>
                <a:xfrm>
                  <a:off x="4952882" y="762000"/>
                  <a:ext cx="2727408" cy="4959188"/>
                  <a:chOff x="4952882" y="762000"/>
                  <a:chExt cx="2727408" cy="4959188"/>
                </a:xfrm>
              </p:grpSpPr>
              <p:sp>
                <p:nvSpPr>
                  <p:cNvPr id="104" name="Isosceles Triangle 103"/>
                  <p:cNvSpPr/>
                  <p:nvPr/>
                </p:nvSpPr>
                <p:spPr>
                  <a:xfrm>
                    <a:off x="5181600" y="2438400"/>
                    <a:ext cx="2389395" cy="3282788"/>
                  </a:xfrm>
                  <a:prstGeom prst="triangle">
                    <a:avLst/>
                  </a:prstGeom>
                  <a:solidFill>
                    <a:srgbClr val="DFFAA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Isosceles Triangle 104"/>
                  <p:cNvSpPr/>
                  <p:nvPr/>
                </p:nvSpPr>
                <p:spPr>
                  <a:xfrm rot="10800000">
                    <a:off x="6076582" y="2755122"/>
                    <a:ext cx="543044" cy="703455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Oval 105"/>
                  <p:cNvSpPr/>
                  <p:nvPr/>
                </p:nvSpPr>
                <p:spPr>
                  <a:xfrm rot="19411276">
                    <a:off x="7066607" y="3336494"/>
                    <a:ext cx="613683" cy="1159928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Oval 106"/>
                  <p:cNvSpPr/>
                  <p:nvPr/>
                </p:nvSpPr>
                <p:spPr>
                  <a:xfrm rot="2820608">
                    <a:off x="5166984" y="3418260"/>
                    <a:ext cx="646307" cy="1074512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Isosceles Triangle 107"/>
                  <p:cNvSpPr/>
                  <p:nvPr/>
                </p:nvSpPr>
                <p:spPr>
                  <a:xfrm rot="2242960">
                    <a:off x="5170561" y="2163098"/>
                    <a:ext cx="1303307" cy="1932008"/>
                  </a:xfrm>
                  <a:prstGeom prst="triangle">
                    <a:avLst/>
                  </a:prstGeom>
                  <a:solidFill>
                    <a:srgbClr val="DFFAA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Isosceles Triangle 108"/>
                  <p:cNvSpPr/>
                  <p:nvPr/>
                </p:nvSpPr>
                <p:spPr>
                  <a:xfrm rot="19284057">
                    <a:off x="6275276" y="2162247"/>
                    <a:ext cx="1303307" cy="1932008"/>
                  </a:xfrm>
                  <a:prstGeom prst="triangle">
                    <a:avLst/>
                  </a:prstGeom>
                  <a:solidFill>
                    <a:srgbClr val="DFFAA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Oval 109"/>
                  <p:cNvSpPr/>
                  <p:nvPr/>
                </p:nvSpPr>
                <p:spPr>
                  <a:xfrm>
                    <a:off x="5642146" y="762000"/>
                    <a:ext cx="1411915" cy="2227607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Cloud 110"/>
                  <p:cNvSpPr/>
                  <p:nvPr/>
                </p:nvSpPr>
                <p:spPr>
                  <a:xfrm>
                    <a:off x="5642146" y="762000"/>
                    <a:ext cx="1411915" cy="586212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Cloud 111"/>
                  <p:cNvSpPr/>
                  <p:nvPr/>
                </p:nvSpPr>
                <p:spPr>
                  <a:xfrm rot="5107997">
                    <a:off x="5589622" y="2153998"/>
                    <a:ext cx="2827203" cy="550915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Cloud 112"/>
                  <p:cNvSpPr/>
                  <p:nvPr/>
                </p:nvSpPr>
                <p:spPr>
                  <a:xfrm rot="6038579">
                    <a:off x="4359736" y="2131957"/>
                    <a:ext cx="2764845" cy="523182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Trapezoid 113"/>
                  <p:cNvSpPr/>
                  <p:nvPr/>
                </p:nvSpPr>
                <p:spPr>
                  <a:xfrm rot="283094">
                    <a:off x="5323791" y="935993"/>
                    <a:ext cx="651653" cy="1993122"/>
                  </a:xfrm>
                  <a:prstGeom prst="trapezoid">
                    <a:avLst>
                      <a:gd name="adj" fmla="val 43652"/>
                    </a:avLst>
                  </a:prstGeom>
                  <a:solidFill>
                    <a:srgbClr val="CC99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Trapezoid 114"/>
                  <p:cNvSpPr/>
                  <p:nvPr/>
                </p:nvSpPr>
                <p:spPr>
                  <a:xfrm rot="21363997">
                    <a:off x="6790794" y="901023"/>
                    <a:ext cx="651653" cy="1993122"/>
                  </a:xfrm>
                  <a:prstGeom prst="trapezoid">
                    <a:avLst>
                      <a:gd name="adj" fmla="val 43418"/>
                    </a:avLst>
                  </a:prstGeom>
                  <a:solidFill>
                    <a:srgbClr val="CC99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Flowchart: Stored Data 115"/>
                  <p:cNvSpPr/>
                  <p:nvPr/>
                </p:nvSpPr>
                <p:spPr>
                  <a:xfrm rot="5400000">
                    <a:off x="5933439" y="362099"/>
                    <a:ext cx="937940" cy="1737742"/>
                  </a:xfrm>
                  <a:prstGeom prst="flowChartOnlineStorage">
                    <a:avLst/>
                  </a:prstGeom>
                  <a:solidFill>
                    <a:srgbClr val="CC99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8" name="Group 71"/>
                  <p:cNvGrpSpPr/>
                  <p:nvPr/>
                </p:nvGrpSpPr>
                <p:grpSpPr>
                  <a:xfrm>
                    <a:off x="5486399" y="824459"/>
                    <a:ext cx="1858781" cy="760751"/>
                    <a:chOff x="7620000" y="358515"/>
                    <a:chExt cx="2725710" cy="713282"/>
                  </a:xfrm>
                </p:grpSpPr>
                <p:grpSp>
                  <p:nvGrpSpPr>
                    <p:cNvPr id="259" name="Group 42"/>
                    <p:cNvGrpSpPr/>
                    <p:nvPr/>
                  </p:nvGrpSpPr>
                  <p:grpSpPr>
                    <a:xfrm>
                      <a:off x="7620000" y="381000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76" name="Flowchart: Collate 36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77" name="Rectangle 37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8" name="Diamond 38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9" name="Diamond 39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0" name="Diamond 40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1" name="Diamond 41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80" name="Group 43"/>
                    <p:cNvGrpSpPr/>
                    <p:nvPr/>
                  </p:nvGrpSpPr>
                  <p:grpSpPr>
                    <a:xfrm>
                      <a:off x="8260830" y="385997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70" name="Flowchart: Collate 169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71" name="Rectangle 170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Diamond 171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3" name="Diamond 172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4" name="Diamond 173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5" name="Diamond 174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85" name="Group 50"/>
                    <p:cNvGrpSpPr/>
                    <p:nvPr/>
                  </p:nvGrpSpPr>
                  <p:grpSpPr>
                    <a:xfrm>
                      <a:off x="8884170" y="372256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64" name="Flowchart: Collate 163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65" name="Rectangle 164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6" name="Diamond 165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7" name="Diamond 166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8" name="Diamond 167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9" name="Diamond 168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90" name="Group 57"/>
                    <p:cNvGrpSpPr/>
                    <p:nvPr/>
                  </p:nvGrpSpPr>
                  <p:grpSpPr>
                    <a:xfrm>
                      <a:off x="9507510" y="358515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58" name="Flowchart: Collate 157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59" name="Rectangle 158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0" name="Diamond 159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1" name="Diamond 160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2" name="Diamond 161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" name="Diamond 162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91" name="Group 72"/>
                  <p:cNvGrpSpPr/>
                  <p:nvPr/>
                </p:nvGrpSpPr>
                <p:grpSpPr>
                  <a:xfrm>
                    <a:off x="5334000" y="4876800"/>
                    <a:ext cx="2086131" cy="594610"/>
                    <a:chOff x="7620000" y="344774"/>
                    <a:chExt cx="3349050" cy="727023"/>
                  </a:xfrm>
                </p:grpSpPr>
                <p:grpSp>
                  <p:nvGrpSpPr>
                    <p:cNvPr id="292" name="Group 42"/>
                    <p:cNvGrpSpPr/>
                    <p:nvPr/>
                  </p:nvGrpSpPr>
                  <p:grpSpPr>
                    <a:xfrm>
                      <a:off x="7620000" y="381000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48" name="Flowchart: Collate 147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49" name="Rectangle 148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0" name="Diamond 149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1" name="Diamond 150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2" name="Diamond 151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3" name="Diamond 152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24" name="Group 43"/>
                    <p:cNvGrpSpPr/>
                    <p:nvPr/>
                  </p:nvGrpSpPr>
                  <p:grpSpPr>
                    <a:xfrm>
                      <a:off x="8260830" y="385997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42" name="Flowchart: Collate 141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43" name="Rectangle 142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4" name="Diamond 143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5" name="Diamond 144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6" name="Diamond 145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7" name="Diamond 146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25" name="Group 50"/>
                    <p:cNvGrpSpPr/>
                    <p:nvPr/>
                  </p:nvGrpSpPr>
                  <p:grpSpPr>
                    <a:xfrm>
                      <a:off x="8884170" y="372256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36" name="Flowchart: Collate 135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37" name="Rectangle 136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8" name="Diamond 137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9" name="Diamond 138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0" name="Diamond 139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1" name="Diamond 140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26" name="Group 57"/>
                    <p:cNvGrpSpPr/>
                    <p:nvPr/>
                  </p:nvGrpSpPr>
                  <p:grpSpPr>
                    <a:xfrm>
                      <a:off x="9507510" y="358515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30" name="Flowchart: Collate 129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31" name="Rectangle 130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2" name="Diamond 131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3" name="Diamond 132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4" name="Diamond 133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5" name="Diamond 134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327" name="Group 64"/>
                    <p:cNvGrpSpPr/>
                    <p:nvPr/>
                  </p:nvGrpSpPr>
                  <p:grpSpPr>
                    <a:xfrm>
                      <a:off x="10130850" y="344774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24" name="Flowchart: Collate 123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25" name="Rectangle 124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6" name="Diamond 125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7" name="Diamond 126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8" name="Diamond 127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9" name="Diamond 128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328" name="Group 175"/>
              <p:cNvGrpSpPr/>
              <p:nvPr/>
            </p:nvGrpSpPr>
            <p:grpSpPr>
              <a:xfrm flipH="1">
                <a:off x="7239000" y="35052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329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94" name="Round Same Side Corner Rectangle 93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Block Arc 94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6" name="Oval 95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Oval 96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Oval 97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Oval 98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Double Wave 99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3" name="Oval 92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0" name="Group 684"/>
            <p:cNvGrpSpPr/>
            <p:nvPr/>
          </p:nvGrpSpPr>
          <p:grpSpPr>
            <a:xfrm>
              <a:off x="4419600" y="1676400"/>
              <a:ext cx="2037522" cy="3429000"/>
              <a:chOff x="5105400" y="609600"/>
              <a:chExt cx="3124200" cy="5257800"/>
            </a:xfrm>
          </p:grpSpPr>
          <p:grpSp>
            <p:nvGrpSpPr>
              <p:cNvPr id="339" name="Group 182"/>
              <p:cNvGrpSpPr/>
              <p:nvPr/>
            </p:nvGrpSpPr>
            <p:grpSpPr>
              <a:xfrm>
                <a:off x="5105400" y="609600"/>
                <a:ext cx="2884589" cy="5257800"/>
                <a:chOff x="5105400" y="609600"/>
                <a:chExt cx="2884589" cy="5257800"/>
              </a:xfrm>
            </p:grpSpPr>
            <p:grpSp>
              <p:nvGrpSpPr>
                <p:cNvPr id="340" name="Group 169"/>
                <p:cNvGrpSpPr/>
                <p:nvPr/>
              </p:nvGrpSpPr>
              <p:grpSpPr>
                <a:xfrm flipH="1">
                  <a:off x="5867400" y="5105400"/>
                  <a:ext cx="762000" cy="762000"/>
                  <a:chOff x="3840508" y="5509035"/>
                  <a:chExt cx="1055390" cy="957855"/>
                </a:xfrm>
              </p:grpSpPr>
              <p:sp>
                <p:nvSpPr>
                  <p:cNvPr id="87" name="Oval 86"/>
                  <p:cNvSpPr/>
                  <p:nvPr/>
                </p:nvSpPr>
                <p:spPr>
                  <a:xfrm rot="2101605">
                    <a:off x="3840508" y="5509035"/>
                    <a:ext cx="1030210" cy="957855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Oval 87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Moon 88"/>
                  <p:cNvSpPr/>
                  <p:nvPr/>
                </p:nvSpPr>
                <p:spPr>
                  <a:xfrm rot="4319138">
                    <a:off x="4314905" y="5563212"/>
                    <a:ext cx="281239" cy="880746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1" name="Group 168"/>
                <p:cNvGrpSpPr/>
                <p:nvPr/>
              </p:nvGrpSpPr>
              <p:grpSpPr>
                <a:xfrm>
                  <a:off x="6553200" y="5105400"/>
                  <a:ext cx="783670" cy="664209"/>
                  <a:chOff x="3864530" y="5516614"/>
                  <a:chExt cx="1031368" cy="874149"/>
                </a:xfrm>
              </p:grpSpPr>
              <p:sp>
                <p:nvSpPr>
                  <p:cNvPr id="84" name="Oval 83"/>
                  <p:cNvSpPr/>
                  <p:nvPr/>
                </p:nvSpPr>
                <p:spPr>
                  <a:xfrm rot="2101605">
                    <a:off x="3864530" y="5516614"/>
                    <a:ext cx="1030210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Oval 84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Moon 85"/>
                  <p:cNvSpPr/>
                  <p:nvPr/>
                </p:nvSpPr>
                <p:spPr>
                  <a:xfrm rot="4319138">
                    <a:off x="4314905" y="5563212"/>
                    <a:ext cx="281239" cy="880746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" name="Oval 20"/>
                <p:cNvSpPr/>
                <p:nvPr/>
              </p:nvSpPr>
              <p:spPr>
                <a:xfrm rot="3435232" flipH="1">
                  <a:off x="7285726" y="3728465"/>
                  <a:ext cx="702478" cy="64630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Oval 21"/>
                <p:cNvSpPr/>
                <p:nvPr/>
              </p:nvSpPr>
              <p:spPr>
                <a:xfrm rot="18164768">
                  <a:off x="5129153" y="3849437"/>
                  <a:ext cx="702478" cy="54941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Trapezoid 22"/>
                <p:cNvSpPr/>
                <p:nvPr/>
              </p:nvSpPr>
              <p:spPr>
                <a:xfrm>
                  <a:off x="5723526" y="2998024"/>
                  <a:ext cx="1648336" cy="2388424"/>
                </a:xfrm>
                <a:prstGeom prst="trapezoid">
                  <a:avLst/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Trapezoid 23"/>
                <p:cNvSpPr/>
                <p:nvPr/>
              </p:nvSpPr>
              <p:spPr>
                <a:xfrm rot="20676161" flipH="1">
                  <a:off x="6823801" y="2650869"/>
                  <a:ext cx="1122824" cy="1521686"/>
                </a:xfrm>
                <a:prstGeom prst="trapezoid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Trapezoid 24"/>
                <p:cNvSpPr/>
                <p:nvPr/>
              </p:nvSpPr>
              <p:spPr>
                <a:xfrm rot="996339">
                  <a:off x="5194823" y="2654208"/>
                  <a:ext cx="1122824" cy="1521686"/>
                </a:xfrm>
                <a:prstGeom prst="trapezoid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Cloud 25"/>
                <p:cNvSpPr/>
                <p:nvPr/>
              </p:nvSpPr>
              <p:spPr>
                <a:xfrm rot="21374563">
                  <a:off x="5105400" y="609600"/>
                  <a:ext cx="2884589" cy="3231397"/>
                </a:xfrm>
                <a:prstGeom prst="cloud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Trapezoid 26"/>
                <p:cNvSpPr/>
                <p:nvPr/>
              </p:nvSpPr>
              <p:spPr>
                <a:xfrm>
                  <a:off x="5723526" y="2717033"/>
                  <a:ext cx="1648336" cy="2388424"/>
                </a:xfrm>
                <a:prstGeom prst="trapezoid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Oval 27"/>
                <p:cNvSpPr/>
                <p:nvPr/>
              </p:nvSpPr>
              <p:spPr>
                <a:xfrm>
                  <a:off x="5517484" y="890591"/>
                  <a:ext cx="2060420" cy="196693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Cloud 28"/>
                <p:cNvSpPr/>
                <p:nvPr/>
              </p:nvSpPr>
              <p:spPr>
                <a:xfrm>
                  <a:off x="5723526" y="890591"/>
                  <a:ext cx="1442294" cy="702478"/>
                </a:xfrm>
                <a:prstGeom prst="cloud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Trapezoid 29"/>
                <p:cNvSpPr/>
                <p:nvPr/>
              </p:nvSpPr>
              <p:spPr>
                <a:xfrm rot="996339">
                  <a:off x="5123027" y="929546"/>
                  <a:ext cx="807082" cy="1888730"/>
                </a:xfrm>
                <a:prstGeom prst="trapezoid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Trapezoid 30"/>
                <p:cNvSpPr/>
                <p:nvPr/>
              </p:nvSpPr>
              <p:spPr>
                <a:xfrm rot="20603661" flipH="1">
                  <a:off x="7132702" y="929843"/>
                  <a:ext cx="807082" cy="1888730"/>
                </a:xfrm>
                <a:prstGeom prst="trapezoid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Cross 31"/>
                <p:cNvSpPr/>
                <p:nvPr/>
              </p:nvSpPr>
              <p:spPr>
                <a:xfrm>
                  <a:off x="5723526" y="890591"/>
                  <a:ext cx="1648336" cy="421487"/>
                </a:xfrm>
                <a:prstGeom prst="plus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42" name="Group 50"/>
                <p:cNvGrpSpPr/>
                <p:nvPr/>
              </p:nvGrpSpPr>
              <p:grpSpPr>
                <a:xfrm>
                  <a:off x="7010400" y="1295400"/>
                  <a:ext cx="505918" cy="1447800"/>
                  <a:chOff x="8257082" y="609600"/>
                  <a:chExt cx="1045626" cy="3883702"/>
                </a:xfrm>
              </p:grpSpPr>
              <p:sp>
                <p:nvSpPr>
                  <p:cNvPr id="73" name="Diamond 40"/>
                  <p:cNvSpPr/>
                  <p:nvPr/>
                </p:nvSpPr>
                <p:spPr>
                  <a:xfrm>
                    <a:off x="8257082" y="155398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53" name="Group 43"/>
                  <p:cNvGrpSpPr/>
                  <p:nvPr/>
                </p:nvGrpSpPr>
                <p:grpSpPr>
                  <a:xfrm>
                    <a:off x="8458200" y="6096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82" name="Diamond 39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Quad Arrow 41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5" name="Diamond 42"/>
                  <p:cNvSpPr/>
                  <p:nvPr/>
                </p:nvSpPr>
                <p:spPr>
                  <a:xfrm>
                    <a:off x="8994098" y="1601449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54" name="Group 44"/>
                  <p:cNvGrpSpPr/>
                  <p:nvPr/>
                </p:nvGrpSpPr>
                <p:grpSpPr>
                  <a:xfrm>
                    <a:off x="8458200" y="22098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80" name="Diamond 79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" name="Quad Arrow 80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7" name="Diamond 76"/>
                  <p:cNvSpPr/>
                  <p:nvPr/>
                </p:nvSpPr>
                <p:spPr>
                  <a:xfrm>
                    <a:off x="8382000" y="342900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Diamond 77"/>
                  <p:cNvSpPr/>
                  <p:nvPr/>
                </p:nvSpPr>
                <p:spPr>
                  <a:xfrm>
                    <a:off x="8901659" y="3414010"/>
                    <a:ext cx="311108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Diamond 78"/>
                  <p:cNvSpPr/>
                  <p:nvPr/>
                </p:nvSpPr>
                <p:spPr>
                  <a:xfrm>
                    <a:off x="8666813" y="3807502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5" name="Group 51"/>
                <p:cNvGrpSpPr/>
                <p:nvPr/>
              </p:nvGrpSpPr>
              <p:grpSpPr>
                <a:xfrm>
                  <a:off x="5486400" y="1219200"/>
                  <a:ext cx="505918" cy="1447800"/>
                  <a:chOff x="8257082" y="609600"/>
                  <a:chExt cx="1045626" cy="3883702"/>
                </a:xfrm>
              </p:grpSpPr>
              <p:sp>
                <p:nvSpPr>
                  <p:cNvPr id="62" name="Diamond 61"/>
                  <p:cNvSpPr/>
                  <p:nvPr/>
                </p:nvSpPr>
                <p:spPr>
                  <a:xfrm>
                    <a:off x="8257082" y="155398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64" name="Group 43"/>
                  <p:cNvGrpSpPr/>
                  <p:nvPr/>
                </p:nvGrpSpPr>
                <p:grpSpPr>
                  <a:xfrm>
                    <a:off x="8458200" y="6096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71" name="Diamond 70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Quad Arrow 71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4" name="Diamond 63"/>
                  <p:cNvSpPr/>
                  <p:nvPr/>
                </p:nvSpPr>
                <p:spPr>
                  <a:xfrm>
                    <a:off x="8994098" y="1601449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65" name="Group 44"/>
                  <p:cNvGrpSpPr/>
                  <p:nvPr/>
                </p:nvGrpSpPr>
                <p:grpSpPr>
                  <a:xfrm>
                    <a:off x="8458200" y="22098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69" name="Diamond 59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Quad Arrow 69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6" name="Diamond 65"/>
                  <p:cNvSpPr/>
                  <p:nvPr/>
                </p:nvSpPr>
                <p:spPr>
                  <a:xfrm>
                    <a:off x="8382000" y="342900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Diamond 57"/>
                  <p:cNvSpPr/>
                  <p:nvPr/>
                </p:nvSpPr>
                <p:spPr>
                  <a:xfrm>
                    <a:off x="8901659" y="3414010"/>
                    <a:ext cx="311108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Diamond 67"/>
                  <p:cNvSpPr/>
                  <p:nvPr/>
                </p:nvSpPr>
                <p:spPr>
                  <a:xfrm>
                    <a:off x="8666813" y="3807502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6" name="Group 102"/>
                <p:cNvGrpSpPr/>
                <p:nvPr/>
              </p:nvGrpSpPr>
              <p:grpSpPr>
                <a:xfrm>
                  <a:off x="5943600" y="2743200"/>
                  <a:ext cx="1261672" cy="1350364"/>
                  <a:chOff x="7912643" y="1528673"/>
                  <a:chExt cx="1972825" cy="2562393"/>
                </a:xfrm>
              </p:grpSpPr>
              <p:sp>
                <p:nvSpPr>
                  <p:cNvPr id="36" name="Diamond 35"/>
                  <p:cNvSpPr/>
                  <p:nvPr/>
                </p:nvSpPr>
                <p:spPr>
                  <a:xfrm rot="20525627">
                    <a:off x="7912643" y="2112758"/>
                    <a:ext cx="247390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67" name="Group 43"/>
                  <p:cNvGrpSpPr/>
                  <p:nvPr/>
                </p:nvGrpSpPr>
                <p:grpSpPr>
                  <a:xfrm rot="20525627">
                    <a:off x="7976344" y="1547928"/>
                    <a:ext cx="549754" cy="777441"/>
                    <a:chOff x="8458200" y="609600"/>
                    <a:chExt cx="685800" cy="1524000"/>
                  </a:xfrm>
                </p:grpSpPr>
                <p:sp>
                  <p:nvSpPr>
                    <p:cNvPr id="60" name="Diamond 59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Quad Arrow 60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8" name="Diamond 37"/>
                  <p:cNvSpPr/>
                  <p:nvPr/>
                </p:nvSpPr>
                <p:spPr>
                  <a:xfrm rot="20525627">
                    <a:off x="8482280" y="1954150"/>
                    <a:ext cx="247390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7" name="Group 44"/>
                  <p:cNvGrpSpPr/>
                  <p:nvPr/>
                </p:nvGrpSpPr>
                <p:grpSpPr>
                  <a:xfrm rot="20525627">
                    <a:off x="8227328" y="2324700"/>
                    <a:ext cx="549754" cy="777441"/>
                    <a:chOff x="8458200" y="609600"/>
                    <a:chExt cx="685800" cy="1524000"/>
                  </a:xfrm>
                </p:grpSpPr>
                <p:sp>
                  <p:nvSpPr>
                    <p:cNvPr id="58" name="Diamond 57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" name="Quad Arrow 58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0" name="Diamond 39"/>
                  <p:cNvSpPr/>
                  <p:nvPr/>
                </p:nvSpPr>
                <p:spPr>
                  <a:xfrm rot="20525627">
                    <a:off x="8302017" y="2992145"/>
                    <a:ext cx="247390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Diamond 40"/>
                  <p:cNvSpPr/>
                  <p:nvPr/>
                </p:nvSpPr>
                <p:spPr>
                  <a:xfrm rot="20525627">
                    <a:off x="8696011" y="2856482"/>
                    <a:ext cx="249392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Diamond 41"/>
                  <p:cNvSpPr/>
                  <p:nvPr/>
                </p:nvSpPr>
                <p:spPr>
                  <a:xfrm rot="20525627">
                    <a:off x="8578638" y="3105681"/>
                    <a:ext cx="247390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8" name="Group 87"/>
                  <p:cNvGrpSpPr/>
                  <p:nvPr/>
                </p:nvGrpSpPr>
                <p:grpSpPr>
                  <a:xfrm rot="1074373" flipH="1">
                    <a:off x="9047268" y="1528673"/>
                    <a:ext cx="838200" cy="1981200"/>
                    <a:chOff x="8257082" y="609600"/>
                    <a:chExt cx="1045626" cy="3883702"/>
                  </a:xfrm>
                </p:grpSpPr>
                <p:sp>
                  <p:nvSpPr>
                    <p:cNvPr id="47" name="Diamond 46"/>
                    <p:cNvSpPr/>
                    <p:nvPr/>
                  </p:nvSpPr>
                  <p:spPr>
                    <a:xfrm>
                      <a:off x="8257082" y="1553980"/>
                      <a:ext cx="308610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399" name="Group 43"/>
                    <p:cNvGrpSpPr/>
                    <p:nvPr/>
                  </p:nvGrpSpPr>
                  <p:grpSpPr>
                    <a:xfrm>
                      <a:off x="8458200" y="609600"/>
                      <a:ext cx="685800" cy="1524000"/>
                      <a:chOff x="8458200" y="609600"/>
                      <a:chExt cx="685800" cy="1524000"/>
                    </a:xfrm>
                  </p:grpSpPr>
                  <p:sp>
                    <p:nvSpPr>
                      <p:cNvPr id="56" name="Diamond 55"/>
                      <p:cNvSpPr/>
                      <p:nvPr/>
                    </p:nvSpPr>
                    <p:spPr>
                      <a:xfrm>
                        <a:off x="8458200" y="609600"/>
                        <a:ext cx="685800" cy="1524000"/>
                      </a:xfrm>
                      <a:prstGeom prst="diamond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" name="Quad Arrow 56"/>
                      <p:cNvSpPr/>
                      <p:nvPr/>
                    </p:nvSpPr>
                    <p:spPr>
                      <a:xfrm>
                        <a:off x="8515662" y="1064302"/>
                        <a:ext cx="562132" cy="624590"/>
                      </a:xfrm>
                      <a:prstGeom prst="quadArrow">
                        <a:avLst>
                          <a:gd name="adj1" fmla="val 20712"/>
                          <a:gd name="adj2" fmla="val 32336"/>
                          <a:gd name="adj3" fmla="val 25182"/>
                        </a:avLst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9" name="Diamond 48"/>
                    <p:cNvSpPr/>
                    <p:nvPr/>
                  </p:nvSpPr>
                  <p:spPr>
                    <a:xfrm>
                      <a:off x="8994098" y="1601449"/>
                      <a:ext cx="308610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00" name="Group 727"/>
                    <p:cNvGrpSpPr/>
                    <p:nvPr/>
                  </p:nvGrpSpPr>
                  <p:grpSpPr>
                    <a:xfrm>
                      <a:off x="8458200" y="2209800"/>
                      <a:ext cx="685800" cy="1524000"/>
                      <a:chOff x="8458200" y="609600"/>
                      <a:chExt cx="685800" cy="1524000"/>
                    </a:xfrm>
                  </p:grpSpPr>
                  <p:sp>
                    <p:nvSpPr>
                      <p:cNvPr id="54" name="Diamond 53"/>
                      <p:cNvSpPr/>
                      <p:nvPr/>
                    </p:nvSpPr>
                    <p:spPr>
                      <a:xfrm>
                        <a:off x="8458200" y="609600"/>
                        <a:ext cx="685800" cy="1524000"/>
                      </a:xfrm>
                      <a:prstGeom prst="diamond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" name="Quad Arrow 54"/>
                      <p:cNvSpPr/>
                      <p:nvPr/>
                    </p:nvSpPr>
                    <p:spPr>
                      <a:xfrm>
                        <a:off x="8515662" y="1064302"/>
                        <a:ext cx="562132" cy="624590"/>
                      </a:xfrm>
                      <a:prstGeom prst="quadArrow">
                        <a:avLst>
                          <a:gd name="adj1" fmla="val 20712"/>
                          <a:gd name="adj2" fmla="val 32336"/>
                          <a:gd name="adj3" fmla="val 25182"/>
                        </a:avLst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1" name="Diamond 50"/>
                    <p:cNvSpPr/>
                    <p:nvPr/>
                  </p:nvSpPr>
                  <p:spPr>
                    <a:xfrm>
                      <a:off x="8382000" y="3429000"/>
                      <a:ext cx="308610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Diamond 51"/>
                    <p:cNvSpPr/>
                    <p:nvPr/>
                  </p:nvSpPr>
                  <p:spPr>
                    <a:xfrm>
                      <a:off x="8901659" y="3414010"/>
                      <a:ext cx="311108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" name="Diamond 52"/>
                    <p:cNvSpPr/>
                    <p:nvPr/>
                  </p:nvSpPr>
                  <p:spPr>
                    <a:xfrm>
                      <a:off x="8666813" y="3807502"/>
                      <a:ext cx="308610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7" name="Group 363"/>
                  <p:cNvGrpSpPr/>
                  <p:nvPr/>
                </p:nvGrpSpPr>
                <p:grpSpPr>
                  <a:xfrm>
                    <a:off x="8530981" y="3075677"/>
                    <a:ext cx="747930" cy="1015389"/>
                    <a:chOff x="8458200" y="609600"/>
                    <a:chExt cx="685800" cy="1524000"/>
                  </a:xfrm>
                </p:grpSpPr>
                <p:sp>
                  <p:nvSpPr>
                    <p:cNvPr id="45" name="Diamond 44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" name="Quad Arrow 45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408" name="Group 256"/>
              <p:cNvGrpSpPr/>
              <p:nvPr/>
            </p:nvGrpSpPr>
            <p:grpSpPr>
              <a:xfrm flipH="1">
                <a:off x="7391400" y="35052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409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12" name="Round Same Side Corner Rectangle 11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" name="Block Arc 12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" name="Oval 13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Oval 14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" name="Oval 15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" name="Oval 16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Double Wave 17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" name="Oval 10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16" name="Group 415"/>
          <p:cNvGrpSpPr/>
          <p:nvPr/>
        </p:nvGrpSpPr>
        <p:grpSpPr>
          <a:xfrm>
            <a:off x="0" y="2895600"/>
            <a:ext cx="4724400" cy="3200400"/>
            <a:chOff x="0" y="381000"/>
            <a:chExt cx="5257800" cy="4415319"/>
          </a:xfrm>
        </p:grpSpPr>
        <p:grpSp>
          <p:nvGrpSpPr>
            <p:cNvPr id="417" name="Group 39"/>
            <p:cNvGrpSpPr/>
            <p:nvPr/>
          </p:nvGrpSpPr>
          <p:grpSpPr>
            <a:xfrm>
              <a:off x="0" y="381000"/>
              <a:ext cx="1752600" cy="2949972"/>
              <a:chOff x="304800" y="685800"/>
              <a:chExt cx="3047999" cy="5130385"/>
            </a:xfrm>
          </p:grpSpPr>
          <p:grpSp>
            <p:nvGrpSpPr>
              <p:cNvPr id="418" name="Group 29"/>
              <p:cNvGrpSpPr/>
              <p:nvPr/>
            </p:nvGrpSpPr>
            <p:grpSpPr>
              <a:xfrm>
                <a:off x="609600" y="685800"/>
                <a:ext cx="2743199" cy="5130385"/>
                <a:chOff x="609601" y="584615"/>
                <a:chExt cx="2743199" cy="5130385"/>
              </a:xfrm>
            </p:grpSpPr>
            <p:sp>
              <p:nvSpPr>
                <p:cNvPr id="707" name="Oval 706"/>
                <p:cNvSpPr/>
                <p:nvPr/>
              </p:nvSpPr>
              <p:spPr>
                <a:xfrm rot="2542647">
                  <a:off x="609601" y="3117762"/>
                  <a:ext cx="457445" cy="791615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" name="Oval 707"/>
                <p:cNvSpPr/>
                <p:nvPr/>
              </p:nvSpPr>
              <p:spPr>
                <a:xfrm rot="19057353" flipH="1">
                  <a:off x="2843442" y="3117761"/>
                  <a:ext cx="457445" cy="791615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" name="Oval 708"/>
                <p:cNvSpPr/>
                <p:nvPr/>
              </p:nvSpPr>
              <p:spPr>
                <a:xfrm rot="2500661">
                  <a:off x="1345445" y="4771159"/>
                  <a:ext cx="591311" cy="943841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" name="Oval 709"/>
                <p:cNvSpPr/>
                <p:nvPr/>
              </p:nvSpPr>
              <p:spPr>
                <a:xfrm rot="19779230">
                  <a:off x="2113517" y="4770468"/>
                  <a:ext cx="591311" cy="943841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" name="Oval 710"/>
                <p:cNvSpPr/>
                <p:nvPr/>
              </p:nvSpPr>
              <p:spPr>
                <a:xfrm rot="19779230">
                  <a:off x="1991943" y="4486034"/>
                  <a:ext cx="591311" cy="98552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" name="Oval 711"/>
                <p:cNvSpPr/>
                <p:nvPr/>
              </p:nvSpPr>
              <p:spPr>
                <a:xfrm rot="2542647">
                  <a:off x="1441519" y="4548660"/>
                  <a:ext cx="591311" cy="98552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" name="Rounded Rectangle 712"/>
                <p:cNvSpPr/>
                <p:nvPr/>
              </p:nvSpPr>
              <p:spPr>
                <a:xfrm rot="2292215" flipH="1">
                  <a:off x="986788" y="2357795"/>
                  <a:ext cx="616974" cy="1126317"/>
                </a:xfrm>
                <a:prstGeom prst="roundRect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" name="Rounded Rectangle 713"/>
                <p:cNvSpPr/>
                <p:nvPr/>
              </p:nvSpPr>
              <p:spPr>
                <a:xfrm rot="19307785">
                  <a:off x="2366512" y="2357796"/>
                  <a:ext cx="616974" cy="1126317"/>
                </a:xfrm>
                <a:prstGeom prst="roundRect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" name="Trapezoid 57"/>
                <p:cNvSpPr/>
                <p:nvPr/>
              </p:nvSpPr>
              <p:spPr>
                <a:xfrm>
                  <a:off x="1187701" y="2485183"/>
                  <a:ext cx="1642529" cy="1900659"/>
                </a:xfrm>
                <a:prstGeom prst="trapezoid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" name="Rectangle 58"/>
                <p:cNvSpPr/>
                <p:nvPr/>
              </p:nvSpPr>
              <p:spPr>
                <a:xfrm>
                  <a:off x="1910414" y="2485183"/>
                  <a:ext cx="131402" cy="1900659"/>
                </a:xfrm>
                <a:prstGeom prst="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" name="Rounded Rectangle 59"/>
                <p:cNvSpPr/>
                <p:nvPr/>
              </p:nvSpPr>
              <p:spPr>
                <a:xfrm rot="19307785">
                  <a:off x="2642450" y="3234640"/>
                  <a:ext cx="710350" cy="336630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" name="Rounded Rectangle 60"/>
                <p:cNvSpPr/>
                <p:nvPr/>
              </p:nvSpPr>
              <p:spPr>
                <a:xfrm rot="2292215" flipH="1">
                  <a:off x="617474" y="3177248"/>
                  <a:ext cx="710350" cy="336630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" name="Flowchart: Manual Input 61"/>
                <p:cNvSpPr/>
                <p:nvPr/>
              </p:nvSpPr>
              <p:spPr>
                <a:xfrm rot="20381299">
                  <a:off x="1940667" y="2281660"/>
                  <a:ext cx="796632" cy="209503"/>
                </a:xfrm>
                <a:prstGeom prst="flowChartManualInpu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" name="Flowchart: Manual Input 719"/>
                <p:cNvSpPr/>
                <p:nvPr/>
              </p:nvSpPr>
              <p:spPr>
                <a:xfrm rot="1218701" flipH="1">
                  <a:off x="1216429" y="2284833"/>
                  <a:ext cx="812638" cy="203155"/>
                </a:xfrm>
                <a:prstGeom prst="flowChartManualInpu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" name="Oval 720"/>
                <p:cNvSpPr/>
                <p:nvPr/>
              </p:nvSpPr>
              <p:spPr>
                <a:xfrm>
                  <a:off x="1274486" y="662580"/>
                  <a:ext cx="1379725" cy="175987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" name="Trapezoid 721"/>
                <p:cNvSpPr/>
                <p:nvPr/>
              </p:nvSpPr>
              <p:spPr>
                <a:xfrm>
                  <a:off x="1011681" y="4323109"/>
                  <a:ext cx="1971035" cy="703948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" name="Block Arc 722"/>
                <p:cNvSpPr/>
                <p:nvPr/>
              </p:nvSpPr>
              <p:spPr>
                <a:xfrm>
                  <a:off x="1340187" y="5097452"/>
                  <a:ext cx="657012" cy="211184"/>
                </a:xfrm>
                <a:prstGeom prst="blockArc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4" name="Block Arc 723"/>
                <p:cNvSpPr/>
                <p:nvPr/>
              </p:nvSpPr>
              <p:spPr>
                <a:xfrm rot="21278537">
                  <a:off x="2070666" y="5059461"/>
                  <a:ext cx="657012" cy="211184"/>
                </a:xfrm>
                <a:prstGeom prst="blockArc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5" name="Wave 724"/>
                <p:cNvSpPr/>
                <p:nvPr/>
              </p:nvSpPr>
              <p:spPr>
                <a:xfrm rot="16432775">
                  <a:off x="636390" y="1536985"/>
                  <a:ext cx="1337501" cy="910169"/>
                </a:xfrm>
                <a:prstGeom prst="wav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Wave 725"/>
                <p:cNvSpPr/>
                <p:nvPr/>
              </p:nvSpPr>
              <p:spPr>
                <a:xfrm rot="4166995">
                  <a:off x="1917853" y="1465112"/>
                  <a:ext cx="1337501" cy="910169"/>
                </a:xfrm>
                <a:prstGeom prst="wav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" name="Wave 726"/>
                <p:cNvSpPr/>
                <p:nvPr/>
              </p:nvSpPr>
              <p:spPr>
                <a:xfrm rot="17172890">
                  <a:off x="152613" y="1342939"/>
                  <a:ext cx="2081367" cy="910169"/>
                </a:xfrm>
                <a:prstGeom prst="wav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Wave 70"/>
                <p:cNvSpPr/>
                <p:nvPr/>
              </p:nvSpPr>
              <p:spPr>
                <a:xfrm rot="3710616">
                  <a:off x="1832274" y="1523085"/>
                  <a:ext cx="1995949" cy="730529"/>
                </a:xfrm>
                <a:prstGeom prst="wav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" name="Flowchart: Delay 71"/>
                <p:cNvSpPr/>
                <p:nvPr/>
              </p:nvSpPr>
              <p:spPr>
                <a:xfrm rot="16200000">
                  <a:off x="1716529" y="-120233"/>
                  <a:ext cx="429938" cy="1839633"/>
                </a:xfrm>
                <a:prstGeom prst="flowChartDelay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Oval 72"/>
                <p:cNvSpPr/>
                <p:nvPr/>
              </p:nvSpPr>
              <p:spPr>
                <a:xfrm>
                  <a:off x="1011681" y="944160"/>
                  <a:ext cx="1836450" cy="503640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" name="Rounded Rectangle 73"/>
                <p:cNvSpPr/>
                <p:nvPr/>
              </p:nvSpPr>
              <p:spPr>
                <a:xfrm>
                  <a:off x="1011681" y="944159"/>
                  <a:ext cx="1839633" cy="211184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9" name="Group 99"/>
              <p:cNvGrpSpPr/>
              <p:nvPr/>
            </p:nvGrpSpPr>
            <p:grpSpPr>
              <a:xfrm>
                <a:off x="304800" y="30480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700" name="Round Same Side Corner Rectangle 699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Block Arc 43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2" name="Oval 44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" name="Oval 45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" name="Oval 46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" name="Oval 47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" name="Double Wave 705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0" name="Group 138"/>
            <p:cNvGrpSpPr/>
            <p:nvPr/>
          </p:nvGrpSpPr>
          <p:grpSpPr>
            <a:xfrm>
              <a:off x="685800" y="457200"/>
              <a:ext cx="2219632" cy="3276600"/>
              <a:chOff x="228600" y="685800"/>
              <a:chExt cx="3200400" cy="4724400"/>
            </a:xfrm>
          </p:grpSpPr>
          <p:grpSp>
            <p:nvGrpSpPr>
              <p:cNvPr id="421" name="Group 69"/>
              <p:cNvGrpSpPr/>
              <p:nvPr/>
            </p:nvGrpSpPr>
            <p:grpSpPr>
              <a:xfrm>
                <a:off x="533400" y="685800"/>
                <a:ext cx="2895600" cy="4724400"/>
                <a:chOff x="4495800" y="838200"/>
                <a:chExt cx="3181553" cy="5469075"/>
              </a:xfrm>
            </p:grpSpPr>
            <p:sp>
              <p:nvSpPr>
                <p:cNvPr id="657" name="Oval 2"/>
                <p:cNvSpPr/>
                <p:nvPr/>
              </p:nvSpPr>
              <p:spPr>
                <a:xfrm rot="2542647">
                  <a:off x="4495800" y="3495852"/>
                  <a:ext cx="530543" cy="85689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" name="Oval 3"/>
                <p:cNvSpPr/>
                <p:nvPr/>
              </p:nvSpPr>
              <p:spPr>
                <a:xfrm rot="19057353" flipH="1">
                  <a:off x="7086601" y="3495851"/>
                  <a:ext cx="530543" cy="85689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" name="Oval 4"/>
                <p:cNvSpPr/>
                <p:nvPr/>
              </p:nvSpPr>
              <p:spPr>
                <a:xfrm rot="2500661">
                  <a:off x="5349229" y="5285599"/>
                  <a:ext cx="685800" cy="1021676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" name="Oval 5"/>
                <p:cNvSpPr/>
                <p:nvPr/>
              </p:nvSpPr>
              <p:spPr>
                <a:xfrm rot="19779230">
                  <a:off x="6240037" y="5284851"/>
                  <a:ext cx="685800" cy="1021676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Oval 6"/>
                <p:cNvSpPr/>
                <p:nvPr/>
              </p:nvSpPr>
              <p:spPr>
                <a:xfrm rot="19779230">
                  <a:off x="6099036" y="4976960"/>
                  <a:ext cx="6858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" name="Oval 7"/>
                <p:cNvSpPr/>
                <p:nvPr/>
              </p:nvSpPr>
              <p:spPr>
                <a:xfrm rot="2542647">
                  <a:off x="5460656" y="5044751"/>
                  <a:ext cx="6858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" name="Rounded Rectangle 8"/>
                <p:cNvSpPr/>
                <p:nvPr/>
              </p:nvSpPr>
              <p:spPr>
                <a:xfrm rot="2292215" flipH="1">
                  <a:off x="4933260" y="2673213"/>
                  <a:ext cx="715564" cy="1219200"/>
                </a:xfrm>
                <a:prstGeom prst="round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Rounded Rectangle 9"/>
                <p:cNvSpPr/>
                <p:nvPr/>
              </p:nvSpPr>
              <p:spPr>
                <a:xfrm rot="19307785">
                  <a:off x="6533460" y="2673214"/>
                  <a:ext cx="715564" cy="1219200"/>
                </a:xfrm>
                <a:prstGeom prst="round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Trapezoid 10"/>
                <p:cNvSpPr/>
                <p:nvPr/>
              </p:nvSpPr>
              <p:spPr>
                <a:xfrm>
                  <a:off x="5166279" y="2811106"/>
                  <a:ext cx="1905000" cy="2057400"/>
                </a:xfrm>
                <a:prstGeom prst="trapezoid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Rectangle 11"/>
                <p:cNvSpPr/>
                <p:nvPr/>
              </p:nvSpPr>
              <p:spPr>
                <a:xfrm>
                  <a:off x="6004479" y="2811106"/>
                  <a:ext cx="152400" cy="2057400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Rounded Rectangle 12"/>
                <p:cNvSpPr/>
                <p:nvPr/>
              </p:nvSpPr>
              <p:spPr>
                <a:xfrm rot="19307785">
                  <a:off x="6853491" y="3622368"/>
                  <a:ext cx="823862" cy="364391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Rounded Rectangle 13"/>
                <p:cNvSpPr/>
                <p:nvPr/>
              </p:nvSpPr>
              <p:spPr>
                <a:xfrm rot="2292215" flipH="1">
                  <a:off x="4504931" y="3560244"/>
                  <a:ext cx="823862" cy="364391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Oval 14"/>
                <p:cNvSpPr/>
                <p:nvPr/>
              </p:nvSpPr>
              <p:spPr>
                <a:xfrm>
                  <a:off x="5257800" y="990600"/>
                  <a:ext cx="1600200" cy="1905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" name="Trapezoid 15"/>
                <p:cNvSpPr/>
                <p:nvPr/>
              </p:nvSpPr>
              <p:spPr>
                <a:xfrm>
                  <a:off x="4962131" y="4800600"/>
                  <a:ext cx="2286000" cy="7620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" name="Block Arc 16"/>
                <p:cNvSpPr/>
                <p:nvPr/>
              </p:nvSpPr>
              <p:spPr>
                <a:xfrm>
                  <a:off x="5343131" y="5638800"/>
                  <a:ext cx="762000" cy="228600"/>
                </a:xfrm>
                <a:prstGeom prst="blockArc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2" name="Block Arc 17"/>
                <p:cNvSpPr/>
                <p:nvPr/>
              </p:nvSpPr>
              <p:spPr>
                <a:xfrm rot="21278537">
                  <a:off x="6190338" y="5597676"/>
                  <a:ext cx="762000" cy="228600"/>
                </a:xfrm>
                <a:prstGeom prst="blockArc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3" name="Quad Arrow 18"/>
                <p:cNvSpPr/>
                <p:nvPr/>
              </p:nvSpPr>
              <p:spPr>
                <a:xfrm>
                  <a:off x="50292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" name="Quad Arrow 19"/>
                <p:cNvSpPr/>
                <p:nvPr/>
              </p:nvSpPr>
              <p:spPr>
                <a:xfrm>
                  <a:off x="54102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" name="Quad Arrow 20"/>
                <p:cNvSpPr/>
                <p:nvPr/>
              </p:nvSpPr>
              <p:spPr>
                <a:xfrm>
                  <a:off x="57912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" name="Quad Arrow 21"/>
                <p:cNvSpPr/>
                <p:nvPr/>
              </p:nvSpPr>
              <p:spPr>
                <a:xfrm>
                  <a:off x="62484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Quad Arrow 22"/>
                <p:cNvSpPr/>
                <p:nvPr/>
              </p:nvSpPr>
              <p:spPr>
                <a:xfrm>
                  <a:off x="66294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" name="Quad Arrow 23"/>
                <p:cNvSpPr/>
                <p:nvPr/>
              </p:nvSpPr>
              <p:spPr>
                <a:xfrm rot="2046229">
                  <a:off x="4585044" y="3412302"/>
                  <a:ext cx="332597" cy="420353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Quad Arrow 24"/>
                <p:cNvSpPr/>
                <p:nvPr/>
              </p:nvSpPr>
              <p:spPr>
                <a:xfrm rot="2046229">
                  <a:off x="4889845" y="3638497"/>
                  <a:ext cx="332597" cy="420353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" name="Quad Arrow 25"/>
                <p:cNvSpPr/>
                <p:nvPr/>
              </p:nvSpPr>
              <p:spPr>
                <a:xfrm rot="19553771" flipH="1">
                  <a:off x="7023445" y="3638496"/>
                  <a:ext cx="332597" cy="420353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Quad Arrow 26"/>
                <p:cNvSpPr/>
                <p:nvPr/>
              </p:nvSpPr>
              <p:spPr>
                <a:xfrm rot="19553771" flipH="1">
                  <a:off x="7252045" y="3486096"/>
                  <a:ext cx="332597" cy="420353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" name="Oval 27"/>
                <p:cNvSpPr/>
                <p:nvPr/>
              </p:nvSpPr>
              <p:spPr>
                <a:xfrm rot="3201000">
                  <a:off x="5501728" y="2733869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" name="Oval 28"/>
                <p:cNvSpPr/>
                <p:nvPr/>
              </p:nvSpPr>
              <p:spPr>
                <a:xfrm rot="1914900">
                  <a:off x="5654128" y="2886269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" name="Oval 29"/>
                <p:cNvSpPr/>
                <p:nvPr/>
              </p:nvSpPr>
              <p:spPr>
                <a:xfrm rot="18907975">
                  <a:off x="6125358" y="2725786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" name="Oval 30"/>
                <p:cNvSpPr/>
                <p:nvPr/>
              </p:nvSpPr>
              <p:spPr>
                <a:xfrm rot="18907975">
                  <a:off x="6049158" y="2954388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" name="Oval 685"/>
                <p:cNvSpPr/>
                <p:nvPr/>
              </p:nvSpPr>
              <p:spPr>
                <a:xfrm rot="317470">
                  <a:off x="5806528" y="3038669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" name="Cloud 686"/>
                <p:cNvSpPr/>
                <p:nvPr/>
              </p:nvSpPr>
              <p:spPr>
                <a:xfrm>
                  <a:off x="4953000" y="838200"/>
                  <a:ext cx="2133600" cy="762000"/>
                </a:xfrm>
                <a:prstGeom prst="cloud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" name="Cloud 687"/>
                <p:cNvSpPr/>
                <p:nvPr/>
              </p:nvSpPr>
              <p:spPr>
                <a:xfrm rot="16448485">
                  <a:off x="4578592" y="1894537"/>
                  <a:ext cx="1526776" cy="516647"/>
                </a:xfrm>
                <a:prstGeom prst="cloud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" name="Cloud 688"/>
                <p:cNvSpPr/>
                <p:nvPr/>
              </p:nvSpPr>
              <p:spPr>
                <a:xfrm rot="16448485">
                  <a:off x="6011199" y="1815716"/>
                  <a:ext cx="1634754" cy="635767"/>
                </a:xfrm>
                <a:prstGeom prst="cloud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" name="Rectangle 689"/>
                <p:cNvSpPr/>
                <p:nvPr/>
              </p:nvSpPr>
              <p:spPr>
                <a:xfrm>
                  <a:off x="5029200" y="1447800"/>
                  <a:ext cx="304800" cy="1371600"/>
                </a:xfrm>
                <a:prstGeom prst="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" name="Rectangle 690"/>
                <p:cNvSpPr/>
                <p:nvPr/>
              </p:nvSpPr>
              <p:spPr>
                <a:xfrm>
                  <a:off x="6858000" y="1447800"/>
                  <a:ext cx="304800" cy="1371600"/>
                </a:xfrm>
                <a:prstGeom prst="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" name="Trapezoid 691"/>
                <p:cNvSpPr/>
                <p:nvPr/>
              </p:nvSpPr>
              <p:spPr>
                <a:xfrm>
                  <a:off x="4953000" y="1219200"/>
                  <a:ext cx="2286000" cy="381000"/>
                </a:xfrm>
                <a:prstGeom prst="trapezoid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" name="Quad Arrow 692"/>
                <p:cNvSpPr/>
                <p:nvPr/>
              </p:nvSpPr>
              <p:spPr>
                <a:xfrm>
                  <a:off x="5181600" y="1219200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" name="Quad Arrow 693"/>
                <p:cNvSpPr/>
                <p:nvPr/>
              </p:nvSpPr>
              <p:spPr>
                <a:xfrm>
                  <a:off x="5562600" y="1219200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Quad Arrow 694"/>
                <p:cNvSpPr/>
                <p:nvPr/>
              </p:nvSpPr>
              <p:spPr>
                <a:xfrm>
                  <a:off x="5867400" y="1143000"/>
                  <a:ext cx="3810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" name="Quad Arrow 189"/>
                <p:cNvSpPr/>
                <p:nvPr/>
              </p:nvSpPr>
              <p:spPr>
                <a:xfrm>
                  <a:off x="6248400" y="1219200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" name="Quad Arrow 190"/>
                <p:cNvSpPr/>
                <p:nvPr/>
              </p:nvSpPr>
              <p:spPr>
                <a:xfrm>
                  <a:off x="6629400" y="1219200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2" name="Group 115"/>
              <p:cNvGrpSpPr/>
              <p:nvPr/>
            </p:nvGrpSpPr>
            <p:grpSpPr>
              <a:xfrm>
                <a:off x="228600" y="28956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423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650" name="Round Same Side Corner Rectangle 649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1" name="Block Arc 650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52" name="Oval 651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3" name="Oval 652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4" name="Oval 653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5" name="Oval 654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6" name="Double Wave 655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49" name="Oval 648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4" name="Group 255"/>
            <p:cNvGrpSpPr/>
            <p:nvPr/>
          </p:nvGrpSpPr>
          <p:grpSpPr>
            <a:xfrm>
              <a:off x="1600200" y="381000"/>
              <a:ext cx="2230537" cy="3505200"/>
              <a:chOff x="0" y="457200"/>
              <a:chExt cx="3514850" cy="5523447"/>
            </a:xfrm>
          </p:grpSpPr>
          <p:grpSp>
            <p:nvGrpSpPr>
              <p:cNvPr id="433" name="Group 173"/>
              <p:cNvGrpSpPr/>
              <p:nvPr/>
            </p:nvGrpSpPr>
            <p:grpSpPr>
              <a:xfrm>
                <a:off x="228600" y="457200"/>
                <a:ext cx="3286250" cy="5523447"/>
                <a:chOff x="6343981" y="2133600"/>
                <a:chExt cx="2625554" cy="4628473"/>
              </a:xfrm>
            </p:grpSpPr>
            <p:sp>
              <p:nvSpPr>
                <p:cNvPr id="590" name="Oval 2"/>
                <p:cNvSpPr/>
                <p:nvPr/>
              </p:nvSpPr>
              <p:spPr>
                <a:xfrm rot="20207568">
                  <a:off x="7654611" y="6159865"/>
                  <a:ext cx="441560" cy="590306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Oval 3"/>
                <p:cNvSpPr/>
                <p:nvPr/>
              </p:nvSpPr>
              <p:spPr>
                <a:xfrm rot="2500754">
                  <a:off x="7205785" y="6171767"/>
                  <a:ext cx="441560" cy="590306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Oval 4"/>
                <p:cNvSpPr/>
                <p:nvPr/>
              </p:nvSpPr>
              <p:spPr>
                <a:xfrm rot="2500754">
                  <a:off x="6464980" y="4948901"/>
                  <a:ext cx="441560" cy="59030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" name="Oval 5"/>
                <p:cNvSpPr/>
                <p:nvPr/>
              </p:nvSpPr>
              <p:spPr>
                <a:xfrm rot="20155908">
                  <a:off x="8457578" y="4936452"/>
                  <a:ext cx="441560" cy="59030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" name="Trapezoid 6"/>
                <p:cNvSpPr/>
                <p:nvPr/>
              </p:nvSpPr>
              <p:spPr>
                <a:xfrm>
                  <a:off x="6971263" y="4105257"/>
                  <a:ext cx="1308109" cy="2295543"/>
                </a:xfrm>
                <a:prstGeom prst="trapezoid">
                  <a:avLst>
                    <a:gd name="adj" fmla="val 17846"/>
                  </a:avLst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5" name="Flowchart: Delay 7"/>
                <p:cNvSpPr/>
                <p:nvPr/>
              </p:nvSpPr>
              <p:spPr>
                <a:xfrm rot="16200000">
                  <a:off x="6513561" y="2412923"/>
                  <a:ext cx="2282971" cy="1724325"/>
                </a:xfrm>
                <a:prstGeom prst="flowChartDelay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" name="Trapezoid 8"/>
                <p:cNvSpPr/>
                <p:nvPr/>
              </p:nvSpPr>
              <p:spPr>
                <a:xfrm rot="1505404">
                  <a:off x="6532558" y="4097352"/>
                  <a:ext cx="724022" cy="1187088"/>
                </a:xfrm>
                <a:prstGeom prst="trapezoid">
                  <a:avLst>
                    <a:gd name="adj" fmla="val 29076"/>
                  </a:avLst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7" name="Trapezoid 9"/>
                <p:cNvSpPr/>
                <p:nvPr/>
              </p:nvSpPr>
              <p:spPr>
                <a:xfrm rot="20172944">
                  <a:off x="7998567" y="3976319"/>
                  <a:ext cx="759754" cy="1297143"/>
                </a:xfrm>
                <a:prstGeom prst="trapezoi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Cloud 10"/>
                <p:cNvSpPr/>
                <p:nvPr/>
              </p:nvSpPr>
              <p:spPr>
                <a:xfrm rot="4849455" flipH="1">
                  <a:off x="7015648" y="3366024"/>
                  <a:ext cx="2124332" cy="778317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Cloud 11"/>
                <p:cNvSpPr/>
                <p:nvPr/>
              </p:nvSpPr>
              <p:spPr>
                <a:xfrm rot="16750545">
                  <a:off x="6273927" y="3335905"/>
                  <a:ext cx="2063316" cy="778317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Isosceles Triangle 12"/>
                <p:cNvSpPr/>
                <p:nvPr/>
              </p:nvSpPr>
              <p:spPr>
                <a:xfrm rot="10800000">
                  <a:off x="7387479" y="3845828"/>
                  <a:ext cx="535135" cy="415086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1" name="Oval 13"/>
                <p:cNvSpPr/>
                <p:nvPr/>
              </p:nvSpPr>
              <p:spPr>
                <a:xfrm>
                  <a:off x="7209101" y="2444914"/>
                  <a:ext cx="891892" cy="155657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2" name="Cloud 14"/>
                <p:cNvSpPr/>
                <p:nvPr/>
              </p:nvSpPr>
              <p:spPr>
                <a:xfrm>
                  <a:off x="7209101" y="2600571"/>
                  <a:ext cx="832433" cy="363200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" name="Flowchart: Delay 15"/>
                <p:cNvSpPr/>
                <p:nvPr/>
              </p:nvSpPr>
              <p:spPr>
                <a:xfrm rot="5400000">
                  <a:off x="7532906" y="2002190"/>
                  <a:ext cx="363200" cy="1248649"/>
                </a:xfrm>
                <a:prstGeom prst="flowChartDelay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34" name="Group 73"/>
                <p:cNvGrpSpPr/>
                <p:nvPr/>
              </p:nvGrpSpPr>
              <p:grpSpPr>
                <a:xfrm>
                  <a:off x="6911803" y="2444914"/>
                  <a:ext cx="1469917" cy="222003"/>
                  <a:chOff x="1600200" y="5029200"/>
                  <a:chExt cx="2971800" cy="609600"/>
                </a:xfrm>
              </p:grpSpPr>
              <p:sp>
                <p:nvSpPr>
                  <p:cNvPr id="637" name="Rounded Rectangle 53"/>
                  <p:cNvSpPr/>
                  <p:nvPr/>
                </p:nvSpPr>
                <p:spPr>
                  <a:xfrm>
                    <a:off x="1600200" y="5029200"/>
                    <a:ext cx="29718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35" name="Group 64"/>
                  <p:cNvGrpSpPr/>
                  <p:nvPr/>
                </p:nvGrpSpPr>
                <p:grpSpPr>
                  <a:xfrm>
                    <a:off x="1692639" y="5156616"/>
                    <a:ext cx="2743200" cy="381000"/>
                    <a:chOff x="1219200" y="2133600"/>
                    <a:chExt cx="7086600" cy="685800"/>
                  </a:xfrm>
                </p:grpSpPr>
                <p:sp>
                  <p:nvSpPr>
                    <p:cNvPr id="639" name="&quot;No&quot; Symbol 638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0" name="&quot;No&quot; Symbol 639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1" name="&quot;No&quot; Symbol 640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2" name="&quot;No&quot; Symbol 641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3" name="&quot;No&quot; Symbol 16"/>
                    <p:cNvSpPr/>
                    <p:nvPr/>
                  </p:nvSpPr>
                  <p:spPr>
                    <a:xfrm>
                      <a:off x="49530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4" name="&quot;No&quot; Symbol 17"/>
                    <p:cNvSpPr/>
                    <p:nvPr/>
                  </p:nvSpPr>
                  <p:spPr>
                    <a:xfrm>
                      <a:off x="58674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5" name="&quot;No&quot; Symbol 61"/>
                    <p:cNvSpPr/>
                    <p:nvPr/>
                  </p:nvSpPr>
                  <p:spPr>
                    <a:xfrm>
                      <a:off x="6781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451" name="Group 64"/>
                <p:cNvGrpSpPr/>
                <p:nvPr/>
              </p:nvGrpSpPr>
              <p:grpSpPr>
                <a:xfrm>
                  <a:off x="7468516" y="4411444"/>
                  <a:ext cx="396594" cy="139815"/>
                  <a:chOff x="2209800" y="2133600"/>
                  <a:chExt cx="2438400" cy="685800"/>
                </a:xfrm>
              </p:grpSpPr>
              <p:sp>
                <p:nvSpPr>
                  <p:cNvPr id="635" name="&quot;No&quot; Symbol 634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36" name="&quot;No&quot; Symbol 635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cxnSp>
              <p:nvCxnSpPr>
                <p:cNvPr id="606" name="Straight Connector 605"/>
                <p:cNvCxnSpPr>
                  <a:stCxn id="598" idx="0"/>
                  <a:endCxn id="592" idx="2"/>
                </p:cNvCxnSpPr>
                <p:nvPr/>
              </p:nvCxnSpPr>
              <p:spPr>
                <a:xfrm flipH="1">
                  <a:off x="7625318" y="4260914"/>
                  <a:ext cx="29728" cy="2139886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452" name="Group 73"/>
                <p:cNvGrpSpPr/>
                <p:nvPr/>
              </p:nvGrpSpPr>
              <p:grpSpPr>
                <a:xfrm>
                  <a:off x="7268560" y="4779771"/>
                  <a:ext cx="832433" cy="227106"/>
                  <a:chOff x="1600200" y="5029200"/>
                  <a:chExt cx="1981200" cy="609600"/>
                </a:xfrm>
              </p:grpSpPr>
              <p:sp>
                <p:nvSpPr>
                  <p:cNvPr id="629" name="Rounded Rectangle 41"/>
                  <p:cNvSpPr/>
                  <p:nvPr/>
                </p:nvSpPr>
                <p:spPr>
                  <a:xfrm>
                    <a:off x="1600200" y="5029200"/>
                    <a:ext cx="19812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53" name="Group 64"/>
                  <p:cNvGrpSpPr/>
                  <p:nvPr/>
                </p:nvGrpSpPr>
                <p:grpSpPr>
                  <a:xfrm>
                    <a:off x="1692639" y="5156616"/>
                    <a:ext cx="1681317" cy="381000"/>
                    <a:chOff x="1219200" y="2133600"/>
                    <a:chExt cx="4343400" cy="685800"/>
                  </a:xfrm>
                </p:grpSpPr>
                <p:sp>
                  <p:nvSpPr>
                    <p:cNvPr id="631" name="&quot;No&quot; Symbol 630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2" name="&quot;No&quot; Symbol 631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3" name="&quot;No&quot; Symbol 632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4" name="&quot;No&quot; Symbol 633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454" name="Group 73"/>
                <p:cNvGrpSpPr/>
                <p:nvPr/>
              </p:nvGrpSpPr>
              <p:grpSpPr>
                <a:xfrm>
                  <a:off x="7268560" y="5194857"/>
                  <a:ext cx="832433" cy="199887"/>
                  <a:chOff x="1600200" y="5029200"/>
                  <a:chExt cx="1981200" cy="609600"/>
                </a:xfrm>
              </p:grpSpPr>
              <p:sp>
                <p:nvSpPr>
                  <p:cNvPr id="623" name="Rounded Rectangle 35"/>
                  <p:cNvSpPr/>
                  <p:nvPr/>
                </p:nvSpPr>
                <p:spPr>
                  <a:xfrm>
                    <a:off x="1600200" y="5029200"/>
                    <a:ext cx="19812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58" name="Group 64"/>
                  <p:cNvGrpSpPr/>
                  <p:nvPr/>
                </p:nvGrpSpPr>
                <p:grpSpPr>
                  <a:xfrm>
                    <a:off x="1692639" y="5156616"/>
                    <a:ext cx="1681317" cy="381000"/>
                    <a:chOff x="1219200" y="2133600"/>
                    <a:chExt cx="4343400" cy="685800"/>
                  </a:xfrm>
                </p:grpSpPr>
                <p:sp>
                  <p:nvSpPr>
                    <p:cNvPr id="625" name="&quot;No&quot; Symbol 624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6" name="&quot;No&quot; Symbol 625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7" name="&quot;No&quot; Symbol 626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8" name="&quot;No&quot; Symbol 627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459" name="Group 73"/>
                <p:cNvGrpSpPr/>
                <p:nvPr/>
              </p:nvGrpSpPr>
              <p:grpSpPr>
                <a:xfrm rot="20185569">
                  <a:off x="8208139" y="4966084"/>
                  <a:ext cx="761396" cy="275114"/>
                  <a:chOff x="1392887" y="5029200"/>
                  <a:chExt cx="2188513" cy="666570"/>
                </a:xfrm>
              </p:grpSpPr>
              <p:sp>
                <p:nvSpPr>
                  <p:cNvPr id="617" name="Rounded Rectangle 616"/>
                  <p:cNvSpPr/>
                  <p:nvPr/>
                </p:nvSpPr>
                <p:spPr>
                  <a:xfrm>
                    <a:off x="1392887" y="5029200"/>
                    <a:ext cx="2188513" cy="66657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60" name="Group 64"/>
                  <p:cNvGrpSpPr/>
                  <p:nvPr/>
                </p:nvGrpSpPr>
                <p:grpSpPr>
                  <a:xfrm>
                    <a:off x="1692639" y="5156616"/>
                    <a:ext cx="1681317" cy="381000"/>
                    <a:chOff x="1219200" y="2133600"/>
                    <a:chExt cx="4343400" cy="685800"/>
                  </a:xfrm>
                </p:grpSpPr>
                <p:sp>
                  <p:nvSpPr>
                    <p:cNvPr id="619" name="&quot;No&quot; Symbol 31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0" name="&quot;No&quot; Symbol 32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1" name="&quot;No&quot; Symbol 33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2" name="&quot;No&quot; Symbol 621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461" name="Group 73"/>
                <p:cNvGrpSpPr/>
                <p:nvPr/>
              </p:nvGrpSpPr>
              <p:grpSpPr>
                <a:xfrm rot="1632826">
                  <a:off x="6343981" y="4944281"/>
                  <a:ext cx="689271" cy="251601"/>
                  <a:chOff x="1600200" y="5029200"/>
                  <a:chExt cx="1981200" cy="609600"/>
                </a:xfrm>
              </p:grpSpPr>
              <p:sp>
                <p:nvSpPr>
                  <p:cNvPr id="611" name="Rounded Rectangle 610"/>
                  <p:cNvSpPr/>
                  <p:nvPr/>
                </p:nvSpPr>
                <p:spPr>
                  <a:xfrm>
                    <a:off x="1600200" y="5029200"/>
                    <a:ext cx="19812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62" name="Group 64"/>
                  <p:cNvGrpSpPr/>
                  <p:nvPr/>
                </p:nvGrpSpPr>
                <p:grpSpPr>
                  <a:xfrm>
                    <a:off x="1692639" y="5156616"/>
                    <a:ext cx="1681317" cy="381000"/>
                    <a:chOff x="1219200" y="2133600"/>
                    <a:chExt cx="4343400" cy="685800"/>
                  </a:xfrm>
                </p:grpSpPr>
                <p:sp>
                  <p:nvSpPr>
                    <p:cNvPr id="613" name="&quot;No&quot; Symbol 612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4" name="&quot;No&quot; Symbol 613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5" name="&quot;No&quot; Symbol 27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6" name="&quot;No&quot; Symbol 28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472" name="Group 238"/>
              <p:cNvGrpSpPr/>
              <p:nvPr/>
            </p:nvGrpSpPr>
            <p:grpSpPr>
              <a:xfrm>
                <a:off x="0" y="3657600"/>
                <a:ext cx="838200" cy="892657"/>
                <a:chOff x="304800" y="3048000"/>
                <a:chExt cx="838200" cy="892657"/>
              </a:xfrm>
            </p:grpSpPr>
            <p:grpSp>
              <p:nvGrpSpPr>
                <p:cNvPr id="473" name="Group 229"/>
                <p:cNvGrpSpPr/>
                <p:nvPr/>
              </p:nvGrpSpPr>
              <p:grpSpPr>
                <a:xfrm>
                  <a:off x="304800" y="30480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583" name="Round Same Side Corner Rectangle 582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4" name="Block Arc 583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5" name="Oval 584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6" name="Oval 585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7" name="Oval 586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8" name="Oval 587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9" name="Double Wave 588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82" name="Oval 581"/>
                <p:cNvSpPr/>
                <p:nvPr/>
              </p:nvSpPr>
              <p:spPr>
                <a:xfrm rot="19057353" flipH="1">
                  <a:off x="859436" y="3529084"/>
                  <a:ext cx="215301" cy="37258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4" name="Group 422"/>
            <p:cNvGrpSpPr/>
            <p:nvPr/>
          </p:nvGrpSpPr>
          <p:grpSpPr>
            <a:xfrm>
              <a:off x="2590800" y="838200"/>
              <a:ext cx="1905000" cy="3258669"/>
              <a:chOff x="609600" y="533400"/>
              <a:chExt cx="3207604" cy="5486887"/>
            </a:xfrm>
          </p:grpSpPr>
          <p:grpSp>
            <p:nvGrpSpPr>
              <p:cNvPr id="475" name="Group 160"/>
              <p:cNvGrpSpPr/>
              <p:nvPr/>
            </p:nvGrpSpPr>
            <p:grpSpPr>
              <a:xfrm>
                <a:off x="878390" y="533400"/>
                <a:ext cx="2938814" cy="5486887"/>
                <a:chOff x="878390" y="533400"/>
                <a:chExt cx="2938814" cy="5486887"/>
              </a:xfrm>
            </p:grpSpPr>
            <p:grpSp>
              <p:nvGrpSpPr>
                <p:cNvPr id="476" name="Group 115"/>
                <p:cNvGrpSpPr/>
                <p:nvPr/>
              </p:nvGrpSpPr>
              <p:grpSpPr>
                <a:xfrm flipH="1">
                  <a:off x="1484343" y="4800853"/>
                  <a:ext cx="973775" cy="1219434"/>
                  <a:chOff x="3281156" y="5182107"/>
                  <a:chExt cx="973775" cy="1219434"/>
                </a:xfrm>
              </p:grpSpPr>
              <p:sp>
                <p:nvSpPr>
                  <p:cNvPr id="577" name="Oval 576"/>
                  <p:cNvSpPr/>
                  <p:nvPr/>
                </p:nvSpPr>
                <p:spPr>
                  <a:xfrm rot="17172481" flipH="1">
                    <a:off x="3409398" y="5556007"/>
                    <a:ext cx="717292" cy="973775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8" name="Oval 577"/>
                  <p:cNvSpPr/>
                  <p:nvPr/>
                </p:nvSpPr>
                <p:spPr>
                  <a:xfrm rot="19411276">
                    <a:off x="3369870" y="5182107"/>
                    <a:ext cx="639441" cy="1159928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5" name="Group 114"/>
                <p:cNvGrpSpPr/>
                <p:nvPr/>
              </p:nvGrpSpPr>
              <p:grpSpPr>
                <a:xfrm>
                  <a:off x="2442681" y="4800854"/>
                  <a:ext cx="951162" cy="1216277"/>
                  <a:chOff x="3281606" y="5182108"/>
                  <a:chExt cx="951162" cy="1216277"/>
                </a:xfrm>
              </p:grpSpPr>
              <p:sp>
                <p:nvSpPr>
                  <p:cNvPr id="575" name="Oval 3"/>
                  <p:cNvSpPr/>
                  <p:nvPr/>
                </p:nvSpPr>
                <p:spPr>
                  <a:xfrm rot="17172481" flipH="1">
                    <a:off x="3398541" y="5564158"/>
                    <a:ext cx="717292" cy="951162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6" name="Oval 575"/>
                  <p:cNvSpPr/>
                  <p:nvPr/>
                </p:nvSpPr>
                <p:spPr>
                  <a:xfrm rot="19411276">
                    <a:off x="3330888" y="5182108"/>
                    <a:ext cx="639441" cy="1159928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16" name="Isosceles Triangle 4"/>
                <p:cNvSpPr/>
                <p:nvPr/>
              </p:nvSpPr>
              <p:spPr>
                <a:xfrm>
                  <a:off x="1245192" y="2327195"/>
                  <a:ext cx="2389395" cy="3282788"/>
                </a:xfrm>
                <a:prstGeom prst="triangle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Isosceles Triangle 516"/>
                <p:cNvSpPr/>
                <p:nvPr/>
              </p:nvSpPr>
              <p:spPr>
                <a:xfrm rot="10800000">
                  <a:off x="2114063" y="2678922"/>
                  <a:ext cx="543044" cy="703455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" name="Oval 517"/>
                <p:cNvSpPr/>
                <p:nvPr/>
              </p:nvSpPr>
              <p:spPr>
                <a:xfrm rot="19411276">
                  <a:off x="3177763" y="3124453"/>
                  <a:ext cx="639441" cy="115992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" name="Oval 518"/>
                <p:cNvSpPr/>
                <p:nvPr/>
              </p:nvSpPr>
              <p:spPr>
                <a:xfrm rot="2820608">
                  <a:off x="1145129" y="3303559"/>
                  <a:ext cx="541034" cy="107451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" name="Isosceles Triangle 519"/>
                <p:cNvSpPr/>
                <p:nvPr/>
              </p:nvSpPr>
              <p:spPr>
                <a:xfrm rot="2242960">
                  <a:off x="1208041" y="2086898"/>
                  <a:ext cx="1303307" cy="1932008"/>
                </a:xfrm>
                <a:prstGeom prst="triangle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" name="Isosceles Triangle 520"/>
                <p:cNvSpPr/>
                <p:nvPr/>
              </p:nvSpPr>
              <p:spPr>
                <a:xfrm rot="19284057">
                  <a:off x="2312756" y="2086047"/>
                  <a:ext cx="1303307" cy="1932008"/>
                </a:xfrm>
                <a:prstGeom prst="triangle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" name="Oval 521"/>
                <p:cNvSpPr/>
                <p:nvPr/>
              </p:nvSpPr>
              <p:spPr>
                <a:xfrm>
                  <a:off x="1679626" y="685800"/>
                  <a:ext cx="1411915" cy="2227607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" name="Cloud 522"/>
                <p:cNvSpPr/>
                <p:nvPr/>
              </p:nvSpPr>
              <p:spPr>
                <a:xfrm>
                  <a:off x="1679626" y="685800"/>
                  <a:ext cx="1411915" cy="586212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" name="Cloud 523"/>
                <p:cNvSpPr/>
                <p:nvPr/>
              </p:nvSpPr>
              <p:spPr>
                <a:xfrm rot="5107997">
                  <a:off x="1522956" y="2191186"/>
                  <a:ext cx="3182343" cy="668060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Cloud 13"/>
                <p:cNvSpPr/>
                <p:nvPr/>
              </p:nvSpPr>
              <p:spPr>
                <a:xfrm rot="6038579">
                  <a:off x="127135" y="2176813"/>
                  <a:ext cx="3135351" cy="626179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Trapezoid 14"/>
                <p:cNvSpPr/>
                <p:nvPr/>
              </p:nvSpPr>
              <p:spPr>
                <a:xfrm rot="283094">
                  <a:off x="1376269" y="785424"/>
                  <a:ext cx="651653" cy="1993122"/>
                </a:xfrm>
                <a:prstGeom prst="trapezoid">
                  <a:avLst>
                    <a:gd name="adj" fmla="val 23019"/>
                  </a:avLst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Trapezoid 15"/>
                <p:cNvSpPr/>
                <p:nvPr/>
              </p:nvSpPr>
              <p:spPr>
                <a:xfrm rot="21363997">
                  <a:off x="2810793" y="782002"/>
                  <a:ext cx="651653" cy="1993122"/>
                </a:xfrm>
                <a:prstGeom prst="trapezoid">
                  <a:avLst>
                    <a:gd name="adj" fmla="val 25059"/>
                  </a:avLst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" name="Flowchart: Stored Data 16"/>
                <p:cNvSpPr/>
                <p:nvPr/>
              </p:nvSpPr>
              <p:spPr>
                <a:xfrm rot="5400000">
                  <a:off x="2076301" y="-18901"/>
                  <a:ext cx="633140" cy="1737742"/>
                </a:xfrm>
                <a:prstGeom prst="flowChartOnlineStorage">
                  <a:avLst/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86" name="Group 112"/>
                <p:cNvGrpSpPr/>
                <p:nvPr/>
              </p:nvGrpSpPr>
              <p:grpSpPr>
                <a:xfrm>
                  <a:off x="1981618" y="2845382"/>
                  <a:ext cx="826539" cy="1330628"/>
                  <a:chOff x="8347441" y="1292651"/>
                  <a:chExt cx="1650698" cy="2424910"/>
                </a:xfrm>
              </p:grpSpPr>
              <p:sp>
                <p:nvSpPr>
                  <p:cNvPr id="570" name="Flowchart: Collate 18"/>
                  <p:cNvSpPr/>
                  <p:nvPr/>
                </p:nvSpPr>
                <p:spPr>
                  <a:xfrm rot="770778">
                    <a:off x="9399713" y="1292651"/>
                    <a:ext cx="598426" cy="114350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1" name="Flowchart: Collate 570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2" name="Flowchart: Collate 571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3" name="Quad Arrow 572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4" name="Flowchart: Collate 573"/>
                  <p:cNvSpPr/>
                  <p:nvPr/>
                </p:nvSpPr>
                <p:spPr>
                  <a:xfrm rot="20790787">
                    <a:off x="8347441" y="1319349"/>
                    <a:ext cx="598426" cy="114350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87" name="Group 139"/>
                <p:cNvGrpSpPr/>
                <p:nvPr/>
              </p:nvGrpSpPr>
              <p:grpSpPr>
                <a:xfrm>
                  <a:off x="1524000" y="609599"/>
                  <a:ext cx="1668905" cy="424721"/>
                  <a:chOff x="8207301" y="2136098"/>
                  <a:chExt cx="4701747" cy="988103"/>
                </a:xfrm>
              </p:grpSpPr>
              <p:grpSp>
                <p:nvGrpSpPr>
                  <p:cNvPr id="488" name="Group 118"/>
                  <p:cNvGrpSpPr/>
                  <p:nvPr/>
                </p:nvGrpSpPr>
                <p:grpSpPr>
                  <a:xfrm>
                    <a:off x="8207301" y="2165657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67" name="Flowchart: Collate 566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8" name="Flowchart: Collate 567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9" name="Quad Arrow 568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03" name="Group 124"/>
                  <p:cNvGrpSpPr/>
                  <p:nvPr/>
                </p:nvGrpSpPr>
                <p:grpSpPr>
                  <a:xfrm>
                    <a:off x="9386341" y="2136098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64" name="Flowchart: Collate 563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5" name="Flowchart: Collate 564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6" name="Quad Arrow 565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04" name="Group 128"/>
                  <p:cNvGrpSpPr/>
                  <p:nvPr/>
                </p:nvGrpSpPr>
                <p:grpSpPr>
                  <a:xfrm>
                    <a:off x="10581807" y="2139846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61" name="Flowchart: Collate 560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2" name="Flowchart: Collate 561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3" name="Quad Arrow 562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05" name="Group 132"/>
                  <p:cNvGrpSpPr/>
                  <p:nvPr/>
                </p:nvGrpSpPr>
                <p:grpSpPr>
                  <a:xfrm>
                    <a:off x="11777273" y="2143594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58" name="Flowchart: Collate 557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59" name="Flowchart: Collate 558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0" name="Quad Arrow 559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555" name="Diamond 554"/>
                  <p:cNvSpPr/>
                  <p:nvPr/>
                </p:nvSpPr>
                <p:spPr>
                  <a:xfrm>
                    <a:off x="9144000" y="243840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6" name="Diamond 555"/>
                  <p:cNvSpPr/>
                  <p:nvPr/>
                </p:nvSpPr>
                <p:spPr>
                  <a:xfrm>
                    <a:off x="10347960" y="242316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Diamond 556"/>
                  <p:cNvSpPr/>
                  <p:nvPr/>
                </p:nvSpPr>
                <p:spPr>
                  <a:xfrm>
                    <a:off x="11536680" y="237744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4" name="Group 140"/>
                <p:cNvGrpSpPr/>
                <p:nvPr/>
              </p:nvGrpSpPr>
              <p:grpSpPr>
                <a:xfrm>
                  <a:off x="1405328" y="5106650"/>
                  <a:ext cx="2057400" cy="439712"/>
                  <a:chOff x="8207301" y="2136098"/>
                  <a:chExt cx="4701747" cy="988103"/>
                </a:xfrm>
              </p:grpSpPr>
              <p:grpSp>
                <p:nvGrpSpPr>
                  <p:cNvPr id="515" name="Group 118"/>
                  <p:cNvGrpSpPr/>
                  <p:nvPr/>
                </p:nvGrpSpPr>
                <p:grpSpPr>
                  <a:xfrm>
                    <a:off x="8207301" y="2165657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48" name="Flowchart: Collate 547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9" name="Flowchart: Collate 548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50" name="Quad Arrow 549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29" name="Group 124"/>
                  <p:cNvGrpSpPr/>
                  <p:nvPr/>
                </p:nvGrpSpPr>
                <p:grpSpPr>
                  <a:xfrm>
                    <a:off x="9386341" y="2136098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45" name="Flowchart: Collate 544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6" name="Flowchart: Collate 545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7" name="Quad Arrow 546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30" name="Group 128"/>
                  <p:cNvGrpSpPr/>
                  <p:nvPr/>
                </p:nvGrpSpPr>
                <p:grpSpPr>
                  <a:xfrm>
                    <a:off x="10581807" y="2139846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42" name="Flowchart: Collate 541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3" name="Flowchart: Collate 542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4" name="Quad Arrow 543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31" name="Group 132"/>
                  <p:cNvGrpSpPr/>
                  <p:nvPr/>
                </p:nvGrpSpPr>
                <p:grpSpPr>
                  <a:xfrm>
                    <a:off x="11777273" y="2143594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39" name="Flowchart: Collate 538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0" name="Flowchart: Collate 539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1" name="Quad Arrow 540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536" name="Diamond 535"/>
                  <p:cNvSpPr/>
                  <p:nvPr/>
                </p:nvSpPr>
                <p:spPr>
                  <a:xfrm>
                    <a:off x="9144000" y="243840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Diamond 536"/>
                  <p:cNvSpPr/>
                  <p:nvPr/>
                </p:nvSpPr>
                <p:spPr>
                  <a:xfrm>
                    <a:off x="10347960" y="242316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8" name="Diamond 537"/>
                  <p:cNvSpPr/>
                  <p:nvPr/>
                </p:nvSpPr>
                <p:spPr>
                  <a:xfrm>
                    <a:off x="11536680" y="237744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32" name="Group 185"/>
              <p:cNvGrpSpPr/>
              <p:nvPr/>
            </p:nvGrpSpPr>
            <p:grpSpPr>
              <a:xfrm>
                <a:off x="609600" y="34290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533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507" name="Round Same Side Corner Rectangle 506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Block Arc 507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09" name="Oval 508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Oval 509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1" name="Oval 510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2" name="Oval 511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3" name="Double Wave 512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6" name="Oval 505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4" name="Group 602"/>
            <p:cNvGrpSpPr/>
            <p:nvPr/>
          </p:nvGrpSpPr>
          <p:grpSpPr>
            <a:xfrm>
              <a:off x="3505200" y="1066800"/>
              <a:ext cx="1752600" cy="3729519"/>
              <a:chOff x="381000" y="420466"/>
              <a:chExt cx="3540113" cy="5425343"/>
            </a:xfrm>
          </p:grpSpPr>
          <p:grpSp>
            <p:nvGrpSpPr>
              <p:cNvPr id="535" name="Group 181"/>
              <p:cNvGrpSpPr/>
              <p:nvPr/>
            </p:nvGrpSpPr>
            <p:grpSpPr>
              <a:xfrm>
                <a:off x="560446" y="420466"/>
                <a:ext cx="3360667" cy="5425343"/>
                <a:chOff x="560446" y="420466"/>
                <a:chExt cx="3360667" cy="5425343"/>
              </a:xfrm>
            </p:grpSpPr>
            <p:grpSp>
              <p:nvGrpSpPr>
                <p:cNvPr id="551" name="Group 173"/>
                <p:cNvGrpSpPr/>
                <p:nvPr/>
              </p:nvGrpSpPr>
              <p:grpSpPr>
                <a:xfrm>
                  <a:off x="2133600" y="5105400"/>
                  <a:ext cx="783670" cy="664209"/>
                  <a:chOff x="3864530" y="5516614"/>
                  <a:chExt cx="1031368" cy="874149"/>
                </a:xfrm>
              </p:grpSpPr>
              <p:sp>
                <p:nvSpPr>
                  <p:cNvPr id="500" name="Oval 499"/>
                  <p:cNvSpPr/>
                  <p:nvPr/>
                </p:nvSpPr>
                <p:spPr>
                  <a:xfrm rot="2101605">
                    <a:off x="3864530" y="5516614"/>
                    <a:ext cx="1030210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1" name="Oval 500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2" name="Moon 501"/>
                  <p:cNvSpPr/>
                  <p:nvPr/>
                </p:nvSpPr>
                <p:spPr>
                  <a:xfrm rot="4319138">
                    <a:off x="4314905" y="5563212"/>
                    <a:ext cx="281239" cy="880746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2" name="Group 177"/>
                <p:cNvGrpSpPr/>
                <p:nvPr/>
              </p:nvGrpSpPr>
              <p:grpSpPr>
                <a:xfrm flipH="1">
                  <a:off x="1447800" y="5181600"/>
                  <a:ext cx="783670" cy="664209"/>
                  <a:chOff x="3864530" y="5516614"/>
                  <a:chExt cx="1031368" cy="874149"/>
                </a:xfrm>
              </p:grpSpPr>
              <p:sp>
                <p:nvSpPr>
                  <p:cNvPr id="497" name="Oval 496"/>
                  <p:cNvSpPr/>
                  <p:nvPr/>
                </p:nvSpPr>
                <p:spPr>
                  <a:xfrm rot="2101605">
                    <a:off x="3864530" y="5516614"/>
                    <a:ext cx="1030210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8" name="Oval 497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9" name="Moon 498"/>
                  <p:cNvSpPr/>
                  <p:nvPr/>
                </p:nvSpPr>
                <p:spPr>
                  <a:xfrm rot="4319138">
                    <a:off x="4314905" y="5563212"/>
                    <a:ext cx="281239" cy="880746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3" name="Group 165"/>
                <p:cNvGrpSpPr/>
                <p:nvPr/>
              </p:nvGrpSpPr>
              <p:grpSpPr>
                <a:xfrm>
                  <a:off x="560446" y="420466"/>
                  <a:ext cx="3360667" cy="4965982"/>
                  <a:chOff x="560446" y="420466"/>
                  <a:chExt cx="3360667" cy="4965982"/>
                </a:xfrm>
              </p:grpSpPr>
              <p:sp>
                <p:nvSpPr>
                  <p:cNvPr id="436" name="Rounded Rectangle 435"/>
                  <p:cNvSpPr/>
                  <p:nvPr/>
                </p:nvSpPr>
                <p:spPr>
                  <a:xfrm>
                    <a:off x="838200" y="1371600"/>
                    <a:ext cx="2667000" cy="2362200"/>
                  </a:xfrm>
                  <a:prstGeom prst="roundRect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Oval 2"/>
                  <p:cNvSpPr/>
                  <p:nvPr/>
                </p:nvSpPr>
                <p:spPr>
                  <a:xfrm rot="3435232" flipH="1">
                    <a:off x="2829629" y="3776238"/>
                    <a:ext cx="702478" cy="770148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Oval 3"/>
                  <p:cNvSpPr/>
                  <p:nvPr/>
                </p:nvSpPr>
                <p:spPr>
                  <a:xfrm rot="18164768">
                    <a:off x="924630" y="3776238"/>
                    <a:ext cx="702478" cy="770148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Trapezoid 438"/>
                  <p:cNvSpPr/>
                  <p:nvPr/>
                </p:nvSpPr>
                <p:spPr>
                  <a:xfrm>
                    <a:off x="1380126" y="2998024"/>
                    <a:ext cx="1648336" cy="2388424"/>
                  </a:xfrm>
                  <a:prstGeom prst="trapezoid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Trapezoid 439"/>
                  <p:cNvSpPr/>
                  <p:nvPr/>
                </p:nvSpPr>
                <p:spPr>
                  <a:xfrm rot="20676161" flipH="1">
                    <a:off x="2449995" y="2425936"/>
                    <a:ext cx="917342" cy="1778506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1" name="Trapezoid 440"/>
                  <p:cNvSpPr/>
                  <p:nvPr/>
                </p:nvSpPr>
                <p:spPr>
                  <a:xfrm rot="996339">
                    <a:off x="1023509" y="2480168"/>
                    <a:ext cx="976135" cy="1720839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Trapezoid 441"/>
                  <p:cNvSpPr/>
                  <p:nvPr/>
                </p:nvSpPr>
                <p:spPr>
                  <a:xfrm>
                    <a:off x="1380126" y="2717033"/>
                    <a:ext cx="1648336" cy="2388424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Oval 442"/>
                  <p:cNvSpPr/>
                  <p:nvPr/>
                </p:nvSpPr>
                <p:spPr>
                  <a:xfrm>
                    <a:off x="1792210" y="2155051"/>
                    <a:ext cx="824168" cy="84297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Oval 13"/>
                  <p:cNvSpPr/>
                  <p:nvPr/>
                </p:nvSpPr>
                <p:spPr>
                  <a:xfrm>
                    <a:off x="1174084" y="890591"/>
                    <a:ext cx="2060420" cy="196693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Round Diagonal Corner Rectangle 444"/>
                  <p:cNvSpPr/>
                  <p:nvPr/>
                </p:nvSpPr>
                <p:spPr>
                  <a:xfrm rot="2884430">
                    <a:off x="1952439" y="909506"/>
                    <a:ext cx="1425463" cy="771072"/>
                  </a:xfrm>
                  <a:prstGeom prst="round2DiagRect">
                    <a:avLst>
                      <a:gd name="adj1" fmla="val 50000"/>
                      <a:gd name="adj2" fmla="val 13374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6" name="Round Diagonal Corner Rectangle 445"/>
                  <p:cNvSpPr/>
                  <p:nvPr/>
                </p:nvSpPr>
                <p:spPr>
                  <a:xfrm>
                    <a:off x="1066800" y="762000"/>
                    <a:ext cx="1447800" cy="990600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Trapezoid 446"/>
                  <p:cNvSpPr/>
                  <p:nvPr/>
                </p:nvSpPr>
                <p:spPr>
                  <a:xfrm rot="996339">
                    <a:off x="560446" y="1055798"/>
                    <a:ext cx="807082" cy="2403854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8" name="Trapezoid 447"/>
                  <p:cNvSpPr/>
                  <p:nvPr/>
                </p:nvSpPr>
                <p:spPr>
                  <a:xfrm rot="20603661" flipH="1">
                    <a:off x="3114031" y="1136672"/>
                    <a:ext cx="807082" cy="2179705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9" name="Chord 448"/>
                  <p:cNvSpPr/>
                  <p:nvPr/>
                </p:nvSpPr>
                <p:spPr>
                  <a:xfrm rot="11111887">
                    <a:off x="906039" y="420466"/>
                    <a:ext cx="2626723" cy="1616787"/>
                  </a:xfrm>
                  <a:prstGeom prst="chord">
                    <a:avLst>
                      <a:gd name="adj1" fmla="val 243305"/>
                      <a:gd name="adj2" fmla="val 9993495"/>
                    </a:avLst>
                  </a:prstGeom>
                  <a:solidFill>
                    <a:schemeClr val="bg2"/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0" name="Cross 449"/>
                  <p:cNvSpPr/>
                  <p:nvPr/>
                </p:nvSpPr>
                <p:spPr>
                  <a:xfrm>
                    <a:off x="838200" y="914400"/>
                    <a:ext cx="2667000" cy="533400"/>
                  </a:xfrm>
                  <a:prstGeom prst="plus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54" name="Group 119"/>
                  <p:cNvGrpSpPr/>
                  <p:nvPr/>
                </p:nvGrpSpPr>
                <p:grpSpPr>
                  <a:xfrm>
                    <a:off x="1219200" y="914400"/>
                    <a:ext cx="1983698" cy="644577"/>
                    <a:chOff x="3352800" y="5486400"/>
                    <a:chExt cx="3429000" cy="838200"/>
                  </a:xfrm>
                </p:grpSpPr>
                <p:grpSp>
                  <p:nvGrpSpPr>
                    <p:cNvPr id="579" name="Group 109"/>
                    <p:cNvGrpSpPr/>
                    <p:nvPr/>
                  </p:nvGrpSpPr>
                  <p:grpSpPr>
                    <a:xfrm>
                      <a:off x="33528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95" name="Quad Arrow 494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6" name="Rounded Rectangle 495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80" name="Group 110"/>
                    <p:cNvGrpSpPr/>
                    <p:nvPr/>
                  </p:nvGrpSpPr>
                  <p:grpSpPr>
                    <a:xfrm>
                      <a:off x="41910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93" name="Quad Arrow 492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4" name="Rounded Rectangle 493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581" name="Group 113"/>
                    <p:cNvGrpSpPr/>
                    <p:nvPr/>
                  </p:nvGrpSpPr>
                  <p:grpSpPr>
                    <a:xfrm>
                      <a:off x="50292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91" name="Quad Arrow 490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2" name="Rounded Rectangle 491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604" name="Group 116"/>
                    <p:cNvGrpSpPr/>
                    <p:nvPr/>
                  </p:nvGrpSpPr>
                  <p:grpSpPr>
                    <a:xfrm>
                      <a:off x="58674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89" name="Quad Arrow 488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0" name="Rounded Rectangle 489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605" name="Group 134"/>
                  <p:cNvGrpSpPr/>
                  <p:nvPr/>
                </p:nvGrpSpPr>
                <p:grpSpPr>
                  <a:xfrm rot="17163614">
                    <a:off x="297833" y="3730952"/>
                    <a:ext cx="2514600" cy="609600"/>
                    <a:chOff x="3124200" y="5715000"/>
                    <a:chExt cx="2514600" cy="609600"/>
                  </a:xfrm>
                </p:grpSpPr>
                <p:sp>
                  <p:nvSpPr>
                    <p:cNvPr id="471" name="Rounded Rectangle 470"/>
                    <p:cNvSpPr/>
                    <p:nvPr/>
                  </p:nvSpPr>
                  <p:spPr>
                    <a:xfrm>
                      <a:off x="3124200" y="5715000"/>
                      <a:ext cx="2514600" cy="609600"/>
                    </a:xfrm>
                    <a:prstGeom prst="roundRect">
                      <a:avLst/>
                    </a:prstGeom>
                    <a:solidFill>
                      <a:schemeClr val="bg2">
                        <a:lumMod val="9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07" name="Group 120"/>
                    <p:cNvGrpSpPr/>
                    <p:nvPr/>
                  </p:nvGrpSpPr>
                  <p:grpSpPr>
                    <a:xfrm>
                      <a:off x="3200400" y="5715000"/>
                      <a:ext cx="2362200" cy="609599"/>
                      <a:chOff x="3352800" y="5486400"/>
                      <a:chExt cx="3429000" cy="838200"/>
                    </a:xfrm>
                  </p:grpSpPr>
                  <p:grpSp>
                    <p:nvGrpSpPr>
                      <p:cNvPr id="608" name="Group 109"/>
                      <p:cNvGrpSpPr/>
                      <p:nvPr/>
                    </p:nvGrpSpPr>
                    <p:grpSpPr>
                      <a:xfrm>
                        <a:off x="33528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83" name="Quad Arrow 482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84" name="Rounded Rectangle 483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609" name="Group 110"/>
                      <p:cNvGrpSpPr/>
                      <p:nvPr/>
                    </p:nvGrpSpPr>
                    <p:grpSpPr>
                      <a:xfrm>
                        <a:off x="41910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81" name="Quad Arrow 480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82" name="Rounded Rectangle 481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610" name="Group 113"/>
                      <p:cNvGrpSpPr/>
                      <p:nvPr/>
                    </p:nvGrpSpPr>
                    <p:grpSpPr>
                      <a:xfrm>
                        <a:off x="50292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79" name="Quad Arrow 478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80" name="Rounded Rectangle 479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612" name="Group 116"/>
                      <p:cNvGrpSpPr/>
                      <p:nvPr/>
                    </p:nvGrpSpPr>
                    <p:grpSpPr>
                      <a:xfrm>
                        <a:off x="58674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77" name="Quad Arrow 476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78" name="Rounded Rectangle 477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618" name="Group 135"/>
                  <p:cNvGrpSpPr/>
                  <p:nvPr/>
                </p:nvGrpSpPr>
                <p:grpSpPr>
                  <a:xfrm rot="4436386" flipH="1">
                    <a:off x="1593233" y="3730952"/>
                    <a:ext cx="2514600" cy="609600"/>
                    <a:chOff x="3124200" y="5715000"/>
                    <a:chExt cx="2514600" cy="609600"/>
                  </a:xfrm>
                </p:grpSpPr>
                <p:sp>
                  <p:nvSpPr>
                    <p:cNvPr id="457" name="Rounded Rectangle 456"/>
                    <p:cNvSpPr/>
                    <p:nvPr/>
                  </p:nvSpPr>
                  <p:spPr>
                    <a:xfrm>
                      <a:off x="3124200" y="5715000"/>
                      <a:ext cx="2514600" cy="609600"/>
                    </a:xfrm>
                    <a:prstGeom prst="roundRect">
                      <a:avLst/>
                    </a:prstGeom>
                    <a:solidFill>
                      <a:schemeClr val="bg2">
                        <a:lumMod val="9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624" name="Group 120"/>
                    <p:cNvGrpSpPr/>
                    <p:nvPr/>
                  </p:nvGrpSpPr>
                  <p:grpSpPr>
                    <a:xfrm>
                      <a:off x="3200400" y="5715000"/>
                      <a:ext cx="2362200" cy="609599"/>
                      <a:chOff x="3352800" y="5486400"/>
                      <a:chExt cx="3429000" cy="838200"/>
                    </a:xfrm>
                  </p:grpSpPr>
                  <p:grpSp>
                    <p:nvGrpSpPr>
                      <p:cNvPr id="630" name="Group 109"/>
                      <p:cNvGrpSpPr/>
                      <p:nvPr/>
                    </p:nvGrpSpPr>
                    <p:grpSpPr>
                      <a:xfrm>
                        <a:off x="33528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69" name="Quad Arrow 468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70" name="Rounded Rectangle 469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638" name="Group 110"/>
                      <p:cNvGrpSpPr/>
                      <p:nvPr/>
                    </p:nvGrpSpPr>
                    <p:grpSpPr>
                      <a:xfrm>
                        <a:off x="41910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67" name="Quad Arrow 466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68" name="Rounded Rectangle 467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646" name="Group 113"/>
                      <p:cNvGrpSpPr/>
                      <p:nvPr/>
                    </p:nvGrpSpPr>
                    <p:grpSpPr>
                      <a:xfrm>
                        <a:off x="50292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65" name="Quad Arrow 464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66" name="Rounded Rectangle 465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647" name="Group 116"/>
                      <p:cNvGrpSpPr/>
                      <p:nvPr/>
                    </p:nvGrpSpPr>
                    <p:grpSpPr>
                      <a:xfrm>
                        <a:off x="58674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63" name="Quad Arrow 462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64" name="Rounded Rectangle 463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648" name="Group 116"/>
                  <p:cNvGrpSpPr/>
                  <p:nvPr/>
                </p:nvGrpSpPr>
                <p:grpSpPr>
                  <a:xfrm rot="16200000">
                    <a:off x="1877856" y="3532344"/>
                    <a:ext cx="685800" cy="631512"/>
                    <a:chOff x="3352800" y="5486400"/>
                    <a:chExt cx="914400" cy="838200"/>
                  </a:xfrm>
                </p:grpSpPr>
                <p:sp>
                  <p:nvSpPr>
                    <p:cNvPr id="455" name="Quad Arrow 454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6" name="Rounded Rectangle 455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698" name="Group 266"/>
              <p:cNvGrpSpPr/>
              <p:nvPr/>
            </p:nvGrpSpPr>
            <p:grpSpPr>
              <a:xfrm>
                <a:off x="381000" y="35814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699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426" name="Round Same Side Corner Rectangle 425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Block Arc 426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8" name="Oval 427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" name="Oval 428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" name="Oval 429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1" name="Oval 430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Double Wave 431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25" name="Oval 424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" name="Group 54"/>
          <p:cNvGrpSpPr/>
          <p:nvPr/>
        </p:nvGrpSpPr>
        <p:grpSpPr>
          <a:xfrm>
            <a:off x="6400800" y="228600"/>
            <a:ext cx="2209800" cy="5334000"/>
            <a:chOff x="3879530" y="2590800"/>
            <a:chExt cx="1454470" cy="4267200"/>
          </a:xfrm>
        </p:grpSpPr>
        <p:sp>
          <p:nvSpPr>
            <p:cNvPr id="56" name="Trapezoid 55"/>
            <p:cNvSpPr/>
            <p:nvPr/>
          </p:nvSpPr>
          <p:spPr>
            <a:xfrm rot="20199001">
              <a:off x="4582201" y="3390230"/>
              <a:ext cx="374405" cy="897864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 rot="1400999" flipH="1">
              <a:off x="4048800" y="3314030"/>
              <a:ext cx="374405" cy="897864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Isosceles Triangle 57"/>
            <p:cNvSpPr/>
            <p:nvPr/>
          </p:nvSpPr>
          <p:spPr>
            <a:xfrm flipH="1">
              <a:off x="4376057" y="3032234"/>
              <a:ext cx="179614" cy="367862"/>
            </a:xfrm>
            <a:prstGeom prst="triangl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Isosceles Triangle 58"/>
            <p:cNvSpPr/>
            <p:nvPr/>
          </p:nvSpPr>
          <p:spPr>
            <a:xfrm flipH="1">
              <a:off x="4256314" y="3032234"/>
              <a:ext cx="179614" cy="367862"/>
            </a:xfrm>
            <a:prstGeom prst="triangl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Isosceles Triangle 59"/>
            <p:cNvSpPr/>
            <p:nvPr/>
          </p:nvSpPr>
          <p:spPr>
            <a:xfrm flipH="1">
              <a:off x="4316186" y="2958662"/>
              <a:ext cx="179614" cy="367862"/>
            </a:xfrm>
            <a:prstGeom prst="triangl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flipH="1">
              <a:off x="4196443" y="5533697"/>
              <a:ext cx="239486" cy="1030014"/>
            </a:xfrm>
            <a:prstGeom prst="trapezoid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 flipH="1">
              <a:off x="4495800" y="5533697"/>
              <a:ext cx="239486" cy="1030014"/>
            </a:xfrm>
            <a:prstGeom prst="trapezoid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 rot="10800000" flipH="1">
              <a:off x="4016829" y="4062248"/>
              <a:ext cx="838200" cy="735724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flipH="1">
              <a:off x="4196443" y="3473669"/>
              <a:ext cx="538843" cy="588579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 flipH="1">
              <a:off x="4016829" y="4945117"/>
              <a:ext cx="838200" cy="1455683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65"/>
            <p:cNvSpPr/>
            <p:nvPr/>
          </p:nvSpPr>
          <p:spPr>
            <a:xfrm flipH="1">
              <a:off x="4136571" y="4797972"/>
              <a:ext cx="598714" cy="147145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gular Pentagon 66"/>
            <p:cNvSpPr/>
            <p:nvPr/>
          </p:nvSpPr>
          <p:spPr>
            <a:xfrm flipH="1">
              <a:off x="4136571" y="3252952"/>
              <a:ext cx="598714" cy="367862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Bent Arrow 67"/>
            <p:cNvSpPr/>
            <p:nvPr/>
          </p:nvSpPr>
          <p:spPr>
            <a:xfrm rot="10575280" flipH="1">
              <a:off x="4718262" y="4083167"/>
              <a:ext cx="538843" cy="662152"/>
            </a:xfrm>
            <a:prstGeom prst="bentArrow">
              <a:avLst>
                <a:gd name="adj1" fmla="val 25000"/>
                <a:gd name="adj2" fmla="val 17174"/>
                <a:gd name="adj3" fmla="val 25000"/>
                <a:gd name="adj4" fmla="val 43750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9" name="Rectangle 68"/>
            <p:cNvSpPr/>
            <p:nvPr/>
          </p:nvSpPr>
          <p:spPr>
            <a:xfrm flipH="1">
              <a:off x="4016829" y="4062248"/>
              <a:ext cx="119743" cy="882869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 flipH="1">
              <a:off x="5154386" y="3105807"/>
              <a:ext cx="59871" cy="3752193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flipH="1">
              <a:off x="4136571" y="6490138"/>
              <a:ext cx="359229" cy="367862"/>
            </a:xfrm>
            <a:prstGeom prst="trapezoid">
              <a:avLst/>
            </a:prstGeom>
            <a:solidFill>
              <a:srgbClr val="B594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flipH="1">
              <a:off x="4435929" y="6490138"/>
              <a:ext cx="359229" cy="367862"/>
            </a:xfrm>
            <a:prstGeom prst="trapezoid">
              <a:avLst/>
            </a:prstGeom>
            <a:solidFill>
              <a:srgbClr val="B594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 flipH="1">
              <a:off x="5094514" y="2958662"/>
              <a:ext cx="179614" cy="147145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/>
            <p:cNvSpPr/>
            <p:nvPr/>
          </p:nvSpPr>
          <p:spPr>
            <a:xfrm flipH="1">
              <a:off x="5154386" y="2590800"/>
              <a:ext cx="59871" cy="367862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gular Pentagon 74"/>
            <p:cNvSpPr/>
            <p:nvPr/>
          </p:nvSpPr>
          <p:spPr>
            <a:xfrm rot="19588336" flipH="1">
              <a:off x="4541726" y="4040358"/>
              <a:ext cx="403184" cy="360972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gular Pentagon 75"/>
            <p:cNvSpPr/>
            <p:nvPr/>
          </p:nvSpPr>
          <p:spPr>
            <a:xfrm rot="2380467" flipH="1">
              <a:off x="3879530" y="4049056"/>
              <a:ext cx="408131" cy="320673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flipH="1">
              <a:off x="5034643" y="4503683"/>
              <a:ext cx="299357" cy="22071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flipH="1">
              <a:off x="3962400" y="4876800"/>
              <a:ext cx="299357" cy="22071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ound Single Corner Rectangle 78"/>
            <p:cNvSpPr/>
            <p:nvPr/>
          </p:nvSpPr>
          <p:spPr>
            <a:xfrm>
              <a:off x="4114800" y="3505200"/>
              <a:ext cx="685800" cy="152400"/>
            </a:xfrm>
            <a:prstGeom prst="round1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1828800" y="4724400"/>
            <a:ext cx="1150265" cy="1679487"/>
            <a:chOff x="1752600" y="2438400"/>
            <a:chExt cx="1150265" cy="1679487"/>
          </a:xfrm>
        </p:grpSpPr>
        <p:grpSp>
          <p:nvGrpSpPr>
            <p:cNvPr id="98" name="Group 163"/>
            <p:cNvGrpSpPr/>
            <p:nvPr/>
          </p:nvGrpSpPr>
          <p:grpSpPr>
            <a:xfrm>
              <a:off x="1752600" y="2438400"/>
              <a:ext cx="1150265" cy="1679487"/>
              <a:chOff x="6934200" y="838200"/>
              <a:chExt cx="1371600" cy="2043250"/>
            </a:xfrm>
          </p:grpSpPr>
          <p:grpSp>
            <p:nvGrpSpPr>
              <p:cNvPr id="173" name="Group 27"/>
              <p:cNvGrpSpPr/>
              <p:nvPr/>
            </p:nvGrpSpPr>
            <p:grpSpPr>
              <a:xfrm>
                <a:off x="6934200" y="838200"/>
                <a:ext cx="1371600" cy="2043250"/>
                <a:chOff x="1295400" y="471350"/>
                <a:chExt cx="4214730" cy="5893641"/>
              </a:xfrm>
            </p:grpSpPr>
            <p:grpSp>
              <p:nvGrpSpPr>
                <p:cNvPr id="175" name="Group 11"/>
                <p:cNvGrpSpPr/>
                <p:nvPr/>
              </p:nvGrpSpPr>
              <p:grpSpPr>
                <a:xfrm rot="5400000">
                  <a:off x="-1147588" y="2976388"/>
                  <a:ext cx="5791627" cy="905652"/>
                  <a:chOff x="1295400" y="1532748"/>
                  <a:chExt cx="9202710" cy="1439052"/>
                </a:xfrm>
              </p:grpSpPr>
              <p:sp>
                <p:nvSpPr>
                  <p:cNvPr id="192" name="Oval 4"/>
                  <p:cNvSpPr/>
                  <p:nvPr/>
                </p:nvSpPr>
                <p:spPr>
                  <a:xfrm>
                    <a:off x="1295400" y="1600200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Oval 5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Oval 6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7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Oval 8"/>
                  <p:cNvSpPr/>
                  <p:nvPr/>
                </p:nvSpPr>
                <p:spPr>
                  <a:xfrm>
                    <a:off x="6566940" y="1555232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Oval 9"/>
                  <p:cNvSpPr/>
                  <p:nvPr/>
                </p:nvSpPr>
                <p:spPr>
                  <a:xfrm>
                    <a:off x="7884825" y="1543990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Oval 10"/>
                  <p:cNvSpPr/>
                  <p:nvPr/>
                </p:nvSpPr>
                <p:spPr>
                  <a:xfrm>
                    <a:off x="9202710" y="153274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6" name="Group 12"/>
                <p:cNvGrpSpPr/>
                <p:nvPr/>
              </p:nvGrpSpPr>
              <p:grpSpPr>
                <a:xfrm rot="5400000">
                  <a:off x="2579727" y="3379635"/>
                  <a:ext cx="4962230" cy="898577"/>
                  <a:chOff x="2613285" y="1532748"/>
                  <a:chExt cx="7884825" cy="1427810"/>
                </a:xfrm>
              </p:grpSpPr>
              <p:sp>
                <p:nvSpPr>
                  <p:cNvPr id="186" name="Oval 185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Oval 186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Oval 187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Oval 17"/>
                  <p:cNvSpPr/>
                  <p:nvPr/>
                </p:nvSpPr>
                <p:spPr>
                  <a:xfrm>
                    <a:off x="6566940" y="1555232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Oval 189"/>
                  <p:cNvSpPr/>
                  <p:nvPr/>
                </p:nvSpPr>
                <p:spPr>
                  <a:xfrm>
                    <a:off x="7884825" y="1543990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Oval 190"/>
                  <p:cNvSpPr/>
                  <p:nvPr/>
                </p:nvSpPr>
                <p:spPr>
                  <a:xfrm>
                    <a:off x="9202710" y="153274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7" name="Group 20"/>
                <p:cNvGrpSpPr/>
                <p:nvPr/>
              </p:nvGrpSpPr>
              <p:grpSpPr>
                <a:xfrm>
                  <a:off x="2124797" y="471350"/>
                  <a:ext cx="3303436" cy="884427"/>
                  <a:chOff x="2613285" y="1555232"/>
                  <a:chExt cx="5249055" cy="1405326"/>
                </a:xfrm>
              </p:grpSpPr>
              <p:sp>
                <p:nvSpPr>
                  <p:cNvPr id="182" name="Oval 22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Oval 23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Oval 24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Oval 184"/>
                  <p:cNvSpPr/>
                  <p:nvPr/>
                </p:nvSpPr>
                <p:spPr>
                  <a:xfrm>
                    <a:off x="6566940" y="1555232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8" name="Group 28"/>
                <p:cNvGrpSpPr/>
                <p:nvPr/>
              </p:nvGrpSpPr>
              <p:grpSpPr>
                <a:xfrm>
                  <a:off x="2157276" y="5487639"/>
                  <a:ext cx="2474039" cy="877352"/>
                  <a:chOff x="2613285" y="1566474"/>
                  <a:chExt cx="3931170" cy="1394084"/>
                </a:xfrm>
              </p:grpSpPr>
              <p:sp>
                <p:nvSpPr>
                  <p:cNvPr id="179" name="Oval 30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Oval 31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Oval 32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74" name="Rectangle 173"/>
              <p:cNvSpPr/>
              <p:nvPr/>
            </p:nvSpPr>
            <p:spPr>
              <a:xfrm>
                <a:off x="7120328" y="990600"/>
                <a:ext cx="1019331" cy="17526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" name="Group 81"/>
            <p:cNvGrpSpPr/>
            <p:nvPr/>
          </p:nvGrpSpPr>
          <p:grpSpPr>
            <a:xfrm>
              <a:off x="1968708" y="2594549"/>
              <a:ext cx="718279" cy="1371600"/>
              <a:chOff x="5301521" y="685800"/>
              <a:chExt cx="1832549" cy="3966147"/>
            </a:xfrm>
          </p:grpSpPr>
          <p:sp>
            <p:nvSpPr>
              <p:cNvPr id="100" name="Rounded Rectangle 99"/>
              <p:cNvSpPr/>
              <p:nvPr/>
            </p:nvSpPr>
            <p:spPr>
              <a:xfrm>
                <a:off x="5334000" y="1524000"/>
                <a:ext cx="1676400" cy="2209800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ounded Rectangle 100"/>
              <p:cNvSpPr/>
              <p:nvPr/>
            </p:nvSpPr>
            <p:spPr>
              <a:xfrm>
                <a:off x="5306518" y="3477717"/>
                <a:ext cx="1783830" cy="449705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Rounded Rectangle 101"/>
              <p:cNvSpPr/>
              <p:nvPr/>
            </p:nvSpPr>
            <p:spPr>
              <a:xfrm rot="5400000">
                <a:off x="4964241" y="3810002"/>
                <a:ext cx="1114271" cy="439711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 rot="5400000">
                <a:off x="6313356" y="3846228"/>
                <a:ext cx="1114271" cy="439711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4" name="Group 14"/>
              <p:cNvGrpSpPr/>
              <p:nvPr/>
            </p:nvGrpSpPr>
            <p:grpSpPr>
              <a:xfrm rot="5400000">
                <a:off x="4962766" y="3797283"/>
                <a:ext cx="1160491" cy="478890"/>
                <a:chOff x="-899410" y="582118"/>
                <a:chExt cx="4884295" cy="1633928"/>
              </a:xfrm>
            </p:grpSpPr>
            <p:sp>
              <p:nvSpPr>
                <p:cNvPr id="170" name="Quad Arrow 169"/>
                <p:cNvSpPr/>
                <p:nvPr/>
              </p:nvSpPr>
              <p:spPr>
                <a:xfrm>
                  <a:off x="762000" y="609600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Quad Arrow 16"/>
                <p:cNvSpPr/>
                <p:nvPr/>
              </p:nvSpPr>
              <p:spPr>
                <a:xfrm>
                  <a:off x="2308485" y="615846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Quad Arrow 171"/>
                <p:cNvSpPr/>
                <p:nvPr/>
              </p:nvSpPr>
              <p:spPr>
                <a:xfrm>
                  <a:off x="-899410" y="58211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19"/>
              <p:cNvGrpSpPr/>
              <p:nvPr/>
            </p:nvGrpSpPr>
            <p:grpSpPr>
              <a:xfrm rot="5400000">
                <a:off x="6323124" y="3821016"/>
                <a:ext cx="1143001" cy="478890"/>
                <a:chOff x="-899410" y="582118"/>
                <a:chExt cx="4884295" cy="1633928"/>
              </a:xfrm>
            </p:grpSpPr>
            <p:sp>
              <p:nvSpPr>
                <p:cNvPr id="167" name="Quad Arrow 166"/>
                <p:cNvSpPr/>
                <p:nvPr/>
              </p:nvSpPr>
              <p:spPr>
                <a:xfrm>
                  <a:off x="762000" y="609600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Quad Arrow 167"/>
                <p:cNvSpPr/>
                <p:nvPr/>
              </p:nvSpPr>
              <p:spPr>
                <a:xfrm>
                  <a:off x="2308485" y="615846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Quad Arrow 168"/>
                <p:cNvSpPr/>
                <p:nvPr/>
              </p:nvSpPr>
              <p:spPr>
                <a:xfrm>
                  <a:off x="-899410" y="58211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6" name="Oval 105"/>
              <p:cNvSpPr/>
              <p:nvPr/>
            </p:nvSpPr>
            <p:spPr>
              <a:xfrm>
                <a:off x="5696263" y="3443990"/>
                <a:ext cx="557134" cy="1207957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6115987" y="3443990"/>
                <a:ext cx="557134" cy="1207957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8" name="Group 28"/>
              <p:cNvGrpSpPr/>
              <p:nvPr/>
            </p:nvGrpSpPr>
            <p:grpSpPr>
              <a:xfrm>
                <a:off x="5546361" y="685800"/>
                <a:ext cx="1219200" cy="1752600"/>
                <a:chOff x="1524000" y="228600"/>
                <a:chExt cx="2209800" cy="3657600"/>
              </a:xfrm>
            </p:grpSpPr>
            <p:sp>
              <p:nvSpPr>
                <p:cNvPr id="117" name="Flowchart: Delay 116"/>
                <p:cNvSpPr/>
                <p:nvPr/>
              </p:nvSpPr>
              <p:spPr>
                <a:xfrm rot="16200000">
                  <a:off x="952500" y="1104900"/>
                  <a:ext cx="3352800" cy="2209800"/>
                </a:xfrm>
                <a:prstGeom prst="flowChartDelay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Cloud 117"/>
                <p:cNvSpPr/>
                <p:nvPr/>
              </p:nvSpPr>
              <p:spPr>
                <a:xfrm rot="4849455" flipH="1">
                  <a:off x="1895510" y="2092075"/>
                  <a:ext cx="2463265" cy="997448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Cloud 118"/>
                <p:cNvSpPr/>
                <p:nvPr/>
              </p:nvSpPr>
              <p:spPr>
                <a:xfrm rot="16750545">
                  <a:off x="987025" y="2092075"/>
                  <a:ext cx="2463265" cy="997448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Isosceles Triangle 119"/>
                <p:cNvSpPr/>
                <p:nvPr/>
              </p:nvSpPr>
              <p:spPr>
                <a:xfrm rot="10800000">
                  <a:off x="2286000" y="3048000"/>
                  <a:ext cx="685800" cy="6096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>
                  <a:off x="2057400" y="990600"/>
                  <a:ext cx="1143000" cy="2286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Cloud 121"/>
                <p:cNvSpPr/>
                <p:nvPr/>
              </p:nvSpPr>
              <p:spPr>
                <a:xfrm>
                  <a:off x="2057400" y="1219200"/>
                  <a:ext cx="1066800" cy="533400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3" name="Group 19"/>
                <p:cNvGrpSpPr/>
                <p:nvPr/>
              </p:nvGrpSpPr>
              <p:grpSpPr>
                <a:xfrm>
                  <a:off x="1600200" y="228600"/>
                  <a:ext cx="2057400" cy="1524000"/>
                  <a:chOff x="5334000" y="685800"/>
                  <a:chExt cx="2590800" cy="1600200"/>
                </a:xfrm>
              </p:grpSpPr>
              <p:grpSp>
                <p:nvGrpSpPr>
                  <p:cNvPr id="136" name="Group 36"/>
                  <p:cNvGrpSpPr/>
                  <p:nvPr/>
                </p:nvGrpSpPr>
                <p:grpSpPr>
                  <a:xfrm>
                    <a:off x="6253336" y="685800"/>
                    <a:ext cx="771445" cy="1394536"/>
                    <a:chOff x="468443" y="1538990"/>
                    <a:chExt cx="1371600" cy="1660161"/>
                  </a:xfrm>
                </p:grpSpPr>
                <p:sp>
                  <p:nvSpPr>
                    <p:cNvPr id="164" name="Isosceles Triangle 163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Snip Diagonal Corner Rectangle 164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" name="Diamond 165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7" name="Rectangle 21"/>
                  <p:cNvSpPr/>
                  <p:nvPr/>
                </p:nvSpPr>
                <p:spPr>
                  <a:xfrm>
                    <a:off x="5439032" y="2029968"/>
                    <a:ext cx="2485768" cy="256032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8" name="Group 38"/>
                  <p:cNvGrpSpPr/>
                  <p:nvPr/>
                </p:nvGrpSpPr>
                <p:grpSpPr>
                  <a:xfrm>
                    <a:off x="5739039" y="1005840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61" name="Isosceles Triangle 160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" name="Snip Diagonal Corner Rectangle 161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Diamond 162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9" name="Group 42"/>
                  <p:cNvGrpSpPr/>
                  <p:nvPr/>
                </p:nvGrpSpPr>
                <p:grpSpPr>
                  <a:xfrm>
                    <a:off x="7038833" y="1020530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58" name="Isosceles Triangle 157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" name="Snip Diagonal Corner Rectangle 158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" name="Diamond 159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0" name="Group 55"/>
                  <p:cNvGrpSpPr/>
                  <p:nvPr/>
                </p:nvGrpSpPr>
                <p:grpSpPr>
                  <a:xfrm>
                    <a:off x="5723582" y="2036264"/>
                    <a:ext cx="1856949" cy="242392"/>
                    <a:chOff x="5638800" y="4953000"/>
                    <a:chExt cx="3334062" cy="552722"/>
                  </a:xfrm>
                  <a:solidFill>
                    <a:schemeClr val="accent5">
                      <a:lumMod val="60000"/>
                      <a:lumOff val="40000"/>
                    </a:schemeClr>
                  </a:solidFill>
                </p:grpSpPr>
                <p:sp>
                  <p:nvSpPr>
                    <p:cNvPr id="149" name="Diamond 148"/>
                    <p:cNvSpPr/>
                    <p:nvPr/>
                  </p:nvSpPr>
                  <p:spPr>
                    <a:xfrm>
                      <a:off x="5638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Diamond 149"/>
                    <p:cNvSpPr/>
                    <p:nvPr/>
                  </p:nvSpPr>
                  <p:spPr>
                    <a:xfrm>
                      <a:off x="6019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Diamond 150"/>
                    <p:cNvSpPr/>
                    <p:nvPr/>
                  </p:nvSpPr>
                  <p:spPr>
                    <a:xfrm>
                      <a:off x="6400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" name="Diamond 151"/>
                    <p:cNvSpPr/>
                    <p:nvPr/>
                  </p:nvSpPr>
                  <p:spPr>
                    <a:xfrm>
                      <a:off x="6781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" name="Diamond 152"/>
                    <p:cNvSpPr/>
                    <p:nvPr/>
                  </p:nvSpPr>
                  <p:spPr>
                    <a:xfrm>
                      <a:off x="7162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" name="Diamond 153"/>
                    <p:cNvSpPr/>
                    <p:nvPr/>
                  </p:nvSpPr>
                  <p:spPr>
                    <a:xfrm>
                      <a:off x="7543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" name="Diamond 154"/>
                    <p:cNvSpPr/>
                    <p:nvPr/>
                  </p:nvSpPr>
                  <p:spPr>
                    <a:xfrm>
                      <a:off x="7924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" name="Diamond 155"/>
                    <p:cNvSpPr/>
                    <p:nvPr/>
                  </p:nvSpPr>
                  <p:spPr>
                    <a:xfrm>
                      <a:off x="8305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" name="Diamond 156"/>
                    <p:cNvSpPr/>
                    <p:nvPr/>
                  </p:nvSpPr>
                  <p:spPr>
                    <a:xfrm>
                      <a:off x="8686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1" name="Group 42"/>
                  <p:cNvGrpSpPr/>
                  <p:nvPr/>
                </p:nvGrpSpPr>
                <p:grpSpPr>
                  <a:xfrm rot="10800000">
                    <a:off x="7434649" y="1267691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46" name="Isosceles Triangle 145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Snip Diagonal Corner Rectangle 146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Diamond 147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2" name="Group 42"/>
                  <p:cNvGrpSpPr/>
                  <p:nvPr/>
                </p:nvGrpSpPr>
                <p:grpSpPr>
                  <a:xfrm rot="10800000">
                    <a:off x="5334000" y="1267691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43" name="Isosceles Triangle 27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Snip Diagonal Corner Rectangle 143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Diamond 144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4" name="Group 89"/>
                <p:cNvGrpSpPr/>
                <p:nvPr/>
              </p:nvGrpSpPr>
              <p:grpSpPr>
                <a:xfrm>
                  <a:off x="3124200" y="1752600"/>
                  <a:ext cx="549639" cy="1377846"/>
                  <a:chOff x="3962400" y="1905000"/>
                  <a:chExt cx="1981200" cy="3810000"/>
                </a:xfrm>
              </p:grpSpPr>
              <p:sp>
                <p:nvSpPr>
                  <p:cNvPr id="131" name="Isosceles Triangle 130"/>
                  <p:cNvSpPr/>
                  <p:nvPr/>
                </p:nvSpPr>
                <p:spPr>
                  <a:xfrm>
                    <a:off x="4755629" y="1905000"/>
                    <a:ext cx="381000" cy="914400"/>
                  </a:xfrm>
                  <a:prstGeom prst="triangle">
                    <a:avLst>
                      <a:gd name="adj" fmla="val 51513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2" name="Group 42"/>
                  <p:cNvGrpSpPr/>
                  <p:nvPr/>
                </p:nvGrpSpPr>
                <p:grpSpPr>
                  <a:xfrm rot="10800000">
                    <a:off x="3962400" y="2743200"/>
                    <a:ext cx="1981200" cy="2971800"/>
                    <a:chOff x="468443" y="1538990"/>
                    <a:chExt cx="1371600" cy="1660161"/>
                  </a:xfrm>
                </p:grpSpPr>
                <p:sp>
                  <p:nvSpPr>
                    <p:cNvPr id="133" name="Isosceles Triangle 132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" name="Snip Diagonal Corner Rectangle 133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Diamond 134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5" name="Group 90"/>
                <p:cNvGrpSpPr/>
                <p:nvPr/>
              </p:nvGrpSpPr>
              <p:grpSpPr>
                <a:xfrm>
                  <a:off x="1524000" y="1676400"/>
                  <a:ext cx="549639" cy="1377846"/>
                  <a:chOff x="3962400" y="1905000"/>
                  <a:chExt cx="1981200" cy="3810000"/>
                </a:xfrm>
              </p:grpSpPr>
              <p:sp>
                <p:nvSpPr>
                  <p:cNvPr id="126" name="Isosceles Triangle 125"/>
                  <p:cNvSpPr/>
                  <p:nvPr/>
                </p:nvSpPr>
                <p:spPr>
                  <a:xfrm>
                    <a:off x="4755629" y="1905000"/>
                    <a:ext cx="381000" cy="914400"/>
                  </a:xfrm>
                  <a:prstGeom prst="triangle">
                    <a:avLst>
                      <a:gd name="adj" fmla="val 51513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7" name="Group 42"/>
                  <p:cNvGrpSpPr/>
                  <p:nvPr/>
                </p:nvGrpSpPr>
                <p:grpSpPr>
                  <a:xfrm rot="10800000">
                    <a:off x="3962400" y="2743200"/>
                    <a:ext cx="1981200" cy="2971800"/>
                    <a:chOff x="468443" y="1538990"/>
                    <a:chExt cx="1371600" cy="1660161"/>
                  </a:xfrm>
                </p:grpSpPr>
                <p:sp>
                  <p:nvSpPr>
                    <p:cNvPr id="128" name="Isosceles Triangle 127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9" name="Snip Diagonal Corner Rectangle 128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" name="Diamond 129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109" name="Trapezoid 108"/>
              <p:cNvSpPr/>
              <p:nvPr/>
            </p:nvSpPr>
            <p:spPr>
              <a:xfrm>
                <a:off x="5471409" y="2423410"/>
                <a:ext cx="1362476" cy="1919990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0" name="Trapezoid 109"/>
              <p:cNvSpPr/>
              <p:nvPr/>
            </p:nvSpPr>
            <p:spPr>
              <a:xfrm rot="665359">
                <a:off x="5338995" y="2276007"/>
                <a:ext cx="567129" cy="1171731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1" name="Trapezoid 110"/>
              <p:cNvSpPr/>
              <p:nvPr/>
            </p:nvSpPr>
            <p:spPr>
              <a:xfrm rot="21119603">
                <a:off x="6315854" y="2323476"/>
                <a:ext cx="567129" cy="1171731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12" name="Group 13"/>
              <p:cNvGrpSpPr/>
              <p:nvPr/>
            </p:nvGrpSpPr>
            <p:grpSpPr>
              <a:xfrm>
                <a:off x="5487649" y="3939915"/>
                <a:ext cx="1219200" cy="381000"/>
                <a:chOff x="-899410" y="582118"/>
                <a:chExt cx="6518223" cy="1645170"/>
              </a:xfrm>
            </p:grpSpPr>
            <p:sp>
              <p:nvSpPr>
                <p:cNvPr id="113" name="Quad Arrow 9"/>
                <p:cNvSpPr/>
                <p:nvPr/>
              </p:nvSpPr>
              <p:spPr>
                <a:xfrm>
                  <a:off x="762000" y="609600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Quad Arrow 10"/>
                <p:cNvSpPr/>
                <p:nvPr/>
              </p:nvSpPr>
              <p:spPr>
                <a:xfrm>
                  <a:off x="2308485" y="615846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Quad Arrow 114"/>
                <p:cNvSpPr/>
                <p:nvPr/>
              </p:nvSpPr>
              <p:spPr>
                <a:xfrm>
                  <a:off x="-899410" y="58211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Quad Arrow 12"/>
                <p:cNvSpPr/>
                <p:nvPr/>
              </p:nvSpPr>
              <p:spPr>
                <a:xfrm>
                  <a:off x="3942413" y="62708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99" name="Group 218"/>
          <p:cNvGrpSpPr/>
          <p:nvPr/>
        </p:nvGrpSpPr>
        <p:grpSpPr>
          <a:xfrm>
            <a:off x="609600" y="304800"/>
            <a:ext cx="1447800" cy="2827020"/>
            <a:chOff x="2393756" y="457200"/>
            <a:chExt cx="1721043" cy="3200400"/>
          </a:xfrm>
        </p:grpSpPr>
        <p:sp>
          <p:nvSpPr>
            <p:cNvPr id="200" name="Oval 199"/>
            <p:cNvSpPr/>
            <p:nvPr/>
          </p:nvSpPr>
          <p:spPr>
            <a:xfrm rot="19742001">
              <a:off x="2509398" y="2656267"/>
              <a:ext cx="426997" cy="2744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1" name="Group 80"/>
            <p:cNvGrpSpPr/>
            <p:nvPr/>
          </p:nvGrpSpPr>
          <p:grpSpPr>
            <a:xfrm>
              <a:off x="2635885" y="457200"/>
              <a:ext cx="1478914" cy="3200400"/>
              <a:chOff x="4876800" y="381000"/>
              <a:chExt cx="1478914" cy="3200400"/>
            </a:xfrm>
          </p:grpSpPr>
          <p:sp>
            <p:nvSpPr>
              <p:cNvPr id="205" name="Oval 204"/>
              <p:cNvSpPr/>
              <p:nvPr/>
            </p:nvSpPr>
            <p:spPr>
              <a:xfrm>
                <a:off x="4876800" y="381000"/>
                <a:ext cx="1295400" cy="2438400"/>
              </a:xfrm>
              <a:prstGeom prst="ellipse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1857999" flipH="1">
                <a:off x="5974714" y="2520280"/>
                <a:ext cx="381000" cy="22648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Trapezoid 206"/>
              <p:cNvSpPr/>
              <p:nvPr/>
            </p:nvSpPr>
            <p:spPr>
              <a:xfrm>
                <a:off x="5086341" y="1752600"/>
                <a:ext cx="838200" cy="1524000"/>
              </a:xfrm>
              <a:prstGeom prst="trapezoid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lowchart: Display 207"/>
              <p:cNvSpPr/>
              <p:nvPr/>
            </p:nvSpPr>
            <p:spPr>
              <a:xfrm rot="17059109">
                <a:off x="4626407" y="2189631"/>
                <a:ext cx="818669" cy="261868"/>
              </a:xfrm>
              <a:prstGeom prst="flowChartDisp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Flowchart: Display 208"/>
              <p:cNvSpPr/>
              <p:nvPr/>
            </p:nvSpPr>
            <p:spPr>
              <a:xfrm rot="4110026" flipH="1">
                <a:off x="5520983" y="2139850"/>
                <a:ext cx="871403" cy="243783"/>
              </a:xfrm>
              <a:prstGeom prst="flowChartDisp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>
                <a:off x="5086341" y="609600"/>
                <a:ext cx="838200" cy="12954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Trapezoid 210"/>
              <p:cNvSpPr/>
              <p:nvPr/>
            </p:nvSpPr>
            <p:spPr>
              <a:xfrm>
                <a:off x="5029200" y="3124200"/>
                <a:ext cx="990600" cy="152400"/>
              </a:xfrm>
              <a:prstGeom prst="trapezoi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Trapezoid 211"/>
              <p:cNvSpPr/>
              <p:nvPr/>
            </p:nvSpPr>
            <p:spPr>
              <a:xfrm>
                <a:off x="5238741" y="3276600"/>
                <a:ext cx="304800" cy="152400"/>
              </a:xfrm>
              <a:prstGeom prst="trapezoi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Trapezoid 212"/>
              <p:cNvSpPr/>
              <p:nvPr/>
            </p:nvSpPr>
            <p:spPr>
              <a:xfrm>
                <a:off x="5543541" y="3276600"/>
                <a:ext cx="304800" cy="152400"/>
              </a:xfrm>
              <a:prstGeom prst="trapezoi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5162541" y="3429000"/>
                <a:ext cx="381000" cy="152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>
                <a:off x="5543541" y="3429000"/>
                <a:ext cx="381000" cy="152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Flowchart: Delay 215"/>
              <p:cNvSpPr/>
              <p:nvPr/>
            </p:nvSpPr>
            <p:spPr>
              <a:xfrm rot="4182490" flipH="1">
                <a:off x="5640485" y="1784964"/>
                <a:ext cx="358589" cy="415806"/>
              </a:xfrm>
              <a:prstGeom prst="flowChartDelay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Double Wave 216"/>
              <p:cNvSpPr/>
              <p:nvPr/>
            </p:nvSpPr>
            <p:spPr>
              <a:xfrm>
                <a:off x="4953000" y="838200"/>
                <a:ext cx="1143000" cy="381000"/>
              </a:xfrm>
              <a:prstGeom prst="doubleWav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Flowchart: Delay 217"/>
              <p:cNvSpPr/>
              <p:nvPr/>
            </p:nvSpPr>
            <p:spPr>
              <a:xfrm rot="16200000">
                <a:off x="5410200" y="304800"/>
                <a:ext cx="228600" cy="685800"/>
              </a:xfrm>
              <a:prstGeom prst="flowChartDelay">
                <a:avLst/>
              </a:prstGeom>
              <a:solidFill>
                <a:srgbClr val="B59C41"/>
              </a:solidFill>
              <a:ln>
                <a:solidFill>
                  <a:srgbClr val="B59C4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ounded Rectangle 218"/>
              <p:cNvSpPr/>
              <p:nvPr/>
            </p:nvSpPr>
            <p:spPr>
              <a:xfrm rot="19398839">
                <a:off x="5509444" y="1756577"/>
                <a:ext cx="137185" cy="1143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Flowchart: Delay 219"/>
              <p:cNvSpPr/>
              <p:nvPr/>
            </p:nvSpPr>
            <p:spPr>
              <a:xfrm rot="17498659">
                <a:off x="4983249" y="1741321"/>
                <a:ext cx="369253" cy="400007"/>
              </a:xfrm>
              <a:prstGeom prst="flowChartDelay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Flowchart: Delay 220"/>
              <p:cNvSpPr/>
              <p:nvPr/>
            </p:nvSpPr>
            <p:spPr>
              <a:xfrm rot="5400000">
                <a:off x="5676900" y="2705100"/>
                <a:ext cx="381000" cy="304800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Rounded Rectangle 221"/>
              <p:cNvSpPr/>
              <p:nvPr/>
            </p:nvSpPr>
            <p:spPr>
              <a:xfrm>
                <a:off x="4953000" y="762000"/>
                <a:ext cx="1143000" cy="2286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2" name="Round Same Side Corner Rectangle 201"/>
            <p:cNvSpPr/>
            <p:nvPr/>
          </p:nvSpPr>
          <p:spPr>
            <a:xfrm rot="14239665">
              <a:off x="2818836" y="2199679"/>
              <a:ext cx="118525" cy="968686"/>
            </a:xfrm>
            <a:prstGeom prst="round2SameRect">
              <a:avLst>
                <a:gd name="adj1" fmla="val 47899"/>
                <a:gd name="adj2" fmla="val 48015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/>
            <p:nvPr/>
          </p:nvSpPr>
          <p:spPr>
            <a:xfrm rot="19742001">
              <a:off x="2494874" y="2701708"/>
              <a:ext cx="339772" cy="27874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7-Point Star 203"/>
            <p:cNvSpPr/>
            <p:nvPr/>
          </p:nvSpPr>
          <p:spPr>
            <a:xfrm>
              <a:off x="3124200" y="2209800"/>
              <a:ext cx="381000" cy="457200"/>
            </a:xfrm>
            <a:prstGeom prst="star7">
              <a:avLst>
                <a:gd name="adj" fmla="val 37397"/>
                <a:gd name="hf" fmla="val 102572"/>
                <a:gd name="vf" fmla="val 10521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3" name="Group 194"/>
          <p:cNvGrpSpPr/>
          <p:nvPr/>
        </p:nvGrpSpPr>
        <p:grpSpPr>
          <a:xfrm>
            <a:off x="2286000" y="533400"/>
            <a:ext cx="1363355" cy="2625090"/>
            <a:chOff x="4800600" y="762000"/>
            <a:chExt cx="1707514" cy="2971800"/>
          </a:xfrm>
        </p:grpSpPr>
        <p:grpSp>
          <p:nvGrpSpPr>
            <p:cNvPr id="224" name="Group 182"/>
            <p:cNvGrpSpPr/>
            <p:nvPr/>
          </p:nvGrpSpPr>
          <p:grpSpPr>
            <a:xfrm>
              <a:off x="4800600" y="762000"/>
              <a:ext cx="1707514" cy="2819400"/>
              <a:chOff x="6477000" y="685800"/>
              <a:chExt cx="1707514" cy="2819400"/>
            </a:xfrm>
          </p:grpSpPr>
          <p:sp>
            <p:nvSpPr>
              <p:cNvPr id="227" name="Oval 226"/>
              <p:cNvSpPr/>
              <p:nvPr/>
            </p:nvSpPr>
            <p:spPr>
              <a:xfrm rot="1857999" flipH="1">
                <a:off x="7803514" y="2520280"/>
                <a:ext cx="381000" cy="22648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Oval 227"/>
              <p:cNvSpPr/>
              <p:nvPr/>
            </p:nvSpPr>
            <p:spPr>
              <a:xfrm rot="19742001">
                <a:off x="6477000" y="2585520"/>
                <a:ext cx="381000" cy="22648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Trapezoid 228"/>
              <p:cNvSpPr/>
              <p:nvPr/>
            </p:nvSpPr>
            <p:spPr>
              <a:xfrm>
                <a:off x="6915141" y="1828800"/>
                <a:ext cx="838200" cy="15240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lowchart: Display 38"/>
              <p:cNvSpPr/>
              <p:nvPr/>
            </p:nvSpPr>
            <p:spPr>
              <a:xfrm rot="18150452">
                <a:off x="6455207" y="2265831"/>
                <a:ext cx="818669" cy="261868"/>
              </a:xfrm>
              <a:prstGeom prst="flowChartDisplay">
                <a:avLst/>
              </a:prstGeom>
              <a:solidFill>
                <a:srgbClr val="BDB8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Flowchart: Display 230"/>
              <p:cNvSpPr/>
              <p:nvPr/>
            </p:nvSpPr>
            <p:spPr>
              <a:xfrm rot="3449548" flipH="1">
                <a:off x="7368843" y="2216049"/>
                <a:ext cx="871403" cy="243783"/>
              </a:xfrm>
              <a:prstGeom prst="flowChartDisplay">
                <a:avLst/>
              </a:prstGeom>
              <a:solidFill>
                <a:srgbClr val="BDB8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/>
              <p:cNvSpPr/>
              <p:nvPr/>
            </p:nvSpPr>
            <p:spPr>
              <a:xfrm>
                <a:off x="6915141" y="685800"/>
                <a:ext cx="838200" cy="12954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Cloud 232"/>
              <p:cNvSpPr/>
              <p:nvPr/>
            </p:nvSpPr>
            <p:spPr>
              <a:xfrm>
                <a:off x="6838941" y="685800"/>
                <a:ext cx="914400" cy="685800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Trapezoid 233"/>
              <p:cNvSpPr/>
              <p:nvPr/>
            </p:nvSpPr>
            <p:spPr>
              <a:xfrm>
                <a:off x="7067541" y="3352800"/>
                <a:ext cx="304800" cy="152400"/>
              </a:xfrm>
              <a:prstGeom prst="trapezoid">
                <a:avLst/>
              </a:prstGeom>
              <a:solidFill>
                <a:srgbClr val="BDB8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Trapezoid 234"/>
              <p:cNvSpPr/>
              <p:nvPr/>
            </p:nvSpPr>
            <p:spPr>
              <a:xfrm>
                <a:off x="7372341" y="3352800"/>
                <a:ext cx="304800" cy="152400"/>
              </a:xfrm>
              <a:prstGeom prst="trapezoid">
                <a:avLst/>
              </a:prstGeom>
              <a:solidFill>
                <a:srgbClr val="BDB8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Cloud 235"/>
              <p:cNvSpPr/>
              <p:nvPr/>
            </p:nvSpPr>
            <p:spPr>
              <a:xfrm rot="17799699">
                <a:off x="6685021" y="1179830"/>
                <a:ext cx="489550" cy="383542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Cloud 236"/>
              <p:cNvSpPr/>
              <p:nvPr/>
            </p:nvSpPr>
            <p:spPr>
              <a:xfrm rot="3800301" flipH="1">
                <a:off x="7408782" y="1179829"/>
                <a:ext cx="489550" cy="383542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Rounded Rectangle 237"/>
              <p:cNvSpPr/>
              <p:nvPr/>
            </p:nvSpPr>
            <p:spPr>
              <a:xfrm rot="19247880">
                <a:off x="7258924" y="1856643"/>
                <a:ext cx="145470" cy="838200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Rounded Rectangle 238"/>
              <p:cNvSpPr/>
              <p:nvPr/>
            </p:nvSpPr>
            <p:spPr>
              <a:xfrm rot="2352120" flipH="1">
                <a:off x="7258924" y="1856643"/>
                <a:ext cx="145470" cy="838200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Flowchart: Delay 239"/>
              <p:cNvSpPr/>
              <p:nvPr/>
            </p:nvSpPr>
            <p:spPr>
              <a:xfrm rot="3358798" flipH="1">
                <a:off x="7440215" y="1888312"/>
                <a:ext cx="321450" cy="334626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Flowchart: Delay 240"/>
              <p:cNvSpPr/>
              <p:nvPr/>
            </p:nvSpPr>
            <p:spPr>
              <a:xfrm rot="18241202">
                <a:off x="6906816" y="1926681"/>
                <a:ext cx="321450" cy="334626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Rounded Rectangle 241"/>
              <p:cNvSpPr/>
              <p:nvPr/>
            </p:nvSpPr>
            <p:spPr>
              <a:xfrm rot="5400000" flipH="1">
                <a:off x="7200900" y="647700"/>
                <a:ext cx="228600" cy="1066800"/>
              </a:xfrm>
              <a:prstGeom prst="roundRect">
                <a:avLst>
                  <a:gd name="adj" fmla="val 48432"/>
                </a:avLst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Round Same Side Corner Rectangle 242"/>
              <p:cNvSpPr/>
              <p:nvPr/>
            </p:nvSpPr>
            <p:spPr>
              <a:xfrm rot="761387">
                <a:off x="7409069" y="2414228"/>
                <a:ext cx="145948" cy="779664"/>
              </a:xfrm>
              <a:prstGeom prst="round2SameRect">
                <a:avLst>
                  <a:gd name="adj1" fmla="val 47899"/>
                  <a:gd name="adj2" fmla="val 4801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Trapezoid 243"/>
              <p:cNvSpPr/>
              <p:nvPr/>
            </p:nvSpPr>
            <p:spPr>
              <a:xfrm>
                <a:off x="6934200" y="2590800"/>
                <a:ext cx="762000" cy="152400"/>
              </a:xfrm>
              <a:prstGeom prst="trapezoid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Oval 244"/>
              <p:cNvSpPr/>
              <p:nvPr/>
            </p:nvSpPr>
            <p:spPr>
              <a:xfrm>
                <a:off x="7315200" y="2971800"/>
                <a:ext cx="228600" cy="3048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7-Point Star 245"/>
              <p:cNvSpPr/>
              <p:nvPr/>
            </p:nvSpPr>
            <p:spPr>
              <a:xfrm>
                <a:off x="7239000" y="2895600"/>
                <a:ext cx="381000" cy="457200"/>
              </a:xfrm>
              <a:prstGeom prst="star7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5" name="Oval 224"/>
            <p:cNvSpPr/>
            <p:nvPr/>
          </p:nvSpPr>
          <p:spPr>
            <a:xfrm>
              <a:off x="5334000" y="3581400"/>
              <a:ext cx="381000" cy="152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/>
            <p:cNvSpPr/>
            <p:nvPr/>
          </p:nvSpPr>
          <p:spPr>
            <a:xfrm>
              <a:off x="5715000" y="3581400"/>
              <a:ext cx="381000" cy="152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4114800" y="762000"/>
            <a:ext cx="1371600" cy="2590800"/>
            <a:chOff x="7162800" y="2590801"/>
            <a:chExt cx="1600200" cy="2895598"/>
          </a:xfrm>
        </p:grpSpPr>
        <p:sp>
          <p:nvSpPr>
            <p:cNvPr id="248" name="Oval 247"/>
            <p:cNvSpPr/>
            <p:nvPr/>
          </p:nvSpPr>
          <p:spPr>
            <a:xfrm rot="6128217">
              <a:off x="8063330" y="5171484"/>
              <a:ext cx="264049" cy="36578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/>
            <p:cNvSpPr/>
            <p:nvPr/>
          </p:nvSpPr>
          <p:spPr>
            <a:xfrm rot="4472555">
              <a:off x="7721505" y="5161706"/>
              <a:ext cx="241894" cy="38445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/>
            <p:cNvSpPr/>
            <p:nvPr/>
          </p:nvSpPr>
          <p:spPr>
            <a:xfrm rot="2901859">
              <a:off x="7263296" y="4084817"/>
              <a:ext cx="221384" cy="42237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Oval 250"/>
            <p:cNvSpPr/>
            <p:nvPr/>
          </p:nvSpPr>
          <p:spPr>
            <a:xfrm rot="20226769">
              <a:off x="8491278" y="4130614"/>
              <a:ext cx="271722" cy="3406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Trapezoid 251"/>
            <p:cNvSpPr/>
            <p:nvPr/>
          </p:nvSpPr>
          <p:spPr>
            <a:xfrm>
              <a:off x="7439378" y="3571711"/>
              <a:ext cx="1177462" cy="1750807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Trapezoid 252"/>
            <p:cNvSpPr/>
            <p:nvPr/>
          </p:nvSpPr>
          <p:spPr>
            <a:xfrm rot="1442139">
              <a:off x="7397413" y="3467083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Trapezoid 253"/>
            <p:cNvSpPr/>
            <p:nvPr/>
          </p:nvSpPr>
          <p:spPr>
            <a:xfrm rot="20249249">
              <a:off x="8292963" y="3468131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ounded Rectangle 254"/>
            <p:cNvSpPr/>
            <p:nvPr/>
          </p:nvSpPr>
          <p:spPr>
            <a:xfrm rot="5400000">
              <a:off x="7818423" y="22640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Oval 255"/>
            <p:cNvSpPr/>
            <p:nvPr/>
          </p:nvSpPr>
          <p:spPr>
            <a:xfrm>
              <a:off x="7557452" y="2790682"/>
              <a:ext cx="860453" cy="9792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Rounded Rectangle 256"/>
            <p:cNvSpPr/>
            <p:nvPr/>
          </p:nvSpPr>
          <p:spPr>
            <a:xfrm rot="1254567">
              <a:off x="7377738" y="2776566"/>
              <a:ext cx="460427" cy="932782"/>
            </a:xfrm>
            <a:prstGeom prst="roundRect">
              <a:avLst>
                <a:gd name="adj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Rounded Rectangle 257"/>
            <p:cNvSpPr/>
            <p:nvPr/>
          </p:nvSpPr>
          <p:spPr>
            <a:xfrm rot="20345433" flipH="1">
              <a:off x="8167040" y="2776567"/>
              <a:ext cx="460427" cy="932782"/>
            </a:xfrm>
            <a:prstGeom prst="roundRect">
              <a:avLst>
                <a:gd name="adj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Rounded Rectangle 258"/>
            <p:cNvSpPr/>
            <p:nvPr/>
          </p:nvSpPr>
          <p:spPr>
            <a:xfrm>
              <a:off x="7491676" y="2790682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Diamond 259"/>
            <p:cNvSpPr/>
            <p:nvPr/>
          </p:nvSpPr>
          <p:spPr>
            <a:xfrm>
              <a:off x="7620000" y="4876800"/>
              <a:ext cx="304800" cy="381000"/>
            </a:xfrm>
            <a:prstGeom prst="diamond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Diamond 260"/>
            <p:cNvSpPr/>
            <p:nvPr/>
          </p:nvSpPr>
          <p:spPr>
            <a:xfrm>
              <a:off x="7848600" y="4648200"/>
              <a:ext cx="381000" cy="381000"/>
            </a:xfrm>
            <a:prstGeom prst="diamond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Diamond 261"/>
            <p:cNvSpPr/>
            <p:nvPr/>
          </p:nvSpPr>
          <p:spPr>
            <a:xfrm>
              <a:off x="8153400" y="4876800"/>
              <a:ext cx="304800" cy="381000"/>
            </a:xfrm>
            <a:prstGeom prst="diamond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Rectangle 262"/>
            <p:cNvSpPr/>
            <p:nvPr/>
          </p:nvSpPr>
          <p:spPr>
            <a:xfrm>
              <a:off x="7620000" y="4267200"/>
              <a:ext cx="838200" cy="152400"/>
            </a:xfrm>
            <a:prstGeom prst="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67"/>
          <p:cNvGrpSpPr/>
          <p:nvPr/>
        </p:nvGrpSpPr>
        <p:grpSpPr>
          <a:xfrm>
            <a:off x="4908842" y="3169920"/>
            <a:ext cx="1207542" cy="3077633"/>
            <a:chOff x="0" y="0"/>
            <a:chExt cx="1571581" cy="2888053"/>
          </a:xfrm>
        </p:grpSpPr>
        <p:sp>
          <p:nvSpPr>
            <p:cNvPr id="3" name="Oval 2"/>
            <p:cNvSpPr/>
            <p:nvPr/>
          </p:nvSpPr>
          <p:spPr>
            <a:xfrm>
              <a:off x="1229933" y="1620520"/>
              <a:ext cx="341648" cy="2946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0" y="1620520"/>
              <a:ext cx="341648" cy="2946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lowchart: Manual Operation 4"/>
            <p:cNvSpPr/>
            <p:nvPr/>
          </p:nvSpPr>
          <p:spPr>
            <a:xfrm rot="8763267">
              <a:off x="985833" y="1025458"/>
              <a:ext cx="448644" cy="788071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Manual Operation 5"/>
            <p:cNvSpPr/>
            <p:nvPr/>
          </p:nvSpPr>
          <p:spPr>
            <a:xfrm rot="12596204">
              <a:off x="152480" y="1025686"/>
              <a:ext cx="448644" cy="788071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0566544">
              <a:off x="272404" y="2500957"/>
              <a:ext cx="478307" cy="368300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440040">
              <a:off x="892425" y="2519753"/>
              <a:ext cx="478307" cy="368300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Manual Operation 8"/>
            <p:cNvSpPr/>
            <p:nvPr/>
          </p:nvSpPr>
          <p:spPr>
            <a:xfrm rot="11339362">
              <a:off x="332699" y="1778662"/>
              <a:ext cx="554796" cy="1031240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Manual Operation 9"/>
            <p:cNvSpPr/>
            <p:nvPr/>
          </p:nvSpPr>
          <p:spPr>
            <a:xfrm rot="10229274">
              <a:off x="758584" y="1760172"/>
              <a:ext cx="546128" cy="1031240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lowchart: Manual Operation 10"/>
            <p:cNvSpPr/>
            <p:nvPr/>
          </p:nvSpPr>
          <p:spPr>
            <a:xfrm rot="10800000">
              <a:off x="273318" y="1104900"/>
              <a:ext cx="1017986" cy="1178560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341648" y="147320"/>
              <a:ext cx="819955" cy="10312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304800" y="0"/>
              <a:ext cx="1066800" cy="1219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 Diagonal Corner Rectangle 13"/>
            <p:cNvSpPr/>
            <p:nvPr/>
          </p:nvSpPr>
          <p:spPr>
            <a:xfrm rot="20219766">
              <a:off x="364182" y="2100672"/>
              <a:ext cx="213631" cy="171182"/>
            </a:xfrm>
            <a:prstGeom prst="round2DiagRect">
              <a:avLst>
                <a:gd name="adj1" fmla="val 14053"/>
                <a:gd name="adj2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 Diagonal Corner Rectangle 14"/>
            <p:cNvSpPr/>
            <p:nvPr/>
          </p:nvSpPr>
          <p:spPr>
            <a:xfrm rot="20219766">
              <a:off x="705830" y="2100674"/>
              <a:ext cx="213631" cy="171182"/>
            </a:xfrm>
            <a:prstGeom prst="round2DiagRect">
              <a:avLst>
                <a:gd name="adj1" fmla="val 14053"/>
                <a:gd name="adj2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 Diagonal Corner Rectangle 15"/>
            <p:cNvSpPr/>
            <p:nvPr/>
          </p:nvSpPr>
          <p:spPr>
            <a:xfrm rot="20219766">
              <a:off x="1047478" y="2100673"/>
              <a:ext cx="213631" cy="171182"/>
            </a:xfrm>
            <a:prstGeom prst="round2DiagRect">
              <a:avLst>
                <a:gd name="adj1" fmla="val 14053"/>
                <a:gd name="adj2" fmla="val 5000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42"/>
          <p:cNvGrpSpPr/>
          <p:nvPr/>
        </p:nvGrpSpPr>
        <p:grpSpPr>
          <a:xfrm>
            <a:off x="381000" y="3581400"/>
            <a:ext cx="1502209" cy="3106207"/>
            <a:chOff x="4627544" y="457200"/>
            <a:chExt cx="1976733" cy="3334851"/>
          </a:xfrm>
        </p:grpSpPr>
        <p:sp>
          <p:nvSpPr>
            <p:cNvPr id="18" name="Oval 17"/>
            <p:cNvSpPr/>
            <p:nvPr/>
          </p:nvSpPr>
          <p:spPr>
            <a:xfrm rot="20226769">
              <a:off x="6289490" y="2375663"/>
              <a:ext cx="314787" cy="38956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 rot="20249249">
              <a:off x="5992728" y="1608284"/>
              <a:ext cx="380432" cy="104914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20345433" flipH="1">
              <a:off x="5892583" y="729020"/>
              <a:ext cx="533400" cy="10668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 rot="6128217">
              <a:off x="5845811" y="3405957"/>
              <a:ext cx="301986" cy="423755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4472555">
              <a:off x="5575834" y="3412500"/>
              <a:ext cx="313720" cy="445382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 rot="2901859">
              <a:off x="4745608" y="2402615"/>
              <a:ext cx="253191" cy="48931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/>
            <p:cNvSpPr/>
            <p:nvPr/>
          </p:nvSpPr>
          <p:spPr>
            <a:xfrm>
              <a:off x="5121013" y="1579044"/>
              <a:ext cx="1364078" cy="2002356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 rot="1442139">
              <a:off x="4963492" y="1606735"/>
              <a:ext cx="380432" cy="104914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 rot="5400000">
              <a:off x="5562600" y="76200"/>
              <a:ext cx="381000" cy="11430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21093752">
              <a:off x="4850935" y="1718261"/>
              <a:ext cx="1277816" cy="1818971"/>
            </a:xfrm>
            <a:prstGeom prst="trapezoid">
              <a:avLst>
                <a:gd name="adj" fmla="val 42843"/>
              </a:avLst>
            </a:prstGeom>
            <a:solidFill>
              <a:srgbClr val="E4D61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5257800" y="685800"/>
              <a:ext cx="996826" cy="11199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 rot="1254567">
              <a:off x="5049603" y="669656"/>
              <a:ext cx="533400" cy="10668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5181600" y="685800"/>
              <a:ext cx="1154219" cy="19478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1093752">
              <a:off x="5082248" y="1747654"/>
              <a:ext cx="776434" cy="1818971"/>
            </a:xfrm>
            <a:prstGeom prst="trapezoid">
              <a:avLst>
                <a:gd name="adj" fmla="val 42843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Group 256"/>
          <p:cNvGrpSpPr/>
          <p:nvPr/>
        </p:nvGrpSpPr>
        <p:grpSpPr>
          <a:xfrm>
            <a:off x="3768386" y="3380232"/>
            <a:ext cx="1341713" cy="2944368"/>
            <a:chOff x="1239994" y="1409792"/>
            <a:chExt cx="2722455" cy="4589897"/>
          </a:xfrm>
        </p:grpSpPr>
        <p:sp>
          <p:nvSpPr>
            <p:cNvPr id="33" name="Oval 32"/>
            <p:cNvSpPr/>
            <p:nvPr/>
          </p:nvSpPr>
          <p:spPr>
            <a:xfrm rot="528476">
              <a:off x="2099622" y="4997301"/>
              <a:ext cx="762001" cy="990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rot="20854625">
              <a:off x="2614534" y="5009089"/>
              <a:ext cx="762001" cy="990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1239994" y="4131474"/>
              <a:ext cx="762001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3276649" y="4131474"/>
              <a:ext cx="685800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>
              <a:off x="1904999" y="5314814"/>
              <a:ext cx="1600201" cy="476385"/>
            </a:xfrm>
            <a:prstGeom prst="trapezoid">
              <a:avLst>
                <a:gd name="adj" fmla="val 35984"/>
              </a:avLst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rapezoid 37"/>
            <p:cNvSpPr/>
            <p:nvPr/>
          </p:nvSpPr>
          <p:spPr>
            <a:xfrm rot="2088477">
              <a:off x="1851679" y="2575636"/>
              <a:ext cx="914655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rot="19932635">
              <a:off x="2521696" y="2514749"/>
              <a:ext cx="986357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>
              <a:off x="1905000" y="3048000"/>
              <a:ext cx="1447800" cy="2286000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2362200" y="27432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2057400" y="1447800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5400000">
              <a:off x="1712055" y="1543012"/>
              <a:ext cx="1893343" cy="1626903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370"/>
          <p:cNvGrpSpPr/>
          <p:nvPr/>
        </p:nvGrpSpPr>
        <p:grpSpPr>
          <a:xfrm>
            <a:off x="5982212" y="2188464"/>
            <a:ext cx="1180588" cy="3435096"/>
            <a:chOff x="8598567" y="1981200"/>
            <a:chExt cx="1340984" cy="3733800"/>
          </a:xfrm>
        </p:grpSpPr>
        <p:sp>
          <p:nvSpPr>
            <p:cNvPr id="45" name="Cloud 44"/>
            <p:cNvSpPr/>
            <p:nvPr/>
          </p:nvSpPr>
          <p:spPr>
            <a:xfrm rot="17799699">
              <a:off x="8501989" y="2521902"/>
              <a:ext cx="621861" cy="428705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9144000" y="5486400"/>
              <a:ext cx="533400" cy="228600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>
              <a:off x="8973176" y="5562600"/>
              <a:ext cx="341648" cy="147320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>
              <a:off x="8868157" y="3433119"/>
              <a:ext cx="936899" cy="1935892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8868157" y="1981200"/>
              <a:ext cx="936899" cy="164550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>
              <a:off x="8782984" y="1981200"/>
              <a:ext cx="1022072" cy="871151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rapezoid 50"/>
            <p:cNvSpPr/>
            <p:nvPr/>
          </p:nvSpPr>
          <p:spPr>
            <a:xfrm>
              <a:off x="9038502" y="5369011"/>
              <a:ext cx="340691" cy="193589"/>
            </a:xfrm>
            <a:prstGeom prst="trapezoid">
              <a:avLst/>
            </a:prstGeom>
            <a:solidFill>
              <a:srgbClr val="BDB85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>
              <a:off x="9296400" y="5334000"/>
              <a:ext cx="340691" cy="193589"/>
            </a:xfrm>
            <a:prstGeom prst="trapezoid">
              <a:avLst/>
            </a:prstGeom>
            <a:solidFill>
              <a:srgbClr val="BDB85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Cloud 52"/>
            <p:cNvSpPr/>
            <p:nvPr/>
          </p:nvSpPr>
          <p:spPr>
            <a:xfrm rot="3800301" flipH="1">
              <a:off x="9132181" y="2657424"/>
              <a:ext cx="1015039" cy="599701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 rot="21237665">
              <a:off x="9050971" y="3588835"/>
              <a:ext cx="186056" cy="847072"/>
            </a:xfrm>
            <a:prstGeom prst="roundRect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 rot="5400000" flipH="1">
              <a:off x="9108666" y="1940334"/>
              <a:ext cx="304799" cy="1300932"/>
            </a:xfrm>
            <a:prstGeom prst="roundRect">
              <a:avLst>
                <a:gd name="adj" fmla="val 48432"/>
              </a:avLst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8889460" y="4401065"/>
              <a:ext cx="851726" cy="193589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rot="5149958" flipH="1">
              <a:off x="9245499" y="4546074"/>
              <a:ext cx="451216" cy="22799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lowchart: Display 57"/>
            <p:cNvSpPr/>
            <p:nvPr/>
          </p:nvSpPr>
          <p:spPr>
            <a:xfrm rot="5087346" flipH="1">
              <a:off x="8877863" y="4041057"/>
              <a:ext cx="1106917" cy="272489"/>
            </a:xfrm>
            <a:prstGeom prst="flowChartDisplay">
              <a:avLst/>
            </a:prstGeom>
            <a:solidFill>
              <a:srgbClr val="BDB85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lowchart: Delay 58"/>
            <p:cNvSpPr/>
            <p:nvPr/>
          </p:nvSpPr>
          <p:spPr>
            <a:xfrm rot="5165064" flipH="1">
              <a:off x="9140357" y="3534643"/>
              <a:ext cx="408328" cy="374029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" name="Group 371"/>
          <p:cNvGrpSpPr/>
          <p:nvPr/>
        </p:nvGrpSpPr>
        <p:grpSpPr>
          <a:xfrm>
            <a:off x="2627930" y="3240024"/>
            <a:ext cx="1142977" cy="2649931"/>
            <a:chOff x="228600" y="1066800"/>
            <a:chExt cx="1298263" cy="2499360"/>
          </a:xfrm>
        </p:grpSpPr>
        <p:sp>
          <p:nvSpPr>
            <p:cNvPr id="61" name="Oval 5"/>
            <p:cNvSpPr/>
            <p:nvPr/>
          </p:nvSpPr>
          <p:spPr>
            <a:xfrm rot="7016247">
              <a:off x="1237949" y="2313682"/>
              <a:ext cx="232274" cy="34555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"/>
            <p:cNvSpPr/>
            <p:nvPr/>
          </p:nvSpPr>
          <p:spPr>
            <a:xfrm rot="4630237">
              <a:off x="285240" y="2381343"/>
              <a:ext cx="232274" cy="34555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lowchart: Manual Operation 10"/>
            <p:cNvSpPr/>
            <p:nvPr/>
          </p:nvSpPr>
          <p:spPr>
            <a:xfrm rot="9172197" flipH="1">
              <a:off x="1015114" y="1903461"/>
              <a:ext cx="342101" cy="642206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lowchart: Manual Operation 9"/>
            <p:cNvSpPr/>
            <p:nvPr/>
          </p:nvSpPr>
          <p:spPr>
            <a:xfrm rot="12427803">
              <a:off x="428456" y="1936515"/>
              <a:ext cx="342101" cy="642206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2"/>
            <p:cNvSpPr/>
            <p:nvPr/>
          </p:nvSpPr>
          <p:spPr>
            <a:xfrm rot="4630237">
              <a:off x="535842" y="3239843"/>
              <a:ext cx="255313" cy="397322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3"/>
            <p:cNvSpPr/>
            <p:nvPr/>
          </p:nvSpPr>
          <p:spPr>
            <a:xfrm rot="4630237">
              <a:off x="912153" y="3218137"/>
              <a:ext cx="255313" cy="397322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7"/>
            <p:cNvSpPr/>
            <p:nvPr/>
          </p:nvSpPr>
          <p:spPr>
            <a:xfrm rot="10800000">
              <a:off x="533398" y="1996977"/>
              <a:ext cx="762001" cy="1048746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lowchart: Manual Operation 12"/>
            <p:cNvSpPr/>
            <p:nvPr/>
          </p:nvSpPr>
          <p:spPr>
            <a:xfrm rot="10800000">
              <a:off x="406923" y="2842740"/>
              <a:ext cx="992092" cy="507458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11"/>
            <p:cNvSpPr/>
            <p:nvPr/>
          </p:nvSpPr>
          <p:spPr>
            <a:xfrm>
              <a:off x="577974" y="1151214"/>
              <a:ext cx="649991" cy="9134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lowchart: Delay 4"/>
            <p:cNvSpPr/>
            <p:nvPr/>
          </p:nvSpPr>
          <p:spPr>
            <a:xfrm rot="16200000">
              <a:off x="507167" y="1093033"/>
              <a:ext cx="838200" cy="785734"/>
            </a:xfrm>
            <a:prstGeom prst="flowChartDelay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lowchart: Manual Operation 8"/>
            <p:cNvSpPr/>
            <p:nvPr/>
          </p:nvSpPr>
          <p:spPr>
            <a:xfrm rot="10800000">
              <a:off x="457198" y="2788170"/>
              <a:ext cx="906905" cy="119922"/>
            </a:xfrm>
            <a:prstGeom prst="flowChartManualOperation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/>
        </p:nvGrpSpPr>
        <p:grpSpPr>
          <a:xfrm>
            <a:off x="762000" y="457200"/>
            <a:ext cx="2057400" cy="3011575"/>
            <a:chOff x="6477000" y="2667000"/>
            <a:chExt cx="2057400" cy="3011575"/>
          </a:xfrm>
        </p:grpSpPr>
        <p:sp>
          <p:nvSpPr>
            <p:cNvPr id="54" name="Wave 53"/>
            <p:cNvSpPr/>
            <p:nvPr/>
          </p:nvSpPr>
          <p:spPr>
            <a:xfrm rot="17615281">
              <a:off x="6562413" y="3706589"/>
              <a:ext cx="2638111" cy="1305862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Wave 54"/>
            <p:cNvSpPr/>
            <p:nvPr/>
          </p:nvSpPr>
          <p:spPr>
            <a:xfrm rot="16200000">
              <a:off x="5990096" y="3688141"/>
              <a:ext cx="2057400" cy="108359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Wave 55"/>
            <p:cNvSpPr/>
            <p:nvPr/>
          </p:nvSpPr>
          <p:spPr>
            <a:xfrm rot="16887571">
              <a:off x="6451017" y="3220141"/>
              <a:ext cx="2275929" cy="1169648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Wave 56"/>
            <p:cNvSpPr/>
            <p:nvPr/>
          </p:nvSpPr>
          <p:spPr>
            <a:xfrm rot="6369781">
              <a:off x="6956492" y="3437258"/>
              <a:ext cx="1230892" cy="729059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Wave 57"/>
            <p:cNvSpPr/>
            <p:nvPr/>
          </p:nvSpPr>
          <p:spPr>
            <a:xfrm rot="6369781">
              <a:off x="6962887" y="3563109"/>
              <a:ext cx="1150336" cy="498139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Wave 58"/>
            <p:cNvSpPr/>
            <p:nvPr/>
          </p:nvSpPr>
          <p:spPr>
            <a:xfrm rot="5400000">
              <a:off x="6325602" y="3928333"/>
              <a:ext cx="1779818" cy="935225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Wave 59"/>
            <p:cNvSpPr/>
            <p:nvPr/>
          </p:nvSpPr>
          <p:spPr>
            <a:xfrm rot="6864377">
              <a:off x="6900166" y="4164260"/>
              <a:ext cx="1779818" cy="935225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Wave 60"/>
            <p:cNvSpPr/>
            <p:nvPr/>
          </p:nvSpPr>
          <p:spPr>
            <a:xfrm rot="5097427">
              <a:off x="6634608" y="4180925"/>
              <a:ext cx="1526092" cy="938316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Wave 61"/>
            <p:cNvSpPr/>
            <p:nvPr/>
          </p:nvSpPr>
          <p:spPr>
            <a:xfrm rot="6552689">
              <a:off x="7102869" y="4455469"/>
              <a:ext cx="1270291" cy="53353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1354397">
              <a:off x="7334017" y="4312390"/>
              <a:ext cx="451496" cy="838200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Wave 63"/>
            <p:cNvSpPr/>
            <p:nvPr/>
          </p:nvSpPr>
          <p:spPr>
            <a:xfrm rot="6864377">
              <a:off x="7082414" y="4728855"/>
              <a:ext cx="1050439" cy="433602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Wave 64"/>
            <p:cNvSpPr/>
            <p:nvPr/>
          </p:nvSpPr>
          <p:spPr>
            <a:xfrm rot="4556139">
              <a:off x="7043255" y="4839808"/>
              <a:ext cx="867476" cy="37460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>
              <a:off x="7483862" y="4800600"/>
              <a:ext cx="212338" cy="379045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3429000" y="762000"/>
            <a:ext cx="1327870" cy="745538"/>
            <a:chOff x="4309849" y="4876800"/>
            <a:chExt cx="1063369" cy="745538"/>
          </a:xfrm>
        </p:grpSpPr>
        <p:sp>
          <p:nvSpPr>
            <p:cNvPr id="103" name="Diagonal Stripe 102"/>
            <p:cNvSpPr/>
            <p:nvPr/>
          </p:nvSpPr>
          <p:spPr>
            <a:xfrm rot="1443364">
              <a:off x="4309849" y="4945456"/>
              <a:ext cx="896741" cy="466807"/>
            </a:xfrm>
            <a:prstGeom prst="diagStripe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4" name="Diagonal Stripe 103"/>
            <p:cNvSpPr/>
            <p:nvPr/>
          </p:nvSpPr>
          <p:spPr>
            <a:xfrm rot="16200000" flipH="1">
              <a:off x="4746158" y="5159842"/>
              <a:ext cx="669336" cy="255653"/>
            </a:xfrm>
            <a:prstGeom prst="diagStripe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5" name="Diagonal Stripe 104"/>
            <p:cNvSpPr/>
            <p:nvPr/>
          </p:nvSpPr>
          <p:spPr>
            <a:xfrm rot="5400000">
              <a:off x="4904641" y="5153760"/>
              <a:ext cx="669336" cy="267819"/>
            </a:xfrm>
            <a:prstGeom prst="diagStripe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6" name="Flowchart: Display 105"/>
            <p:cNvSpPr/>
            <p:nvPr/>
          </p:nvSpPr>
          <p:spPr>
            <a:xfrm>
              <a:off x="4969250" y="4876800"/>
              <a:ext cx="330702" cy="267439"/>
            </a:xfrm>
            <a:prstGeom prst="flowChartDisplay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5181600" y="762000"/>
            <a:ext cx="1447800" cy="1371600"/>
            <a:chOff x="1143001" y="3294826"/>
            <a:chExt cx="1447800" cy="1371600"/>
          </a:xfrm>
        </p:grpSpPr>
        <p:grpSp>
          <p:nvGrpSpPr>
            <p:cNvPr id="108" name="Group 52"/>
            <p:cNvGrpSpPr/>
            <p:nvPr/>
          </p:nvGrpSpPr>
          <p:grpSpPr>
            <a:xfrm rot="19008108">
              <a:off x="1150217" y="3294826"/>
              <a:ext cx="1394545" cy="1371600"/>
              <a:chOff x="1143001" y="3276600"/>
              <a:chExt cx="1394545" cy="1371600"/>
            </a:xfrm>
          </p:grpSpPr>
          <p:sp>
            <p:nvSpPr>
              <p:cNvPr id="110" name="Rectangle 109"/>
              <p:cNvSpPr/>
              <p:nvPr/>
            </p:nvSpPr>
            <p:spPr>
              <a:xfrm>
                <a:off x="1676400" y="3276600"/>
                <a:ext cx="304800" cy="1371600"/>
              </a:xfrm>
              <a:prstGeom prst="rect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Rectangle 110"/>
              <p:cNvSpPr/>
              <p:nvPr/>
            </p:nvSpPr>
            <p:spPr>
              <a:xfrm rot="16200000">
                <a:off x="1713094" y="3290347"/>
                <a:ext cx="254359" cy="1394545"/>
              </a:xfrm>
              <a:prstGeom prst="rect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9" name="Rectangle 108"/>
            <p:cNvSpPr/>
            <p:nvPr/>
          </p:nvSpPr>
          <p:spPr>
            <a:xfrm rot="16200000">
              <a:off x="1731739" y="3754661"/>
              <a:ext cx="270323" cy="1447800"/>
            </a:xfrm>
            <a:prstGeom prst="rect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7467600" y="381000"/>
            <a:ext cx="1084648" cy="1767728"/>
            <a:chOff x="1048952" y="2537572"/>
            <a:chExt cx="1084648" cy="1767728"/>
          </a:xfrm>
        </p:grpSpPr>
        <p:sp>
          <p:nvSpPr>
            <p:cNvPr id="113" name="Rectangle 112"/>
            <p:cNvSpPr/>
            <p:nvPr/>
          </p:nvSpPr>
          <p:spPr>
            <a:xfrm rot="19008108">
              <a:off x="1048952" y="2537572"/>
              <a:ext cx="222090" cy="1371600"/>
            </a:xfrm>
            <a:prstGeom prst="rect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lowchart: Delay 113"/>
            <p:cNvSpPr/>
            <p:nvPr/>
          </p:nvSpPr>
          <p:spPr>
            <a:xfrm rot="5400000">
              <a:off x="1504950" y="3676650"/>
              <a:ext cx="647700" cy="609600"/>
            </a:xfrm>
            <a:prstGeom prst="flowChartDelay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3733800" y="2590800"/>
            <a:ext cx="1826759" cy="1226457"/>
            <a:chOff x="1905000" y="2354943"/>
            <a:chExt cx="1826759" cy="1226457"/>
          </a:xfrm>
        </p:grpSpPr>
        <p:sp>
          <p:nvSpPr>
            <p:cNvPr id="116" name="Pie 115"/>
            <p:cNvSpPr/>
            <p:nvPr/>
          </p:nvSpPr>
          <p:spPr>
            <a:xfrm rot="6434849">
              <a:off x="2337741" y="2265353"/>
              <a:ext cx="942858" cy="1122037"/>
            </a:xfrm>
            <a:prstGeom prst="pie">
              <a:avLst>
                <a:gd name="adj1" fmla="val 2687406"/>
                <a:gd name="adj2" fmla="val 16909921"/>
              </a:avLst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7" name="Teardrop 116"/>
            <p:cNvSpPr/>
            <p:nvPr/>
          </p:nvSpPr>
          <p:spPr>
            <a:xfrm>
              <a:off x="1905000" y="3124200"/>
              <a:ext cx="381000" cy="457200"/>
            </a:xfrm>
            <a:prstGeom prst="teardrop">
              <a:avLst>
                <a:gd name="adj" fmla="val 124590"/>
              </a:avLst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eardrop 117"/>
            <p:cNvSpPr/>
            <p:nvPr/>
          </p:nvSpPr>
          <p:spPr>
            <a:xfrm rot="17594639">
              <a:off x="3295125" y="3160854"/>
              <a:ext cx="381000" cy="457200"/>
            </a:xfrm>
            <a:prstGeom prst="teardrop">
              <a:avLst>
                <a:gd name="adj" fmla="val 124590"/>
              </a:avLst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lowchart: Extract 118"/>
            <p:cNvSpPr/>
            <p:nvPr/>
          </p:nvSpPr>
          <p:spPr>
            <a:xfrm rot="6324787">
              <a:off x="2003621" y="2744028"/>
              <a:ext cx="375155" cy="490323"/>
            </a:xfrm>
            <a:prstGeom prst="flowChartExtract">
              <a:avLst/>
            </a:prstGeom>
            <a:solidFill>
              <a:srgbClr val="DE548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lowchart: Extract 119"/>
            <p:cNvSpPr/>
            <p:nvPr/>
          </p:nvSpPr>
          <p:spPr>
            <a:xfrm rot="15275213" flipH="1">
              <a:off x="3299020" y="2820228"/>
              <a:ext cx="375155" cy="490323"/>
            </a:xfrm>
            <a:prstGeom prst="flowChartExtract">
              <a:avLst/>
            </a:prstGeom>
            <a:solidFill>
              <a:srgbClr val="DE548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>
              <a:off x="2133600" y="2895600"/>
              <a:ext cx="304800" cy="228600"/>
            </a:xfrm>
            <a:prstGeom prst="ellipse">
              <a:avLst/>
            </a:prstGeom>
            <a:solidFill>
              <a:srgbClr val="DE548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3200400" y="2971800"/>
              <a:ext cx="304800" cy="228600"/>
            </a:xfrm>
            <a:prstGeom prst="ellipse">
              <a:avLst/>
            </a:prstGeom>
            <a:solidFill>
              <a:srgbClr val="DE548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6019800" y="2514600"/>
            <a:ext cx="990600" cy="1219200"/>
            <a:chOff x="3733800" y="3657600"/>
            <a:chExt cx="1295400" cy="1600200"/>
          </a:xfrm>
        </p:grpSpPr>
        <p:sp>
          <p:nvSpPr>
            <p:cNvPr id="124" name="Flowchart: Delay 123"/>
            <p:cNvSpPr/>
            <p:nvPr/>
          </p:nvSpPr>
          <p:spPr>
            <a:xfrm rot="16200000">
              <a:off x="3562350" y="3905250"/>
              <a:ext cx="1409700" cy="1066800"/>
            </a:xfrm>
            <a:prstGeom prst="flowChartDelay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ectangle 124"/>
            <p:cNvSpPr/>
            <p:nvPr/>
          </p:nvSpPr>
          <p:spPr>
            <a:xfrm>
              <a:off x="3886200" y="3886200"/>
              <a:ext cx="152400" cy="1295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4191000" y="3733800"/>
              <a:ext cx="152400" cy="14478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ectangle 126"/>
            <p:cNvSpPr/>
            <p:nvPr/>
          </p:nvSpPr>
          <p:spPr>
            <a:xfrm>
              <a:off x="4495800" y="3886200"/>
              <a:ext cx="152400" cy="1295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Flowchart: Delay 127"/>
            <p:cNvSpPr/>
            <p:nvPr/>
          </p:nvSpPr>
          <p:spPr>
            <a:xfrm rot="16200000">
              <a:off x="3581400" y="3810000"/>
              <a:ext cx="1600200" cy="1295400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4572000" y="4343400"/>
            <a:ext cx="457200" cy="1447800"/>
            <a:chOff x="1371600" y="3962400"/>
            <a:chExt cx="457200" cy="1447800"/>
          </a:xfrm>
        </p:grpSpPr>
        <p:grpSp>
          <p:nvGrpSpPr>
            <p:cNvPr id="130" name="Group 77"/>
            <p:cNvGrpSpPr/>
            <p:nvPr/>
          </p:nvGrpSpPr>
          <p:grpSpPr>
            <a:xfrm>
              <a:off x="1371600" y="3962400"/>
              <a:ext cx="381000" cy="838200"/>
              <a:chOff x="2321196" y="4648200"/>
              <a:chExt cx="955404" cy="1219200"/>
            </a:xfrm>
          </p:grpSpPr>
          <p:sp>
            <p:nvSpPr>
              <p:cNvPr id="132" name="Moon 131"/>
              <p:cNvSpPr/>
              <p:nvPr/>
            </p:nvSpPr>
            <p:spPr>
              <a:xfrm flipH="1">
                <a:off x="2438400" y="4648200"/>
                <a:ext cx="381000" cy="1143000"/>
              </a:xfrm>
              <a:prstGeom prst="moon">
                <a:avLst>
                  <a:gd name="adj" fmla="val 87500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Moon 132"/>
              <p:cNvSpPr/>
              <p:nvPr/>
            </p:nvSpPr>
            <p:spPr>
              <a:xfrm>
                <a:off x="2590800" y="5029200"/>
                <a:ext cx="685800" cy="8382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Moon 133"/>
              <p:cNvSpPr/>
              <p:nvPr/>
            </p:nvSpPr>
            <p:spPr>
              <a:xfrm>
                <a:off x="2514600" y="4724400"/>
                <a:ext cx="685800" cy="11430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Moon 134"/>
              <p:cNvSpPr/>
              <p:nvPr/>
            </p:nvSpPr>
            <p:spPr>
              <a:xfrm rot="9850547">
                <a:off x="2321196" y="4845750"/>
                <a:ext cx="453455" cy="88004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1" name="Flowchart: Merge 72"/>
            <p:cNvSpPr/>
            <p:nvPr/>
          </p:nvSpPr>
          <p:spPr>
            <a:xfrm>
              <a:off x="1371600" y="4495800"/>
              <a:ext cx="457200" cy="914400"/>
            </a:xfrm>
            <a:prstGeom prst="flowChartMerge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" name="Group 57"/>
          <p:cNvGrpSpPr/>
          <p:nvPr/>
        </p:nvGrpSpPr>
        <p:grpSpPr>
          <a:xfrm rot="251141">
            <a:off x="8328389" y="3156668"/>
            <a:ext cx="421370" cy="2715491"/>
            <a:chOff x="4757304" y="1219200"/>
            <a:chExt cx="924791" cy="4114800"/>
          </a:xfrm>
        </p:grpSpPr>
        <p:grpSp>
          <p:nvGrpSpPr>
            <p:cNvPr id="96" name="Group 30"/>
            <p:cNvGrpSpPr/>
            <p:nvPr/>
          </p:nvGrpSpPr>
          <p:grpSpPr>
            <a:xfrm rot="10800000">
              <a:off x="4757304" y="1295400"/>
              <a:ext cx="576695" cy="3179864"/>
              <a:chOff x="4679408" y="1676400"/>
              <a:chExt cx="927343" cy="1987415"/>
            </a:xfrm>
          </p:grpSpPr>
          <p:sp>
            <p:nvSpPr>
              <p:cNvPr id="145" name="Pentagon 144"/>
              <p:cNvSpPr/>
              <p:nvPr/>
            </p:nvSpPr>
            <p:spPr>
              <a:xfrm rot="16200000">
                <a:off x="4457700" y="2705100"/>
                <a:ext cx="1447800" cy="304800"/>
              </a:xfrm>
              <a:prstGeom prst="homePlat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Lightning Bolt 23"/>
              <p:cNvSpPr/>
              <p:nvPr/>
            </p:nvSpPr>
            <p:spPr>
              <a:xfrm rot="537820">
                <a:off x="5008201" y="3219636"/>
                <a:ext cx="598550" cy="431759"/>
              </a:xfrm>
              <a:prstGeom prst="lightningBolt">
                <a:avLst/>
              </a:prstGeom>
              <a:solidFill>
                <a:srgbClr val="D4433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Lightning Bolt 25"/>
              <p:cNvSpPr/>
              <p:nvPr/>
            </p:nvSpPr>
            <p:spPr>
              <a:xfrm rot="21275730" flipH="1">
                <a:off x="4679408" y="3213234"/>
                <a:ext cx="626344" cy="450581"/>
              </a:xfrm>
              <a:prstGeom prst="lightningBolt">
                <a:avLst/>
              </a:prstGeom>
              <a:solidFill>
                <a:srgbClr val="D4433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Freeform 29"/>
              <p:cNvSpPr/>
              <p:nvPr/>
            </p:nvSpPr>
            <p:spPr>
              <a:xfrm>
                <a:off x="4876801" y="1676400"/>
                <a:ext cx="533399" cy="762000"/>
              </a:xfrm>
              <a:custGeom>
                <a:avLst/>
                <a:gdLst>
                  <a:gd name="connsiteX0" fmla="*/ 195942 w 936171"/>
                  <a:gd name="connsiteY0" fmla="*/ 914400 h 1065140"/>
                  <a:gd name="connsiteX1" fmla="*/ 283028 w 936171"/>
                  <a:gd name="connsiteY1" fmla="*/ 936171 h 1065140"/>
                  <a:gd name="connsiteX2" fmla="*/ 348342 w 936171"/>
                  <a:gd name="connsiteY2" fmla="*/ 957942 h 1065140"/>
                  <a:gd name="connsiteX3" fmla="*/ 478971 w 936171"/>
                  <a:gd name="connsiteY3" fmla="*/ 979714 h 1065140"/>
                  <a:gd name="connsiteX4" fmla="*/ 914400 w 936171"/>
                  <a:gd name="connsiteY4" fmla="*/ 892628 h 1065140"/>
                  <a:gd name="connsiteX5" fmla="*/ 936171 w 936171"/>
                  <a:gd name="connsiteY5" fmla="*/ 827314 h 1065140"/>
                  <a:gd name="connsiteX6" fmla="*/ 914400 w 936171"/>
                  <a:gd name="connsiteY6" fmla="*/ 696685 h 1065140"/>
                  <a:gd name="connsiteX7" fmla="*/ 870857 w 936171"/>
                  <a:gd name="connsiteY7" fmla="*/ 631371 h 1065140"/>
                  <a:gd name="connsiteX8" fmla="*/ 849085 w 936171"/>
                  <a:gd name="connsiteY8" fmla="*/ 566057 h 1065140"/>
                  <a:gd name="connsiteX9" fmla="*/ 718457 w 936171"/>
                  <a:gd name="connsiteY9" fmla="*/ 370114 h 1065140"/>
                  <a:gd name="connsiteX10" fmla="*/ 674914 w 936171"/>
                  <a:gd name="connsiteY10" fmla="*/ 304800 h 1065140"/>
                  <a:gd name="connsiteX11" fmla="*/ 631371 w 936171"/>
                  <a:gd name="connsiteY11" fmla="*/ 217714 h 1065140"/>
                  <a:gd name="connsiteX12" fmla="*/ 566057 w 936171"/>
                  <a:gd name="connsiteY12" fmla="*/ 152400 h 1065140"/>
                  <a:gd name="connsiteX13" fmla="*/ 500742 w 936171"/>
                  <a:gd name="connsiteY13" fmla="*/ 21771 h 1065140"/>
                  <a:gd name="connsiteX14" fmla="*/ 435428 w 936171"/>
                  <a:gd name="connsiteY14" fmla="*/ 0 h 1065140"/>
                  <a:gd name="connsiteX15" fmla="*/ 348342 w 936171"/>
                  <a:gd name="connsiteY15" fmla="*/ 130628 h 1065140"/>
                  <a:gd name="connsiteX16" fmla="*/ 239485 w 936171"/>
                  <a:gd name="connsiteY16" fmla="*/ 261257 h 1065140"/>
                  <a:gd name="connsiteX17" fmla="*/ 217714 w 936171"/>
                  <a:gd name="connsiteY17" fmla="*/ 326571 h 1065140"/>
                  <a:gd name="connsiteX18" fmla="*/ 152400 w 936171"/>
                  <a:gd name="connsiteY18" fmla="*/ 370114 h 1065140"/>
                  <a:gd name="connsiteX19" fmla="*/ 108857 w 936171"/>
                  <a:gd name="connsiteY19" fmla="*/ 500742 h 1065140"/>
                  <a:gd name="connsiteX20" fmla="*/ 65314 w 936171"/>
                  <a:gd name="connsiteY20" fmla="*/ 631371 h 1065140"/>
                  <a:gd name="connsiteX21" fmla="*/ 21771 w 936171"/>
                  <a:gd name="connsiteY21" fmla="*/ 762000 h 1065140"/>
                  <a:gd name="connsiteX22" fmla="*/ 0 w 936171"/>
                  <a:gd name="connsiteY22" fmla="*/ 827314 h 1065140"/>
                  <a:gd name="connsiteX23" fmla="*/ 21771 w 936171"/>
                  <a:gd name="connsiteY23" fmla="*/ 892628 h 1065140"/>
                  <a:gd name="connsiteX24" fmla="*/ 326571 w 936171"/>
                  <a:gd name="connsiteY24" fmla="*/ 957942 h 1065140"/>
                  <a:gd name="connsiteX25" fmla="*/ 370114 w 936171"/>
                  <a:gd name="connsiteY25" fmla="*/ 957942 h 106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171" h="1065140">
                    <a:moveTo>
                      <a:pt x="195942" y="914400"/>
                    </a:moveTo>
                    <a:cubicBezTo>
                      <a:pt x="224971" y="921657"/>
                      <a:pt x="254257" y="927951"/>
                      <a:pt x="283028" y="936171"/>
                    </a:cubicBezTo>
                    <a:cubicBezTo>
                      <a:pt x="305094" y="942475"/>
                      <a:pt x="325940" y="952964"/>
                      <a:pt x="348342" y="957942"/>
                    </a:cubicBezTo>
                    <a:cubicBezTo>
                      <a:pt x="391434" y="967518"/>
                      <a:pt x="435428" y="972457"/>
                      <a:pt x="478971" y="979714"/>
                    </a:cubicBezTo>
                    <a:cubicBezTo>
                      <a:pt x="747688" y="964785"/>
                      <a:pt x="828144" y="1065140"/>
                      <a:pt x="914400" y="892628"/>
                    </a:cubicBezTo>
                    <a:cubicBezTo>
                      <a:pt x="924663" y="872102"/>
                      <a:pt x="928914" y="849085"/>
                      <a:pt x="936171" y="827314"/>
                    </a:cubicBezTo>
                    <a:cubicBezTo>
                      <a:pt x="928914" y="783771"/>
                      <a:pt x="928359" y="738563"/>
                      <a:pt x="914400" y="696685"/>
                    </a:cubicBezTo>
                    <a:cubicBezTo>
                      <a:pt x="906126" y="671862"/>
                      <a:pt x="882559" y="654774"/>
                      <a:pt x="870857" y="631371"/>
                    </a:cubicBezTo>
                    <a:cubicBezTo>
                      <a:pt x="860594" y="610845"/>
                      <a:pt x="860230" y="586118"/>
                      <a:pt x="849085" y="566057"/>
                    </a:cubicBezTo>
                    <a:cubicBezTo>
                      <a:pt x="849075" y="566040"/>
                      <a:pt x="740234" y="402779"/>
                      <a:pt x="718457" y="370114"/>
                    </a:cubicBezTo>
                    <a:cubicBezTo>
                      <a:pt x="703943" y="348343"/>
                      <a:pt x="686616" y="328204"/>
                      <a:pt x="674914" y="304800"/>
                    </a:cubicBezTo>
                    <a:cubicBezTo>
                      <a:pt x="660400" y="275771"/>
                      <a:pt x="650235" y="244124"/>
                      <a:pt x="631371" y="217714"/>
                    </a:cubicBezTo>
                    <a:cubicBezTo>
                      <a:pt x="613475" y="192660"/>
                      <a:pt x="587828" y="174171"/>
                      <a:pt x="566057" y="152400"/>
                    </a:cubicBezTo>
                    <a:cubicBezTo>
                      <a:pt x="551715" y="109374"/>
                      <a:pt x="539110" y="52465"/>
                      <a:pt x="500742" y="21771"/>
                    </a:cubicBezTo>
                    <a:cubicBezTo>
                      <a:pt x="482822" y="7435"/>
                      <a:pt x="457199" y="7257"/>
                      <a:pt x="435428" y="0"/>
                    </a:cubicBezTo>
                    <a:cubicBezTo>
                      <a:pt x="406399" y="43543"/>
                      <a:pt x="385346" y="93624"/>
                      <a:pt x="348342" y="130628"/>
                    </a:cubicBezTo>
                    <a:cubicBezTo>
                      <a:pt x="264526" y="214444"/>
                      <a:pt x="300107" y="170324"/>
                      <a:pt x="239485" y="261257"/>
                    </a:cubicBezTo>
                    <a:cubicBezTo>
                      <a:pt x="232228" y="283028"/>
                      <a:pt x="232050" y="308651"/>
                      <a:pt x="217714" y="326571"/>
                    </a:cubicBezTo>
                    <a:cubicBezTo>
                      <a:pt x="201368" y="347003"/>
                      <a:pt x="166268" y="347925"/>
                      <a:pt x="152400" y="370114"/>
                    </a:cubicBezTo>
                    <a:cubicBezTo>
                      <a:pt x="128074" y="409035"/>
                      <a:pt x="123371" y="457199"/>
                      <a:pt x="108857" y="500742"/>
                    </a:cubicBezTo>
                    <a:lnTo>
                      <a:pt x="65314" y="631371"/>
                    </a:lnTo>
                    <a:lnTo>
                      <a:pt x="21771" y="762000"/>
                    </a:lnTo>
                    <a:lnTo>
                      <a:pt x="0" y="827314"/>
                    </a:lnTo>
                    <a:cubicBezTo>
                      <a:pt x="7257" y="849085"/>
                      <a:pt x="3097" y="879289"/>
                      <a:pt x="21771" y="892628"/>
                    </a:cubicBezTo>
                    <a:cubicBezTo>
                      <a:pt x="85459" y="938120"/>
                      <a:pt x="262945" y="951580"/>
                      <a:pt x="326571" y="957942"/>
                    </a:cubicBezTo>
                    <a:cubicBezTo>
                      <a:pt x="341013" y="959386"/>
                      <a:pt x="355600" y="957942"/>
                      <a:pt x="370114" y="957942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7" name="Group 31"/>
            <p:cNvGrpSpPr/>
            <p:nvPr/>
          </p:nvGrpSpPr>
          <p:grpSpPr>
            <a:xfrm rot="10800000">
              <a:off x="5029200" y="1219200"/>
              <a:ext cx="576695" cy="3179864"/>
              <a:chOff x="4679408" y="1676400"/>
              <a:chExt cx="927343" cy="1987415"/>
            </a:xfrm>
          </p:grpSpPr>
          <p:sp>
            <p:nvSpPr>
              <p:cNvPr id="141" name="Pentagon 140"/>
              <p:cNvSpPr/>
              <p:nvPr/>
            </p:nvSpPr>
            <p:spPr>
              <a:xfrm rot="16200000">
                <a:off x="4457700" y="2705100"/>
                <a:ext cx="1447800" cy="304800"/>
              </a:xfrm>
              <a:prstGeom prst="homePlate">
                <a:avLst/>
              </a:prstGeom>
              <a:solidFill>
                <a:srgbClr val="9966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Lightning Bolt 141"/>
              <p:cNvSpPr/>
              <p:nvPr/>
            </p:nvSpPr>
            <p:spPr>
              <a:xfrm rot="537820">
                <a:off x="5008201" y="3219636"/>
                <a:ext cx="598550" cy="431759"/>
              </a:xfrm>
              <a:prstGeom prst="lightningBolt">
                <a:avLst/>
              </a:prstGeom>
              <a:solidFill>
                <a:srgbClr val="D4433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Lightning Bolt 142"/>
              <p:cNvSpPr/>
              <p:nvPr/>
            </p:nvSpPr>
            <p:spPr>
              <a:xfrm rot="21275730" flipH="1">
                <a:off x="4679408" y="3213234"/>
                <a:ext cx="626344" cy="450581"/>
              </a:xfrm>
              <a:prstGeom prst="lightningBolt">
                <a:avLst/>
              </a:prstGeom>
              <a:solidFill>
                <a:srgbClr val="D4433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/>
              <p:cNvSpPr/>
              <p:nvPr/>
            </p:nvSpPr>
            <p:spPr>
              <a:xfrm>
                <a:off x="4876801" y="1676400"/>
                <a:ext cx="533399" cy="762000"/>
              </a:xfrm>
              <a:custGeom>
                <a:avLst/>
                <a:gdLst>
                  <a:gd name="connsiteX0" fmla="*/ 195942 w 936171"/>
                  <a:gd name="connsiteY0" fmla="*/ 914400 h 1065140"/>
                  <a:gd name="connsiteX1" fmla="*/ 283028 w 936171"/>
                  <a:gd name="connsiteY1" fmla="*/ 936171 h 1065140"/>
                  <a:gd name="connsiteX2" fmla="*/ 348342 w 936171"/>
                  <a:gd name="connsiteY2" fmla="*/ 957942 h 1065140"/>
                  <a:gd name="connsiteX3" fmla="*/ 478971 w 936171"/>
                  <a:gd name="connsiteY3" fmla="*/ 979714 h 1065140"/>
                  <a:gd name="connsiteX4" fmla="*/ 914400 w 936171"/>
                  <a:gd name="connsiteY4" fmla="*/ 892628 h 1065140"/>
                  <a:gd name="connsiteX5" fmla="*/ 936171 w 936171"/>
                  <a:gd name="connsiteY5" fmla="*/ 827314 h 1065140"/>
                  <a:gd name="connsiteX6" fmla="*/ 914400 w 936171"/>
                  <a:gd name="connsiteY6" fmla="*/ 696685 h 1065140"/>
                  <a:gd name="connsiteX7" fmla="*/ 870857 w 936171"/>
                  <a:gd name="connsiteY7" fmla="*/ 631371 h 1065140"/>
                  <a:gd name="connsiteX8" fmla="*/ 849085 w 936171"/>
                  <a:gd name="connsiteY8" fmla="*/ 566057 h 1065140"/>
                  <a:gd name="connsiteX9" fmla="*/ 718457 w 936171"/>
                  <a:gd name="connsiteY9" fmla="*/ 370114 h 1065140"/>
                  <a:gd name="connsiteX10" fmla="*/ 674914 w 936171"/>
                  <a:gd name="connsiteY10" fmla="*/ 304800 h 1065140"/>
                  <a:gd name="connsiteX11" fmla="*/ 631371 w 936171"/>
                  <a:gd name="connsiteY11" fmla="*/ 217714 h 1065140"/>
                  <a:gd name="connsiteX12" fmla="*/ 566057 w 936171"/>
                  <a:gd name="connsiteY12" fmla="*/ 152400 h 1065140"/>
                  <a:gd name="connsiteX13" fmla="*/ 500742 w 936171"/>
                  <a:gd name="connsiteY13" fmla="*/ 21771 h 1065140"/>
                  <a:gd name="connsiteX14" fmla="*/ 435428 w 936171"/>
                  <a:gd name="connsiteY14" fmla="*/ 0 h 1065140"/>
                  <a:gd name="connsiteX15" fmla="*/ 348342 w 936171"/>
                  <a:gd name="connsiteY15" fmla="*/ 130628 h 1065140"/>
                  <a:gd name="connsiteX16" fmla="*/ 239485 w 936171"/>
                  <a:gd name="connsiteY16" fmla="*/ 261257 h 1065140"/>
                  <a:gd name="connsiteX17" fmla="*/ 217714 w 936171"/>
                  <a:gd name="connsiteY17" fmla="*/ 326571 h 1065140"/>
                  <a:gd name="connsiteX18" fmla="*/ 152400 w 936171"/>
                  <a:gd name="connsiteY18" fmla="*/ 370114 h 1065140"/>
                  <a:gd name="connsiteX19" fmla="*/ 108857 w 936171"/>
                  <a:gd name="connsiteY19" fmla="*/ 500742 h 1065140"/>
                  <a:gd name="connsiteX20" fmla="*/ 65314 w 936171"/>
                  <a:gd name="connsiteY20" fmla="*/ 631371 h 1065140"/>
                  <a:gd name="connsiteX21" fmla="*/ 21771 w 936171"/>
                  <a:gd name="connsiteY21" fmla="*/ 762000 h 1065140"/>
                  <a:gd name="connsiteX22" fmla="*/ 0 w 936171"/>
                  <a:gd name="connsiteY22" fmla="*/ 827314 h 1065140"/>
                  <a:gd name="connsiteX23" fmla="*/ 21771 w 936171"/>
                  <a:gd name="connsiteY23" fmla="*/ 892628 h 1065140"/>
                  <a:gd name="connsiteX24" fmla="*/ 326571 w 936171"/>
                  <a:gd name="connsiteY24" fmla="*/ 957942 h 1065140"/>
                  <a:gd name="connsiteX25" fmla="*/ 370114 w 936171"/>
                  <a:gd name="connsiteY25" fmla="*/ 957942 h 106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171" h="1065140">
                    <a:moveTo>
                      <a:pt x="195942" y="914400"/>
                    </a:moveTo>
                    <a:cubicBezTo>
                      <a:pt x="224971" y="921657"/>
                      <a:pt x="254257" y="927951"/>
                      <a:pt x="283028" y="936171"/>
                    </a:cubicBezTo>
                    <a:cubicBezTo>
                      <a:pt x="305094" y="942475"/>
                      <a:pt x="325940" y="952964"/>
                      <a:pt x="348342" y="957942"/>
                    </a:cubicBezTo>
                    <a:cubicBezTo>
                      <a:pt x="391434" y="967518"/>
                      <a:pt x="435428" y="972457"/>
                      <a:pt x="478971" y="979714"/>
                    </a:cubicBezTo>
                    <a:cubicBezTo>
                      <a:pt x="747688" y="964785"/>
                      <a:pt x="828144" y="1065140"/>
                      <a:pt x="914400" y="892628"/>
                    </a:cubicBezTo>
                    <a:cubicBezTo>
                      <a:pt x="924663" y="872102"/>
                      <a:pt x="928914" y="849085"/>
                      <a:pt x="936171" y="827314"/>
                    </a:cubicBezTo>
                    <a:cubicBezTo>
                      <a:pt x="928914" y="783771"/>
                      <a:pt x="928359" y="738563"/>
                      <a:pt x="914400" y="696685"/>
                    </a:cubicBezTo>
                    <a:cubicBezTo>
                      <a:pt x="906126" y="671862"/>
                      <a:pt x="882559" y="654774"/>
                      <a:pt x="870857" y="631371"/>
                    </a:cubicBezTo>
                    <a:cubicBezTo>
                      <a:pt x="860594" y="610845"/>
                      <a:pt x="860230" y="586118"/>
                      <a:pt x="849085" y="566057"/>
                    </a:cubicBezTo>
                    <a:cubicBezTo>
                      <a:pt x="849075" y="566040"/>
                      <a:pt x="740234" y="402779"/>
                      <a:pt x="718457" y="370114"/>
                    </a:cubicBezTo>
                    <a:cubicBezTo>
                      <a:pt x="703943" y="348343"/>
                      <a:pt x="686616" y="328204"/>
                      <a:pt x="674914" y="304800"/>
                    </a:cubicBezTo>
                    <a:cubicBezTo>
                      <a:pt x="660400" y="275771"/>
                      <a:pt x="650235" y="244124"/>
                      <a:pt x="631371" y="217714"/>
                    </a:cubicBezTo>
                    <a:cubicBezTo>
                      <a:pt x="613475" y="192660"/>
                      <a:pt x="587828" y="174171"/>
                      <a:pt x="566057" y="152400"/>
                    </a:cubicBezTo>
                    <a:cubicBezTo>
                      <a:pt x="551715" y="109374"/>
                      <a:pt x="539110" y="52465"/>
                      <a:pt x="500742" y="21771"/>
                    </a:cubicBezTo>
                    <a:cubicBezTo>
                      <a:pt x="482822" y="7435"/>
                      <a:pt x="457199" y="7257"/>
                      <a:pt x="435428" y="0"/>
                    </a:cubicBezTo>
                    <a:cubicBezTo>
                      <a:pt x="406399" y="43543"/>
                      <a:pt x="385346" y="93624"/>
                      <a:pt x="348342" y="130628"/>
                    </a:cubicBezTo>
                    <a:cubicBezTo>
                      <a:pt x="264526" y="214444"/>
                      <a:pt x="300107" y="170324"/>
                      <a:pt x="239485" y="261257"/>
                    </a:cubicBezTo>
                    <a:cubicBezTo>
                      <a:pt x="232228" y="283028"/>
                      <a:pt x="232050" y="308651"/>
                      <a:pt x="217714" y="326571"/>
                    </a:cubicBezTo>
                    <a:cubicBezTo>
                      <a:pt x="201368" y="347003"/>
                      <a:pt x="166268" y="347925"/>
                      <a:pt x="152400" y="370114"/>
                    </a:cubicBezTo>
                    <a:cubicBezTo>
                      <a:pt x="128074" y="409035"/>
                      <a:pt x="123371" y="457199"/>
                      <a:pt x="108857" y="500742"/>
                    </a:cubicBezTo>
                    <a:lnTo>
                      <a:pt x="65314" y="631371"/>
                    </a:lnTo>
                    <a:lnTo>
                      <a:pt x="21771" y="762000"/>
                    </a:lnTo>
                    <a:lnTo>
                      <a:pt x="0" y="827314"/>
                    </a:lnTo>
                    <a:cubicBezTo>
                      <a:pt x="7257" y="849085"/>
                      <a:pt x="3097" y="879289"/>
                      <a:pt x="21771" y="892628"/>
                    </a:cubicBezTo>
                    <a:cubicBezTo>
                      <a:pt x="85459" y="938120"/>
                      <a:pt x="262945" y="951580"/>
                      <a:pt x="326571" y="957942"/>
                    </a:cubicBezTo>
                    <a:cubicBezTo>
                      <a:pt x="341013" y="959386"/>
                      <a:pt x="355600" y="957942"/>
                      <a:pt x="370114" y="957942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Group 36"/>
            <p:cNvGrpSpPr/>
            <p:nvPr/>
          </p:nvGrpSpPr>
          <p:grpSpPr>
            <a:xfrm rot="10800000">
              <a:off x="5105400" y="1905000"/>
              <a:ext cx="576695" cy="3179864"/>
              <a:chOff x="4679408" y="1676400"/>
              <a:chExt cx="927343" cy="1987415"/>
            </a:xfrm>
          </p:grpSpPr>
          <p:sp>
            <p:nvSpPr>
              <p:cNvPr id="137" name="Pentagon 136"/>
              <p:cNvSpPr/>
              <p:nvPr/>
            </p:nvSpPr>
            <p:spPr>
              <a:xfrm rot="16200000">
                <a:off x="4457700" y="2705100"/>
                <a:ext cx="1447800" cy="304800"/>
              </a:xfrm>
              <a:prstGeom prst="homePlat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Lightning Bolt 137"/>
              <p:cNvSpPr/>
              <p:nvPr/>
            </p:nvSpPr>
            <p:spPr>
              <a:xfrm rot="537820">
                <a:off x="5008201" y="3219636"/>
                <a:ext cx="598550" cy="431759"/>
              </a:xfrm>
              <a:prstGeom prst="lightningBolt">
                <a:avLst/>
              </a:prstGeom>
              <a:solidFill>
                <a:srgbClr val="D4433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Lightning Bolt 138"/>
              <p:cNvSpPr/>
              <p:nvPr/>
            </p:nvSpPr>
            <p:spPr>
              <a:xfrm rot="21275730" flipH="1">
                <a:off x="4679408" y="3213234"/>
                <a:ext cx="626344" cy="450581"/>
              </a:xfrm>
              <a:prstGeom prst="lightningBolt">
                <a:avLst/>
              </a:prstGeom>
              <a:solidFill>
                <a:srgbClr val="D4433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Freeform 139"/>
              <p:cNvSpPr/>
              <p:nvPr/>
            </p:nvSpPr>
            <p:spPr>
              <a:xfrm>
                <a:off x="4876801" y="1676400"/>
                <a:ext cx="533399" cy="762000"/>
              </a:xfrm>
              <a:custGeom>
                <a:avLst/>
                <a:gdLst>
                  <a:gd name="connsiteX0" fmla="*/ 195942 w 936171"/>
                  <a:gd name="connsiteY0" fmla="*/ 914400 h 1065140"/>
                  <a:gd name="connsiteX1" fmla="*/ 283028 w 936171"/>
                  <a:gd name="connsiteY1" fmla="*/ 936171 h 1065140"/>
                  <a:gd name="connsiteX2" fmla="*/ 348342 w 936171"/>
                  <a:gd name="connsiteY2" fmla="*/ 957942 h 1065140"/>
                  <a:gd name="connsiteX3" fmla="*/ 478971 w 936171"/>
                  <a:gd name="connsiteY3" fmla="*/ 979714 h 1065140"/>
                  <a:gd name="connsiteX4" fmla="*/ 914400 w 936171"/>
                  <a:gd name="connsiteY4" fmla="*/ 892628 h 1065140"/>
                  <a:gd name="connsiteX5" fmla="*/ 936171 w 936171"/>
                  <a:gd name="connsiteY5" fmla="*/ 827314 h 1065140"/>
                  <a:gd name="connsiteX6" fmla="*/ 914400 w 936171"/>
                  <a:gd name="connsiteY6" fmla="*/ 696685 h 1065140"/>
                  <a:gd name="connsiteX7" fmla="*/ 870857 w 936171"/>
                  <a:gd name="connsiteY7" fmla="*/ 631371 h 1065140"/>
                  <a:gd name="connsiteX8" fmla="*/ 849085 w 936171"/>
                  <a:gd name="connsiteY8" fmla="*/ 566057 h 1065140"/>
                  <a:gd name="connsiteX9" fmla="*/ 718457 w 936171"/>
                  <a:gd name="connsiteY9" fmla="*/ 370114 h 1065140"/>
                  <a:gd name="connsiteX10" fmla="*/ 674914 w 936171"/>
                  <a:gd name="connsiteY10" fmla="*/ 304800 h 1065140"/>
                  <a:gd name="connsiteX11" fmla="*/ 631371 w 936171"/>
                  <a:gd name="connsiteY11" fmla="*/ 217714 h 1065140"/>
                  <a:gd name="connsiteX12" fmla="*/ 566057 w 936171"/>
                  <a:gd name="connsiteY12" fmla="*/ 152400 h 1065140"/>
                  <a:gd name="connsiteX13" fmla="*/ 500742 w 936171"/>
                  <a:gd name="connsiteY13" fmla="*/ 21771 h 1065140"/>
                  <a:gd name="connsiteX14" fmla="*/ 435428 w 936171"/>
                  <a:gd name="connsiteY14" fmla="*/ 0 h 1065140"/>
                  <a:gd name="connsiteX15" fmla="*/ 348342 w 936171"/>
                  <a:gd name="connsiteY15" fmla="*/ 130628 h 1065140"/>
                  <a:gd name="connsiteX16" fmla="*/ 239485 w 936171"/>
                  <a:gd name="connsiteY16" fmla="*/ 261257 h 1065140"/>
                  <a:gd name="connsiteX17" fmla="*/ 217714 w 936171"/>
                  <a:gd name="connsiteY17" fmla="*/ 326571 h 1065140"/>
                  <a:gd name="connsiteX18" fmla="*/ 152400 w 936171"/>
                  <a:gd name="connsiteY18" fmla="*/ 370114 h 1065140"/>
                  <a:gd name="connsiteX19" fmla="*/ 108857 w 936171"/>
                  <a:gd name="connsiteY19" fmla="*/ 500742 h 1065140"/>
                  <a:gd name="connsiteX20" fmla="*/ 65314 w 936171"/>
                  <a:gd name="connsiteY20" fmla="*/ 631371 h 1065140"/>
                  <a:gd name="connsiteX21" fmla="*/ 21771 w 936171"/>
                  <a:gd name="connsiteY21" fmla="*/ 762000 h 1065140"/>
                  <a:gd name="connsiteX22" fmla="*/ 0 w 936171"/>
                  <a:gd name="connsiteY22" fmla="*/ 827314 h 1065140"/>
                  <a:gd name="connsiteX23" fmla="*/ 21771 w 936171"/>
                  <a:gd name="connsiteY23" fmla="*/ 892628 h 1065140"/>
                  <a:gd name="connsiteX24" fmla="*/ 326571 w 936171"/>
                  <a:gd name="connsiteY24" fmla="*/ 957942 h 1065140"/>
                  <a:gd name="connsiteX25" fmla="*/ 370114 w 936171"/>
                  <a:gd name="connsiteY25" fmla="*/ 957942 h 106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171" h="1065140">
                    <a:moveTo>
                      <a:pt x="195942" y="914400"/>
                    </a:moveTo>
                    <a:cubicBezTo>
                      <a:pt x="224971" y="921657"/>
                      <a:pt x="254257" y="927951"/>
                      <a:pt x="283028" y="936171"/>
                    </a:cubicBezTo>
                    <a:cubicBezTo>
                      <a:pt x="305094" y="942475"/>
                      <a:pt x="325940" y="952964"/>
                      <a:pt x="348342" y="957942"/>
                    </a:cubicBezTo>
                    <a:cubicBezTo>
                      <a:pt x="391434" y="967518"/>
                      <a:pt x="435428" y="972457"/>
                      <a:pt x="478971" y="979714"/>
                    </a:cubicBezTo>
                    <a:cubicBezTo>
                      <a:pt x="747688" y="964785"/>
                      <a:pt x="828144" y="1065140"/>
                      <a:pt x="914400" y="892628"/>
                    </a:cubicBezTo>
                    <a:cubicBezTo>
                      <a:pt x="924663" y="872102"/>
                      <a:pt x="928914" y="849085"/>
                      <a:pt x="936171" y="827314"/>
                    </a:cubicBezTo>
                    <a:cubicBezTo>
                      <a:pt x="928914" y="783771"/>
                      <a:pt x="928359" y="738563"/>
                      <a:pt x="914400" y="696685"/>
                    </a:cubicBezTo>
                    <a:cubicBezTo>
                      <a:pt x="906126" y="671862"/>
                      <a:pt x="882559" y="654774"/>
                      <a:pt x="870857" y="631371"/>
                    </a:cubicBezTo>
                    <a:cubicBezTo>
                      <a:pt x="860594" y="610845"/>
                      <a:pt x="860230" y="586118"/>
                      <a:pt x="849085" y="566057"/>
                    </a:cubicBezTo>
                    <a:cubicBezTo>
                      <a:pt x="849075" y="566040"/>
                      <a:pt x="740234" y="402779"/>
                      <a:pt x="718457" y="370114"/>
                    </a:cubicBezTo>
                    <a:cubicBezTo>
                      <a:pt x="703943" y="348343"/>
                      <a:pt x="686616" y="328204"/>
                      <a:pt x="674914" y="304800"/>
                    </a:cubicBezTo>
                    <a:cubicBezTo>
                      <a:pt x="660400" y="275771"/>
                      <a:pt x="650235" y="244124"/>
                      <a:pt x="631371" y="217714"/>
                    </a:cubicBezTo>
                    <a:cubicBezTo>
                      <a:pt x="613475" y="192660"/>
                      <a:pt x="587828" y="174171"/>
                      <a:pt x="566057" y="152400"/>
                    </a:cubicBezTo>
                    <a:cubicBezTo>
                      <a:pt x="551715" y="109374"/>
                      <a:pt x="539110" y="52465"/>
                      <a:pt x="500742" y="21771"/>
                    </a:cubicBezTo>
                    <a:cubicBezTo>
                      <a:pt x="482822" y="7435"/>
                      <a:pt x="457199" y="7257"/>
                      <a:pt x="435428" y="0"/>
                    </a:cubicBezTo>
                    <a:cubicBezTo>
                      <a:pt x="406399" y="43543"/>
                      <a:pt x="385346" y="93624"/>
                      <a:pt x="348342" y="130628"/>
                    </a:cubicBezTo>
                    <a:cubicBezTo>
                      <a:pt x="264526" y="214444"/>
                      <a:pt x="300107" y="170324"/>
                      <a:pt x="239485" y="261257"/>
                    </a:cubicBezTo>
                    <a:cubicBezTo>
                      <a:pt x="232228" y="283028"/>
                      <a:pt x="232050" y="308651"/>
                      <a:pt x="217714" y="326571"/>
                    </a:cubicBezTo>
                    <a:cubicBezTo>
                      <a:pt x="201368" y="347003"/>
                      <a:pt x="166268" y="347925"/>
                      <a:pt x="152400" y="370114"/>
                    </a:cubicBezTo>
                    <a:cubicBezTo>
                      <a:pt x="128074" y="409035"/>
                      <a:pt x="123371" y="457199"/>
                      <a:pt x="108857" y="500742"/>
                    </a:cubicBezTo>
                    <a:lnTo>
                      <a:pt x="65314" y="631371"/>
                    </a:lnTo>
                    <a:lnTo>
                      <a:pt x="21771" y="762000"/>
                    </a:lnTo>
                    <a:lnTo>
                      <a:pt x="0" y="827314"/>
                    </a:lnTo>
                    <a:cubicBezTo>
                      <a:pt x="7257" y="849085"/>
                      <a:pt x="3097" y="879289"/>
                      <a:pt x="21771" y="892628"/>
                    </a:cubicBezTo>
                    <a:cubicBezTo>
                      <a:pt x="85459" y="938120"/>
                      <a:pt x="262945" y="951580"/>
                      <a:pt x="326571" y="957942"/>
                    </a:cubicBezTo>
                    <a:cubicBezTo>
                      <a:pt x="341013" y="959386"/>
                      <a:pt x="355600" y="957942"/>
                      <a:pt x="370114" y="957942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9" name="Rounded Rectangle 51"/>
            <p:cNvSpPr/>
            <p:nvPr/>
          </p:nvSpPr>
          <p:spPr>
            <a:xfrm>
              <a:off x="4876800" y="2971800"/>
              <a:ext cx="685800" cy="2362200"/>
            </a:xfrm>
            <a:prstGeom prst="roundRect">
              <a:avLst>
                <a:gd name="adj" fmla="val 2809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" name="Group 52"/>
            <p:cNvGrpSpPr/>
            <p:nvPr/>
          </p:nvGrpSpPr>
          <p:grpSpPr>
            <a:xfrm rot="5400000">
              <a:off x="4114800" y="3886200"/>
              <a:ext cx="2438400" cy="457200"/>
              <a:chOff x="3962400" y="5105400"/>
              <a:chExt cx="2677885" cy="1143001"/>
            </a:xfrm>
          </p:grpSpPr>
          <p:sp>
            <p:nvSpPr>
              <p:cNvPr id="101" name="Multiply 100"/>
              <p:cNvSpPr/>
              <p:nvPr/>
            </p:nvSpPr>
            <p:spPr>
              <a:xfrm>
                <a:off x="3962400" y="5105400"/>
                <a:ext cx="1295400" cy="1143000"/>
              </a:xfrm>
              <a:prstGeom prst="mathMultiply">
                <a:avLst>
                  <a:gd name="adj1" fmla="val 17806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Multiply 101"/>
              <p:cNvSpPr/>
              <p:nvPr/>
            </p:nvSpPr>
            <p:spPr>
              <a:xfrm>
                <a:off x="4648200" y="5105400"/>
                <a:ext cx="1295400" cy="1143000"/>
              </a:xfrm>
              <a:prstGeom prst="mathMultiply">
                <a:avLst>
                  <a:gd name="adj1" fmla="val 17806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Multiply 135"/>
              <p:cNvSpPr/>
              <p:nvPr/>
            </p:nvSpPr>
            <p:spPr>
              <a:xfrm>
                <a:off x="5344885" y="5105401"/>
                <a:ext cx="1295400" cy="1143000"/>
              </a:xfrm>
              <a:prstGeom prst="mathMultiply">
                <a:avLst>
                  <a:gd name="adj1" fmla="val 17806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4" name="Group 41"/>
          <p:cNvGrpSpPr/>
          <p:nvPr/>
        </p:nvGrpSpPr>
        <p:grpSpPr>
          <a:xfrm rot="10960960">
            <a:off x="6837476" y="3532909"/>
            <a:ext cx="421370" cy="2312628"/>
            <a:chOff x="4679408" y="1676400"/>
            <a:chExt cx="927343" cy="1987415"/>
          </a:xfrm>
        </p:grpSpPr>
        <p:sp>
          <p:nvSpPr>
            <p:cNvPr id="88" name="Pentagon 87"/>
            <p:cNvSpPr/>
            <p:nvPr/>
          </p:nvSpPr>
          <p:spPr>
            <a:xfrm rot="16200000">
              <a:off x="4457700" y="2705100"/>
              <a:ext cx="1447800" cy="304800"/>
            </a:xfrm>
            <a:prstGeom prst="homePlat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Lightning Bolt 43"/>
            <p:cNvSpPr/>
            <p:nvPr/>
          </p:nvSpPr>
          <p:spPr>
            <a:xfrm rot="537820">
              <a:off x="5008201" y="3219636"/>
              <a:ext cx="598550" cy="431759"/>
            </a:xfrm>
            <a:prstGeom prst="lightningBolt">
              <a:avLst/>
            </a:prstGeom>
            <a:solidFill>
              <a:srgbClr val="D443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Lightning Bolt 89"/>
            <p:cNvSpPr/>
            <p:nvPr/>
          </p:nvSpPr>
          <p:spPr>
            <a:xfrm rot="21275730" flipH="1">
              <a:off x="4679408" y="3213234"/>
              <a:ext cx="626344" cy="450581"/>
            </a:xfrm>
            <a:prstGeom prst="lightningBolt">
              <a:avLst/>
            </a:prstGeom>
            <a:solidFill>
              <a:srgbClr val="D443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 91"/>
            <p:cNvSpPr/>
            <p:nvPr/>
          </p:nvSpPr>
          <p:spPr>
            <a:xfrm>
              <a:off x="4876801" y="1676400"/>
              <a:ext cx="533399" cy="762000"/>
            </a:xfrm>
            <a:custGeom>
              <a:avLst/>
              <a:gdLst>
                <a:gd name="connsiteX0" fmla="*/ 195942 w 936171"/>
                <a:gd name="connsiteY0" fmla="*/ 914400 h 1065140"/>
                <a:gd name="connsiteX1" fmla="*/ 283028 w 936171"/>
                <a:gd name="connsiteY1" fmla="*/ 936171 h 1065140"/>
                <a:gd name="connsiteX2" fmla="*/ 348342 w 936171"/>
                <a:gd name="connsiteY2" fmla="*/ 957942 h 1065140"/>
                <a:gd name="connsiteX3" fmla="*/ 478971 w 936171"/>
                <a:gd name="connsiteY3" fmla="*/ 979714 h 1065140"/>
                <a:gd name="connsiteX4" fmla="*/ 914400 w 936171"/>
                <a:gd name="connsiteY4" fmla="*/ 892628 h 1065140"/>
                <a:gd name="connsiteX5" fmla="*/ 936171 w 936171"/>
                <a:gd name="connsiteY5" fmla="*/ 827314 h 1065140"/>
                <a:gd name="connsiteX6" fmla="*/ 914400 w 936171"/>
                <a:gd name="connsiteY6" fmla="*/ 696685 h 1065140"/>
                <a:gd name="connsiteX7" fmla="*/ 870857 w 936171"/>
                <a:gd name="connsiteY7" fmla="*/ 631371 h 1065140"/>
                <a:gd name="connsiteX8" fmla="*/ 849085 w 936171"/>
                <a:gd name="connsiteY8" fmla="*/ 566057 h 1065140"/>
                <a:gd name="connsiteX9" fmla="*/ 718457 w 936171"/>
                <a:gd name="connsiteY9" fmla="*/ 370114 h 1065140"/>
                <a:gd name="connsiteX10" fmla="*/ 674914 w 936171"/>
                <a:gd name="connsiteY10" fmla="*/ 304800 h 1065140"/>
                <a:gd name="connsiteX11" fmla="*/ 631371 w 936171"/>
                <a:gd name="connsiteY11" fmla="*/ 217714 h 1065140"/>
                <a:gd name="connsiteX12" fmla="*/ 566057 w 936171"/>
                <a:gd name="connsiteY12" fmla="*/ 152400 h 1065140"/>
                <a:gd name="connsiteX13" fmla="*/ 500742 w 936171"/>
                <a:gd name="connsiteY13" fmla="*/ 21771 h 1065140"/>
                <a:gd name="connsiteX14" fmla="*/ 435428 w 936171"/>
                <a:gd name="connsiteY14" fmla="*/ 0 h 1065140"/>
                <a:gd name="connsiteX15" fmla="*/ 348342 w 936171"/>
                <a:gd name="connsiteY15" fmla="*/ 130628 h 1065140"/>
                <a:gd name="connsiteX16" fmla="*/ 239485 w 936171"/>
                <a:gd name="connsiteY16" fmla="*/ 261257 h 1065140"/>
                <a:gd name="connsiteX17" fmla="*/ 217714 w 936171"/>
                <a:gd name="connsiteY17" fmla="*/ 326571 h 1065140"/>
                <a:gd name="connsiteX18" fmla="*/ 152400 w 936171"/>
                <a:gd name="connsiteY18" fmla="*/ 370114 h 1065140"/>
                <a:gd name="connsiteX19" fmla="*/ 108857 w 936171"/>
                <a:gd name="connsiteY19" fmla="*/ 500742 h 1065140"/>
                <a:gd name="connsiteX20" fmla="*/ 65314 w 936171"/>
                <a:gd name="connsiteY20" fmla="*/ 631371 h 1065140"/>
                <a:gd name="connsiteX21" fmla="*/ 21771 w 936171"/>
                <a:gd name="connsiteY21" fmla="*/ 762000 h 1065140"/>
                <a:gd name="connsiteX22" fmla="*/ 0 w 936171"/>
                <a:gd name="connsiteY22" fmla="*/ 827314 h 1065140"/>
                <a:gd name="connsiteX23" fmla="*/ 21771 w 936171"/>
                <a:gd name="connsiteY23" fmla="*/ 892628 h 1065140"/>
                <a:gd name="connsiteX24" fmla="*/ 326571 w 936171"/>
                <a:gd name="connsiteY24" fmla="*/ 957942 h 1065140"/>
                <a:gd name="connsiteX25" fmla="*/ 370114 w 936171"/>
                <a:gd name="connsiteY25" fmla="*/ 957942 h 106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36171" h="1065140">
                  <a:moveTo>
                    <a:pt x="195942" y="914400"/>
                  </a:moveTo>
                  <a:cubicBezTo>
                    <a:pt x="224971" y="921657"/>
                    <a:pt x="254257" y="927951"/>
                    <a:pt x="283028" y="936171"/>
                  </a:cubicBezTo>
                  <a:cubicBezTo>
                    <a:pt x="305094" y="942475"/>
                    <a:pt x="325940" y="952964"/>
                    <a:pt x="348342" y="957942"/>
                  </a:cubicBezTo>
                  <a:cubicBezTo>
                    <a:pt x="391434" y="967518"/>
                    <a:pt x="435428" y="972457"/>
                    <a:pt x="478971" y="979714"/>
                  </a:cubicBezTo>
                  <a:cubicBezTo>
                    <a:pt x="747688" y="964785"/>
                    <a:pt x="828144" y="1065140"/>
                    <a:pt x="914400" y="892628"/>
                  </a:cubicBezTo>
                  <a:cubicBezTo>
                    <a:pt x="924663" y="872102"/>
                    <a:pt x="928914" y="849085"/>
                    <a:pt x="936171" y="827314"/>
                  </a:cubicBezTo>
                  <a:cubicBezTo>
                    <a:pt x="928914" y="783771"/>
                    <a:pt x="928359" y="738563"/>
                    <a:pt x="914400" y="696685"/>
                  </a:cubicBezTo>
                  <a:cubicBezTo>
                    <a:pt x="906126" y="671862"/>
                    <a:pt x="882559" y="654774"/>
                    <a:pt x="870857" y="631371"/>
                  </a:cubicBezTo>
                  <a:cubicBezTo>
                    <a:pt x="860594" y="610845"/>
                    <a:pt x="860230" y="586118"/>
                    <a:pt x="849085" y="566057"/>
                  </a:cubicBezTo>
                  <a:cubicBezTo>
                    <a:pt x="849075" y="566040"/>
                    <a:pt x="740234" y="402779"/>
                    <a:pt x="718457" y="370114"/>
                  </a:cubicBezTo>
                  <a:cubicBezTo>
                    <a:pt x="703943" y="348343"/>
                    <a:pt x="686616" y="328204"/>
                    <a:pt x="674914" y="304800"/>
                  </a:cubicBezTo>
                  <a:cubicBezTo>
                    <a:pt x="660400" y="275771"/>
                    <a:pt x="650235" y="244124"/>
                    <a:pt x="631371" y="217714"/>
                  </a:cubicBezTo>
                  <a:cubicBezTo>
                    <a:pt x="613475" y="192660"/>
                    <a:pt x="587828" y="174171"/>
                    <a:pt x="566057" y="152400"/>
                  </a:cubicBezTo>
                  <a:cubicBezTo>
                    <a:pt x="551715" y="109374"/>
                    <a:pt x="539110" y="52465"/>
                    <a:pt x="500742" y="21771"/>
                  </a:cubicBezTo>
                  <a:cubicBezTo>
                    <a:pt x="482822" y="7435"/>
                    <a:pt x="457199" y="7257"/>
                    <a:pt x="435428" y="0"/>
                  </a:cubicBezTo>
                  <a:cubicBezTo>
                    <a:pt x="406399" y="43543"/>
                    <a:pt x="385346" y="93624"/>
                    <a:pt x="348342" y="130628"/>
                  </a:cubicBezTo>
                  <a:cubicBezTo>
                    <a:pt x="264526" y="214444"/>
                    <a:pt x="300107" y="170324"/>
                    <a:pt x="239485" y="261257"/>
                  </a:cubicBezTo>
                  <a:cubicBezTo>
                    <a:pt x="232228" y="283028"/>
                    <a:pt x="232050" y="308651"/>
                    <a:pt x="217714" y="326571"/>
                  </a:cubicBezTo>
                  <a:cubicBezTo>
                    <a:pt x="201368" y="347003"/>
                    <a:pt x="166268" y="347925"/>
                    <a:pt x="152400" y="370114"/>
                  </a:cubicBezTo>
                  <a:cubicBezTo>
                    <a:pt x="128074" y="409035"/>
                    <a:pt x="123371" y="457199"/>
                    <a:pt x="108857" y="500742"/>
                  </a:cubicBezTo>
                  <a:lnTo>
                    <a:pt x="65314" y="631371"/>
                  </a:lnTo>
                  <a:lnTo>
                    <a:pt x="21771" y="762000"/>
                  </a:lnTo>
                  <a:lnTo>
                    <a:pt x="0" y="827314"/>
                  </a:lnTo>
                  <a:cubicBezTo>
                    <a:pt x="7257" y="849085"/>
                    <a:pt x="3097" y="879289"/>
                    <a:pt x="21771" y="892628"/>
                  </a:cubicBezTo>
                  <a:cubicBezTo>
                    <a:pt x="85459" y="938120"/>
                    <a:pt x="262945" y="951580"/>
                    <a:pt x="326571" y="957942"/>
                  </a:cubicBezTo>
                  <a:cubicBezTo>
                    <a:pt x="341013" y="959386"/>
                    <a:pt x="355600" y="957942"/>
                    <a:pt x="370114" y="957942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8" name="Curved Up Arrow 77"/>
          <p:cNvSpPr/>
          <p:nvPr/>
        </p:nvSpPr>
        <p:spPr>
          <a:xfrm rot="10800000" flipH="1">
            <a:off x="7315200" y="3581400"/>
            <a:ext cx="990220" cy="1310510"/>
          </a:xfrm>
          <a:prstGeom prst="curvedUpArrow">
            <a:avLst>
              <a:gd name="adj1" fmla="val 14286"/>
              <a:gd name="adj2" fmla="val 50000"/>
              <a:gd name="adj3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917184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/>
          <p:cNvGrpSpPr/>
          <p:nvPr/>
        </p:nvGrpSpPr>
        <p:grpSpPr>
          <a:xfrm>
            <a:off x="381000" y="152400"/>
            <a:ext cx="2971800" cy="5125452"/>
            <a:chOff x="1219200" y="1447800"/>
            <a:chExt cx="2971800" cy="5125452"/>
          </a:xfrm>
        </p:grpSpPr>
        <p:grpSp>
          <p:nvGrpSpPr>
            <p:cNvPr id="45" name="Group 44"/>
            <p:cNvGrpSpPr/>
            <p:nvPr/>
          </p:nvGrpSpPr>
          <p:grpSpPr>
            <a:xfrm>
              <a:off x="1219200" y="1828800"/>
              <a:ext cx="2971800" cy="4744452"/>
              <a:chOff x="990600" y="501122"/>
              <a:chExt cx="2971800" cy="4744452"/>
            </a:xfrm>
          </p:grpSpPr>
          <p:sp>
            <p:nvSpPr>
              <p:cNvPr id="3" name="Cloud 2"/>
              <p:cNvSpPr/>
              <p:nvPr/>
            </p:nvSpPr>
            <p:spPr>
              <a:xfrm rot="1518698" flipH="1">
                <a:off x="1384772" y="555346"/>
                <a:ext cx="994248" cy="1710702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Cloud 3"/>
              <p:cNvSpPr/>
              <p:nvPr/>
            </p:nvSpPr>
            <p:spPr>
              <a:xfrm rot="20659987">
                <a:off x="2799840" y="589166"/>
                <a:ext cx="881755" cy="1669506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3352800" y="3111974"/>
                <a:ext cx="609600" cy="6980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990600" y="2971800"/>
                <a:ext cx="609600" cy="7742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1905000" y="4559774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2438400" y="4559774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1996156">
                <a:off x="1194756" y="2084950"/>
                <a:ext cx="1009860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2041752">
                <a:off x="1346398" y="1909409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19870960">
                <a:off x="2859649" y="2088961"/>
                <a:ext cx="948562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Trapezoid 11"/>
              <p:cNvSpPr/>
              <p:nvPr/>
            </p:nvSpPr>
            <p:spPr>
              <a:xfrm rot="20036208">
                <a:off x="2674360" y="1931364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rapezoid 12"/>
              <p:cNvSpPr/>
              <p:nvPr/>
            </p:nvSpPr>
            <p:spPr>
              <a:xfrm>
                <a:off x="1828800" y="1968974"/>
                <a:ext cx="1447800" cy="2895600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2229787" y="1740374"/>
                <a:ext cx="599605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 rot="21335299">
                <a:off x="2618501" y="1915621"/>
                <a:ext cx="699099" cy="272834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rapezoid 15"/>
              <p:cNvSpPr/>
              <p:nvPr/>
            </p:nvSpPr>
            <p:spPr>
              <a:xfrm rot="353417">
                <a:off x="1811733" y="1891896"/>
                <a:ext cx="699099" cy="277102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1676400" y="501122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62"/>
              <p:cNvGrpSpPr/>
              <p:nvPr/>
            </p:nvGrpSpPr>
            <p:grpSpPr>
              <a:xfrm rot="5201482">
                <a:off x="2397003" y="2755237"/>
                <a:ext cx="916511" cy="252324"/>
                <a:chOff x="3886200" y="6096000"/>
                <a:chExt cx="3124200" cy="533400"/>
              </a:xfrm>
            </p:grpSpPr>
            <p:sp>
              <p:nvSpPr>
                <p:cNvPr id="36" name="Left-Right Arrow 35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Left-Right Arrow 36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Left-Right Arrow 37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63"/>
              <p:cNvGrpSpPr/>
              <p:nvPr/>
            </p:nvGrpSpPr>
            <p:grpSpPr>
              <a:xfrm rot="5201482">
                <a:off x="2437344" y="3907786"/>
                <a:ext cx="916511" cy="252324"/>
                <a:chOff x="3886200" y="6096000"/>
                <a:chExt cx="3124200" cy="533400"/>
              </a:xfrm>
            </p:grpSpPr>
            <p:sp>
              <p:nvSpPr>
                <p:cNvPr id="33" name="Left-Right Arrow 32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Left-Right Arrow 33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Left-Right Arrow 34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67"/>
              <p:cNvGrpSpPr/>
              <p:nvPr/>
            </p:nvGrpSpPr>
            <p:grpSpPr>
              <a:xfrm rot="5400000">
                <a:off x="1850157" y="2764787"/>
                <a:ext cx="916511" cy="252324"/>
                <a:chOff x="3886200" y="6096000"/>
                <a:chExt cx="3124200" cy="533400"/>
              </a:xfrm>
            </p:grpSpPr>
            <p:sp>
              <p:nvSpPr>
                <p:cNvPr id="30" name="Left-Right Arrow 29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Left-Right Arrow 30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Left-Right Arrow 31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71"/>
              <p:cNvGrpSpPr/>
              <p:nvPr/>
            </p:nvGrpSpPr>
            <p:grpSpPr>
              <a:xfrm rot="5400000">
                <a:off x="1783803" y="3923291"/>
                <a:ext cx="916511" cy="252324"/>
                <a:chOff x="3886200" y="6096000"/>
                <a:chExt cx="3124200" cy="533400"/>
              </a:xfrm>
            </p:grpSpPr>
            <p:sp>
              <p:nvSpPr>
                <p:cNvPr id="27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Left-Right Arrow 28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9" name="Diamond 38"/>
              <p:cNvSpPr/>
              <p:nvPr/>
            </p:nvSpPr>
            <p:spPr>
              <a:xfrm>
                <a:off x="2743200" y="3276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Diamond 39"/>
              <p:cNvSpPr/>
              <p:nvPr/>
            </p:nvSpPr>
            <p:spPr>
              <a:xfrm>
                <a:off x="2133600" y="3276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Diamond 40"/>
              <p:cNvSpPr/>
              <p:nvPr/>
            </p:nvSpPr>
            <p:spPr>
              <a:xfrm>
                <a:off x="2209800" y="2133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Diamond 41"/>
              <p:cNvSpPr/>
              <p:nvPr/>
            </p:nvSpPr>
            <p:spPr>
              <a:xfrm>
                <a:off x="2667000" y="2133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2415988" y="2272553"/>
                <a:ext cx="381000" cy="1524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393576" y="3397624"/>
                <a:ext cx="381000" cy="1524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1981200" y="1447800"/>
              <a:ext cx="1676400" cy="838200"/>
              <a:chOff x="4953000" y="1219200"/>
              <a:chExt cx="1676400" cy="838200"/>
            </a:xfrm>
          </p:grpSpPr>
          <p:sp>
            <p:nvSpPr>
              <p:cNvPr id="46" name="Rounded Rectangle 45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Diamond 46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Diamond 49"/>
              <p:cNvSpPr/>
              <p:nvPr/>
            </p:nvSpPr>
            <p:spPr>
              <a:xfrm>
                <a:off x="5562600" y="1371600"/>
                <a:ext cx="457200" cy="3810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3" name="TextBox 52"/>
          <p:cNvSpPr txBox="1"/>
          <p:nvPr/>
        </p:nvSpPr>
        <p:spPr>
          <a:xfrm>
            <a:off x="914400" y="54102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Mosiah</a:t>
            </a:r>
            <a:endParaRPr lang="en-US" dirty="0"/>
          </a:p>
        </p:txBody>
      </p:sp>
      <p:grpSp>
        <p:nvGrpSpPr>
          <p:cNvPr id="54" name="Group 53"/>
          <p:cNvGrpSpPr/>
          <p:nvPr/>
        </p:nvGrpSpPr>
        <p:grpSpPr>
          <a:xfrm>
            <a:off x="5791200" y="609600"/>
            <a:ext cx="1219200" cy="2489771"/>
            <a:chOff x="3276600" y="786829"/>
            <a:chExt cx="1219200" cy="2489771"/>
          </a:xfrm>
        </p:grpSpPr>
        <p:sp>
          <p:nvSpPr>
            <p:cNvPr id="55" name="Cloud 2"/>
            <p:cNvSpPr/>
            <p:nvPr/>
          </p:nvSpPr>
          <p:spPr>
            <a:xfrm rot="1518698" flipH="1">
              <a:off x="3438312" y="836066"/>
              <a:ext cx="407897" cy="890154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3"/>
            <p:cNvSpPr/>
            <p:nvPr/>
          </p:nvSpPr>
          <p:spPr>
            <a:xfrm rot="20659987">
              <a:off x="4018852" y="853664"/>
              <a:ext cx="361746" cy="868718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4"/>
            <p:cNvSpPr/>
            <p:nvPr/>
          </p:nvSpPr>
          <p:spPr>
            <a:xfrm>
              <a:off x="4245708" y="2166393"/>
              <a:ext cx="250092" cy="363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"/>
            <p:cNvSpPr/>
            <p:nvPr/>
          </p:nvSpPr>
          <p:spPr>
            <a:xfrm>
              <a:off x="3276600" y="2093454"/>
              <a:ext cx="250092" cy="4028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6"/>
            <p:cNvSpPr/>
            <p:nvPr/>
          </p:nvSpPr>
          <p:spPr>
            <a:xfrm>
              <a:off x="3651738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7"/>
            <p:cNvSpPr/>
            <p:nvPr/>
          </p:nvSpPr>
          <p:spPr>
            <a:xfrm>
              <a:off x="3870569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8"/>
            <p:cNvSpPr/>
            <p:nvPr/>
          </p:nvSpPr>
          <p:spPr>
            <a:xfrm rot="1996156">
              <a:off x="3360356" y="1631987"/>
              <a:ext cx="414302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9"/>
            <p:cNvSpPr/>
            <p:nvPr/>
          </p:nvSpPr>
          <p:spPr>
            <a:xfrm rot="2041752">
              <a:off x="3422568" y="1540645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10"/>
            <p:cNvSpPr/>
            <p:nvPr/>
          </p:nvSpPr>
          <p:spPr>
            <a:xfrm rot="19870960">
              <a:off x="4043389" y="1634074"/>
              <a:ext cx="389154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11"/>
            <p:cNvSpPr/>
            <p:nvPr/>
          </p:nvSpPr>
          <p:spPr>
            <a:xfrm rot="20036208">
              <a:off x="3967373" y="1552069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12"/>
            <p:cNvSpPr/>
            <p:nvPr/>
          </p:nvSpPr>
          <p:spPr>
            <a:xfrm>
              <a:off x="3620477" y="1571640"/>
              <a:ext cx="593969" cy="150670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13"/>
            <p:cNvSpPr/>
            <p:nvPr/>
          </p:nvSpPr>
          <p:spPr>
            <a:xfrm>
              <a:off x="3784984" y="1452689"/>
              <a:ext cx="245992" cy="3172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14"/>
            <p:cNvSpPr/>
            <p:nvPr/>
          </p:nvSpPr>
          <p:spPr>
            <a:xfrm rot="21335299">
              <a:off x="3944457" y="1543878"/>
              <a:ext cx="286810" cy="1419680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rapezoid 15"/>
            <p:cNvSpPr/>
            <p:nvPr/>
          </p:nvSpPr>
          <p:spPr>
            <a:xfrm rot="353417">
              <a:off x="3613475" y="1531532"/>
              <a:ext cx="286810" cy="1441888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16"/>
            <p:cNvSpPr/>
            <p:nvPr/>
          </p:nvSpPr>
          <p:spPr>
            <a:xfrm>
              <a:off x="3557954" y="807851"/>
              <a:ext cx="750277" cy="8034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" name="Group 62"/>
            <p:cNvGrpSpPr/>
            <p:nvPr/>
          </p:nvGrpSpPr>
          <p:grpSpPr>
            <a:xfrm rot="5201482">
              <a:off x="3803137" y="1994656"/>
              <a:ext cx="476901" cy="103518"/>
              <a:chOff x="3886200" y="6096000"/>
              <a:chExt cx="3124200" cy="533400"/>
            </a:xfrm>
          </p:grpSpPr>
          <p:sp>
            <p:nvSpPr>
              <p:cNvPr id="90" name="Left-Right Arrow 89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Left-Right Arrow 90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Left-Right Arrow 91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1" name="Group 63"/>
            <p:cNvGrpSpPr/>
            <p:nvPr/>
          </p:nvGrpSpPr>
          <p:grpSpPr>
            <a:xfrm rot="5201482">
              <a:off x="3819688" y="2594378"/>
              <a:ext cx="476901" cy="103518"/>
              <a:chOff x="3886200" y="6096000"/>
              <a:chExt cx="3124200" cy="533400"/>
            </a:xfrm>
          </p:grpSpPr>
          <p:sp>
            <p:nvSpPr>
              <p:cNvPr id="87" name="Left-Right Arrow 8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Left-Right Arrow 8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Left-Right Arrow 88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67"/>
            <p:cNvGrpSpPr/>
            <p:nvPr/>
          </p:nvGrpSpPr>
          <p:grpSpPr>
            <a:xfrm rot="5400000">
              <a:off x="3578790" y="1999625"/>
              <a:ext cx="476901" cy="103518"/>
              <a:chOff x="3886200" y="6096000"/>
              <a:chExt cx="3124200" cy="533400"/>
            </a:xfrm>
          </p:grpSpPr>
          <p:sp>
            <p:nvSpPr>
              <p:cNvPr id="84" name="Left-Right Arrow 83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Left-Right Arrow 84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Left-Right Arrow 85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" name="Group 71"/>
            <p:cNvGrpSpPr/>
            <p:nvPr/>
          </p:nvGrpSpPr>
          <p:grpSpPr>
            <a:xfrm rot="5400000">
              <a:off x="3551568" y="2602446"/>
              <a:ext cx="476901" cy="103518"/>
              <a:chOff x="3886200" y="6096000"/>
              <a:chExt cx="3124200" cy="533400"/>
            </a:xfrm>
          </p:grpSpPr>
          <p:sp>
            <p:nvSpPr>
              <p:cNvPr id="81" name="Left-Right Arrow 2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Left-Right Arrow 2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Left-Right Arrow 82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" name="Diamond 73"/>
            <p:cNvSpPr/>
            <p:nvPr/>
          </p:nvSpPr>
          <p:spPr>
            <a:xfrm>
              <a:off x="3995615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Diamond 74"/>
            <p:cNvSpPr/>
            <p:nvPr/>
          </p:nvSpPr>
          <p:spPr>
            <a:xfrm>
              <a:off x="3745523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Diamond 75"/>
            <p:cNvSpPr/>
            <p:nvPr/>
          </p:nvSpPr>
          <p:spPr>
            <a:xfrm>
              <a:off x="3776785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Diamond 76"/>
            <p:cNvSpPr/>
            <p:nvPr/>
          </p:nvSpPr>
          <p:spPr>
            <a:xfrm>
              <a:off x="3964354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3861375" y="1729605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3852180" y="2315030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Cloud 2"/>
            <p:cNvSpPr/>
            <p:nvPr/>
          </p:nvSpPr>
          <p:spPr>
            <a:xfrm rot="15742615" flipH="1">
              <a:off x="3778420" y="528827"/>
              <a:ext cx="282635" cy="798640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3" name="TextBox 92"/>
          <p:cNvSpPr txBox="1"/>
          <p:nvPr/>
        </p:nvSpPr>
        <p:spPr>
          <a:xfrm>
            <a:off x="5638800" y="3276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Young Mosiah II</a:t>
            </a:r>
            <a:endParaRPr lang="en-US" dirty="0"/>
          </a:p>
        </p:txBody>
      </p:sp>
      <p:grpSp>
        <p:nvGrpSpPr>
          <p:cNvPr id="94" name="Group 93"/>
          <p:cNvGrpSpPr/>
          <p:nvPr/>
        </p:nvGrpSpPr>
        <p:grpSpPr>
          <a:xfrm>
            <a:off x="7315200" y="609600"/>
            <a:ext cx="1447800" cy="2590800"/>
            <a:chOff x="4953000" y="838200"/>
            <a:chExt cx="2286001" cy="4038600"/>
          </a:xfrm>
        </p:grpSpPr>
        <p:sp>
          <p:nvSpPr>
            <p:cNvPr id="95" name="Rounded Rectangle 94"/>
            <p:cNvSpPr/>
            <p:nvPr/>
          </p:nvSpPr>
          <p:spPr>
            <a:xfrm>
              <a:off x="5486400" y="1143000"/>
              <a:ext cx="1371600" cy="11430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4"/>
            <p:cNvSpPr/>
            <p:nvPr/>
          </p:nvSpPr>
          <p:spPr>
            <a:xfrm>
              <a:off x="6770078" y="3143915"/>
              <a:ext cx="468923" cy="5669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5"/>
            <p:cNvSpPr/>
            <p:nvPr/>
          </p:nvSpPr>
          <p:spPr>
            <a:xfrm>
              <a:off x="4953000" y="3030067"/>
              <a:ext cx="468923" cy="6288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6"/>
            <p:cNvSpPr/>
            <p:nvPr/>
          </p:nvSpPr>
          <p:spPr>
            <a:xfrm>
              <a:off x="5656384" y="4319802"/>
              <a:ext cx="586153" cy="556998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7"/>
            <p:cNvSpPr/>
            <p:nvPr/>
          </p:nvSpPr>
          <p:spPr>
            <a:xfrm>
              <a:off x="6066692" y="4319802"/>
              <a:ext cx="586153" cy="556998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8"/>
            <p:cNvSpPr/>
            <p:nvPr/>
          </p:nvSpPr>
          <p:spPr>
            <a:xfrm rot="1996156">
              <a:off x="5110043" y="2309779"/>
              <a:ext cx="776816" cy="117227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9"/>
            <p:cNvSpPr/>
            <p:nvPr/>
          </p:nvSpPr>
          <p:spPr>
            <a:xfrm rot="2041752">
              <a:off x="5226690" y="2167206"/>
              <a:ext cx="772230" cy="106108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"/>
            <p:cNvSpPr/>
            <p:nvPr/>
          </p:nvSpPr>
          <p:spPr>
            <a:xfrm rot="19870960">
              <a:off x="6390729" y="2313036"/>
              <a:ext cx="729664" cy="117227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1"/>
            <p:cNvSpPr/>
            <p:nvPr/>
          </p:nvSpPr>
          <p:spPr>
            <a:xfrm rot="20036208">
              <a:off x="6248199" y="2185037"/>
              <a:ext cx="772230" cy="106108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2"/>
            <p:cNvSpPr/>
            <p:nvPr/>
          </p:nvSpPr>
          <p:spPr>
            <a:xfrm>
              <a:off x="5597769" y="2215585"/>
              <a:ext cx="1113692" cy="2351772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3"/>
            <p:cNvSpPr/>
            <p:nvPr/>
          </p:nvSpPr>
          <p:spPr>
            <a:xfrm>
              <a:off x="5906220" y="2029919"/>
              <a:ext cx="461235" cy="4951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4"/>
            <p:cNvSpPr/>
            <p:nvPr/>
          </p:nvSpPr>
          <p:spPr>
            <a:xfrm rot="21335299">
              <a:off x="6205232" y="2172252"/>
              <a:ext cx="537769" cy="2215931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5"/>
            <p:cNvSpPr/>
            <p:nvPr/>
          </p:nvSpPr>
          <p:spPr>
            <a:xfrm rot="353417">
              <a:off x="5584641" y="2152982"/>
              <a:ext cx="537769" cy="225059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6"/>
            <p:cNvSpPr/>
            <p:nvPr/>
          </p:nvSpPr>
          <p:spPr>
            <a:xfrm>
              <a:off x="5562600" y="838200"/>
              <a:ext cx="1148861" cy="15154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9" name="Group 117"/>
            <p:cNvGrpSpPr/>
            <p:nvPr/>
          </p:nvGrpSpPr>
          <p:grpSpPr>
            <a:xfrm rot="5400000">
              <a:off x="6420179" y="3938539"/>
              <a:ext cx="234666" cy="533400"/>
              <a:chOff x="7107920" y="443752"/>
              <a:chExt cx="410342" cy="762808"/>
            </a:xfrm>
          </p:grpSpPr>
          <p:grpSp>
            <p:nvGrpSpPr>
              <p:cNvPr id="136" name="Group 63"/>
              <p:cNvGrpSpPr/>
              <p:nvPr/>
            </p:nvGrpSpPr>
            <p:grpSpPr>
              <a:xfrm rot="5201482">
                <a:off x="6832778" y="737323"/>
                <a:ext cx="744379" cy="194096"/>
                <a:chOff x="3886200" y="6096000"/>
                <a:chExt cx="3124200" cy="533400"/>
              </a:xfrm>
            </p:grpSpPr>
            <p:sp>
              <p:nvSpPr>
                <p:cNvPr id="141" name="Left-Right Arrow 140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Left-Right Arrow 141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Left-Right Arrow 142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71"/>
              <p:cNvGrpSpPr/>
              <p:nvPr/>
            </p:nvGrpSpPr>
            <p:grpSpPr>
              <a:xfrm rot="5241472">
                <a:off x="7049024" y="718894"/>
                <a:ext cx="744379" cy="194096"/>
                <a:chOff x="3886200" y="6096000"/>
                <a:chExt cx="3124200" cy="533400"/>
              </a:xfrm>
            </p:grpSpPr>
            <p:sp>
              <p:nvSpPr>
                <p:cNvPr id="138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Left-Right Arrow 139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0" name="Teardrop 109"/>
            <p:cNvSpPr/>
            <p:nvPr/>
          </p:nvSpPr>
          <p:spPr>
            <a:xfrm>
              <a:off x="5486400" y="838200"/>
              <a:ext cx="990600" cy="381000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eardrop 110"/>
            <p:cNvSpPr/>
            <p:nvPr/>
          </p:nvSpPr>
          <p:spPr>
            <a:xfrm rot="13866878">
              <a:off x="6230887" y="997857"/>
              <a:ext cx="707380" cy="408441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>
              <a:off x="6096000" y="914400"/>
              <a:ext cx="381000" cy="228600"/>
            </a:xfrm>
            <a:prstGeom prst="ellipse">
              <a:avLst/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113" name="Group 118"/>
            <p:cNvGrpSpPr/>
            <p:nvPr/>
          </p:nvGrpSpPr>
          <p:grpSpPr>
            <a:xfrm rot="6034792">
              <a:off x="5635767" y="3965433"/>
              <a:ext cx="234666" cy="533400"/>
              <a:chOff x="7107920" y="443752"/>
              <a:chExt cx="410342" cy="762808"/>
            </a:xfrm>
          </p:grpSpPr>
          <p:grpSp>
            <p:nvGrpSpPr>
              <p:cNvPr id="128" name="Group 63"/>
              <p:cNvGrpSpPr/>
              <p:nvPr/>
            </p:nvGrpSpPr>
            <p:grpSpPr>
              <a:xfrm rot="5201482">
                <a:off x="6832778" y="737323"/>
                <a:ext cx="744379" cy="194096"/>
                <a:chOff x="3886200" y="6096000"/>
                <a:chExt cx="3124200" cy="533400"/>
              </a:xfrm>
            </p:grpSpPr>
            <p:sp>
              <p:nvSpPr>
                <p:cNvPr id="133" name="Left-Right Arrow 132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Left-Right Arrow 133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Left-Right Arrow 134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" name="Group 71"/>
              <p:cNvGrpSpPr/>
              <p:nvPr/>
            </p:nvGrpSpPr>
            <p:grpSpPr>
              <a:xfrm rot="5241472">
                <a:off x="7049024" y="718894"/>
                <a:ext cx="744379" cy="194096"/>
                <a:chOff x="3886200" y="6096000"/>
                <a:chExt cx="3124200" cy="533400"/>
              </a:xfrm>
            </p:grpSpPr>
            <p:sp>
              <p:nvSpPr>
                <p:cNvPr id="130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Left-Right Arrow 131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4" name="Moon 113"/>
            <p:cNvSpPr/>
            <p:nvPr/>
          </p:nvSpPr>
          <p:spPr>
            <a:xfrm rot="16200000">
              <a:off x="6057900" y="3390900"/>
              <a:ext cx="228600" cy="7620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Moon 114"/>
            <p:cNvSpPr/>
            <p:nvPr/>
          </p:nvSpPr>
          <p:spPr>
            <a:xfrm rot="16200000">
              <a:off x="6057900" y="2781300"/>
              <a:ext cx="228600" cy="7620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6" name="Group 131"/>
            <p:cNvGrpSpPr/>
            <p:nvPr/>
          </p:nvGrpSpPr>
          <p:grpSpPr>
            <a:xfrm>
              <a:off x="6400800" y="2971800"/>
              <a:ext cx="228600" cy="228600"/>
              <a:chOff x="7391400" y="685800"/>
              <a:chExt cx="381000" cy="381000"/>
            </a:xfrm>
          </p:grpSpPr>
          <p:sp>
            <p:nvSpPr>
              <p:cNvPr id="126" name="Rectangle 125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Rectangle 126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" name="Group 132"/>
            <p:cNvGrpSpPr/>
            <p:nvPr/>
          </p:nvGrpSpPr>
          <p:grpSpPr>
            <a:xfrm>
              <a:off x="5715000" y="2971800"/>
              <a:ext cx="228600" cy="228600"/>
              <a:chOff x="7391400" y="685800"/>
              <a:chExt cx="381000" cy="381000"/>
            </a:xfrm>
          </p:grpSpPr>
          <p:sp>
            <p:nvSpPr>
              <p:cNvPr id="124" name="Rectangle 123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ectangle 124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" name="Group 135"/>
            <p:cNvGrpSpPr/>
            <p:nvPr/>
          </p:nvGrpSpPr>
          <p:grpSpPr>
            <a:xfrm>
              <a:off x="6459071" y="3590365"/>
              <a:ext cx="228600" cy="228600"/>
              <a:chOff x="7391400" y="685800"/>
              <a:chExt cx="381000" cy="381000"/>
            </a:xfrm>
          </p:grpSpPr>
          <p:sp>
            <p:nvSpPr>
              <p:cNvPr id="122" name="Rectangle 121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38"/>
            <p:cNvGrpSpPr/>
            <p:nvPr/>
          </p:nvGrpSpPr>
          <p:grpSpPr>
            <a:xfrm>
              <a:off x="5674659" y="3599329"/>
              <a:ext cx="228600" cy="228600"/>
              <a:chOff x="7391400" y="685800"/>
              <a:chExt cx="381000" cy="381000"/>
            </a:xfrm>
          </p:grpSpPr>
          <p:sp>
            <p:nvSpPr>
              <p:cNvPr id="120" name="Rectangle 119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4" name="TextBox 143"/>
          <p:cNvSpPr txBox="1"/>
          <p:nvPr/>
        </p:nvSpPr>
        <p:spPr>
          <a:xfrm>
            <a:off x="7086600" y="6400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Helorum</a:t>
            </a:r>
            <a:endParaRPr lang="en-US" dirty="0"/>
          </a:p>
        </p:txBody>
      </p:sp>
      <p:grpSp>
        <p:nvGrpSpPr>
          <p:cNvPr id="145" name="Group 118"/>
          <p:cNvGrpSpPr/>
          <p:nvPr/>
        </p:nvGrpSpPr>
        <p:grpSpPr>
          <a:xfrm rot="6034792">
            <a:off x="3578348" y="5586708"/>
            <a:ext cx="387104" cy="780392"/>
            <a:chOff x="7107920" y="443752"/>
            <a:chExt cx="410342" cy="762808"/>
          </a:xfrm>
        </p:grpSpPr>
        <p:grpSp>
          <p:nvGrpSpPr>
            <p:cNvPr id="146" name="Group 63"/>
            <p:cNvGrpSpPr/>
            <p:nvPr/>
          </p:nvGrpSpPr>
          <p:grpSpPr>
            <a:xfrm rot="5201482">
              <a:off x="6832778" y="737323"/>
              <a:ext cx="744379" cy="194096"/>
              <a:chOff x="3886200" y="6096000"/>
              <a:chExt cx="3124200" cy="533400"/>
            </a:xfrm>
          </p:grpSpPr>
          <p:sp>
            <p:nvSpPr>
              <p:cNvPr id="151" name="Left-Right Arrow 150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Left-Right Arrow 151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Left-Right Arrow 152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7" name="Group 71"/>
            <p:cNvGrpSpPr/>
            <p:nvPr/>
          </p:nvGrpSpPr>
          <p:grpSpPr>
            <a:xfrm rot="5241472">
              <a:off x="7049024" y="718894"/>
              <a:ext cx="744379" cy="194096"/>
              <a:chOff x="3886200" y="6096000"/>
              <a:chExt cx="3124200" cy="533400"/>
            </a:xfrm>
          </p:grpSpPr>
          <p:sp>
            <p:nvSpPr>
              <p:cNvPr id="148" name="Left-Right Arrow 2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Left-Right Arrow 2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Left-Right Arrow 149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4" name="Group 135"/>
          <p:cNvGrpSpPr/>
          <p:nvPr/>
        </p:nvGrpSpPr>
        <p:grpSpPr>
          <a:xfrm>
            <a:off x="5867400" y="5867400"/>
            <a:ext cx="533400" cy="533400"/>
            <a:chOff x="7391400" y="685800"/>
            <a:chExt cx="381000" cy="381000"/>
          </a:xfrm>
        </p:grpSpPr>
        <p:sp>
          <p:nvSpPr>
            <p:cNvPr id="155" name="Rectangle 154"/>
            <p:cNvSpPr/>
            <p:nvPr/>
          </p:nvSpPr>
          <p:spPr>
            <a:xfrm rot="18932855">
              <a:off x="7391400" y="685800"/>
              <a:ext cx="381000" cy="381000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ectangle 155"/>
            <p:cNvSpPr/>
            <p:nvPr/>
          </p:nvSpPr>
          <p:spPr>
            <a:xfrm rot="18932855">
              <a:off x="7461155" y="764873"/>
              <a:ext cx="243349" cy="24335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7" name="Group 50"/>
          <p:cNvGrpSpPr/>
          <p:nvPr/>
        </p:nvGrpSpPr>
        <p:grpSpPr>
          <a:xfrm>
            <a:off x="4495800" y="5715000"/>
            <a:ext cx="730738" cy="436153"/>
            <a:chOff x="4953000" y="1219200"/>
            <a:chExt cx="1676400" cy="838200"/>
          </a:xfrm>
        </p:grpSpPr>
        <p:sp>
          <p:nvSpPr>
            <p:cNvPr id="158" name="Rounded Rectangle 157"/>
            <p:cNvSpPr/>
            <p:nvPr/>
          </p:nvSpPr>
          <p:spPr>
            <a:xfrm>
              <a:off x="4953000" y="1828800"/>
              <a:ext cx="1676400" cy="228600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Diamond 158"/>
            <p:cNvSpPr/>
            <p:nvPr/>
          </p:nvSpPr>
          <p:spPr>
            <a:xfrm>
              <a:off x="5410200" y="1219200"/>
              <a:ext cx="762000" cy="685800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6248400" y="1524000"/>
              <a:ext cx="304800" cy="3810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4988859" y="1532965"/>
              <a:ext cx="304800" cy="3810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Diamond 161"/>
            <p:cNvSpPr/>
            <p:nvPr/>
          </p:nvSpPr>
          <p:spPr>
            <a:xfrm>
              <a:off x="5562600" y="1371600"/>
              <a:ext cx="457200" cy="381000"/>
            </a:xfrm>
            <a:prstGeom prst="diamon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" name="Group 162"/>
          <p:cNvGrpSpPr/>
          <p:nvPr/>
        </p:nvGrpSpPr>
        <p:grpSpPr>
          <a:xfrm>
            <a:off x="7239000" y="3733800"/>
            <a:ext cx="1447800" cy="2514600"/>
            <a:chOff x="6477000" y="2971800"/>
            <a:chExt cx="1676399" cy="2819400"/>
          </a:xfrm>
        </p:grpSpPr>
        <p:sp>
          <p:nvSpPr>
            <p:cNvPr id="164" name="Cloud 163"/>
            <p:cNvSpPr/>
            <p:nvPr/>
          </p:nvSpPr>
          <p:spPr>
            <a:xfrm rot="1047626">
              <a:off x="6719956" y="2972784"/>
              <a:ext cx="1190488" cy="121959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4"/>
            <p:cNvSpPr/>
            <p:nvPr/>
          </p:nvSpPr>
          <p:spPr>
            <a:xfrm>
              <a:off x="7809522" y="4581450"/>
              <a:ext cx="343877" cy="395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5"/>
            <p:cNvSpPr/>
            <p:nvPr/>
          </p:nvSpPr>
          <p:spPr>
            <a:xfrm>
              <a:off x="6477000" y="4501971"/>
              <a:ext cx="343877" cy="4389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6"/>
            <p:cNvSpPr/>
            <p:nvPr/>
          </p:nvSpPr>
          <p:spPr>
            <a:xfrm>
              <a:off x="6992814" y="5402352"/>
              <a:ext cx="429845" cy="38884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7"/>
            <p:cNvSpPr/>
            <p:nvPr/>
          </p:nvSpPr>
          <p:spPr>
            <a:xfrm>
              <a:off x="7293707" y="5402352"/>
              <a:ext cx="429845" cy="38884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8"/>
            <p:cNvSpPr/>
            <p:nvPr/>
          </p:nvSpPr>
          <p:spPr>
            <a:xfrm rot="1996156">
              <a:off x="6592165" y="3999129"/>
              <a:ext cx="569664" cy="818381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9"/>
            <p:cNvSpPr/>
            <p:nvPr/>
          </p:nvSpPr>
          <p:spPr>
            <a:xfrm rot="2041752">
              <a:off x="6677706" y="3899597"/>
              <a:ext cx="566301" cy="740757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0"/>
            <p:cNvSpPr/>
            <p:nvPr/>
          </p:nvSpPr>
          <p:spPr>
            <a:xfrm rot="19870960">
              <a:off x="7531334" y="4001402"/>
              <a:ext cx="535086" cy="818381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1"/>
            <p:cNvSpPr/>
            <p:nvPr/>
          </p:nvSpPr>
          <p:spPr>
            <a:xfrm rot="20036208">
              <a:off x="7426812" y="3912045"/>
              <a:ext cx="566301" cy="740757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2"/>
            <p:cNvSpPr/>
            <p:nvPr/>
          </p:nvSpPr>
          <p:spPr>
            <a:xfrm>
              <a:off x="6949830" y="3933371"/>
              <a:ext cx="816707" cy="1641803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3"/>
            <p:cNvSpPr/>
            <p:nvPr/>
          </p:nvSpPr>
          <p:spPr>
            <a:xfrm>
              <a:off x="7176027" y="3803755"/>
              <a:ext cx="338239" cy="34564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rapezoid 14"/>
            <p:cNvSpPr/>
            <p:nvPr/>
          </p:nvSpPr>
          <p:spPr>
            <a:xfrm rot="21335299">
              <a:off x="7395303" y="3903119"/>
              <a:ext cx="394364" cy="1546971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5"/>
            <p:cNvSpPr/>
            <p:nvPr/>
          </p:nvSpPr>
          <p:spPr>
            <a:xfrm rot="353417">
              <a:off x="6937580" y="3902288"/>
              <a:ext cx="394364" cy="1571170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6"/>
            <p:cNvSpPr/>
            <p:nvPr/>
          </p:nvSpPr>
          <p:spPr>
            <a:xfrm>
              <a:off x="6924040" y="2971800"/>
              <a:ext cx="842497" cy="10579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Cloud 177"/>
            <p:cNvSpPr/>
            <p:nvPr/>
          </p:nvSpPr>
          <p:spPr>
            <a:xfrm rot="1047626">
              <a:off x="6999486" y="3632015"/>
              <a:ext cx="690443" cy="54119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6"/>
            <p:cNvSpPr/>
            <p:nvPr/>
          </p:nvSpPr>
          <p:spPr>
            <a:xfrm>
              <a:off x="7162800" y="3733800"/>
              <a:ext cx="3810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0" name="Group 205"/>
            <p:cNvGrpSpPr/>
            <p:nvPr/>
          </p:nvGrpSpPr>
          <p:grpSpPr>
            <a:xfrm>
              <a:off x="7010400" y="4191000"/>
              <a:ext cx="266749" cy="1262177"/>
              <a:chOff x="5753051" y="4833823"/>
              <a:chExt cx="495349" cy="1566978"/>
            </a:xfrm>
          </p:grpSpPr>
          <p:grpSp>
            <p:nvGrpSpPr>
              <p:cNvPr id="210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220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25" name="Left-Right Arrow 224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Left-Right Arrow 225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Left-Right Arrow 226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1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222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Left-Right Arrow 223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1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212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17" name="Left-Right Arrow 21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Left-Right Arrow 21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Left-Right Arrow 218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3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14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Left-Right Arrow 21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81" name="Group 206"/>
            <p:cNvGrpSpPr/>
            <p:nvPr/>
          </p:nvGrpSpPr>
          <p:grpSpPr>
            <a:xfrm rot="21077279">
              <a:off x="7467600" y="4191000"/>
              <a:ext cx="266749" cy="1262177"/>
              <a:chOff x="5753051" y="4833823"/>
              <a:chExt cx="495349" cy="1566978"/>
            </a:xfrm>
          </p:grpSpPr>
          <p:grpSp>
            <p:nvGrpSpPr>
              <p:cNvPr id="192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202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07" name="Left-Right Arrow 20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Left-Right Arrow 20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Left-Right Arrow 208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3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204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Left-Right Arrow 20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3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194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99" name="Left-Right Arrow 198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Left-Right Arrow 199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Left-Right Arrow 200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5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96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Left-Right Arrow 19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82" name="Moon 181"/>
            <p:cNvSpPr/>
            <p:nvPr/>
          </p:nvSpPr>
          <p:spPr>
            <a:xfrm rot="12864855">
              <a:off x="7256869" y="3918570"/>
              <a:ext cx="311937" cy="1508097"/>
            </a:xfrm>
            <a:prstGeom prst="moon">
              <a:avLst>
                <a:gd name="adj" fmla="val 83144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" name="Group 135"/>
            <p:cNvGrpSpPr/>
            <p:nvPr/>
          </p:nvGrpSpPr>
          <p:grpSpPr>
            <a:xfrm>
              <a:off x="6853518" y="5060577"/>
              <a:ext cx="228600" cy="228600"/>
              <a:chOff x="7391400" y="685800"/>
              <a:chExt cx="381000" cy="381000"/>
            </a:xfrm>
          </p:grpSpPr>
          <p:sp>
            <p:nvSpPr>
              <p:cNvPr id="190" name="Rectangle 189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190"/>
              <p:cNvSpPr/>
              <p:nvPr/>
            </p:nvSpPr>
            <p:spPr>
              <a:xfrm rot="18932855">
                <a:off x="7461155" y="752066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4" name="Group 249"/>
            <p:cNvGrpSpPr/>
            <p:nvPr/>
          </p:nvGrpSpPr>
          <p:grpSpPr>
            <a:xfrm rot="20783092">
              <a:off x="7673740" y="3978197"/>
              <a:ext cx="191440" cy="479433"/>
              <a:chOff x="7768720" y="990600"/>
              <a:chExt cx="548133" cy="1373642"/>
            </a:xfrm>
          </p:grpSpPr>
          <p:sp>
            <p:nvSpPr>
              <p:cNvPr id="185" name="Moon 184"/>
              <p:cNvSpPr/>
              <p:nvPr/>
            </p:nvSpPr>
            <p:spPr>
              <a:xfrm rot="20619226">
                <a:off x="7932253" y="1173046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Moon 185"/>
              <p:cNvSpPr/>
              <p:nvPr/>
            </p:nvSpPr>
            <p:spPr>
              <a:xfrm rot="428287">
                <a:off x="7768720" y="1162279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7" name="Group 135"/>
              <p:cNvGrpSpPr/>
              <p:nvPr/>
            </p:nvGrpSpPr>
            <p:grpSpPr>
              <a:xfrm>
                <a:off x="7772400" y="990600"/>
                <a:ext cx="533400" cy="533400"/>
                <a:chOff x="7391400" y="685800"/>
                <a:chExt cx="381000" cy="381000"/>
              </a:xfrm>
            </p:grpSpPr>
            <p:sp>
              <p:nvSpPr>
                <p:cNvPr id="188" name="Rectangle 187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Rectangle 188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28" name="TextBox 227"/>
          <p:cNvSpPr txBox="1"/>
          <p:nvPr/>
        </p:nvSpPr>
        <p:spPr>
          <a:xfrm>
            <a:off x="7315200" y="3352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Helaman</a:t>
            </a:r>
            <a:endParaRPr lang="en-US" dirty="0"/>
          </a:p>
        </p:txBody>
      </p:sp>
      <p:grpSp>
        <p:nvGrpSpPr>
          <p:cNvPr id="256" name="Group 255"/>
          <p:cNvGrpSpPr/>
          <p:nvPr/>
        </p:nvGrpSpPr>
        <p:grpSpPr>
          <a:xfrm>
            <a:off x="3429000" y="609600"/>
            <a:ext cx="2286000" cy="4114800"/>
            <a:chOff x="2819400" y="1981200"/>
            <a:chExt cx="2286000" cy="4114800"/>
          </a:xfrm>
        </p:grpSpPr>
        <p:sp>
          <p:nvSpPr>
            <p:cNvPr id="257" name="Oval 256"/>
            <p:cNvSpPr/>
            <p:nvPr/>
          </p:nvSpPr>
          <p:spPr>
            <a:xfrm rot="4296815">
              <a:off x="3402666" y="5621991"/>
              <a:ext cx="376518" cy="5715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/>
            <p:cNvSpPr/>
            <p:nvPr/>
          </p:nvSpPr>
          <p:spPr>
            <a:xfrm rot="17303185" flipH="1">
              <a:off x="3936947" y="5616529"/>
              <a:ext cx="376518" cy="5715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Trapezoid 258"/>
            <p:cNvSpPr/>
            <p:nvPr/>
          </p:nvSpPr>
          <p:spPr>
            <a:xfrm>
              <a:off x="3200400" y="3429000"/>
              <a:ext cx="1447800" cy="23622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>
              <a:off x="4705350" y="4132729"/>
              <a:ext cx="400050" cy="53788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260"/>
            <p:cNvSpPr/>
            <p:nvPr/>
          </p:nvSpPr>
          <p:spPr>
            <a:xfrm>
              <a:off x="2819400" y="4078941"/>
              <a:ext cx="400050" cy="53788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Cloud 261"/>
            <p:cNvSpPr/>
            <p:nvPr/>
          </p:nvSpPr>
          <p:spPr>
            <a:xfrm rot="21030811">
              <a:off x="4258594" y="2643390"/>
              <a:ext cx="285750" cy="7943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Cloud 262"/>
            <p:cNvSpPr/>
            <p:nvPr/>
          </p:nvSpPr>
          <p:spPr>
            <a:xfrm>
              <a:off x="3390900" y="2572871"/>
              <a:ext cx="285750" cy="914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Flowchart: Manual Operation 263"/>
            <p:cNvSpPr/>
            <p:nvPr/>
          </p:nvSpPr>
          <p:spPr>
            <a:xfrm rot="12764133">
              <a:off x="3104890" y="3298877"/>
              <a:ext cx="685800" cy="1183341"/>
            </a:xfrm>
            <a:prstGeom prst="flowChartManualOperation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Flowchart: Manual Operation 264"/>
            <p:cNvSpPr/>
            <p:nvPr/>
          </p:nvSpPr>
          <p:spPr>
            <a:xfrm rot="8835867" flipH="1">
              <a:off x="4121663" y="3260653"/>
              <a:ext cx="685800" cy="1224863"/>
            </a:xfrm>
            <a:prstGeom prst="flowChartManualOperation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Trapezoid 265"/>
            <p:cNvSpPr/>
            <p:nvPr/>
          </p:nvSpPr>
          <p:spPr>
            <a:xfrm rot="397969">
              <a:off x="2998402" y="3273636"/>
              <a:ext cx="1143585" cy="2048123"/>
            </a:xfrm>
            <a:prstGeom prst="trapezoid">
              <a:avLst>
                <a:gd name="adj" fmla="val 45372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Trapezoid 266"/>
            <p:cNvSpPr/>
            <p:nvPr/>
          </p:nvSpPr>
          <p:spPr>
            <a:xfrm rot="21153879">
              <a:off x="3755377" y="3279368"/>
              <a:ext cx="1143585" cy="2046399"/>
            </a:xfrm>
            <a:prstGeom prst="trapezoid">
              <a:avLst>
                <a:gd name="adj" fmla="val 45372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Isosceles Triangle 267"/>
            <p:cNvSpPr/>
            <p:nvPr/>
          </p:nvSpPr>
          <p:spPr>
            <a:xfrm rot="10800000">
              <a:off x="3790950" y="3379694"/>
              <a:ext cx="285750" cy="215153"/>
            </a:xfrm>
            <a:prstGeom prst="triangl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Quad Arrow Callout 268"/>
            <p:cNvSpPr/>
            <p:nvPr/>
          </p:nvSpPr>
          <p:spPr>
            <a:xfrm>
              <a:off x="3276600" y="5477435"/>
              <a:ext cx="342900" cy="268941"/>
            </a:xfrm>
            <a:prstGeom prst="quadArrowCallout">
              <a:avLst>
                <a:gd name="adj1" fmla="val 18515"/>
                <a:gd name="adj2" fmla="val 50000"/>
                <a:gd name="adj3" fmla="val 18515"/>
                <a:gd name="adj4" fmla="val 4812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Quad Arrow Callout 269"/>
            <p:cNvSpPr/>
            <p:nvPr/>
          </p:nvSpPr>
          <p:spPr>
            <a:xfrm>
              <a:off x="3619500" y="5477435"/>
              <a:ext cx="342900" cy="268941"/>
            </a:xfrm>
            <a:prstGeom prst="quadArrowCallout">
              <a:avLst>
                <a:gd name="adj1" fmla="val 18515"/>
                <a:gd name="adj2" fmla="val 50000"/>
                <a:gd name="adj3" fmla="val 18515"/>
                <a:gd name="adj4" fmla="val 4812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Quad Arrow Callout 270"/>
            <p:cNvSpPr/>
            <p:nvPr/>
          </p:nvSpPr>
          <p:spPr>
            <a:xfrm>
              <a:off x="3962400" y="5477435"/>
              <a:ext cx="342900" cy="268941"/>
            </a:xfrm>
            <a:prstGeom prst="quadArrowCallout">
              <a:avLst>
                <a:gd name="adj1" fmla="val 18515"/>
                <a:gd name="adj2" fmla="val 50000"/>
                <a:gd name="adj3" fmla="val 18515"/>
                <a:gd name="adj4" fmla="val 4812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Quad Arrow Callout 271"/>
            <p:cNvSpPr/>
            <p:nvPr/>
          </p:nvSpPr>
          <p:spPr>
            <a:xfrm>
              <a:off x="4248150" y="5477435"/>
              <a:ext cx="342900" cy="268941"/>
            </a:xfrm>
            <a:prstGeom prst="quadArrowCallout">
              <a:avLst>
                <a:gd name="adj1" fmla="val 18515"/>
                <a:gd name="adj2" fmla="val 50000"/>
                <a:gd name="adj3" fmla="val 18515"/>
                <a:gd name="adj4" fmla="val 4812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/>
            <p:cNvSpPr/>
            <p:nvPr/>
          </p:nvSpPr>
          <p:spPr>
            <a:xfrm>
              <a:off x="3505200" y="2196353"/>
              <a:ext cx="914400" cy="12371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Flowchart: Stored Data 273"/>
            <p:cNvSpPr/>
            <p:nvPr/>
          </p:nvSpPr>
          <p:spPr>
            <a:xfrm rot="5400000">
              <a:off x="3720353" y="2034988"/>
              <a:ext cx="484094" cy="914400"/>
            </a:xfrm>
            <a:prstGeom prst="flowChartOnlineStorag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Isosceles Triangle 274"/>
            <p:cNvSpPr/>
            <p:nvPr/>
          </p:nvSpPr>
          <p:spPr>
            <a:xfrm>
              <a:off x="3505200" y="1981200"/>
              <a:ext cx="285750" cy="376518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Isosceles Triangle 275"/>
            <p:cNvSpPr/>
            <p:nvPr/>
          </p:nvSpPr>
          <p:spPr>
            <a:xfrm>
              <a:off x="3676650" y="1981200"/>
              <a:ext cx="285750" cy="376518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Isosceles Triangle 276"/>
            <p:cNvSpPr/>
            <p:nvPr/>
          </p:nvSpPr>
          <p:spPr>
            <a:xfrm>
              <a:off x="3905250" y="1981200"/>
              <a:ext cx="285750" cy="376518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Isosceles Triangle 277"/>
            <p:cNvSpPr/>
            <p:nvPr/>
          </p:nvSpPr>
          <p:spPr>
            <a:xfrm>
              <a:off x="4133850" y="1981200"/>
              <a:ext cx="285750" cy="376518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Left-Right Arrow 278"/>
            <p:cNvSpPr/>
            <p:nvPr/>
          </p:nvSpPr>
          <p:spPr>
            <a:xfrm rot="10800000">
              <a:off x="3162300" y="4455459"/>
              <a:ext cx="685800" cy="645459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Left-Right Arrow 279"/>
            <p:cNvSpPr/>
            <p:nvPr/>
          </p:nvSpPr>
          <p:spPr>
            <a:xfrm rot="10800000">
              <a:off x="4076700" y="4455459"/>
              <a:ext cx="685800" cy="645459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Donut 280"/>
            <p:cNvSpPr/>
            <p:nvPr/>
          </p:nvSpPr>
          <p:spPr>
            <a:xfrm rot="19961453">
              <a:off x="3806244" y="3578674"/>
              <a:ext cx="281781" cy="252443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82" name="TextBox 281"/>
          <p:cNvSpPr txBox="1"/>
          <p:nvPr/>
        </p:nvSpPr>
        <p:spPr>
          <a:xfrm>
            <a:off x="3733800" y="4876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Benjamin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01602" y="685800"/>
            <a:ext cx="7882580" cy="3985409"/>
            <a:chOff x="701602" y="685800"/>
            <a:chExt cx="7882580" cy="3985409"/>
          </a:xfrm>
        </p:grpSpPr>
        <p:grpSp>
          <p:nvGrpSpPr>
            <p:cNvPr id="3" name="Group 62"/>
            <p:cNvGrpSpPr/>
            <p:nvPr/>
          </p:nvGrpSpPr>
          <p:grpSpPr>
            <a:xfrm>
              <a:off x="701602" y="685800"/>
              <a:ext cx="2640846" cy="3985409"/>
              <a:chOff x="2927204" y="1524000"/>
              <a:chExt cx="2640846" cy="3985409"/>
            </a:xfrm>
          </p:grpSpPr>
          <p:sp>
            <p:nvSpPr>
              <p:cNvPr id="34" name="Oval 4"/>
              <p:cNvSpPr/>
              <p:nvPr/>
            </p:nvSpPr>
            <p:spPr>
              <a:xfrm rot="19136977">
                <a:off x="2927204" y="4025355"/>
                <a:ext cx="783712" cy="34153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5"/>
              <p:cNvSpPr/>
              <p:nvPr/>
            </p:nvSpPr>
            <p:spPr>
              <a:xfrm rot="3208248" flipH="1">
                <a:off x="4951018" y="4089261"/>
                <a:ext cx="673920" cy="33453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 rot="20382913">
                <a:off x="4641758" y="2964858"/>
                <a:ext cx="764136" cy="1348794"/>
              </a:xfrm>
              <a:prstGeom prst="trapezoid">
                <a:avLst/>
              </a:prstGeom>
              <a:solidFill>
                <a:srgbClr val="BEA34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Trapezoid 7"/>
              <p:cNvSpPr/>
              <p:nvPr/>
            </p:nvSpPr>
            <p:spPr>
              <a:xfrm rot="1217087" flipH="1">
                <a:off x="3273946" y="2941786"/>
                <a:ext cx="701970" cy="1337873"/>
              </a:xfrm>
              <a:prstGeom prst="trapezoid">
                <a:avLst/>
              </a:prstGeom>
              <a:solidFill>
                <a:srgbClr val="BEA34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Cloud 2"/>
              <p:cNvSpPr/>
              <p:nvPr/>
            </p:nvSpPr>
            <p:spPr>
              <a:xfrm rot="671737">
                <a:off x="3041667" y="1863087"/>
                <a:ext cx="799129" cy="1461487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Cloud 3"/>
              <p:cNvSpPr/>
              <p:nvPr/>
            </p:nvSpPr>
            <p:spPr>
              <a:xfrm rot="20706537">
                <a:off x="4654577" y="1929619"/>
                <a:ext cx="913473" cy="1335968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Trapezoid 6"/>
              <p:cNvSpPr/>
              <p:nvPr/>
            </p:nvSpPr>
            <p:spPr>
              <a:xfrm flipH="1">
                <a:off x="3411496" y="2903738"/>
                <a:ext cx="1698217" cy="2248627"/>
              </a:xfrm>
              <a:prstGeom prst="trapezoid">
                <a:avLst/>
              </a:prstGeom>
              <a:solidFill>
                <a:srgbClr val="BEA34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9"/>
              <p:cNvSpPr/>
              <p:nvPr/>
            </p:nvSpPr>
            <p:spPr>
              <a:xfrm rot="696472" flipH="1">
                <a:off x="4147581" y="5103900"/>
                <a:ext cx="783712" cy="405509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10"/>
              <p:cNvSpPr/>
              <p:nvPr/>
            </p:nvSpPr>
            <p:spPr>
              <a:xfrm rot="9070964" flipH="1">
                <a:off x="3536315" y="5023009"/>
                <a:ext cx="783712" cy="405509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rapezoid 11"/>
              <p:cNvSpPr/>
              <p:nvPr/>
            </p:nvSpPr>
            <p:spPr>
              <a:xfrm flipH="1">
                <a:off x="3411495" y="4724400"/>
                <a:ext cx="1698217" cy="427966"/>
              </a:xfrm>
              <a:prstGeom prst="trapezoi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Isosceles Triangle 12"/>
              <p:cNvSpPr/>
              <p:nvPr/>
            </p:nvSpPr>
            <p:spPr>
              <a:xfrm rot="10800000" flipH="1">
                <a:off x="4038600" y="3124200"/>
                <a:ext cx="566072" cy="430838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13"/>
              <p:cNvSpPr/>
              <p:nvPr/>
            </p:nvSpPr>
            <p:spPr>
              <a:xfrm flipH="1">
                <a:off x="3544758" y="1583894"/>
                <a:ext cx="1564955" cy="16498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Cloud 14"/>
              <p:cNvSpPr/>
              <p:nvPr/>
            </p:nvSpPr>
            <p:spPr>
              <a:xfrm rot="5177421">
                <a:off x="3985824" y="924704"/>
                <a:ext cx="657496" cy="1856087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ed Rectangle 15"/>
              <p:cNvSpPr/>
              <p:nvPr/>
            </p:nvSpPr>
            <p:spPr>
              <a:xfrm>
                <a:off x="3252933" y="1908629"/>
                <a:ext cx="2271083" cy="288472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" name="Group 21"/>
              <p:cNvGrpSpPr/>
              <p:nvPr/>
            </p:nvGrpSpPr>
            <p:grpSpPr>
              <a:xfrm>
                <a:off x="3505200" y="4724400"/>
                <a:ext cx="1524000" cy="381000"/>
                <a:chOff x="6362700" y="2662238"/>
                <a:chExt cx="2171700" cy="461962"/>
              </a:xfrm>
            </p:grpSpPr>
            <p:sp>
              <p:nvSpPr>
                <p:cNvPr id="54" name="Chevron 16"/>
                <p:cNvSpPr/>
                <p:nvPr/>
              </p:nvSpPr>
              <p:spPr>
                <a:xfrm rot="5400000">
                  <a:off x="6400800" y="2624138"/>
                  <a:ext cx="457200" cy="533400"/>
                </a:xfrm>
                <a:prstGeom prst="chevron">
                  <a:avLst>
                    <a:gd name="adj" fmla="val 40625"/>
                  </a:avLst>
                </a:prstGeom>
                <a:solidFill>
                  <a:srgbClr val="DC863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" name="Chevron 17"/>
                <p:cNvSpPr/>
                <p:nvPr/>
              </p:nvSpPr>
              <p:spPr>
                <a:xfrm rot="5400000">
                  <a:off x="6972300" y="2628900"/>
                  <a:ext cx="457200" cy="533400"/>
                </a:xfrm>
                <a:prstGeom prst="chevron">
                  <a:avLst>
                    <a:gd name="adj" fmla="val 40625"/>
                  </a:avLst>
                </a:prstGeom>
                <a:solidFill>
                  <a:srgbClr val="DC863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" name="Chevron 18"/>
                <p:cNvSpPr/>
                <p:nvPr/>
              </p:nvSpPr>
              <p:spPr>
                <a:xfrm rot="5400000">
                  <a:off x="7505700" y="2628900"/>
                  <a:ext cx="457200" cy="533400"/>
                </a:xfrm>
                <a:prstGeom prst="chevron">
                  <a:avLst>
                    <a:gd name="adj" fmla="val 40625"/>
                  </a:avLst>
                </a:prstGeom>
                <a:solidFill>
                  <a:srgbClr val="DC863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" name="Chevron 19"/>
                <p:cNvSpPr/>
                <p:nvPr/>
              </p:nvSpPr>
              <p:spPr>
                <a:xfrm rot="5400000">
                  <a:off x="8039100" y="2628900"/>
                  <a:ext cx="457200" cy="533400"/>
                </a:xfrm>
                <a:prstGeom prst="chevron">
                  <a:avLst>
                    <a:gd name="adj" fmla="val 40625"/>
                  </a:avLst>
                </a:prstGeom>
                <a:solidFill>
                  <a:srgbClr val="DC863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" name="Group 22"/>
              <p:cNvGrpSpPr/>
              <p:nvPr/>
            </p:nvGrpSpPr>
            <p:grpSpPr>
              <a:xfrm>
                <a:off x="3276600" y="1981200"/>
                <a:ext cx="2133600" cy="228600"/>
                <a:chOff x="6362700" y="2662238"/>
                <a:chExt cx="2171700" cy="461962"/>
              </a:xfrm>
            </p:grpSpPr>
            <p:sp>
              <p:nvSpPr>
                <p:cNvPr id="50" name="Chevron 23"/>
                <p:cNvSpPr/>
                <p:nvPr/>
              </p:nvSpPr>
              <p:spPr>
                <a:xfrm rot="5400000">
                  <a:off x="6400800" y="2624138"/>
                  <a:ext cx="457200" cy="533400"/>
                </a:xfrm>
                <a:prstGeom prst="chevron">
                  <a:avLst>
                    <a:gd name="adj" fmla="val 40625"/>
                  </a:avLst>
                </a:prstGeom>
                <a:solidFill>
                  <a:srgbClr val="DC863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" name="Chevron 50"/>
                <p:cNvSpPr/>
                <p:nvPr/>
              </p:nvSpPr>
              <p:spPr>
                <a:xfrm rot="5400000">
                  <a:off x="6972300" y="2628900"/>
                  <a:ext cx="457200" cy="533400"/>
                </a:xfrm>
                <a:prstGeom prst="chevron">
                  <a:avLst>
                    <a:gd name="adj" fmla="val 40625"/>
                  </a:avLst>
                </a:prstGeom>
                <a:solidFill>
                  <a:srgbClr val="DC863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" name="Chevron 51"/>
                <p:cNvSpPr/>
                <p:nvPr/>
              </p:nvSpPr>
              <p:spPr>
                <a:xfrm rot="5400000">
                  <a:off x="7505700" y="2628900"/>
                  <a:ext cx="457200" cy="533400"/>
                </a:xfrm>
                <a:prstGeom prst="chevron">
                  <a:avLst>
                    <a:gd name="adj" fmla="val 40625"/>
                  </a:avLst>
                </a:prstGeom>
                <a:solidFill>
                  <a:srgbClr val="DC863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" name="Chevron 52"/>
                <p:cNvSpPr/>
                <p:nvPr/>
              </p:nvSpPr>
              <p:spPr>
                <a:xfrm rot="5400000">
                  <a:off x="8039100" y="2628900"/>
                  <a:ext cx="457200" cy="533400"/>
                </a:xfrm>
                <a:prstGeom prst="chevron">
                  <a:avLst>
                    <a:gd name="adj" fmla="val 40625"/>
                  </a:avLst>
                </a:prstGeom>
                <a:solidFill>
                  <a:srgbClr val="DC863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" name="Group 27"/>
            <p:cNvGrpSpPr/>
            <p:nvPr/>
          </p:nvGrpSpPr>
          <p:grpSpPr>
            <a:xfrm>
              <a:off x="3657600" y="1600200"/>
              <a:ext cx="4926582" cy="2819400"/>
              <a:chOff x="102618" y="1600200"/>
              <a:chExt cx="4926582" cy="2819400"/>
            </a:xfrm>
          </p:grpSpPr>
          <p:grpSp>
            <p:nvGrpSpPr>
              <p:cNvPr id="7" name="Group 20"/>
              <p:cNvGrpSpPr/>
              <p:nvPr/>
            </p:nvGrpSpPr>
            <p:grpSpPr>
              <a:xfrm>
                <a:off x="1676400" y="1600200"/>
                <a:ext cx="2460442" cy="2299361"/>
                <a:chOff x="1676400" y="1600200"/>
                <a:chExt cx="2460442" cy="2299361"/>
              </a:xfrm>
            </p:grpSpPr>
            <p:grpSp>
              <p:nvGrpSpPr>
                <p:cNvPr id="24" name="Group 13"/>
                <p:cNvGrpSpPr/>
                <p:nvPr/>
              </p:nvGrpSpPr>
              <p:grpSpPr>
                <a:xfrm>
                  <a:off x="1676400" y="1600200"/>
                  <a:ext cx="2460442" cy="2299361"/>
                  <a:chOff x="3317218" y="1600200"/>
                  <a:chExt cx="2460442" cy="2299361"/>
                </a:xfrm>
              </p:grpSpPr>
              <p:sp>
                <p:nvSpPr>
                  <p:cNvPr id="27" name="Regular Pentagon 26"/>
                  <p:cNvSpPr/>
                  <p:nvPr/>
                </p:nvSpPr>
                <p:spPr>
                  <a:xfrm rot="11068167">
                    <a:off x="3317218" y="1819293"/>
                    <a:ext cx="1324887" cy="1352749"/>
                  </a:xfrm>
                  <a:prstGeom prst="pentag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Hexagon 27"/>
                  <p:cNvSpPr/>
                  <p:nvPr/>
                </p:nvSpPr>
                <p:spPr>
                  <a:xfrm rot="17278376">
                    <a:off x="3314700" y="2628900"/>
                    <a:ext cx="1143000" cy="1066800"/>
                  </a:xfrm>
                  <a:prstGeom prst="hexagon">
                    <a:avLst>
                      <a:gd name="adj" fmla="val 33466"/>
                      <a:gd name="vf" fmla="val 11547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Regular Pentagon 28"/>
                  <p:cNvSpPr/>
                  <p:nvPr/>
                </p:nvSpPr>
                <p:spPr>
                  <a:xfrm rot="2760184">
                    <a:off x="4464677" y="2402230"/>
                    <a:ext cx="1301413" cy="1324553"/>
                  </a:xfrm>
                  <a:prstGeom prst="pentagon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Hexagon 6"/>
                  <p:cNvSpPr/>
                  <p:nvPr/>
                </p:nvSpPr>
                <p:spPr>
                  <a:xfrm>
                    <a:off x="4191000" y="1981200"/>
                    <a:ext cx="1524000" cy="1447800"/>
                  </a:xfrm>
                  <a:prstGeom prst="hexagon">
                    <a:avLst>
                      <a:gd name="adj" fmla="val 39861"/>
                      <a:gd name="vf" fmla="val 11547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Hexagon 7"/>
                  <p:cNvSpPr/>
                  <p:nvPr/>
                </p:nvSpPr>
                <p:spPr>
                  <a:xfrm rot="16200000">
                    <a:off x="3848100" y="1714500"/>
                    <a:ext cx="1295400" cy="1066800"/>
                  </a:xfrm>
                  <a:prstGeom prst="hexagon">
                    <a:avLst>
                      <a:gd name="adj" fmla="val 39861"/>
                      <a:gd name="vf" fmla="val 11547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Regular Pentagon 8"/>
                  <p:cNvSpPr/>
                  <p:nvPr/>
                </p:nvSpPr>
                <p:spPr>
                  <a:xfrm rot="1290265">
                    <a:off x="3810000" y="2286000"/>
                    <a:ext cx="1066800" cy="1143000"/>
                  </a:xfrm>
                  <a:prstGeom prst="pentagon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Regular Pentagon 11"/>
                  <p:cNvSpPr/>
                  <p:nvPr/>
                </p:nvSpPr>
                <p:spPr>
                  <a:xfrm rot="20567433">
                    <a:off x="4391406" y="2927309"/>
                    <a:ext cx="876558" cy="972252"/>
                  </a:xfrm>
                  <a:prstGeom prst="pentagon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" name="Regular Pentagon 24"/>
                <p:cNvSpPr/>
                <p:nvPr/>
              </p:nvSpPr>
              <p:spPr>
                <a:xfrm rot="19448113">
                  <a:off x="1865404" y="2094685"/>
                  <a:ext cx="1349552" cy="561693"/>
                </a:xfrm>
                <a:prstGeom prst="pentag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Regular Pentagon 25"/>
                <p:cNvSpPr/>
                <p:nvPr/>
              </p:nvSpPr>
              <p:spPr>
                <a:xfrm rot="20567433">
                  <a:off x="3007059" y="1949898"/>
                  <a:ext cx="427299" cy="818105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" name="Group 29"/>
              <p:cNvGrpSpPr/>
              <p:nvPr/>
            </p:nvGrpSpPr>
            <p:grpSpPr>
              <a:xfrm>
                <a:off x="2590800" y="3505200"/>
                <a:ext cx="2438400" cy="914400"/>
                <a:chOff x="4648200" y="2057400"/>
                <a:chExt cx="3200400" cy="1981200"/>
              </a:xfrm>
            </p:grpSpPr>
            <p:sp>
              <p:nvSpPr>
                <p:cNvPr id="16" name="Hexagon 15"/>
                <p:cNvSpPr/>
                <p:nvPr/>
              </p:nvSpPr>
              <p:spPr>
                <a:xfrm>
                  <a:off x="4648200" y="2590800"/>
                  <a:ext cx="1524000" cy="1447800"/>
                </a:xfrm>
                <a:prstGeom prst="hexagon">
                  <a:avLst>
                    <a:gd name="adj" fmla="val 33050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Hexagon 16"/>
                <p:cNvSpPr/>
                <p:nvPr/>
              </p:nvSpPr>
              <p:spPr>
                <a:xfrm rot="19853032">
                  <a:off x="5437547" y="2412900"/>
                  <a:ext cx="1524000" cy="1447800"/>
                </a:xfrm>
                <a:prstGeom prst="hexagon">
                  <a:avLst>
                    <a:gd name="adj" fmla="val 10140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Hexagon 17"/>
                <p:cNvSpPr/>
                <p:nvPr/>
              </p:nvSpPr>
              <p:spPr>
                <a:xfrm>
                  <a:off x="5638800" y="2057400"/>
                  <a:ext cx="1524000" cy="1447800"/>
                </a:xfrm>
                <a:prstGeom prst="hexagon">
                  <a:avLst>
                    <a:gd name="adj" fmla="val 39861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Regular Pentagon 18"/>
                <p:cNvSpPr/>
                <p:nvPr/>
              </p:nvSpPr>
              <p:spPr>
                <a:xfrm rot="2760184">
                  <a:off x="6524197" y="2456078"/>
                  <a:ext cx="1122550" cy="1031445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Regular Pentagon 19"/>
                <p:cNvSpPr/>
                <p:nvPr/>
              </p:nvSpPr>
              <p:spPr>
                <a:xfrm>
                  <a:off x="5609796" y="2362200"/>
                  <a:ext cx="1248203" cy="13716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Regular Pentagon 20"/>
                <p:cNvSpPr/>
                <p:nvPr/>
              </p:nvSpPr>
              <p:spPr>
                <a:xfrm rot="5400000">
                  <a:off x="7072098" y="2910102"/>
                  <a:ext cx="562404" cy="9906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Regular Pentagon 21"/>
                <p:cNvSpPr/>
                <p:nvPr/>
              </p:nvSpPr>
              <p:spPr>
                <a:xfrm rot="7077699">
                  <a:off x="5347507" y="3287830"/>
                  <a:ext cx="663930" cy="7749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Regular Pentagon 22"/>
                <p:cNvSpPr/>
                <p:nvPr/>
              </p:nvSpPr>
              <p:spPr>
                <a:xfrm rot="5202703">
                  <a:off x="5118906" y="2678228"/>
                  <a:ext cx="663930" cy="7749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" name="Group 30"/>
              <p:cNvGrpSpPr/>
              <p:nvPr/>
            </p:nvGrpSpPr>
            <p:grpSpPr>
              <a:xfrm rot="16933069">
                <a:off x="687307" y="2471191"/>
                <a:ext cx="1193168" cy="2362545"/>
                <a:chOff x="4687259" y="2057400"/>
                <a:chExt cx="3161341" cy="1949845"/>
              </a:xfrm>
            </p:grpSpPr>
            <p:sp>
              <p:nvSpPr>
                <p:cNvPr id="8" name="Hexagon 7"/>
                <p:cNvSpPr/>
                <p:nvPr/>
              </p:nvSpPr>
              <p:spPr>
                <a:xfrm>
                  <a:off x="4687259" y="2376497"/>
                  <a:ext cx="1523999" cy="1447800"/>
                </a:xfrm>
                <a:prstGeom prst="hexagon">
                  <a:avLst>
                    <a:gd name="adj" fmla="val 33050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Hexagon 8"/>
                <p:cNvSpPr/>
                <p:nvPr/>
              </p:nvSpPr>
              <p:spPr>
                <a:xfrm rot="19853032">
                  <a:off x="5437547" y="2412900"/>
                  <a:ext cx="1524000" cy="1447800"/>
                </a:xfrm>
                <a:prstGeom prst="hexagon">
                  <a:avLst>
                    <a:gd name="adj" fmla="val 10140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Hexagon 9"/>
                <p:cNvSpPr/>
                <p:nvPr/>
              </p:nvSpPr>
              <p:spPr>
                <a:xfrm>
                  <a:off x="5638800" y="2057400"/>
                  <a:ext cx="1524000" cy="1447800"/>
                </a:xfrm>
                <a:prstGeom prst="hexagon">
                  <a:avLst>
                    <a:gd name="adj" fmla="val 39861"/>
                    <a:gd name="vf" fmla="val 11547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Regular Pentagon 10"/>
                <p:cNvSpPr/>
                <p:nvPr/>
              </p:nvSpPr>
              <p:spPr>
                <a:xfrm rot="2760184">
                  <a:off x="6524197" y="2456078"/>
                  <a:ext cx="1122550" cy="1031445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Regular Pentagon 11"/>
                <p:cNvSpPr/>
                <p:nvPr/>
              </p:nvSpPr>
              <p:spPr>
                <a:xfrm>
                  <a:off x="5609796" y="2362200"/>
                  <a:ext cx="1248203" cy="13716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Regular Pentagon 12"/>
                <p:cNvSpPr/>
                <p:nvPr/>
              </p:nvSpPr>
              <p:spPr>
                <a:xfrm rot="5400000">
                  <a:off x="7072098" y="2910102"/>
                  <a:ext cx="562404" cy="9906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Regular Pentagon 13"/>
                <p:cNvSpPr/>
                <p:nvPr/>
              </p:nvSpPr>
              <p:spPr>
                <a:xfrm rot="7077699">
                  <a:off x="5347507" y="3287830"/>
                  <a:ext cx="663930" cy="7749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Regular Pentagon 14"/>
                <p:cNvSpPr/>
                <p:nvPr/>
              </p:nvSpPr>
              <p:spPr>
                <a:xfrm rot="5202703">
                  <a:off x="5118906" y="2678228"/>
                  <a:ext cx="663930" cy="774900"/>
                </a:xfrm>
                <a:prstGeom prst="pentag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roup 119"/>
          <p:cNvGrpSpPr/>
          <p:nvPr/>
        </p:nvGrpSpPr>
        <p:grpSpPr>
          <a:xfrm>
            <a:off x="6781800" y="1295400"/>
            <a:ext cx="1981200" cy="914400"/>
            <a:chOff x="838200" y="1524000"/>
            <a:chExt cx="3429000" cy="1371600"/>
          </a:xfrm>
        </p:grpSpPr>
        <p:sp>
          <p:nvSpPr>
            <p:cNvPr id="121" name="Isosceles Triangle 120"/>
            <p:cNvSpPr/>
            <p:nvPr/>
          </p:nvSpPr>
          <p:spPr>
            <a:xfrm>
              <a:off x="1295400" y="1524000"/>
              <a:ext cx="381000" cy="609600"/>
            </a:xfrm>
            <a:prstGeom prst="triangl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Isosceles Triangle 121"/>
            <p:cNvSpPr/>
            <p:nvPr/>
          </p:nvSpPr>
          <p:spPr>
            <a:xfrm>
              <a:off x="1752600" y="1676400"/>
              <a:ext cx="381000" cy="609600"/>
            </a:xfrm>
            <a:prstGeom prst="triangl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Isosceles Triangle 122"/>
            <p:cNvSpPr/>
            <p:nvPr/>
          </p:nvSpPr>
          <p:spPr>
            <a:xfrm rot="10800000">
              <a:off x="1219200" y="2209800"/>
              <a:ext cx="533400" cy="685800"/>
            </a:xfrm>
            <a:prstGeom prst="triangl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Rounded Rectangle 123"/>
            <p:cNvSpPr/>
            <p:nvPr/>
          </p:nvSpPr>
          <p:spPr>
            <a:xfrm>
              <a:off x="838200" y="1981200"/>
              <a:ext cx="3429000" cy="5334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6096000" y="4495800"/>
            <a:ext cx="1129554" cy="1817745"/>
            <a:chOff x="3904934" y="4068887"/>
            <a:chExt cx="1129554" cy="1817745"/>
          </a:xfrm>
        </p:grpSpPr>
        <p:sp>
          <p:nvSpPr>
            <p:cNvPr id="126" name="Cross 125"/>
            <p:cNvSpPr/>
            <p:nvPr/>
          </p:nvSpPr>
          <p:spPr>
            <a:xfrm rot="2093903">
              <a:off x="4131439" y="4068887"/>
              <a:ext cx="903049" cy="809279"/>
            </a:xfrm>
            <a:prstGeom prst="plus">
              <a:avLst>
                <a:gd name="adj" fmla="val 39769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Pentagon 126"/>
            <p:cNvSpPr/>
            <p:nvPr/>
          </p:nvSpPr>
          <p:spPr>
            <a:xfrm rot="7482643">
              <a:off x="3413435" y="5172088"/>
              <a:ext cx="1206043" cy="223045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6629400" y="2743200"/>
            <a:ext cx="1717640" cy="1519537"/>
            <a:chOff x="1406560" y="4119263"/>
            <a:chExt cx="1717640" cy="1519537"/>
          </a:xfrm>
        </p:grpSpPr>
        <p:grpSp>
          <p:nvGrpSpPr>
            <p:cNvPr id="129" name="Group 3"/>
            <p:cNvGrpSpPr/>
            <p:nvPr/>
          </p:nvGrpSpPr>
          <p:grpSpPr>
            <a:xfrm rot="1627605">
              <a:off x="2057400" y="4191000"/>
              <a:ext cx="1066800" cy="1447800"/>
              <a:chOff x="1371600" y="1295400"/>
              <a:chExt cx="2438400" cy="3048000"/>
            </a:xfrm>
          </p:grpSpPr>
          <p:sp>
            <p:nvSpPr>
              <p:cNvPr id="131" name="Explosion 2 130"/>
              <p:cNvSpPr/>
              <p:nvPr/>
            </p:nvSpPr>
            <p:spPr>
              <a:xfrm>
                <a:off x="1371600" y="1295400"/>
                <a:ext cx="2438400" cy="3048000"/>
              </a:xfrm>
              <a:prstGeom prst="irregularSeal2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"/>
              <p:cNvSpPr/>
              <p:nvPr/>
            </p:nvSpPr>
            <p:spPr>
              <a:xfrm>
                <a:off x="1685161" y="1894881"/>
                <a:ext cx="1667639" cy="1838918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0" name="Rounded Rectangle 12"/>
            <p:cNvSpPr/>
            <p:nvPr/>
          </p:nvSpPr>
          <p:spPr>
            <a:xfrm rot="18656566">
              <a:off x="1711360" y="3814463"/>
              <a:ext cx="533400" cy="1143000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3" name="Group 169"/>
          <p:cNvGrpSpPr/>
          <p:nvPr/>
        </p:nvGrpSpPr>
        <p:grpSpPr>
          <a:xfrm>
            <a:off x="1676400" y="228600"/>
            <a:ext cx="2743200" cy="2667000"/>
            <a:chOff x="1376707" y="228600"/>
            <a:chExt cx="6784149" cy="6090755"/>
          </a:xfrm>
          <a:solidFill>
            <a:srgbClr val="FFC000"/>
          </a:solidFill>
        </p:grpSpPr>
        <p:sp>
          <p:nvSpPr>
            <p:cNvPr id="134" name="Isosceles Triangle 133"/>
            <p:cNvSpPr/>
            <p:nvPr/>
          </p:nvSpPr>
          <p:spPr>
            <a:xfrm>
              <a:off x="4191000" y="228600"/>
              <a:ext cx="1066800" cy="1905000"/>
            </a:xfrm>
            <a:prstGeom prst="triangle">
              <a:avLst>
                <a:gd name="adj" fmla="val 5000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rapezoid 134"/>
            <p:cNvSpPr/>
            <p:nvPr/>
          </p:nvSpPr>
          <p:spPr>
            <a:xfrm>
              <a:off x="4191000" y="990600"/>
              <a:ext cx="1066800" cy="914400"/>
            </a:xfrm>
            <a:prstGeom prst="trapezoid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Block Arc 135"/>
            <p:cNvSpPr/>
            <p:nvPr/>
          </p:nvSpPr>
          <p:spPr>
            <a:xfrm rot="15661763" flipH="1">
              <a:off x="5408556" y="3381138"/>
              <a:ext cx="2816923" cy="2687676"/>
            </a:xfrm>
            <a:prstGeom prst="blockArc">
              <a:avLst>
                <a:gd name="adj1" fmla="val 11458411"/>
                <a:gd name="adj2" fmla="val 20673493"/>
                <a:gd name="adj3" fmla="val 2221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7" name="Block Arc 136"/>
            <p:cNvSpPr/>
            <p:nvPr/>
          </p:nvSpPr>
          <p:spPr>
            <a:xfrm rot="5938237">
              <a:off x="1224856" y="3444939"/>
              <a:ext cx="2680187" cy="2376486"/>
            </a:xfrm>
            <a:prstGeom prst="blockArc">
              <a:avLst>
                <a:gd name="adj1" fmla="val 11465375"/>
                <a:gd name="adj2" fmla="val 20915349"/>
                <a:gd name="adj3" fmla="val 19557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8" name="Oval 137"/>
            <p:cNvSpPr/>
            <p:nvPr/>
          </p:nvSpPr>
          <p:spPr>
            <a:xfrm>
              <a:off x="2819400" y="1524000"/>
              <a:ext cx="3810000" cy="38100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9" name="Block Arc 138"/>
            <p:cNvSpPr/>
            <p:nvPr/>
          </p:nvSpPr>
          <p:spPr>
            <a:xfrm rot="5938237">
              <a:off x="2394213" y="3958926"/>
              <a:ext cx="2300369" cy="2339112"/>
            </a:xfrm>
            <a:prstGeom prst="blockArc">
              <a:avLst>
                <a:gd name="adj1" fmla="val 12699487"/>
                <a:gd name="adj2" fmla="val 20915349"/>
                <a:gd name="adj3" fmla="val 19557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0" name="Block Arc 139"/>
            <p:cNvSpPr/>
            <p:nvPr/>
          </p:nvSpPr>
          <p:spPr>
            <a:xfrm rot="15661763" flipH="1">
              <a:off x="4784075" y="3873224"/>
              <a:ext cx="2406470" cy="2485792"/>
            </a:xfrm>
            <a:prstGeom prst="blockArc">
              <a:avLst>
                <a:gd name="adj1" fmla="val 12815022"/>
                <a:gd name="adj2" fmla="val 20243753"/>
                <a:gd name="adj3" fmla="val 2099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1" name="Rounded Rectangle 140"/>
            <p:cNvSpPr/>
            <p:nvPr/>
          </p:nvSpPr>
          <p:spPr>
            <a:xfrm>
              <a:off x="2752039" y="3077502"/>
              <a:ext cx="3929519" cy="392953"/>
            </a:xfrm>
            <a:prstGeom prst="roundRect">
              <a:avLst>
                <a:gd name="adj" fmla="val 30785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>
              <a:off x="4419600" y="2971800"/>
              <a:ext cx="533400" cy="6096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Moon 142"/>
            <p:cNvSpPr/>
            <p:nvPr/>
          </p:nvSpPr>
          <p:spPr>
            <a:xfrm rot="16200000">
              <a:off x="4533900" y="1028700"/>
              <a:ext cx="381000" cy="1066800"/>
            </a:xfrm>
            <a:prstGeom prst="moon">
              <a:avLst>
                <a:gd name="adj" fmla="val 64118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4" name="Group 143"/>
          <p:cNvGrpSpPr/>
          <p:nvPr/>
        </p:nvGrpSpPr>
        <p:grpSpPr>
          <a:xfrm rot="3645585">
            <a:off x="4769376" y="379296"/>
            <a:ext cx="1600200" cy="2438400"/>
            <a:chOff x="1447800" y="1905000"/>
            <a:chExt cx="3151605" cy="3886200"/>
          </a:xfrm>
        </p:grpSpPr>
        <p:sp>
          <p:nvSpPr>
            <p:cNvPr id="145" name="Moon 144"/>
            <p:cNvSpPr/>
            <p:nvPr/>
          </p:nvSpPr>
          <p:spPr>
            <a:xfrm>
              <a:off x="1447800" y="1905000"/>
              <a:ext cx="1371600" cy="3886200"/>
            </a:xfrm>
            <a:prstGeom prst="moon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ounded Rectangle 145"/>
            <p:cNvSpPr/>
            <p:nvPr/>
          </p:nvSpPr>
          <p:spPr>
            <a:xfrm>
              <a:off x="1447800" y="3352800"/>
              <a:ext cx="685800" cy="228600"/>
            </a:xfrm>
            <a:prstGeom prst="roundRect">
              <a:avLst/>
            </a:prstGeom>
            <a:solidFill>
              <a:srgbClr val="D6A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ounded Rectangle 146"/>
            <p:cNvSpPr/>
            <p:nvPr/>
          </p:nvSpPr>
          <p:spPr>
            <a:xfrm>
              <a:off x="1447800" y="3581400"/>
              <a:ext cx="685800" cy="228600"/>
            </a:xfrm>
            <a:prstGeom prst="roundRect">
              <a:avLst/>
            </a:prstGeom>
            <a:solidFill>
              <a:srgbClr val="D6A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ounded Rectangle 147"/>
            <p:cNvSpPr/>
            <p:nvPr/>
          </p:nvSpPr>
          <p:spPr>
            <a:xfrm>
              <a:off x="1447800" y="3810000"/>
              <a:ext cx="685800" cy="228600"/>
            </a:xfrm>
            <a:prstGeom prst="roundRect">
              <a:avLst/>
            </a:prstGeom>
            <a:solidFill>
              <a:srgbClr val="D6A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ounded Rectangle 148"/>
            <p:cNvSpPr/>
            <p:nvPr/>
          </p:nvSpPr>
          <p:spPr>
            <a:xfrm>
              <a:off x="1447800" y="4038600"/>
              <a:ext cx="685800" cy="228600"/>
            </a:xfrm>
            <a:prstGeom prst="roundRect">
              <a:avLst/>
            </a:prstGeom>
            <a:solidFill>
              <a:srgbClr val="D6A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reeform 149"/>
            <p:cNvSpPr/>
            <p:nvPr/>
          </p:nvSpPr>
          <p:spPr>
            <a:xfrm>
              <a:off x="2757488" y="1928813"/>
              <a:ext cx="1841917" cy="3114675"/>
            </a:xfrm>
            <a:custGeom>
              <a:avLst/>
              <a:gdLst>
                <a:gd name="connsiteX0" fmla="*/ 0 w 1841917"/>
                <a:gd name="connsiteY0" fmla="*/ 0 h 3114675"/>
                <a:gd name="connsiteX1" fmla="*/ 242887 w 1841917"/>
                <a:gd name="connsiteY1" fmla="*/ 14287 h 3114675"/>
                <a:gd name="connsiteX2" fmla="*/ 342900 w 1841917"/>
                <a:gd name="connsiteY2" fmla="*/ 57150 h 3114675"/>
                <a:gd name="connsiteX3" fmla="*/ 385762 w 1841917"/>
                <a:gd name="connsiteY3" fmla="*/ 71437 h 3114675"/>
                <a:gd name="connsiteX4" fmla="*/ 414337 w 1841917"/>
                <a:gd name="connsiteY4" fmla="*/ 114300 h 3114675"/>
                <a:gd name="connsiteX5" fmla="*/ 485775 w 1841917"/>
                <a:gd name="connsiteY5" fmla="*/ 200025 h 3114675"/>
                <a:gd name="connsiteX6" fmla="*/ 500062 w 1841917"/>
                <a:gd name="connsiteY6" fmla="*/ 242887 h 3114675"/>
                <a:gd name="connsiteX7" fmla="*/ 485775 w 1841917"/>
                <a:gd name="connsiteY7" fmla="*/ 314325 h 3114675"/>
                <a:gd name="connsiteX8" fmla="*/ 442912 w 1841917"/>
                <a:gd name="connsiteY8" fmla="*/ 342900 h 3114675"/>
                <a:gd name="connsiteX9" fmla="*/ 400050 w 1841917"/>
                <a:gd name="connsiteY9" fmla="*/ 385762 h 3114675"/>
                <a:gd name="connsiteX10" fmla="*/ 328612 w 1841917"/>
                <a:gd name="connsiteY10" fmla="*/ 514350 h 3114675"/>
                <a:gd name="connsiteX11" fmla="*/ 300037 w 1841917"/>
                <a:gd name="connsiteY11" fmla="*/ 557212 h 3114675"/>
                <a:gd name="connsiteX12" fmla="*/ 285750 w 1841917"/>
                <a:gd name="connsiteY12" fmla="*/ 600075 h 3114675"/>
                <a:gd name="connsiteX13" fmla="*/ 314325 w 1841917"/>
                <a:gd name="connsiteY13" fmla="*/ 757237 h 3114675"/>
                <a:gd name="connsiteX14" fmla="*/ 371475 w 1841917"/>
                <a:gd name="connsiteY14" fmla="*/ 842962 h 3114675"/>
                <a:gd name="connsiteX15" fmla="*/ 428625 w 1841917"/>
                <a:gd name="connsiteY15" fmla="*/ 900112 h 3114675"/>
                <a:gd name="connsiteX16" fmla="*/ 500062 w 1841917"/>
                <a:gd name="connsiteY16" fmla="*/ 957262 h 3114675"/>
                <a:gd name="connsiteX17" fmla="*/ 542925 w 1841917"/>
                <a:gd name="connsiteY17" fmla="*/ 985837 h 3114675"/>
                <a:gd name="connsiteX18" fmla="*/ 642937 w 1841917"/>
                <a:gd name="connsiteY18" fmla="*/ 1014412 h 3114675"/>
                <a:gd name="connsiteX19" fmla="*/ 728662 w 1841917"/>
                <a:gd name="connsiteY19" fmla="*/ 1057275 h 3114675"/>
                <a:gd name="connsiteX20" fmla="*/ 814387 w 1841917"/>
                <a:gd name="connsiteY20" fmla="*/ 1100137 h 3114675"/>
                <a:gd name="connsiteX21" fmla="*/ 900112 w 1841917"/>
                <a:gd name="connsiteY21" fmla="*/ 1185862 h 3114675"/>
                <a:gd name="connsiteX22" fmla="*/ 957262 w 1841917"/>
                <a:gd name="connsiteY22" fmla="*/ 1243012 h 3114675"/>
                <a:gd name="connsiteX23" fmla="*/ 985837 w 1841917"/>
                <a:gd name="connsiteY23" fmla="*/ 1285875 h 3114675"/>
                <a:gd name="connsiteX24" fmla="*/ 1042987 w 1841917"/>
                <a:gd name="connsiteY24" fmla="*/ 1328737 h 3114675"/>
                <a:gd name="connsiteX25" fmla="*/ 1100137 w 1841917"/>
                <a:gd name="connsiteY25" fmla="*/ 1385887 h 3114675"/>
                <a:gd name="connsiteX26" fmla="*/ 1285875 w 1841917"/>
                <a:gd name="connsiteY26" fmla="*/ 1471612 h 3114675"/>
                <a:gd name="connsiteX27" fmla="*/ 1371600 w 1841917"/>
                <a:gd name="connsiteY27" fmla="*/ 1514475 h 3114675"/>
                <a:gd name="connsiteX28" fmla="*/ 1443037 w 1841917"/>
                <a:gd name="connsiteY28" fmla="*/ 1485900 h 3114675"/>
                <a:gd name="connsiteX29" fmla="*/ 1543050 w 1841917"/>
                <a:gd name="connsiteY29" fmla="*/ 1443037 h 3114675"/>
                <a:gd name="connsiteX30" fmla="*/ 1671637 w 1841917"/>
                <a:gd name="connsiteY30" fmla="*/ 1343025 h 3114675"/>
                <a:gd name="connsiteX31" fmla="*/ 1714500 w 1841917"/>
                <a:gd name="connsiteY31" fmla="*/ 1328737 h 3114675"/>
                <a:gd name="connsiteX32" fmla="*/ 1771650 w 1841917"/>
                <a:gd name="connsiteY32" fmla="*/ 1400175 h 3114675"/>
                <a:gd name="connsiteX33" fmla="*/ 1814512 w 1841917"/>
                <a:gd name="connsiteY33" fmla="*/ 1443037 h 3114675"/>
                <a:gd name="connsiteX34" fmla="*/ 1814512 w 1841917"/>
                <a:gd name="connsiteY34" fmla="*/ 1600200 h 3114675"/>
                <a:gd name="connsiteX35" fmla="*/ 1800225 w 1841917"/>
                <a:gd name="connsiteY35" fmla="*/ 1771650 h 3114675"/>
                <a:gd name="connsiteX36" fmla="*/ 1771650 w 1841917"/>
                <a:gd name="connsiteY36" fmla="*/ 1814512 h 3114675"/>
                <a:gd name="connsiteX37" fmla="*/ 1628775 w 1841917"/>
                <a:gd name="connsiteY37" fmla="*/ 1943100 h 3114675"/>
                <a:gd name="connsiteX38" fmla="*/ 1471612 w 1841917"/>
                <a:gd name="connsiteY38" fmla="*/ 2043112 h 3114675"/>
                <a:gd name="connsiteX39" fmla="*/ 1443037 w 1841917"/>
                <a:gd name="connsiteY39" fmla="*/ 2143125 h 3114675"/>
                <a:gd name="connsiteX40" fmla="*/ 1428750 w 1841917"/>
                <a:gd name="connsiteY40" fmla="*/ 2314575 h 3114675"/>
                <a:gd name="connsiteX41" fmla="*/ 1343025 w 1841917"/>
                <a:gd name="connsiteY41" fmla="*/ 2443162 h 3114675"/>
                <a:gd name="connsiteX42" fmla="*/ 1314450 w 1841917"/>
                <a:gd name="connsiteY42" fmla="*/ 2486025 h 3114675"/>
                <a:gd name="connsiteX43" fmla="*/ 1328737 w 1841917"/>
                <a:gd name="connsiteY43" fmla="*/ 2714625 h 3114675"/>
                <a:gd name="connsiteX44" fmla="*/ 1371600 w 1841917"/>
                <a:gd name="connsiteY44" fmla="*/ 2843212 h 3114675"/>
                <a:gd name="connsiteX45" fmla="*/ 1385887 w 1841917"/>
                <a:gd name="connsiteY45" fmla="*/ 2886075 h 3114675"/>
                <a:gd name="connsiteX46" fmla="*/ 1500187 w 1841917"/>
                <a:gd name="connsiteY46" fmla="*/ 3028950 h 3114675"/>
                <a:gd name="connsiteX47" fmla="*/ 1543050 w 1841917"/>
                <a:gd name="connsiteY47" fmla="*/ 3057525 h 3114675"/>
                <a:gd name="connsiteX48" fmla="*/ 1585912 w 1841917"/>
                <a:gd name="connsiteY48" fmla="*/ 3114675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1917" h="3114675">
                  <a:moveTo>
                    <a:pt x="0" y="0"/>
                  </a:moveTo>
                  <a:cubicBezTo>
                    <a:pt x="80962" y="4762"/>
                    <a:pt x="162187" y="6217"/>
                    <a:pt x="242887" y="14287"/>
                  </a:cubicBezTo>
                  <a:cubicBezTo>
                    <a:pt x="272022" y="17201"/>
                    <a:pt x="320268" y="47450"/>
                    <a:pt x="342900" y="57150"/>
                  </a:cubicBezTo>
                  <a:cubicBezTo>
                    <a:pt x="356742" y="63082"/>
                    <a:pt x="371475" y="66675"/>
                    <a:pt x="385762" y="71437"/>
                  </a:cubicBezTo>
                  <a:cubicBezTo>
                    <a:pt x="395287" y="85725"/>
                    <a:pt x="403344" y="101108"/>
                    <a:pt x="414337" y="114300"/>
                  </a:cubicBezTo>
                  <a:cubicBezTo>
                    <a:pt x="506012" y="224309"/>
                    <a:pt x="414828" y="93604"/>
                    <a:pt x="485775" y="200025"/>
                  </a:cubicBezTo>
                  <a:cubicBezTo>
                    <a:pt x="490537" y="214312"/>
                    <a:pt x="500062" y="227827"/>
                    <a:pt x="500062" y="242887"/>
                  </a:cubicBezTo>
                  <a:cubicBezTo>
                    <a:pt x="500062" y="267171"/>
                    <a:pt x="497823" y="293240"/>
                    <a:pt x="485775" y="314325"/>
                  </a:cubicBezTo>
                  <a:cubicBezTo>
                    <a:pt x="477256" y="329234"/>
                    <a:pt x="456104" y="331907"/>
                    <a:pt x="442912" y="342900"/>
                  </a:cubicBezTo>
                  <a:cubicBezTo>
                    <a:pt x="427390" y="355835"/>
                    <a:pt x="414337" y="371475"/>
                    <a:pt x="400050" y="385762"/>
                  </a:cubicBezTo>
                  <a:cubicBezTo>
                    <a:pt x="374902" y="461205"/>
                    <a:pt x="394116" y="416095"/>
                    <a:pt x="328612" y="514350"/>
                  </a:cubicBezTo>
                  <a:lnTo>
                    <a:pt x="300037" y="557212"/>
                  </a:lnTo>
                  <a:cubicBezTo>
                    <a:pt x="295275" y="571500"/>
                    <a:pt x="285750" y="585015"/>
                    <a:pt x="285750" y="600075"/>
                  </a:cubicBezTo>
                  <a:cubicBezTo>
                    <a:pt x="285750" y="619386"/>
                    <a:pt x="294231" y="721068"/>
                    <a:pt x="314325" y="757237"/>
                  </a:cubicBezTo>
                  <a:cubicBezTo>
                    <a:pt x="331004" y="787258"/>
                    <a:pt x="371475" y="842962"/>
                    <a:pt x="371475" y="842962"/>
                  </a:cubicBezTo>
                  <a:cubicBezTo>
                    <a:pt x="402647" y="936481"/>
                    <a:pt x="359352" y="844694"/>
                    <a:pt x="428625" y="900112"/>
                  </a:cubicBezTo>
                  <a:cubicBezTo>
                    <a:pt x="520949" y="973970"/>
                    <a:pt x="392326" y="921351"/>
                    <a:pt x="500062" y="957262"/>
                  </a:cubicBezTo>
                  <a:cubicBezTo>
                    <a:pt x="514350" y="966787"/>
                    <a:pt x="527566" y="978158"/>
                    <a:pt x="542925" y="985837"/>
                  </a:cubicBezTo>
                  <a:cubicBezTo>
                    <a:pt x="563427" y="996088"/>
                    <a:pt x="624620" y="1009833"/>
                    <a:pt x="642937" y="1014412"/>
                  </a:cubicBezTo>
                  <a:cubicBezTo>
                    <a:pt x="765778" y="1096305"/>
                    <a:pt x="610356" y="998121"/>
                    <a:pt x="728662" y="1057275"/>
                  </a:cubicBezTo>
                  <a:cubicBezTo>
                    <a:pt x="839441" y="1112665"/>
                    <a:pt x="706660" y="1064229"/>
                    <a:pt x="814387" y="1100137"/>
                  </a:cubicBezTo>
                  <a:lnTo>
                    <a:pt x="900112" y="1185862"/>
                  </a:lnTo>
                  <a:cubicBezTo>
                    <a:pt x="919162" y="1204912"/>
                    <a:pt x="942318" y="1220596"/>
                    <a:pt x="957262" y="1243012"/>
                  </a:cubicBezTo>
                  <a:cubicBezTo>
                    <a:pt x="966787" y="1257300"/>
                    <a:pt x="973695" y="1273733"/>
                    <a:pt x="985837" y="1285875"/>
                  </a:cubicBezTo>
                  <a:cubicBezTo>
                    <a:pt x="1002675" y="1302713"/>
                    <a:pt x="1025066" y="1313056"/>
                    <a:pt x="1042987" y="1328737"/>
                  </a:cubicBezTo>
                  <a:cubicBezTo>
                    <a:pt x="1063262" y="1346478"/>
                    <a:pt x="1079682" y="1368354"/>
                    <a:pt x="1100137" y="1385887"/>
                  </a:cubicBezTo>
                  <a:cubicBezTo>
                    <a:pt x="1174572" y="1449688"/>
                    <a:pt x="1160236" y="1387852"/>
                    <a:pt x="1285875" y="1471612"/>
                  </a:cubicBezTo>
                  <a:cubicBezTo>
                    <a:pt x="1341268" y="1508541"/>
                    <a:pt x="1312447" y="1494757"/>
                    <a:pt x="1371600" y="1514475"/>
                  </a:cubicBezTo>
                  <a:cubicBezTo>
                    <a:pt x="1395412" y="1504950"/>
                    <a:pt x="1419601" y="1496316"/>
                    <a:pt x="1443037" y="1485900"/>
                  </a:cubicBezTo>
                  <a:cubicBezTo>
                    <a:pt x="1548969" y="1438819"/>
                    <a:pt x="1455012" y="1472384"/>
                    <a:pt x="1543050" y="1443037"/>
                  </a:cubicBezTo>
                  <a:cubicBezTo>
                    <a:pt x="1580033" y="1406054"/>
                    <a:pt x="1620368" y="1360115"/>
                    <a:pt x="1671637" y="1343025"/>
                  </a:cubicBezTo>
                  <a:lnTo>
                    <a:pt x="1714500" y="1328737"/>
                  </a:lnTo>
                  <a:cubicBezTo>
                    <a:pt x="1797843" y="1356519"/>
                    <a:pt x="1725216" y="1318916"/>
                    <a:pt x="1771650" y="1400175"/>
                  </a:cubicBezTo>
                  <a:cubicBezTo>
                    <a:pt x="1781675" y="1417718"/>
                    <a:pt x="1800225" y="1428750"/>
                    <a:pt x="1814512" y="1443037"/>
                  </a:cubicBezTo>
                  <a:cubicBezTo>
                    <a:pt x="1841917" y="1525251"/>
                    <a:pt x="1828182" y="1463498"/>
                    <a:pt x="1814512" y="1600200"/>
                  </a:cubicBezTo>
                  <a:cubicBezTo>
                    <a:pt x="1808806" y="1657263"/>
                    <a:pt x="1811472" y="1715416"/>
                    <a:pt x="1800225" y="1771650"/>
                  </a:cubicBezTo>
                  <a:cubicBezTo>
                    <a:pt x="1796857" y="1788488"/>
                    <a:pt x="1783137" y="1801749"/>
                    <a:pt x="1771650" y="1814512"/>
                  </a:cubicBezTo>
                  <a:cubicBezTo>
                    <a:pt x="1729826" y="1860983"/>
                    <a:pt x="1685250" y="1912295"/>
                    <a:pt x="1628775" y="1943100"/>
                  </a:cubicBezTo>
                  <a:cubicBezTo>
                    <a:pt x="1483164" y="2022524"/>
                    <a:pt x="1550876" y="1963850"/>
                    <a:pt x="1471612" y="2043112"/>
                  </a:cubicBezTo>
                  <a:cubicBezTo>
                    <a:pt x="1462124" y="2071576"/>
                    <a:pt x="1446624" y="2114427"/>
                    <a:pt x="1443037" y="2143125"/>
                  </a:cubicBezTo>
                  <a:cubicBezTo>
                    <a:pt x="1435924" y="2200030"/>
                    <a:pt x="1444099" y="2259319"/>
                    <a:pt x="1428750" y="2314575"/>
                  </a:cubicBezTo>
                  <a:cubicBezTo>
                    <a:pt x="1428749" y="2314578"/>
                    <a:pt x="1357313" y="2421729"/>
                    <a:pt x="1343025" y="2443162"/>
                  </a:cubicBezTo>
                  <a:lnTo>
                    <a:pt x="1314450" y="2486025"/>
                  </a:lnTo>
                  <a:cubicBezTo>
                    <a:pt x="1319212" y="2562225"/>
                    <a:pt x="1321140" y="2638655"/>
                    <a:pt x="1328737" y="2714625"/>
                  </a:cubicBezTo>
                  <a:cubicBezTo>
                    <a:pt x="1333090" y="2758152"/>
                    <a:pt x="1356833" y="2803833"/>
                    <a:pt x="1371600" y="2843212"/>
                  </a:cubicBezTo>
                  <a:cubicBezTo>
                    <a:pt x="1376888" y="2857314"/>
                    <a:pt x="1378573" y="2872910"/>
                    <a:pt x="1385887" y="2886075"/>
                  </a:cubicBezTo>
                  <a:cubicBezTo>
                    <a:pt x="1419312" y="2946242"/>
                    <a:pt x="1449087" y="2985150"/>
                    <a:pt x="1500187" y="3028950"/>
                  </a:cubicBezTo>
                  <a:cubicBezTo>
                    <a:pt x="1513225" y="3040125"/>
                    <a:pt x="1528762" y="3048000"/>
                    <a:pt x="1543050" y="3057525"/>
                  </a:cubicBezTo>
                  <a:lnTo>
                    <a:pt x="1585912" y="3114675"/>
                  </a:lnTo>
                </a:path>
              </a:pathLst>
            </a:custGeom>
            <a:ln cmpd="sng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1" name="Group 118"/>
          <p:cNvGrpSpPr/>
          <p:nvPr/>
        </p:nvGrpSpPr>
        <p:grpSpPr>
          <a:xfrm rot="1912894">
            <a:off x="906814" y="79618"/>
            <a:ext cx="812800" cy="2800350"/>
            <a:chOff x="2438400" y="990600"/>
            <a:chExt cx="762000" cy="3200400"/>
          </a:xfrm>
        </p:grpSpPr>
        <p:sp>
          <p:nvSpPr>
            <p:cNvPr id="152" name="Pentagon 151"/>
            <p:cNvSpPr/>
            <p:nvPr/>
          </p:nvSpPr>
          <p:spPr>
            <a:xfrm rot="16200000">
              <a:off x="1562100" y="2171700"/>
              <a:ext cx="2514600" cy="152400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Plaque 152"/>
            <p:cNvSpPr/>
            <p:nvPr/>
          </p:nvSpPr>
          <p:spPr>
            <a:xfrm>
              <a:off x="2438400" y="3124200"/>
              <a:ext cx="762000" cy="685800"/>
            </a:xfrm>
            <a:prstGeom prst="plaque">
              <a:avLst>
                <a:gd name="adj" fmla="val 41373"/>
              </a:avLst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ounded Rectangle 153"/>
            <p:cNvSpPr/>
            <p:nvPr/>
          </p:nvSpPr>
          <p:spPr>
            <a:xfrm>
              <a:off x="2667000" y="3657600"/>
              <a:ext cx="304800" cy="533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Donut 154"/>
            <p:cNvSpPr/>
            <p:nvPr/>
          </p:nvSpPr>
          <p:spPr>
            <a:xfrm>
              <a:off x="2590800" y="3276600"/>
              <a:ext cx="457200" cy="304800"/>
            </a:xfrm>
            <a:prstGeom prst="donut">
              <a:avLst>
                <a:gd name="adj" fmla="val 20588"/>
              </a:avLst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6" name="Donut 155"/>
            <p:cNvSpPr/>
            <p:nvPr/>
          </p:nvSpPr>
          <p:spPr>
            <a:xfrm>
              <a:off x="2667000" y="3124200"/>
              <a:ext cx="304800" cy="228600"/>
            </a:xfrm>
            <a:prstGeom prst="donut">
              <a:avLst>
                <a:gd name="adj" fmla="val 20588"/>
              </a:avLst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143000" y="1423601"/>
            <a:ext cx="1091164" cy="2123643"/>
            <a:chOff x="6150863" y="381000"/>
            <a:chExt cx="1091164" cy="2123643"/>
          </a:xfrm>
        </p:grpSpPr>
        <p:sp>
          <p:nvSpPr>
            <p:cNvPr id="55" name="Oval 54"/>
            <p:cNvSpPr/>
            <p:nvPr/>
          </p:nvSpPr>
          <p:spPr>
            <a:xfrm rot="20950279">
              <a:off x="6200145" y="2154671"/>
              <a:ext cx="553710" cy="349972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rot="19438611">
              <a:off x="6801917" y="2018616"/>
              <a:ext cx="422398" cy="2541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>
              <a:off x="6324601" y="1162665"/>
              <a:ext cx="685800" cy="894735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 rot="268943">
              <a:off x="6779432" y="1120773"/>
              <a:ext cx="304625" cy="55458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17641829">
              <a:off x="6903741" y="2098760"/>
              <a:ext cx="422398" cy="2541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 flipH="1">
              <a:off x="6248400" y="1121319"/>
              <a:ext cx="330008" cy="478882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6324600" y="457200"/>
              <a:ext cx="742237" cy="867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Double Wave 61"/>
            <p:cNvSpPr/>
            <p:nvPr/>
          </p:nvSpPr>
          <p:spPr>
            <a:xfrm rot="21307692">
              <a:off x="6964615" y="533308"/>
              <a:ext cx="219841" cy="638737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Double Wave 62"/>
            <p:cNvSpPr/>
            <p:nvPr/>
          </p:nvSpPr>
          <p:spPr>
            <a:xfrm rot="407729">
              <a:off x="6178923" y="528997"/>
              <a:ext cx="197834" cy="638739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5400000">
              <a:off x="6461122" y="139830"/>
              <a:ext cx="431276" cy="913616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ed Rectangle 64"/>
            <p:cNvSpPr/>
            <p:nvPr/>
          </p:nvSpPr>
          <p:spPr>
            <a:xfrm rot="5400000">
              <a:off x="6606997" y="110947"/>
              <a:ext cx="124054" cy="1036321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 rot="20950279">
              <a:off x="6504945" y="2154671"/>
              <a:ext cx="553710" cy="349972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>
              <a:off x="6248400" y="1828800"/>
              <a:ext cx="838200" cy="3810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20950279">
              <a:off x="6263209" y="1638593"/>
              <a:ext cx="427501" cy="19817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20950279">
              <a:off x="6568009" y="1638594"/>
              <a:ext cx="427501" cy="19817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 rot="5400000">
              <a:off x="6819900" y="1562100"/>
              <a:ext cx="228600" cy="304800"/>
            </a:xfrm>
            <a:prstGeom prst="roundRect">
              <a:avLst>
                <a:gd name="adj" fmla="val 25157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ounded Rectangle 70"/>
            <p:cNvSpPr/>
            <p:nvPr/>
          </p:nvSpPr>
          <p:spPr>
            <a:xfrm rot="5400000">
              <a:off x="6286500" y="1562100"/>
              <a:ext cx="228600" cy="304800"/>
            </a:xfrm>
            <a:prstGeom prst="roundRect">
              <a:avLst>
                <a:gd name="adj" fmla="val 25157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>
              <a:off x="6858000" y="1524000"/>
              <a:ext cx="152400" cy="15240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ounded Rectangle 72"/>
            <p:cNvSpPr/>
            <p:nvPr/>
          </p:nvSpPr>
          <p:spPr>
            <a:xfrm>
              <a:off x="6324600" y="1524000"/>
              <a:ext cx="152400" cy="15240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4877199" y="2725927"/>
            <a:ext cx="2057400" cy="1676400"/>
            <a:chOff x="3124200" y="3962400"/>
            <a:chExt cx="2057400" cy="1676400"/>
          </a:xfrm>
        </p:grpSpPr>
        <p:sp>
          <p:nvSpPr>
            <p:cNvPr id="34" name="Explosion 2 33"/>
            <p:cNvSpPr/>
            <p:nvPr/>
          </p:nvSpPr>
          <p:spPr>
            <a:xfrm>
              <a:off x="3429000" y="3962400"/>
              <a:ext cx="1371600" cy="1600200"/>
            </a:xfrm>
            <a:prstGeom prst="irregularSeal2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Explosion 2 34"/>
            <p:cNvSpPr/>
            <p:nvPr/>
          </p:nvSpPr>
          <p:spPr>
            <a:xfrm>
              <a:off x="3581400" y="4114800"/>
              <a:ext cx="914400" cy="1295400"/>
            </a:xfrm>
            <a:prstGeom prst="irregularSeal2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Explosion 2 35"/>
            <p:cNvSpPr/>
            <p:nvPr/>
          </p:nvSpPr>
          <p:spPr>
            <a:xfrm>
              <a:off x="3581400" y="4343400"/>
              <a:ext cx="914400" cy="1295400"/>
            </a:xfrm>
            <a:prstGeom prst="irregularSeal2">
              <a:avLst/>
            </a:prstGeom>
            <a:solidFill>
              <a:srgbClr val="FF0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3352800" y="4800600"/>
              <a:ext cx="685800" cy="4572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4038600" y="4800600"/>
              <a:ext cx="685800" cy="4572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3124200" y="5181600"/>
              <a:ext cx="685800" cy="4572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3810000" y="5181600"/>
              <a:ext cx="685800" cy="4572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4495800" y="5181600"/>
              <a:ext cx="685800" cy="4572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7177918" y="4800600"/>
            <a:ext cx="304800" cy="1066800"/>
            <a:chOff x="4724400" y="4038600"/>
            <a:chExt cx="685800" cy="1600200"/>
          </a:xfrm>
        </p:grpSpPr>
        <p:sp>
          <p:nvSpPr>
            <p:cNvPr id="32" name="Pentagon 31"/>
            <p:cNvSpPr/>
            <p:nvPr/>
          </p:nvSpPr>
          <p:spPr>
            <a:xfrm rot="5400000">
              <a:off x="4343400" y="4800600"/>
              <a:ext cx="1447800" cy="228600"/>
            </a:xfrm>
            <a:prstGeom prst="homePlat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4724400" y="4038600"/>
              <a:ext cx="685800" cy="2286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682439" y="1174093"/>
            <a:ext cx="1905000" cy="1371600"/>
            <a:chOff x="5054670" y="3483331"/>
            <a:chExt cx="2518179" cy="2335186"/>
          </a:xfrm>
        </p:grpSpPr>
        <p:sp>
          <p:nvSpPr>
            <p:cNvPr id="16" name="Flowchart: Summing Junction 15"/>
            <p:cNvSpPr/>
            <p:nvPr/>
          </p:nvSpPr>
          <p:spPr>
            <a:xfrm rot="3409060">
              <a:off x="5231950" y="4068471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lowchart: Summing Junction 16"/>
            <p:cNvSpPr/>
            <p:nvPr/>
          </p:nvSpPr>
          <p:spPr>
            <a:xfrm rot="20334370">
              <a:off x="5191154" y="4458182"/>
              <a:ext cx="395698" cy="973676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lowchart: Summing Junction 17"/>
            <p:cNvSpPr/>
            <p:nvPr/>
          </p:nvSpPr>
          <p:spPr>
            <a:xfrm rot="19412749">
              <a:off x="5407595" y="4823454"/>
              <a:ext cx="367257" cy="881636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lowchart: Summing Junction 18"/>
            <p:cNvSpPr/>
            <p:nvPr/>
          </p:nvSpPr>
          <p:spPr>
            <a:xfrm rot="19549270">
              <a:off x="5661779" y="5074369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lowchart: Summing Junction 19"/>
            <p:cNvSpPr/>
            <p:nvPr/>
          </p:nvSpPr>
          <p:spPr>
            <a:xfrm rot="18594368">
              <a:off x="5930590" y="5197649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lowchart: Summing Junction 20"/>
            <p:cNvSpPr/>
            <p:nvPr/>
          </p:nvSpPr>
          <p:spPr>
            <a:xfrm rot="16200000">
              <a:off x="6197081" y="5232919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lowchart: Summing Junction 21"/>
            <p:cNvSpPr/>
            <p:nvPr/>
          </p:nvSpPr>
          <p:spPr>
            <a:xfrm rot="13942495">
              <a:off x="6522046" y="4992508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lowchart: Summing Junction 22"/>
            <p:cNvSpPr/>
            <p:nvPr/>
          </p:nvSpPr>
          <p:spPr>
            <a:xfrm rot="12156359">
              <a:off x="6659884" y="4648444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lowchart: Summing Junction 23"/>
            <p:cNvSpPr/>
            <p:nvPr/>
          </p:nvSpPr>
          <p:spPr>
            <a:xfrm rot="9235357">
              <a:off x="6544528" y="4314951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lowchart: Summing Junction 24"/>
            <p:cNvSpPr/>
            <p:nvPr/>
          </p:nvSpPr>
          <p:spPr>
            <a:xfrm rot="9981834">
              <a:off x="6468329" y="4086350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Flowchart: Summing Junction 25"/>
            <p:cNvSpPr/>
            <p:nvPr/>
          </p:nvSpPr>
          <p:spPr>
            <a:xfrm rot="4526018">
              <a:off x="6600348" y="3832074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Flowchart: Summing Junction 26"/>
            <p:cNvSpPr/>
            <p:nvPr/>
          </p:nvSpPr>
          <p:spPr>
            <a:xfrm rot="5924976">
              <a:off x="6603382" y="3306051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lowchart: Summing Junction 27"/>
            <p:cNvSpPr/>
            <p:nvPr/>
          </p:nvSpPr>
          <p:spPr>
            <a:xfrm rot="3475491">
              <a:off x="6167526" y="3419568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lowchart: Summing Junction 28"/>
            <p:cNvSpPr/>
            <p:nvPr/>
          </p:nvSpPr>
          <p:spPr>
            <a:xfrm rot="3102145">
              <a:off x="5780534" y="3668993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lowchart: Summing Junction 29"/>
            <p:cNvSpPr/>
            <p:nvPr/>
          </p:nvSpPr>
          <p:spPr>
            <a:xfrm rot="3547316">
              <a:off x="5602143" y="3925257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lowchart: Summing Junction 30"/>
            <p:cNvSpPr/>
            <p:nvPr/>
          </p:nvSpPr>
          <p:spPr>
            <a:xfrm rot="6820095">
              <a:off x="7005981" y="3841901"/>
              <a:ext cx="389587" cy="744148"/>
            </a:xfrm>
            <a:prstGeom prst="flowChartSummingJunction">
              <a:avLst/>
            </a:prstGeom>
            <a:solidFill>
              <a:srgbClr val="FFCC66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 rot="2933695">
            <a:off x="2663239" y="3821458"/>
            <a:ext cx="1561896" cy="1064285"/>
            <a:chOff x="1066800" y="3783269"/>
            <a:chExt cx="2057400" cy="1322131"/>
          </a:xfrm>
        </p:grpSpPr>
        <p:sp>
          <p:nvSpPr>
            <p:cNvPr id="13" name="Flowchart: Manual Input 12"/>
            <p:cNvSpPr/>
            <p:nvPr/>
          </p:nvSpPr>
          <p:spPr>
            <a:xfrm rot="16200000">
              <a:off x="952500" y="4076700"/>
              <a:ext cx="1295400" cy="762000"/>
            </a:xfrm>
            <a:prstGeom prst="flowChartManualInpu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1066800" y="4038600"/>
              <a:ext cx="2057400" cy="45720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ross 14"/>
            <p:cNvSpPr/>
            <p:nvPr/>
          </p:nvSpPr>
          <p:spPr>
            <a:xfrm rot="2712518">
              <a:off x="1129301" y="3803543"/>
              <a:ext cx="917747" cy="877200"/>
            </a:xfrm>
            <a:prstGeom prst="plus">
              <a:avLst>
                <a:gd name="adj" fmla="val 40565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715843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982055" y="647700"/>
            <a:ext cx="28368" cy="964502"/>
          </a:xfrm>
          <a:prstGeom prst="rect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3" name="Moon 2"/>
          <p:cNvSpPr/>
          <p:nvPr/>
        </p:nvSpPr>
        <p:spPr>
          <a:xfrm flipH="1">
            <a:off x="2010423" y="846274"/>
            <a:ext cx="595722" cy="1077973"/>
          </a:xfrm>
          <a:prstGeom prst="moon">
            <a:avLst>
              <a:gd name="adj" fmla="val 82089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sp>
        <p:nvSpPr>
          <p:cNvPr id="4" name="Moon 3"/>
          <p:cNvSpPr/>
          <p:nvPr/>
        </p:nvSpPr>
        <p:spPr>
          <a:xfrm>
            <a:off x="1159392" y="732803"/>
            <a:ext cx="851031" cy="1333282"/>
          </a:xfrm>
          <a:prstGeom prst="moon">
            <a:avLst>
              <a:gd name="adj" fmla="val 7872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102659" y="1527100"/>
            <a:ext cx="1077973" cy="1077975"/>
            <a:chOff x="914409" y="1371600"/>
            <a:chExt cx="4419591" cy="4191000"/>
          </a:xfrm>
        </p:grpSpPr>
        <p:sp>
          <p:nvSpPr>
            <p:cNvPr id="85" name="Trapezoid 84"/>
            <p:cNvSpPr/>
            <p:nvPr/>
          </p:nvSpPr>
          <p:spPr>
            <a:xfrm>
              <a:off x="3657600" y="3048000"/>
              <a:ext cx="1676400" cy="21336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3886198" y="3962400"/>
              <a:ext cx="1215190" cy="166437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rot="4735473">
              <a:off x="3313385" y="2558903"/>
              <a:ext cx="612777" cy="1200594"/>
            </a:xfrm>
            <a:prstGeom prst="trapezoid">
              <a:avLst>
                <a:gd name="adj" fmla="val 36863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8" name="Trapezoid 87"/>
            <p:cNvSpPr/>
            <p:nvPr/>
          </p:nvSpPr>
          <p:spPr>
            <a:xfrm rot="1265887" flipH="1">
              <a:off x="4220919" y="2744366"/>
              <a:ext cx="780648" cy="1581734"/>
            </a:xfrm>
            <a:prstGeom prst="trapezoid">
              <a:avLst>
                <a:gd name="adj" fmla="val 36863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>
              <a:off x="3810000" y="1600200"/>
              <a:ext cx="1219200" cy="152400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3657600" y="5181600"/>
              <a:ext cx="762000" cy="381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>
              <a:off x="4495800" y="5181600"/>
              <a:ext cx="762000" cy="381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914409" y="2667000"/>
              <a:ext cx="2590799" cy="2590800"/>
              <a:chOff x="1295400" y="1143000"/>
              <a:chExt cx="3886200" cy="3886200"/>
            </a:xfrm>
          </p:grpSpPr>
          <p:sp>
            <p:nvSpPr>
              <p:cNvPr id="99" name="Rounded Rectangle 98"/>
              <p:cNvSpPr/>
              <p:nvPr/>
            </p:nvSpPr>
            <p:spPr>
              <a:xfrm rot="19092799">
                <a:off x="2328652" y="1343278"/>
                <a:ext cx="137631" cy="178149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 rot="19092799">
                <a:off x="4005051" y="3095878"/>
                <a:ext cx="137631" cy="178149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1" name="Rounded Rectangle 100"/>
              <p:cNvSpPr/>
              <p:nvPr/>
            </p:nvSpPr>
            <p:spPr>
              <a:xfrm rot="13977637">
                <a:off x="4172129" y="1393301"/>
                <a:ext cx="163737" cy="17526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2" name="Rounded Rectangle 101"/>
              <p:cNvSpPr/>
              <p:nvPr/>
            </p:nvSpPr>
            <p:spPr>
              <a:xfrm rot="13977637">
                <a:off x="2267129" y="3069702"/>
                <a:ext cx="163737" cy="17526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 rot="16200000">
                <a:off x="4305300" y="2324100"/>
                <a:ext cx="152400" cy="16002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 rot="16200000">
                <a:off x="2019300" y="2324100"/>
                <a:ext cx="152400" cy="16002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5" name="Rounded Rectangle 104"/>
              <p:cNvSpPr/>
              <p:nvPr/>
            </p:nvSpPr>
            <p:spPr>
              <a:xfrm>
                <a:off x="3200400" y="3429000"/>
                <a:ext cx="152400" cy="16002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6" name="Rounded Rectangle 105"/>
              <p:cNvSpPr/>
              <p:nvPr/>
            </p:nvSpPr>
            <p:spPr>
              <a:xfrm>
                <a:off x="3200400" y="1143000"/>
                <a:ext cx="152400" cy="1600200"/>
              </a:xfrm>
              <a:prstGeom prst="roundRect">
                <a:avLst>
                  <a:gd name="adj" fmla="val 5000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7" name="Sun 106"/>
              <p:cNvSpPr/>
              <p:nvPr/>
            </p:nvSpPr>
            <p:spPr>
              <a:xfrm>
                <a:off x="2438400" y="2286000"/>
                <a:ext cx="1676400" cy="1676400"/>
              </a:xfrm>
              <a:prstGeom prst="sun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108" name="Donut 107"/>
              <p:cNvSpPr/>
              <p:nvPr/>
            </p:nvSpPr>
            <p:spPr>
              <a:xfrm>
                <a:off x="1828800" y="1676400"/>
                <a:ext cx="2895600" cy="2895600"/>
              </a:xfrm>
              <a:prstGeom prst="donut">
                <a:avLst>
                  <a:gd name="adj" fmla="val 11571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3" name="Double Wave 92"/>
            <p:cNvSpPr/>
            <p:nvPr/>
          </p:nvSpPr>
          <p:spPr>
            <a:xfrm>
              <a:off x="4800600" y="1828800"/>
              <a:ext cx="381000" cy="1066800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4" name="Double Wave 93"/>
            <p:cNvSpPr/>
            <p:nvPr/>
          </p:nvSpPr>
          <p:spPr>
            <a:xfrm flipH="1">
              <a:off x="3657600" y="1752600"/>
              <a:ext cx="381000" cy="1066800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>
              <a:off x="3733800" y="1371600"/>
              <a:ext cx="1447800" cy="7620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>
              <a:off x="3733800" y="1752600"/>
              <a:ext cx="1447800" cy="15240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1128544">
              <a:off x="2636075" y="3143792"/>
              <a:ext cx="658813" cy="38996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128544">
              <a:off x="4007675" y="4134393"/>
              <a:ext cx="658813" cy="38996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6" name="Diagonal Stripe 5"/>
          <p:cNvSpPr/>
          <p:nvPr/>
        </p:nvSpPr>
        <p:spPr>
          <a:xfrm rot="13811967">
            <a:off x="1131109" y="1458660"/>
            <a:ext cx="1418217" cy="1699235"/>
          </a:xfrm>
          <a:prstGeom prst="diagStripe">
            <a:avLst>
              <a:gd name="adj" fmla="val 67599"/>
            </a:avLst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256692" y="1866900"/>
            <a:ext cx="562707" cy="468924"/>
            <a:chOff x="1376707" y="228600"/>
            <a:chExt cx="6784149" cy="6090755"/>
          </a:xfrm>
          <a:solidFill>
            <a:srgbClr val="FFC000"/>
          </a:solidFill>
        </p:grpSpPr>
        <p:sp>
          <p:nvSpPr>
            <p:cNvPr id="75" name="Isosceles Triangle 74"/>
            <p:cNvSpPr/>
            <p:nvPr/>
          </p:nvSpPr>
          <p:spPr>
            <a:xfrm>
              <a:off x="4191000" y="228600"/>
              <a:ext cx="1066800" cy="1905000"/>
            </a:xfrm>
            <a:prstGeom prst="triangle">
              <a:avLst>
                <a:gd name="adj" fmla="val 5000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6" name="Trapezoid 75"/>
            <p:cNvSpPr/>
            <p:nvPr/>
          </p:nvSpPr>
          <p:spPr>
            <a:xfrm>
              <a:off x="4191000" y="990600"/>
              <a:ext cx="1066800" cy="914400"/>
            </a:xfrm>
            <a:prstGeom prst="trapezoid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7" name="Block Arc 76"/>
            <p:cNvSpPr/>
            <p:nvPr/>
          </p:nvSpPr>
          <p:spPr>
            <a:xfrm rot="15661763" flipH="1">
              <a:off x="5408556" y="3381138"/>
              <a:ext cx="2816923" cy="2687676"/>
            </a:xfrm>
            <a:prstGeom prst="blockArc">
              <a:avLst>
                <a:gd name="adj1" fmla="val 11458411"/>
                <a:gd name="adj2" fmla="val 20673493"/>
                <a:gd name="adj3" fmla="val 2221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8" name="Block Arc 77"/>
            <p:cNvSpPr/>
            <p:nvPr/>
          </p:nvSpPr>
          <p:spPr>
            <a:xfrm rot="5938237">
              <a:off x="1224856" y="3444939"/>
              <a:ext cx="2680187" cy="2376486"/>
            </a:xfrm>
            <a:prstGeom prst="blockArc">
              <a:avLst>
                <a:gd name="adj1" fmla="val 11465375"/>
                <a:gd name="adj2" fmla="val 20915349"/>
                <a:gd name="adj3" fmla="val 19557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9" name="Oval 78"/>
            <p:cNvSpPr/>
            <p:nvPr/>
          </p:nvSpPr>
          <p:spPr>
            <a:xfrm>
              <a:off x="2819400" y="1524000"/>
              <a:ext cx="3810000" cy="38100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  <p:sp>
          <p:nvSpPr>
            <p:cNvPr id="80" name="Block Arc 79"/>
            <p:cNvSpPr/>
            <p:nvPr/>
          </p:nvSpPr>
          <p:spPr>
            <a:xfrm rot="5938237">
              <a:off x="2394213" y="3958926"/>
              <a:ext cx="2300369" cy="2339112"/>
            </a:xfrm>
            <a:prstGeom prst="blockArc">
              <a:avLst>
                <a:gd name="adj1" fmla="val 12699487"/>
                <a:gd name="adj2" fmla="val 20915349"/>
                <a:gd name="adj3" fmla="val 19557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" name="Block Arc 80"/>
            <p:cNvSpPr/>
            <p:nvPr/>
          </p:nvSpPr>
          <p:spPr>
            <a:xfrm rot="15661763" flipH="1">
              <a:off x="4784075" y="3873224"/>
              <a:ext cx="2406470" cy="2485792"/>
            </a:xfrm>
            <a:prstGeom prst="blockArc">
              <a:avLst>
                <a:gd name="adj1" fmla="val 12815022"/>
                <a:gd name="adj2" fmla="val 20243753"/>
                <a:gd name="adj3" fmla="val 20992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2" name="Rounded Rectangle 81"/>
            <p:cNvSpPr/>
            <p:nvPr/>
          </p:nvSpPr>
          <p:spPr>
            <a:xfrm>
              <a:off x="2752039" y="3077502"/>
              <a:ext cx="3929519" cy="392953"/>
            </a:xfrm>
            <a:prstGeom prst="roundRect">
              <a:avLst>
                <a:gd name="adj" fmla="val 30785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>
              <a:off x="4419600" y="2971800"/>
              <a:ext cx="533400" cy="60960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4" name="Moon 83"/>
            <p:cNvSpPr/>
            <p:nvPr/>
          </p:nvSpPr>
          <p:spPr>
            <a:xfrm rot="16200000">
              <a:off x="4533900" y="1028700"/>
              <a:ext cx="381000" cy="1066800"/>
            </a:xfrm>
            <a:prstGeom prst="moon">
              <a:avLst>
                <a:gd name="adj" fmla="val 64118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81001" y="5600700"/>
            <a:ext cx="4876802" cy="762000"/>
            <a:chOff x="3352800" y="3810000"/>
            <a:chExt cx="5486400" cy="914400"/>
          </a:xfrm>
        </p:grpSpPr>
        <p:sp>
          <p:nvSpPr>
            <p:cNvPr id="65" name="Rectangle 64"/>
            <p:cNvSpPr/>
            <p:nvPr/>
          </p:nvSpPr>
          <p:spPr>
            <a:xfrm>
              <a:off x="4495800" y="4419600"/>
              <a:ext cx="3228975" cy="3048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6" name="Right Triangle 65"/>
            <p:cNvSpPr/>
            <p:nvPr/>
          </p:nvSpPr>
          <p:spPr>
            <a:xfrm rot="10800000">
              <a:off x="4114800" y="4419600"/>
              <a:ext cx="381000" cy="3048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7" name="Right Triangle 66"/>
            <p:cNvSpPr/>
            <p:nvPr/>
          </p:nvSpPr>
          <p:spPr>
            <a:xfrm rot="10800000" flipH="1">
              <a:off x="7696200" y="4419600"/>
              <a:ext cx="381000" cy="3048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8" name="Right Triangle 67"/>
            <p:cNvSpPr/>
            <p:nvPr/>
          </p:nvSpPr>
          <p:spPr>
            <a:xfrm rot="10800000">
              <a:off x="3733800" y="4114800"/>
              <a:ext cx="381000" cy="3048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9" name="Right Triangle 68"/>
            <p:cNvSpPr/>
            <p:nvPr/>
          </p:nvSpPr>
          <p:spPr>
            <a:xfrm rot="10800000" flipH="1">
              <a:off x="8077200" y="4114800"/>
              <a:ext cx="381000" cy="3048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4114799" y="4114800"/>
              <a:ext cx="3952875" cy="3048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1" name="Right Triangle 70"/>
            <p:cNvSpPr/>
            <p:nvPr/>
          </p:nvSpPr>
          <p:spPr>
            <a:xfrm rot="10800000">
              <a:off x="3352800" y="3810000"/>
              <a:ext cx="381000" cy="3048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2" name="Right Triangle 71"/>
            <p:cNvSpPr/>
            <p:nvPr/>
          </p:nvSpPr>
          <p:spPr>
            <a:xfrm rot="10800000" flipH="1">
              <a:off x="8458200" y="3810000"/>
              <a:ext cx="381000" cy="3048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3733800" y="3810000"/>
              <a:ext cx="1066800" cy="3048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7391400" y="3810000"/>
              <a:ext cx="1066800" cy="3048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057400" y="495300"/>
            <a:ext cx="5943600" cy="4419600"/>
            <a:chOff x="1981200" y="609600"/>
            <a:chExt cx="5943600" cy="4419600"/>
          </a:xfrm>
        </p:grpSpPr>
        <p:sp>
          <p:nvSpPr>
            <p:cNvPr id="46" name="Rectangle 45"/>
            <p:cNvSpPr/>
            <p:nvPr/>
          </p:nvSpPr>
          <p:spPr>
            <a:xfrm rot="5400000">
              <a:off x="3162299" y="2628904"/>
              <a:ext cx="3733802" cy="1524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3530600" y="4775200"/>
              <a:ext cx="2870200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8" name="Right Triangle 47"/>
            <p:cNvSpPr/>
            <p:nvPr/>
          </p:nvSpPr>
          <p:spPr>
            <a:xfrm rot="10800000">
              <a:off x="3191933" y="4775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9" name="Right Triangle 48"/>
            <p:cNvSpPr/>
            <p:nvPr/>
          </p:nvSpPr>
          <p:spPr>
            <a:xfrm rot="10800000" flipH="1">
              <a:off x="6375400" y="4775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0" name="Right Triangle 49"/>
            <p:cNvSpPr/>
            <p:nvPr/>
          </p:nvSpPr>
          <p:spPr>
            <a:xfrm rot="10800000">
              <a:off x="2853267" y="4521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1" name="Right Triangle 50"/>
            <p:cNvSpPr/>
            <p:nvPr/>
          </p:nvSpPr>
          <p:spPr>
            <a:xfrm rot="10800000" flipH="1">
              <a:off x="6714067" y="4521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3191932" y="4521200"/>
              <a:ext cx="3513667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3" name="Right Triangle 52"/>
            <p:cNvSpPr/>
            <p:nvPr/>
          </p:nvSpPr>
          <p:spPr>
            <a:xfrm rot="10800000">
              <a:off x="2514600" y="4267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4" name="Right Triangle 53"/>
            <p:cNvSpPr/>
            <p:nvPr/>
          </p:nvSpPr>
          <p:spPr>
            <a:xfrm rot="10800000" flipH="1">
              <a:off x="7052733" y="4267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2853267" y="4267200"/>
              <a:ext cx="4233333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6" name="Right Triangle 55"/>
            <p:cNvSpPr/>
            <p:nvPr/>
          </p:nvSpPr>
          <p:spPr>
            <a:xfrm rot="10800000">
              <a:off x="2209800" y="40386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7" name="Right Triangle 56"/>
            <p:cNvSpPr/>
            <p:nvPr/>
          </p:nvSpPr>
          <p:spPr>
            <a:xfrm rot="10800000" flipH="1">
              <a:off x="7391400" y="40386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2514600" y="4038600"/>
              <a:ext cx="1752600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5715000" y="4038600"/>
              <a:ext cx="1676400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1981200" y="3962400"/>
              <a:ext cx="2286000" cy="45719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5715000" y="3962400"/>
              <a:ext cx="2209800" cy="45719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2" name="Moon 61"/>
            <p:cNvSpPr/>
            <p:nvPr/>
          </p:nvSpPr>
          <p:spPr>
            <a:xfrm rot="289766">
              <a:off x="3497622" y="1032278"/>
              <a:ext cx="1673790" cy="2909832"/>
            </a:xfrm>
            <a:prstGeom prst="moon">
              <a:avLst>
                <a:gd name="adj" fmla="val 70551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4267200" y="4267200"/>
              <a:ext cx="1447800" cy="76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4" name="Flowchart: Extract 63"/>
            <p:cNvSpPr/>
            <p:nvPr/>
          </p:nvSpPr>
          <p:spPr>
            <a:xfrm>
              <a:off x="4953000" y="609600"/>
              <a:ext cx="152400" cy="228600"/>
            </a:xfrm>
            <a:prstGeom prst="flowChartExtra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791205" y="800100"/>
            <a:ext cx="631930" cy="666384"/>
            <a:chOff x="1295400" y="1143000"/>
            <a:chExt cx="3886200" cy="3886200"/>
          </a:xfrm>
        </p:grpSpPr>
        <p:sp>
          <p:nvSpPr>
            <p:cNvPr id="36" name="Rounded Rectangle 35"/>
            <p:cNvSpPr/>
            <p:nvPr/>
          </p:nvSpPr>
          <p:spPr>
            <a:xfrm rot="19092799">
              <a:off x="2328652" y="1343278"/>
              <a:ext cx="137631" cy="178149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 rot="19092799">
              <a:off x="4005051" y="3095878"/>
              <a:ext cx="137631" cy="178149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 rot="13977637">
              <a:off x="4172129" y="1393301"/>
              <a:ext cx="163737" cy="17526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 rot="13977637">
              <a:off x="2267129" y="3069702"/>
              <a:ext cx="163737" cy="17526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 rot="16200000">
              <a:off x="4305300" y="2324100"/>
              <a:ext cx="152400" cy="16002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 rot="16200000">
              <a:off x="2019300" y="2324100"/>
              <a:ext cx="152400" cy="16002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3200400" y="3429000"/>
              <a:ext cx="152400" cy="16002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3200400" y="1143000"/>
              <a:ext cx="152400" cy="1600200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4" name="Sun 43"/>
            <p:cNvSpPr/>
            <p:nvPr/>
          </p:nvSpPr>
          <p:spPr>
            <a:xfrm>
              <a:off x="2438400" y="2286000"/>
              <a:ext cx="1676400" cy="1676400"/>
            </a:xfrm>
            <a:prstGeom prst="su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45" name="Donut 44"/>
            <p:cNvSpPr/>
            <p:nvPr/>
          </p:nvSpPr>
          <p:spPr>
            <a:xfrm>
              <a:off x="1828800" y="1676400"/>
              <a:ext cx="2895600" cy="2895600"/>
            </a:xfrm>
            <a:prstGeom prst="donut">
              <a:avLst>
                <a:gd name="adj" fmla="val 11571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211128" y="1866900"/>
            <a:ext cx="658044" cy="1077975"/>
            <a:chOff x="6134928" y="1981200"/>
            <a:chExt cx="658044" cy="1077975"/>
          </a:xfrm>
        </p:grpSpPr>
        <p:sp>
          <p:nvSpPr>
            <p:cNvPr id="23" name="Trapezoid 22"/>
            <p:cNvSpPr/>
            <p:nvPr/>
          </p:nvSpPr>
          <p:spPr>
            <a:xfrm>
              <a:off x="6384085" y="2412390"/>
              <a:ext cx="408887" cy="548787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6439842" y="2647585"/>
              <a:ext cx="296394" cy="42810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 rot="4735473">
              <a:off x="6296052" y="2294575"/>
              <a:ext cx="157614" cy="292834"/>
            </a:xfrm>
            <a:prstGeom prst="trapezoid">
              <a:avLst>
                <a:gd name="adj" fmla="val 36863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6" name="Trapezoid 25"/>
            <p:cNvSpPr/>
            <p:nvPr/>
          </p:nvSpPr>
          <p:spPr>
            <a:xfrm rot="1265887" flipH="1">
              <a:off x="6521483" y="2334292"/>
              <a:ext cx="190406" cy="406841"/>
            </a:xfrm>
            <a:prstGeom prst="trapezoid">
              <a:avLst>
                <a:gd name="adj" fmla="val 36863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6421257" y="2039999"/>
              <a:ext cx="297372" cy="391991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6384085" y="2961177"/>
              <a:ext cx="185858" cy="97998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6588529" y="2961177"/>
              <a:ext cx="185858" cy="97998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Double Wave 29"/>
            <p:cNvSpPr/>
            <p:nvPr/>
          </p:nvSpPr>
          <p:spPr>
            <a:xfrm>
              <a:off x="6662872" y="2098797"/>
              <a:ext cx="92929" cy="274394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Double Wave 30"/>
            <p:cNvSpPr/>
            <p:nvPr/>
          </p:nvSpPr>
          <p:spPr>
            <a:xfrm flipH="1">
              <a:off x="6384085" y="2079198"/>
              <a:ext cx="92929" cy="274394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6402671" y="1981200"/>
              <a:ext cx="353129" cy="195995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3" name="Rounded Rectangle 32"/>
            <p:cNvSpPr/>
            <p:nvPr/>
          </p:nvSpPr>
          <p:spPr>
            <a:xfrm>
              <a:off x="6402671" y="2079198"/>
              <a:ext cx="353129" cy="39199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rot="1128544">
              <a:off x="6134928" y="2437029"/>
              <a:ext cx="160689" cy="100304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rot="1128544">
              <a:off x="6469471" y="2691823"/>
              <a:ext cx="160689" cy="100304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7391404" y="495300"/>
            <a:ext cx="1371611" cy="1371600"/>
            <a:chOff x="1295400" y="1143000"/>
            <a:chExt cx="3886200" cy="3886200"/>
          </a:xfrm>
          <a:solidFill>
            <a:srgbClr val="996633"/>
          </a:solidFill>
        </p:grpSpPr>
        <p:sp>
          <p:nvSpPr>
            <p:cNvPr id="13" name="Rounded Rectangle 12"/>
            <p:cNvSpPr/>
            <p:nvPr/>
          </p:nvSpPr>
          <p:spPr>
            <a:xfrm rot="19092799">
              <a:off x="2328652" y="1343278"/>
              <a:ext cx="137631" cy="1781490"/>
            </a:xfrm>
            <a:prstGeom prst="roundRect">
              <a:avLst>
                <a:gd name="adj" fmla="val 5000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 rot="19092799">
              <a:off x="4005051" y="3095878"/>
              <a:ext cx="137631" cy="1781490"/>
            </a:xfrm>
            <a:prstGeom prst="roundRect">
              <a:avLst>
                <a:gd name="adj" fmla="val 5000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 rot="13977637">
              <a:off x="4172129" y="1393301"/>
              <a:ext cx="163737" cy="1752600"/>
            </a:xfrm>
            <a:prstGeom prst="roundRect">
              <a:avLst>
                <a:gd name="adj" fmla="val 5000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 rot="13977637">
              <a:off x="2267129" y="3069702"/>
              <a:ext cx="163737" cy="1752600"/>
            </a:xfrm>
            <a:prstGeom prst="roundRect">
              <a:avLst>
                <a:gd name="adj" fmla="val 5000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 rot="16200000">
              <a:off x="4305300" y="2324100"/>
              <a:ext cx="152400" cy="1600200"/>
            </a:xfrm>
            <a:prstGeom prst="roundRect">
              <a:avLst>
                <a:gd name="adj" fmla="val 5000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 rot="16200000">
              <a:off x="2019300" y="2324100"/>
              <a:ext cx="152400" cy="1600200"/>
            </a:xfrm>
            <a:prstGeom prst="roundRect">
              <a:avLst>
                <a:gd name="adj" fmla="val 5000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3200400" y="3429000"/>
              <a:ext cx="152400" cy="1600200"/>
            </a:xfrm>
            <a:prstGeom prst="roundRect">
              <a:avLst>
                <a:gd name="adj" fmla="val 5000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3200400" y="1143000"/>
              <a:ext cx="152400" cy="1600200"/>
            </a:xfrm>
            <a:prstGeom prst="roundRect">
              <a:avLst>
                <a:gd name="adj" fmla="val 50000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Sun 20"/>
            <p:cNvSpPr/>
            <p:nvPr/>
          </p:nvSpPr>
          <p:spPr>
            <a:xfrm>
              <a:off x="2438400" y="2286000"/>
              <a:ext cx="1676400" cy="1676400"/>
            </a:xfrm>
            <a:prstGeom prst="sun">
              <a:avLst/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Donut 21"/>
            <p:cNvSpPr/>
            <p:nvPr/>
          </p:nvSpPr>
          <p:spPr>
            <a:xfrm>
              <a:off x="1828800" y="1676400"/>
              <a:ext cx="2895600" cy="2895600"/>
            </a:xfrm>
            <a:prstGeom prst="donut">
              <a:avLst>
                <a:gd name="adj" fmla="val 11571"/>
              </a:avLst>
            </a:pr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pic>
        <p:nvPicPr>
          <p:cNvPr id="99" name="Picture 8" descr="http://www.bookofmormonbattles.com/Art/images/Amnor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14600" y="4406900"/>
            <a:ext cx="1905000" cy="2222500"/>
          </a:xfrm>
          <a:prstGeom prst="rect">
            <a:avLst/>
          </a:prstGeom>
          <a:noFill/>
        </p:spPr>
      </p:pic>
      <p:grpSp>
        <p:nvGrpSpPr>
          <p:cNvPr id="176" name="Group 175"/>
          <p:cNvGrpSpPr/>
          <p:nvPr/>
        </p:nvGrpSpPr>
        <p:grpSpPr>
          <a:xfrm>
            <a:off x="3429000" y="228600"/>
            <a:ext cx="1676400" cy="1447800"/>
            <a:chOff x="3124200" y="2237947"/>
            <a:chExt cx="2641266" cy="1953054"/>
          </a:xfrm>
        </p:grpSpPr>
        <p:grpSp>
          <p:nvGrpSpPr>
            <p:cNvPr id="177" name="Group 139"/>
            <p:cNvGrpSpPr/>
            <p:nvPr/>
          </p:nvGrpSpPr>
          <p:grpSpPr>
            <a:xfrm>
              <a:off x="4370181" y="2237947"/>
              <a:ext cx="1395285" cy="1533800"/>
              <a:chOff x="4370181" y="2237947"/>
              <a:chExt cx="1395285" cy="1533800"/>
            </a:xfrm>
          </p:grpSpPr>
          <p:sp>
            <p:nvSpPr>
              <p:cNvPr id="211" name="Rounded Rectangle 210"/>
              <p:cNvSpPr/>
              <p:nvPr/>
            </p:nvSpPr>
            <p:spPr>
              <a:xfrm rot="7483574">
                <a:off x="4138676" y="2853106"/>
                <a:ext cx="1355172" cy="124854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2" name="Group 122"/>
              <p:cNvGrpSpPr/>
              <p:nvPr/>
            </p:nvGrpSpPr>
            <p:grpSpPr>
              <a:xfrm>
                <a:off x="4975163" y="2434420"/>
                <a:ext cx="790303" cy="409072"/>
                <a:chOff x="4975163" y="2434420"/>
                <a:chExt cx="790303" cy="409072"/>
              </a:xfrm>
            </p:grpSpPr>
            <p:sp>
              <p:nvSpPr>
                <p:cNvPr id="229" name="Moon 228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3" name="Group 123"/>
              <p:cNvGrpSpPr/>
              <p:nvPr/>
            </p:nvGrpSpPr>
            <p:grpSpPr>
              <a:xfrm>
                <a:off x="4842164" y="2673927"/>
                <a:ext cx="856672" cy="364837"/>
                <a:chOff x="4975163" y="2434420"/>
                <a:chExt cx="790303" cy="409072"/>
              </a:xfrm>
            </p:grpSpPr>
            <p:sp>
              <p:nvSpPr>
                <p:cNvPr id="226" name="Moon 225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Moon 226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Moon 227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4" name="Group 127"/>
              <p:cNvGrpSpPr/>
              <p:nvPr/>
            </p:nvGrpSpPr>
            <p:grpSpPr>
              <a:xfrm>
                <a:off x="4702690" y="2882384"/>
                <a:ext cx="790303" cy="409072"/>
                <a:chOff x="4975163" y="2434420"/>
                <a:chExt cx="790303" cy="409072"/>
              </a:xfrm>
            </p:grpSpPr>
            <p:sp>
              <p:nvSpPr>
                <p:cNvPr id="223" name="Moon 222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Moon 223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Moon 224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" name="Group 131"/>
              <p:cNvGrpSpPr/>
              <p:nvPr/>
            </p:nvGrpSpPr>
            <p:grpSpPr>
              <a:xfrm>
                <a:off x="4545672" y="3122529"/>
                <a:ext cx="790303" cy="409072"/>
                <a:chOff x="4975163" y="2434420"/>
                <a:chExt cx="790303" cy="409072"/>
              </a:xfrm>
            </p:grpSpPr>
            <p:sp>
              <p:nvSpPr>
                <p:cNvPr id="220" name="Moon 219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Moon 220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6" name="Group 135"/>
              <p:cNvGrpSpPr/>
              <p:nvPr/>
            </p:nvGrpSpPr>
            <p:grpSpPr>
              <a:xfrm rot="1269795">
                <a:off x="4370181" y="3362675"/>
                <a:ext cx="790303" cy="409072"/>
                <a:chOff x="4975163" y="2434420"/>
                <a:chExt cx="790303" cy="409072"/>
              </a:xfrm>
            </p:grpSpPr>
            <p:sp>
              <p:nvSpPr>
                <p:cNvPr id="217" name="Moon 216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oon 218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8" name="Group 140"/>
            <p:cNvGrpSpPr/>
            <p:nvPr/>
          </p:nvGrpSpPr>
          <p:grpSpPr>
            <a:xfrm flipH="1">
              <a:off x="3124200" y="2286000"/>
              <a:ext cx="1395285" cy="1533800"/>
              <a:chOff x="4370181" y="2237947"/>
              <a:chExt cx="1395285" cy="1533800"/>
            </a:xfrm>
          </p:grpSpPr>
          <p:sp>
            <p:nvSpPr>
              <p:cNvPr id="190" name="Rounded Rectangle 189"/>
              <p:cNvSpPr/>
              <p:nvPr/>
            </p:nvSpPr>
            <p:spPr>
              <a:xfrm rot="7483574">
                <a:off x="4138676" y="2853106"/>
                <a:ext cx="1355172" cy="124854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1" name="Group 122"/>
              <p:cNvGrpSpPr/>
              <p:nvPr/>
            </p:nvGrpSpPr>
            <p:grpSpPr>
              <a:xfrm>
                <a:off x="4975163" y="2434420"/>
                <a:ext cx="790303" cy="409072"/>
                <a:chOff x="4975163" y="2434420"/>
                <a:chExt cx="790303" cy="409072"/>
              </a:xfrm>
            </p:grpSpPr>
            <p:sp>
              <p:nvSpPr>
                <p:cNvPr id="208" name="Moon 207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Moon 208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Moon 209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2" name="Group 123"/>
              <p:cNvGrpSpPr/>
              <p:nvPr/>
            </p:nvGrpSpPr>
            <p:grpSpPr>
              <a:xfrm>
                <a:off x="4842164" y="2673927"/>
                <a:ext cx="856672" cy="364837"/>
                <a:chOff x="4975163" y="2434420"/>
                <a:chExt cx="790303" cy="409072"/>
              </a:xfrm>
            </p:grpSpPr>
            <p:sp>
              <p:nvSpPr>
                <p:cNvPr id="205" name="Moon 204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Moon 206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3" name="Group 127"/>
              <p:cNvGrpSpPr/>
              <p:nvPr/>
            </p:nvGrpSpPr>
            <p:grpSpPr>
              <a:xfrm>
                <a:off x="4702690" y="2882384"/>
                <a:ext cx="790303" cy="409072"/>
                <a:chOff x="4975163" y="2434420"/>
                <a:chExt cx="790303" cy="409072"/>
              </a:xfrm>
            </p:grpSpPr>
            <p:sp>
              <p:nvSpPr>
                <p:cNvPr id="202" name="Moon 201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Moon 202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Moon 203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131"/>
              <p:cNvGrpSpPr/>
              <p:nvPr/>
            </p:nvGrpSpPr>
            <p:grpSpPr>
              <a:xfrm>
                <a:off x="4545672" y="3122529"/>
                <a:ext cx="790303" cy="409072"/>
                <a:chOff x="4975163" y="2434420"/>
                <a:chExt cx="790303" cy="409072"/>
              </a:xfrm>
            </p:grpSpPr>
            <p:sp>
              <p:nvSpPr>
                <p:cNvPr id="199" name="Moon 198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Moon 200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5" name="Group 135"/>
              <p:cNvGrpSpPr/>
              <p:nvPr/>
            </p:nvGrpSpPr>
            <p:grpSpPr>
              <a:xfrm rot="1269795">
                <a:off x="4370181" y="3362675"/>
                <a:ext cx="790303" cy="409072"/>
                <a:chOff x="4975163" y="2434420"/>
                <a:chExt cx="790303" cy="409072"/>
              </a:xfrm>
            </p:grpSpPr>
            <p:sp>
              <p:nvSpPr>
                <p:cNvPr id="196" name="Moon 195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oon 196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Moon 197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9" name="Group 162"/>
            <p:cNvGrpSpPr/>
            <p:nvPr/>
          </p:nvGrpSpPr>
          <p:grpSpPr>
            <a:xfrm rot="4467257">
              <a:off x="3870206" y="3583778"/>
              <a:ext cx="790303" cy="409072"/>
              <a:chOff x="4975163" y="2434420"/>
              <a:chExt cx="790303" cy="409072"/>
            </a:xfrm>
          </p:grpSpPr>
          <p:sp>
            <p:nvSpPr>
              <p:cNvPr id="187" name="Moon 186"/>
              <p:cNvSpPr/>
              <p:nvPr/>
            </p:nvSpPr>
            <p:spPr>
              <a:xfrm rot="7257268">
                <a:off x="5322931" y="2233063"/>
                <a:ext cx="241178" cy="643892"/>
              </a:xfrm>
              <a:prstGeom prst="moon">
                <a:avLst>
                  <a:gd name="adj" fmla="val 51004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Moon 187"/>
              <p:cNvSpPr/>
              <p:nvPr/>
            </p:nvSpPr>
            <p:spPr>
              <a:xfrm rot="8006089">
                <a:off x="5214124" y="2302347"/>
                <a:ext cx="302184" cy="780106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Moon 188"/>
              <p:cNvSpPr/>
              <p:nvPr/>
            </p:nvSpPr>
            <p:spPr>
              <a:xfrm rot="6288045">
                <a:off x="5227364" y="2325535"/>
                <a:ext cx="259387" cy="609039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" name="Group 166"/>
            <p:cNvGrpSpPr/>
            <p:nvPr/>
          </p:nvGrpSpPr>
          <p:grpSpPr>
            <a:xfrm rot="16200000" flipH="1">
              <a:off x="4248296" y="3600305"/>
              <a:ext cx="838201" cy="343192"/>
              <a:chOff x="4975163" y="2434420"/>
              <a:chExt cx="790303" cy="409072"/>
            </a:xfrm>
          </p:grpSpPr>
          <p:sp>
            <p:nvSpPr>
              <p:cNvPr id="184" name="Moon 183"/>
              <p:cNvSpPr/>
              <p:nvPr/>
            </p:nvSpPr>
            <p:spPr>
              <a:xfrm rot="7257268">
                <a:off x="5322931" y="2233063"/>
                <a:ext cx="241178" cy="643892"/>
              </a:xfrm>
              <a:prstGeom prst="moon">
                <a:avLst>
                  <a:gd name="adj" fmla="val 51004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Moon 184"/>
              <p:cNvSpPr/>
              <p:nvPr/>
            </p:nvSpPr>
            <p:spPr>
              <a:xfrm rot="8006089">
                <a:off x="5214124" y="2302347"/>
                <a:ext cx="302184" cy="780106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Moon 185"/>
              <p:cNvSpPr/>
              <p:nvPr/>
            </p:nvSpPr>
            <p:spPr>
              <a:xfrm rot="6288045">
                <a:off x="5227364" y="2325535"/>
                <a:ext cx="259387" cy="609039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1" name="Group 170"/>
            <p:cNvGrpSpPr/>
            <p:nvPr/>
          </p:nvGrpSpPr>
          <p:grpSpPr>
            <a:xfrm>
              <a:off x="4343400" y="3276600"/>
              <a:ext cx="217170" cy="228600"/>
              <a:chOff x="3657600" y="1752600"/>
              <a:chExt cx="471364" cy="496173"/>
            </a:xfrm>
          </p:grpSpPr>
          <p:sp>
            <p:nvSpPr>
              <p:cNvPr id="182" name="Oval 181"/>
              <p:cNvSpPr/>
              <p:nvPr/>
            </p:nvSpPr>
            <p:spPr>
              <a:xfrm>
                <a:off x="3657600" y="1752600"/>
                <a:ext cx="471364" cy="496173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Oval 182"/>
              <p:cNvSpPr/>
              <p:nvPr/>
            </p:nvSpPr>
            <p:spPr>
              <a:xfrm>
                <a:off x="3810000" y="18288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6" name="Group 245"/>
          <p:cNvGrpSpPr/>
          <p:nvPr/>
        </p:nvGrpSpPr>
        <p:grpSpPr>
          <a:xfrm>
            <a:off x="1176098" y="508515"/>
            <a:ext cx="2046435" cy="4268575"/>
            <a:chOff x="1176098" y="508515"/>
            <a:chExt cx="2046435" cy="4268575"/>
          </a:xfrm>
        </p:grpSpPr>
        <p:grpSp>
          <p:nvGrpSpPr>
            <p:cNvPr id="244" name="Group 243"/>
            <p:cNvGrpSpPr/>
            <p:nvPr/>
          </p:nvGrpSpPr>
          <p:grpSpPr>
            <a:xfrm rot="20165582">
              <a:off x="1295400" y="1143000"/>
              <a:ext cx="369570" cy="1799288"/>
              <a:chOff x="3913909" y="1667163"/>
              <a:chExt cx="369570" cy="1799288"/>
            </a:xfrm>
          </p:grpSpPr>
          <p:sp>
            <p:nvSpPr>
              <p:cNvPr id="239" name="Rounded Rectangle 238"/>
              <p:cNvSpPr/>
              <p:nvPr/>
            </p:nvSpPr>
            <p:spPr>
              <a:xfrm rot="5400000">
                <a:off x="3427467" y="2702918"/>
                <a:ext cx="1355172" cy="171893"/>
              </a:xfrm>
              <a:prstGeom prst="roundRect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0" name="Group 239"/>
              <p:cNvGrpSpPr/>
              <p:nvPr/>
            </p:nvGrpSpPr>
            <p:grpSpPr>
              <a:xfrm>
                <a:off x="3913909" y="1667163"/>
                <a:ext cx="369570" cy="533400"/>
                <a:chOff x="3657600" y="1752600"/>
                <a:chExt cx="471364" cy="496173"/>
              </a:xfrm>
            </p:grpSpPr>
            <p:sp>
              <p:nvSpPr>
                <p:cNvPr id="241" name="Oval 240"/>
                <p:cNvSpPr/>
                <p:nvPr/>
              </p:nvSpPr>
              <p:spPr>
                <a:xfrm>
                  <a:off x="3657600" y="1752600"/>
                  <a:ext cx="471364" cy="496173"/>
                </a:xfrm>
                <a:prstGeom prst="ellipse">
                  <a:avLst/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Oval 241"/>
                <p:cNvSpPr/>
                <p:nvPr/>
              </p:nvSpPr>
              <p:spPr>
                <a:xfrm>
                  <a:off x="3810000" y="18288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3" name="Rounded Rectangle 242"/>
              <p:cNvSpPr/>
              <p:nvPr/>
            </p:nvSpPr>
            <p:spPr>
              <a:xfrm rot="5400000">
                <a:off x="4024745" y="2119746"/>
                <a:ext cx="138545" cy="193964"/>
              </a:xfrm>
              <a:prstGeom prst="roundRect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 rot="372928">
              <a:off x="2240705" y="508515"/>
              <a:ext cx="981828" cy="624211"/>
              <a:chOff x="3160426" y="1846565"/>
              <a:chExt cx="1704210" cy="1083475"/>
            </a:xfrm>
          </p:grpSpPr>
          <p:sp>
            <p:nvSpPr>
              <p:cNvPr id="108" name="Moon 107"/>
              <p:cNvSpPr/>
              <p:nvPr/>
            </p:nvSpPr>
            <p:spPr>
              <a:xfrm rot="7257268">
                <a:off x="3659818" y="1579577"/>
                <a:ext cx="577264" cy="1576047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Moon 108"/>
              <p:cNvSpPr/>
              <p:nvPr/>
            </p:nvSpPr>
            <p:spPr>
              <a:xfrm rot="8284947">
                <a:off x="3609871" y="1846565"/>
                <a:ext cx="565560" cy="1083475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Moon 109"/>
              <p:cNvSpPr/>
              <p:nvPr/>
            </p:nvSpPr>
            <p:spPr>
              <a:xfrm rot="7257268">
                <a:off x="3872169" y="1531771"/>
                <a:ext cx="465836" cy="1519098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Moon 111"/>
            <p:cNvSpPr/>
            <p:nvPr/>
          </p:nvSpPr>
          <p:spPr>
            <a:xfrm rot="6826232">
              <a:off x="2410526" y="416608"/>
              <a:ext cx="154542" cy="372938"/>
            </a:xfrm>
            <a:prstGeom prst="moon">
              <a:avLst>
                <a:gd name="adj" fmla="val 87500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Moon 105"/>
            <p:cNvSpPr/>
            <p:nvPr/>
          </p:nvSpPr>
          <p:spPr>
            <a:xfrm rot="5758576">
              <a:off x="1739894" y="339670"/>
              <a:ext cx="739781" cy="1253760"/>
            </a:xfrm>
            <a:prstGeom prst="moon">
              <a:avLst>
                <a:gd name="adj" fmla="val 8750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Cloud 96"/>
            <p:cNvSpPr/>
            <p:nvPr/>
          </p:nvSpPr>
          <p:spPr>
            <a:xfrm rot="16200000">
              <a:off x="2237277" y="1115523"/>
              <a:ext cx="707046" cy="4572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Cloud 95"/>
            <p:cNvSpPr/>
            <p:nvPr/>
          </p:nvSpPr>
          <p:spPr>
            <a:xfrm rot="18103548">
              <a:off x="1219517" y="1121482"/>
              <a:ext cx="707046" cy="394885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4"/>
            <p:cNvSpPr/>
            <p:nvPr/>
          </p:nvSpPr>
          <p:spPr>
            <a:xfrm rot="6957280">
              <a:off x="910956" y="2670055"/>
              <a:ext cx="942728" cy="412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9"/>
            <p:cNvGrpSpPr/>
            <p:nvPr/>
          </p:nvGrpSpPr>
          <p:grpSpPr>
            <a:xfrm flipH="1">
              <a:off x="1524000" y="3657600"/>
              <a:ext cx="471365" cy="1119490"/>
              <a:chOff x="4222137" y="4305789"/>
              <a:chExt cx="609601" cy="1447801"/>
            </a:xfrm>
          </p:grpSpPr>
          <p:sp>
            <p:nvSpPr>
              <p:cNvPr id="94" name="Oval 93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68"/>
            <p:cNvGrpSpPr/>
            <p:nvPr/>
          </p:nvGrpSpPr>
          <p:grpSpPr>
            <a:xfrm>
              <a:off x="2133600" y="3657600"/>
              <a:ext cx="471365" cy="1119490"/>
              <a:chOff x="4222137" y="4305789"/>
              <a:chExt cx="609601" cy="1447801"/>
            </a:xfrm>
          </p:grpSpPr>
          <p:sp>
            <p:nvSpPr>
              <p:cNvPr id="92" name="Oval 66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67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Oval 4"/>
            <p:cNvSpPr/>
            <p:nvPr/>
          </p:nvSpPr>
          <p:spPr>
            <a:xfrm rot="4765551">
              <a:off x="2357667" y="2702903"/>
              <a:ext cx="942728" cy="412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35"/>
            <p:cNvSpPr/>
            <p:nvPr/>
          </p:nvSpPr>
          <p:spPr>
            <a:xfrm rot="20258788">
              <a:off x="2353932" y="1893165"/>
              <a:ext cx="572925" cy="1123739"/>
            </a:xfrm>
            <a:prstGeom prst="trapezoid">
              <a:avLst>
                <a:gd name="adj" fmla="val 2480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rapezoid 18"/>
            <p:cNvSpPr/>
            <p:nvPr/>
          </p:nvSpPr>
          <p:spPr>
            <a:xfrm rot="1340719">
              <a:off x="1261475" y="1877637"/>
              <a:ext cx="572925" cy="1123739"/>
            </a:xfrm>
            <a:prstGeom prst="trapezoid">
              <a:avLst>
                <a:gd name="adj" fmla="val 2480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3"/>
            <p:cNvSpPr/>
            <p:nvPr/>
          </p:nvSpPr>
          <p:spPr>
            <a:xfrm>
              <a:off x="1394690" y="1981200"/>
              <a:ext cx="1348509" cy="1524000"/>
            </a:xfrm>
            <a:prstGeom prst="trapezoid">
              <a:avLst>
                <a:gd name="adj" fmla="val 298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0800000">
              <a:off x="1828800" y="2057399"/>
              <a:ext cx="533400" cy="762000"/>
            </a:xfrm>
            <a:prstGeom prst="trapezoid">
              <a:avLst>
                <a:gd name="adj" fmla="val 50000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1479244" y="914400"/>
              <a:ext cx="1237331" cy="119891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" name="Group 106"/>
            <p:cNvGrpSpPr/>
            <p:nvPr/>
          </p:nvGrpSpPr>
          <p:grpSpPr>
            <a:xfrm>
              <a:off x="1447800" y="685800"/>
              <a:ext cx="1371600" cy="609600"/>
              <a:chOff x="7214863" y="2029305"/>
              <a:chExt cx="1650610" cy="795102"/>
            </a:xfrm>
          </p:grpSpPr>
          <p:sp>
            <p:nvSpPr>
              <p:cNvPr id="100" name="Moon 99"/>
              <p:cNvSpPr/>
              <p:nvPr/>
            </p:nvSpPr>
            <p:spPr>
              <a:xfrm rot="5640724">
                <a:off x="7642617" y="1601551"/>
                <a:ext cx="795102" cy="1650610"/>
              </a:xfrm>
              <a:prstGeom prst="moon">
                <a:avLst>
                  <a:gd name="adj" fmla="val 85606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rapezoid 3"/>
              <p:cNvSpPr/>
              <p:nvPr/>
            </p:nvSpPr>
            <p:spPr>
              <a:xfrm rot="20983874">
                <a:off x="7400636" y="2246744"/>
                <a:ext cx="228600" cy="421105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3"/>
              <p:cNvSpPr/>
              <p:nvPr/>
            </p:nvSpPr>
            <p:spPr>
              <a:xfrm rot="1253342">
                <a:off x="8449048" y="2341376"/>
                <a:ext cx="228600" cy="421105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3"/>
              <p:cNvSpPr/>
              <p:nvPr/>
            </p:nvSpPr>
            <p:spPr>
              <a:xfrm rot="20983874">
                <a:off x="7650768" y="2138674"/>
                <a:ext cx="228600" cy="456002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rapezoid 3"/>
              <p:cNvSpPr/>
              <p:nvPr/>
            </p:nvSpPr>
            <p:spPr>
              <a:xfrm rot="280992">
                <a:off x="7959365" y="2083132"/>
                <a:ext cx="228600" cy="525517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rapezoid 3"/>
              <p:cNvSpPr/>
              <p:nvPr/>
            </p:nvSpPr>
            <p:spPr>
              <a:xfrm rot="1060409">
                <a:off x="8227290" y="2186705"/>
                <a:ext cx="228600" cy="421105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3" name="Moon 112"/>
            <p:cNvSpPr/>
            <p:nvPr/>
          </p:nvSpPr>
          <p:spPr>
            <a:xfrm rot="6826232">
              <a:off x="2374026" y="512782"/>
              <a:ext cx="154542" cy="372938"/>
            </a:xfrm>
            <a:prstGeom prst="moon">
              <a:avLst>
                <a:gd name="adj" fmla="val 8750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5" name="Group 114"/>
            <p:cNvGrpSpPr/>
            <p:nvPr/>
          </p:nvGrpSpPr>
          <p:grpSpPr>
            <a:xfrm>
              <a:off x="2590800" y="1600200"/>
              <a:ext cx="217170" cy="228600"/>
              <a:chOff x="3657600" y="1752600"/>
              <a:chExt cx="471364" cy="496173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3657600" y="1752600"/>
                <a:ext cx="471364" cy="496173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3810000" y="18288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1371600" y="1524000"/>
              <a:ext cx="217170" cy="228600"/>
              <a:chOff x="3657600" y="1752600"/>
              <a:chExt cx="471364" cy="496173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3657600" y="1752600"/>
                <a:ext cx="471364" cy="496173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3810000" y="18288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5" name="Moon 174"/>
            <p:cNvSpPr/>
            <p:nvPr/>
          </p:nvSpPr>
          <p:spPr>
            <a:xfrm rot="19450938">
              <a:off x="1878391" y="1964659"/>
              <a:ext cx="358017" cy="1650083"/>
            </a:xfrm>
            <a:prstGeom prst="moon">
              <a:avLst>
                <a:gd name="adj" fmla="val 3655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4" name="Group 173"/>
            <p:cNvGrpSpPr/>
            <p:nvPr/>
          </p:nvGrpSpPr>
          <p:grpSpPr>
            <a:xfrm>
              <a:off x="1447800" y="1905000"/>
              <a:ext cx="1345866" cy="995185"/>
              <a:chOff x="3124200" y="2237947"/>
              <a:chExt cx="2641266" cy="1953054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4370181" y="2237947"/>
                <a:ext cx="1395285" cy="1533800"/>
                <a:chOff x="4370181" y="2237947"/>
                <a:chExt cx="1395285" cy="1533800"/>
              </a:xfrm>
            </p:grpSpPr>
            <p:sp>
              <p:nvSpPr>
                <p:cNvPr id="122" name="Rounded Rectangle 121"/>
                <p:cNvSpPr/>
                <p:nvPr/>
              </p:nvSpPr>
              <p:spPr>
                <a:xfrm rot="7483574">
                  <a:off x="4138676" y="2853106"/>
                  <a:ext cx="1355172" cy="124854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3" name="Group 122"/>
                <p:cNvGrpSpPr/>
                <p:nvPr/>
              </p:nvGrpSpPr>
              <p:grpSpPr>
                <a:xfrm>
                  <a:off x="4975163" y="2434420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121" name="Moon 120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Moon 119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Moon 118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123"/>
                <p:cNvGrpSpPr/>
                <p:nvPr/>
              </p:nvGrpSpPr>
              <p:grpSpPr>
                <a:xfrm>
                  <a:off x="4842164" y="2673927"/>
                  <a:ext cx="856672" cy="364837"/>
                  <a:chOff x="4975163" y="2434420"/>
                  <a:chExt cx="790303" cy="409072"/>
                </a:xfrm>
              </p:grpSpPr>
              <p:sp>
                <p:nvSpPr>
                  <p:cNvPr id="125" name="Moon 124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Moon 125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Moon 126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8" name="Group 127"/>
                <p:cNvGrpSpPr/>
                <p:nvPr/>
              </p:nvGrpSpPr>
              <p:grpSpPr>
                <a:xfrm>
                  <a:off x="4702690" y="2882384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129" name="Moon 128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Moon 129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Moon 130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2" name="Group 131"/>
                <p:cNvGrpSpPr/>
                <p:nvPr/>
              </p:nvGrpSpPr>
              <p:grpSpPr>
                <a:xfrm>
                  <a:off x="4545672" y="3122529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133" name="Moon 132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Moon 133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Moon 134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6" name="Group 135"/>
                <p:cNvGrpSpPr/>
                <p:nvPr/>
              </p:nvGrpSpPr>
              <p:grpSpPr>
                <a:xfrm rot="1269795">
                  <a:off x="4370181" y="3362675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137" name="Moon 136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137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Moon 138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1" name="Group 140"/>
              <p:cNvGrpSpPr/>
              <p:nvPr/>
            </p:nvGrpSpPr>
            <p:grpSpPr>
              <a:xfrm flipH="1">
                <a:off x="3124200" y="2286000"/>
                <a:ext cx="1395285" cy="1533800"/>
                <a:chOff x="4370181" y="2237947"/>
                <a:chExt cx="1395285" cy="1533800"/>
              </a:xfrm>
            </p:grpSpPr>
            <p:sp>
              <p:nvSpPr>
                <p:cNvPr id="142" name="Rounded Rectangle 141"/>
                <p:cNvSpPr/>
                <p:nvPr/>
              </p:nvSpPr>
              <p:spPr>
                <a:xfrm rot="7483574">
                  <a:off x="4138676" y="2853106"/>
                  <a:ext cx="1355172" cy="124854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3" name="Group 122"/>
                <p:cNvGrpSpPr/>
                <p:nvPr/>
              </p:nvGrpSpPr>
              <p:grpSpPr>
                <a:xfrm>
                  <a:off x="4975163" y="2434420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160" name="Moon 159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Moon 160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Moon 161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4" name="Group 123"/>
                <p:cNvGrpSpPr/>
                <p:nvPr/>
              </p:nvGrpSpPr>
              <p:grpSpPr>
                <a:xfrm>
                  <a:off x="4842164" y="2673927"/>
                  <a:ext cx="856672" cy="364837"/>
                  <a:chOff x="4975163" y="2434420"/>
                  <a:chExt cx="790303" cy="409072"/>
                </a:xfrm>
              </p:grpSpPr>
              <p:sp>
                <p:nvSpPr>
                  <p:cNvPr id="157" name="Moon 156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5" name="Group 127"/>
                <p:cNvGrpSpPr/>
                <p:nvPr/>
              </p:nvGrpSpPr>
              <p:grpSpPr>
                <a:xfrm>
                  <a:off x="4702690" y="2882384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154" name="Moon 153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Moon 154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Moon 155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6" name="Group 131"/>
                <p:cNvGrpSpPr/>
                <p:nvPr/>
              </p:nvGrpSpPr>
              <p:grpSpPr>
                <a:xfrm>
                  <a:off x="4545672" y="3122529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151" name="Moon 150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Moon 151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Moon 152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7" name="Group 135"/>
                <p:cNvGrpSpPr/>
                <p:nvPr/>
              </p:nvGrpSpPr>
              <p:grpSpPr>
                <a:xfrm rot="1269795">
                  <a:off x="4370181" y="3362675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148" name="Moon 147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Moon 148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Moon 149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3" name="Group 162"/>
              <p:cNvGrpSpPr/>
              <p:nvPr/>
            </p:nvGrpSpPr>
            <p:grpSpPr>
              <a:xfrm rot="4467257">
                <a:off x="3870206" y="3583778"/>
                <a:ext cx="790303" cy="409072"/>
                <a:chOff x="4975163" y="2434420"/>
                <a:chExt cx="790303" cy="409072"/>
              </a:xfrm>
            </p:grpSpPr>
            <p:sp>
              <p:nvSpPr>
                <p:cNvPr id="164" name="Moon 163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Moon 164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Moon 165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7" name="Group 166"/>
              <p:cNvGrpSpPr/>
              <p:nvPr/>
            </p:nvGrpSpPr>
            <p:grpSpPr>
              <a:xfrm rot="16200000" flipH="1">
                <a:off x="4248296" y="3600305"/>
                <a:ext cx="838201" cy="343192"/>
                <a:chOff x="4975163" y="2434420"/>
                <a:chExt cx="790303" cy="409072"/>
              </a:xfrm>
            </p:grpSpPr>
            <p:sp>
              <p:nvSpPr>
                <p:cNvPr id="168" name="Moon 167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168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Moon 169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170"/>
              <p:cNvGrpSpPr/>
              <p:nvPr/>
            </p:nvGrpSpPr>
            <p:grpSpPr>
              <a:xfrm>
                <a:off x="4343400" y="3276600"/>
                <a:ext cx="217170" cy="228600"/>
                <a:chOff x="3657600" y="1752600"/>
                <a:chExt cx="471364" cy="496173"/>
              </a:xfrm>
            </p:grpSpPr>
            <p:sp>
              <p:nvSpPr>
                <p:cNvPr id="172" name="Oval 171"/>
                <p:cNvSpPr/>
                <p:nvPr/>
              </p:nvSpPr>
              <p:spPr>
                <a:xfrm>
                  <a:off x="3657600" y="1752600"/>
                  <a:ext cx="471364" cy="496173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Oval 172"/>
                <p:cNvSpPr/>
                <p:nvPr/>
              </p:nvSpPr>
              <p:spPr>
                <a:xfrm>
                  <a:off x="3810000" y="18288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7" name="Group 236"/>
            <p:cNvGrpSpPr/>
            <p:nvPr/>
          </p:nvGrpSpPr>
          <p:grpSpPr>
            <a:xfrm>
              <a:off x="1447800" y="3505200"/>
              <a:ext cx="1274618" cy="767773"/>
              <a:chOff x="3733800" y="3124200"/>
              <a:chExt cx="2057400" cy="1066800"/>
            </a:xfrm>
          </p:grpSpPr>
          <p:sp>
            <p:nvSpPr>
              <p:cNvPr id="232" name="Pentagon 231"/>
              <p:cNvSpPr/>
              <p:nvPr/>
            </p:nvSpPr>
            <p:spPr>
              <a:xfrm rot="5400000">
                <a:off x="3543300" y="3314700"/>
                <a:ext cx="1066800" cy="685800"/>
              </a:xfrm>
              <a:prstGeom prst="homePlate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Pentagon 232"/>
              <p:cNvSpPr/>
              <p:nvPr/>
            </p:nvSpPr>
            <p:spPr>
              <a:xfrm rot="5400000">
                <a:off x="4229100" y="3314700"/>
                <a:ext cx="1066800" cy="685800"/>
              </a:xfrm>
              <a:prstGeom prst="homePlate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Pentagon 233"/>
              <p:cNvSpPr/>
              <p:nvPr/>
            </p:nvSpPr>
            <p:spPr>
              <a:xfrm rot="5400000">
                <a:off x="4914900" y="3314700"/>
                <a:ext cx="1066800" cy="685800"/>
              </a:xfrm>
              <a:prstGeom prst="homePlate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8" name="Rounded Rectangle 237"/>
            <p:cNvSpPr/>
            <p:nvPr/>
          </p:nvSpPr>
          <p:spPr>
            <a:xfrm>
              <a:off x="1413164" y="3311237"/>
              <a:ext cx="1330036" cy="2794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50"/>
            <p:cNvGrpSpPr/>
            <p:nvPr/>
          </p:nvGrpSpPr>
          <p:grpSpPr>
            <a:xfrm>
              <a:off x="1447800" y="3352800"/>
              <a:ext cx="1286164" cy="335847"/>
              <a:chOff x="533400" y="1364105"/>
              <a:chExt cx="2590800" cy="617095"/>
            </a:xfrm>
          </p:grpSpPr>
          <p:sp>
            <p:nvSpPr>
              <p:cNvPr id="44" name="Pentagon 43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Pentagon 44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Pentagon 45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Diamond 46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Diamond 47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51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Pentagon 51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Pentagon 52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Diamond 53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Diamond 54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" name="Diamond 49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5" name="TextBox 244"/>
          <p:cNvSpPr txBox="1"/>
          <p:nvPr/>
        </p:nvSpPr>
        <p:spPr>
          <a:xfrm>
            <a:off x="0" y="4876800"/>
            <a:ext cx="2286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Amnor</a:t>
            </a:r>
            <a:r>
              <a:rPr lang="en-US" dirty="0" smtClean="0"/>
              <a:t>—alma’s watchmen</a:t>
            </a:r>
          </a:p>
        </p:txBody>
      </p:sp>
      <p:grpSp>
        <p:nvGrpSpPr>
          <p:cNvPr id="235" name="Group 234"/>
          <p:cNvGrpSpPr/>
          <p:nvPr/>
        </p:nvGrpSpPr>
        <p:grpSpPr>
          <a:xfrm>
            <a:off x="4800600" y="990600"/>
            <a:ext cx="2951744" cy="5375373"/>
            <a:chOff x="4800600" y="990600"/>
            <a:chExt cx="2951744" cy="5375373"/>
          </a:xfrm>
        </p:grpSpPr>
        <p:sp>
          <p:nvSpPr>
            <p:cNvPr id="236" name="Oval 235"/>
            <p:cNvSpPr/>
            <p:nvPr/>
          </p:nvSpPr>
          <p:spPr>
            <a:xfrm rot="19005949">
              <a:off x="6454515" y="5562600"/>
              <a:ext cx="429025" cy="80337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/>
            <p:cNvSpPr/>
            <p:nvPr/>
          </p:nvSpPr>
          <p:spPr>
            <a:xfrm rot="1796415">
              <a:off x="5762469" y="5562600"/>
              <a:ext cx="429025" cy="770894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Trapezoid 247"/>
            <p:cNvSpPr/>
            <p:nvPr/>
          </p:nvSpPr>
          <p:spPr>
            <a:xfrm>
              <a:off x="5562600" y="3048000"/>
              <a:ext cx="1447800" cy="2819400"/>
            </a:xfrm>
            <a:prstGeom prst="trapezoi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/>
            <p:cNvSpPr/>
            <p:nvPr/>
          </p:nvSpPr>
          <p:spPr>
            <a:xfrm rot="1057013">
              <a:off x="7155537" y="4178310"/>
              <a:ext cx="502346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" name="Group 292"/>
            <p:cNvGrpSpPr/>
            <p:nvPr/>
          </p:nvGrpSpPr>
          <p:grpSpPr>
            <a:xfrm rot="18220319">
              <a:off x="6317521" y="2960501"/>
              <a:ext cx="1148203" cy="1721443"/>
              <a:chOff x="3662473" y="1712209"/>
              <a:chExt cx="1148203" cy="1721443"/>
            </a:xfrm>
          </p:grpSpPr>
          <p:sp>
            <p:nvSpPr>
              <p:cNvPr id="282" name="Trapezoid 281"/>
              <p:cNvSpPr/>
              <p:nvPr/>
            </p:nvSpPr>
            <p:spPr>
              <a:xfrm rot="1464830">
                <a:off x="3896276" y="1712209"/>
                <a:ext cx="914400" cy="1721443"/>
              </a:xfrm>
              <a:prstGeom prst="trapezoi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Trapezoid 282"/>
              <p:cNvSpPr/>
              <p:nvPr/>
            </p:nvSpPr>
            <p:spPr>
              <a:xfrm rot="1464830">
                <a:off x="3662473" y="3019690"/>
                <a:ext cx="886910" cy="209896"/>
              </a:xfrm>
              <a:prstGeom prst="trapezoi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1" name="Oval 250"/>
            <p:cNvSpPr/>
            <p:nvPr/>
          </p:nvSpPr>
          <p:spPr>
            <a:xfrm rot="1057013">
              <a:off x="4873955" y="4285563"/>
              <a:ext cx="502346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2" name="Group 291"/>
            <p:cNvGrpSpPr/>
            <p:nvPr/>
          </p:nvGrpSpPr>
          <p:grpSpPr>
            <a:xfrm>
              <a:off x="4800600" y="2895600"/>
              <a:ext cx="1148203" cy="1721443"/>
              <a:chOff x="3662473" y="1712209"/>
              <a:chExt cx="1148203" cy="1721443"/>
            </a:xfrm>
          </p:grpSpPr>
          <p:sp>
            <p:nvSpPr>
              <p:cNvPr id="280" name="Trapezoid 279"/>
              <p:cNvSpPr/>
              <p:nvPr/>
            </p:nvSpPr>
            <p:spPr>
              <a:xfrm rot="1464830">
                <a:off x="3896276" y="1712209"/>
                <a:ext cx="914400" cy="1721443"/>
              </a:xfrm>
              <a:prstGeom prst="trapezoi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Trapezoid 280"/>
              <p:cNvSpPr/>
              <p:nvPr/>
            </p:nvSpPr>
            <p:spPr>
              <a:xfrm rot="1464830">
                <a:off x="3662473" y="3019690"/>
                <a:ext cx="886910" cy="209896"/>
              </a:xfrm>
              <a:prstGeom prst="trapezoi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3" name="Isosceles Triangle 252"/>
            <p:cNvSpPr/>
            <p:nvPr/>
          </p:nvSpPr>
          <p:spPr>
            <a:xfrm rot="10800000">
              <a:off x="5562600" y="2590800"/>
              <a:ext cx="1295400" cy="9144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/>
            <p:cNvSpPr/>
            <p:nvPr/>
          </p:nvSpPr>
          <p:spPr>
            <a:xfrm>
              <a:off x="5486400" y="1371600"/>
              <a:ext cx="1447800" cy="180851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5" name="Group 295"/>
            <p:cNvGrpSpPr/>
            <p:nvPr/>
          </p:nvGrpSpPr>
          <p:grpSpPr>
            <a:xfrm>
              <a:off x="5531370" y="5319010"/>
              <a:ext cx="1489023" cy="498391"/>
              <a:chOff x="5493478" y="5137912"/>
              <a:chExt cx="1734974" cy="667512"/>
            </a:xfrm>
          </p:grpSpPr>
          <p:sp>
            <p:nvSpPr>
              <p:cNvPr id="276" name="Quad Arrow Callout 275"/>
              <p:cNvSpPr/>
              <p:nvPr/>
            </p:nvSpPr>
            <p:spPr>
              <a:xfrm>
                <a:off x="5580226" y="5286248"/>
                <a:ext cx="780738" cy="519176"/>
              </a:xfrm>
              <a:prstGeom prst="quadArrowCallo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Quad Arrow Callout 276"/>
              <p:cNvSpPr/>
              <p:nvPr/>
            </p:nvSpPr>
            <p:spPr>
              <a:xfrm>
                <a:off x="6360964" y="5286248"/>
                <a:ext cx="780738" cy="519176"/>
              </a:xfrm>
              <a:prstGeom prst="quadArrowCallo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Rounded Rectangle 277"/>
              <p:cNvSpPr/>
              <p:nvPr/>
            </p:nvSpPr>
            <p:spPr>
              <a:xfrm>
                <a:off x="5580226" y="5137912"/>
                <a:ext cx="1561476" cy="148336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Rounded Rectangle 278"/>
              <p:cNvSpPr/>
              <p:nvPr/>
            </p:nvSpPr>
            <p:spPr>
              <a:xfrm>
                <a:off x="5493478" y="5657088"/>
                <a:ext cx="1734974" cy="148336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6" name="Group 297"/>
            <p:cNvGrpSpPr/>
            <p:nvPr/>
          </p:nvGrpSpPr>
          <p:grpSpPr>
            <a:xfrm>
              <a:off x="5562600" y="3048000"/>
              <a:ext cx="1353112" cy="1081366"/>
              <a:chOff x="888045" y="2423834"/>
              <a:chExt cx="2976639" cy="2378840"/>
            </a:xfrm>
          </p:grpSpPr>
          <p:sp>
            <p:nvSpPr>
              <p:cNvPr id="266" name="Hexagon 265"/>
              <p:cNvSpPr/>
              <p:nvPr/>
            </p:nvSpPr>
            <p:spPr>
              <a:xfrm>
                <a:off x="1963711" y="4254708"/>
                <a:ext cx="742015" cy="547966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7" name="Group 71"/>
              <p:cNvGrpSpPr/>
              <p:nvPr/>
            </p:nvGrpSpPr>
            <p:grpSpPr>
              <a:xfrm>
                <a:off x="888045" y="2423834"/>
                <a:ext cx="1416569" cy="1677650"/>
                <a:chOff x="888045" y="2423834"/>
                <a:chExt cx="1416569" cy="1677650"/>
              </a:xfrm>
            </p:grpSpPr>
            <p:sp>
              <p:nvSpPr>
                <p:cNvPr id="273" name="Hexagon 272"/>
                <p:cNvSpPr/>
                <p:nvPr/>
              </p:nvSpPr>
              <p:spPr>
                <a:xfrm rot="19276833">
                  <a:off x="1542614" y="3187084"/>
                  <a:ext cx="762000" cy="914400"/>
                </a:xfrm>
                <a:prstGeom prst="hex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Hexagon 273"/>
                <p:cNvSpPr/>
                <p:nvPr/>
              </p:nvSpPr>
              <p:spPr>
                <a:xfrm rot="19276833">
                  <a:off x="888045" y="2423834"/>
                  <a:ext cx="762000" cy="914400"/>
                </a:xfrm>
                <a:prstGeom prst="hex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Up-Down Arrow 274"/>
                <p:cNvSpPr/>
                <p:nvPr/>
              </p:nvSpPr>
              <p:spPr>
                <a:xfrm rot="19113459">
                  <a:off x="1344219" y="2913160"/>
                  <a:ext cx="500326" cy="684673"/>
                </a:xfrm>
                <a:prstGeom prst="upDown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8" name="Group 72"/>
              <p:cNvGrpSpPr/>
              <p:nvPr/>
            </p:nvGrpSpPr>
            <p:grpSpPr>
              <a:xfrm rot="4350674">
                <a:off x="2317574" y="2344294"/>
                <a:ext cx="1416569" cy="1677650"/>
                <a:chOff x="888045" y="2423834"/>
                <a:chExt cx="1416569" cy="1677650"/>
              </a:xfrm>
            </p:grpSpPr>
            <p:sp>
              <p:nvSpPr>
                <p:cNvPr id="270" name="Hexagon 269"/>
                <p:cNvSpPr/>
                <p:nvPr/>
              </p:nvSpPr>
              <p:spPr>
                <a:xfrm rot="19276833">
                  <a:off x="1542614" y="3187084"/>
                  <a:ext cx="762000" cy="914400"/>
                </a:xfrm>
                <a:prstGeom prst="hex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Hexagon 270"/>
                <p:cNvSpPr/>
                <p:nvPr/>
              </p:nvSpPr>
              <p:spPr>
                <a:xfrm rot="19276833">
                  <a:off x="888045" y="2423834"/>
                  <a:ext cx="762000" cy="914400"/>
                </a:xfrm>
                <a:prstGeom prst="hex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Up-Down Arrow 271"/>
                <p:cNvSpPr/>
                <p:nvPr/>
              </p:nvSpPr>
              <p:spPr>
                <a:xfrm rot="19113459">
                  <a:off x="1344219" y="2913160"/>
                  <a:ext cx="500326" cy="684673"/>
                </a:xfrm>
                <a:prstGeom prst="upDownArrow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9" name="Up-Down Arrow 268"/>
              <p:cNvSpPr/>
              <p:nvPr/>
            </p:nvSpPr>
            <p:spPr>
              <a:xfrm>
                <a:off x="2096999" y="3821287"/>
                <a:ext cx="500326" cy="684673"/>
              </a:xfrm>
              <a:prstGeom prst="upDownArrow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7" name="Round Diagonal Corner Rectangle 256"/>
            <p:cNvSpPr/>
            <p:nvPr/>
          </p:nvSpPr>
          <p:spPr>
            <a:xfrm rot="9367729" flipH="1">
              <a:off x="5352309" y="1475249"/>
              <a:ext cx="1008719" cy="644637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Round Diagonal Corner Rectangle 257"/>
            <p:cNvSpPr/>
            <p:nvPr/>
          </p:nvSpPr>
          <p:spPr>
            <a:xfrm rot="1293772">
              <a:off x="5954117" y="1444204"/>
              <a:ext cx="1051846" cy="672198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9" name="Group 287"/>
            <p:cNvGrpSpPr/>
            <p:nvPr/>
          </p:nvGrpSpPr>
          <p:grpSpPr>
            <a:xfrm>
              <a:off x="5334000" y="990600"/>
              <a:ext cx="1600200" cy="1040043"/>
              <a:chOff x="5486400" y="304800"/>
              <a:chExt cx="1600200" cy="1456061"/>
            </a:xfrm>
          </p:grpSpPr>
          <p:sp>
            <p:nvSpPr>
              <p:cNvPr id="260" name="Quad Arrow Callout 259"/>
              <p:cNvSpPr/>
              <p:nvPr/>
            </p:nvSpPr>
            <p:spPr>
              <a:xfrm>
                <a:off x="5867400" y="304800"/>
                <a:ext cx="838200" cy="14478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Quad Arrow Callout 260"/>
              <p:cNvSpPr/>
              <p:nvPr/>
            </p:nvSpPr>
            <p:spPr>
              <a:xfrm>
                <a:off x="6248400" y="762000"/>
                <a:ext cx="838200" cy="9906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Quad Arrow Callout 261"/>
              <p:cNvSpPr/>
              <p:nvPr/>
            </p:nvSpPr>
            <p:spPr>
              <a:xfrm>
                <a:off x="5486400" y="762000"/>
                <a:ext cx="838200" cy="9906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Rounded Rectangle 262"/>
              <p:cNvSpPr/>
              <p:nvPr/>
            </p:nvSpPr>
            <p:spPr>
              <a:xfrm>
                <a:off x="5486400" y="1295400"/>
                <a:ext cx="1600200" cy="381000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Quad Arrow Callout 263"/>
              <p:cNvSpPr/>
              <p:nvPr/>
            </p:nvSpPr>
            <p:spPr>
              <a:xfrm>
                <a:off x="5522626" y="1239187"/>
                <a:ext cx="780738" cy="519176"/>
              </a:xfrm>
              <a:prstGeom prst="quadArrowCallo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Quad Arrow Callout 264"/>
              <p:cNvSpPr/>
              <p:nvPr/>
            </p:nvSpPr>
            <p:spPr>
              <a:xfrm>
                <a:off x="6259643" y="1241685"/>
                <a:ext cx="780738" cy="519176"/>
              </a:xfrm>
              <a:prstGeom prst="quadArrowCallo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84" name="TextBox 283"/>
          <p:cNvSpPr txBox="1"/>
          <p:nvPr/>
        </p:nvSpPr>
        <p:spPr>
          <a:xfrm>
            <a:off x="5334000" y="6488668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Anti-Nephi-</a:t>
            </a:r>
            <a:r>
              <a:rPr lang="en-US" dirty="0" err="1" smtClean="0"/>
              <a:t>Lehi</a:t>
            </a:r>
            <a:endParaRPr 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51"/>
          <p:cNvSpPr/>
          <p:nvPr/>
        </p:nvSpPr>
        <p:spPr>
          <a:xfrm>
            <a:off x="0" y="5105400"/>
            <a:ext cx="9144000" cy="1752600"/>
          </a:xfrm>
          <a:prstGeom prst="rect">
            <a:avLst/>
          </a:prstGeom>
          <a:solidFill>
            <a:srgbClr val="F1BE7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Flowchart: Punched Tape 50"/>
          <p:cNvSpPr/>
          <p:nvPr/>
        </p:nvSpPr>
        <p:spPr>
          <a:xfrm>
            <a:off x="0" y="3581400"/>
            <a:ext cx="9144000" cy="2133600"/>
          </a:xfrm>
          <a:prstGeom prst="flowChartPunchedTape">
            <a:avLst/>
          </a:prstGeom>
          <a:solidFill>
            <a:srgbClr val="DB924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/>
        </p:nvSpPr>
        <p:spPr>
          <a:xfrm>
            <a:off x="0" y="0"/>
            <a:ext cx="9144000" cy="3962400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5029200" y="1905000"/>
            <a:ext cx="1981200" cy="15240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ectangle 42"/>
          <p:cNvSpPr/>
          <p:nvPr/>
        </p:nvSpPr>
        <p:spPr>
          <a:xfrm>
            <a:off x="1828800" y="1905000"/>
            <a:ext cx="1905000" cy="1600200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40"/>
          <p:cNvGrpSpPr/>
          <p:nvPr/>
        </p:nvGrpSpPr>
        <p:grpSpPr>
          <a:xfrm>
            <a:off x="1295400" y="609600"/>
            <a:ext cx="6400800" cy="4191000"/>
            <a:chOff x="1143000" y="457200"/>
            <a:chExt cx="6400800" cy="4191000"/>
          </a:xfrm>
        </p:grpSpPr>
        <p:sp>
          <p:nvSpPr>
            <p:cNvPr id="23" name="Rounded Rectangle 22"/>
            <p:cNvSpPr/>
            <p:nvPr/>
          </p:nvSpPr>
          <p:spPr>
            <a:xfrm>
              <a:off x="3429000" y="2667000"/>
              <a:ext cx="1600200" cy="4572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3429000" y="1981200"/>
              <a:ext cx="1600200" cy="6858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" name="Rounded Rectangle 1"/>
            <p:cNvSpPr/>
            <p:nvPr/>
          </p:nvSpPr>
          <p:spPr>
            <a:xfrm>
              <a:off x="1143000" y="3886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2514600" y="3886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4724400" y="3886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6096000" y="3886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Delay 5"/>
            <p:cNvSpPr/>
            <p:nvPr/>
          </p:nvSpPr>
          <p:spPr>
            <a:xfrm rot="16200000">
              <a:off x="2971800" y="2667000"/>
              <a:ext cx="2590800" cy="1371600"/>
            </a:xfrm>
            <a:prstGeom prst="flowChartDelay">
              <a:avLst/>
            </a:prstGeom>
            <a:blipFill>
              <a:blip r:embed="rId3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1905000" y="3124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276600" y="3124200"/>
              <a:ext cx="3048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257800" y="3124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4953000" y="3124200"/>
              <a:ext cx="3048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6629400" y="3124200"/>
              <a:ext cx="8382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1143000" y="3124200"/>
              <a:ext cx="7620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1143000" y="1219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2514600" y="1219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3886200" y="1219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5257800" y="1219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6629400" y="1219200"/>
              <a:ext cx="8382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1143000" y="1981200"/>
              <a:ext cx="7620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6629400" y="1981200"/>
              <a:ext cx="8382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1143000" y="2667000"/>
              <a:ext cx="762000" cy="4572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ounded Rectangle 21"/>
            <p:cNvSpPr/>
            <p:nvPr/>
          </p:nvSpPr>
          <p:spPr>
            <a:xfrm>
              <a:off x="6629400" y="2743200"/>
              <a:ext cx="838200" cy="381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2057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2438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2819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3200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5105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486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5867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6248400" y="1981200"/>
              <a:ext cx="152400" cy="11430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ed Rectangle 35"/>
            <p:cNvSpPr/>
            <p:nvPr/>
          </p:nvSpPr>
          <p:spPr>
            <a:xfrm>
              <a:off x="2057400" y="457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ed Rectangle 36"/>
            <p:cNvSpPr/>
            <p:nvPr/>
          </p:nvSpPr>
          <p:spPr>
            <a:xfrm>
              <a:off x="3429000" y="457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4800600" y="457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6172200" y="457200"/>
              <a:ext cx="13716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1143000" y="457200"/>
              <a:ext cx="914400" cy="7620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60"/>
          <p:cNvGrpSpPr/>
          <p:nvPr/>
        </p:nvGrpSpPr>
        <p:grpSpPr>
          <a:xfrm>
            <a:off x="327014" y="3986246"/>
            <a:ext cx="1577986" cy="1119154"/>
            <a:chOff x="327014" y="3986246"/>
            <a:chExt cx="1577986" cy="1119154"/>
          </a:xfrm>
        </p:grpSpPr>
        <p:sp>
          <p:nvSpPr>
            <p:cNvPr id="53" name="Rounded Rectangle 52"/>
            <p:cNvSpPr/>
            <p:nvPr/>
          </p:nvSpPr>
          <p:spPr>
            <a:xfrm>
              <a:off x="990600" y="4572000"/>
              <a:ext cx="228600" cy="533400"/>
            </a:xfrm>
            <a:prstGeom prst="roundRect">
              <a:avLst>
                <a:gd name="adj" fmla="val 40274"/>
              </a:avLst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Moon 53"/>
            <p:cNvSpPr/>
            <p:nvPr/>
          </p:nvSpPr>
          <p:spPr>
            <a:xfrm rot="5400000">
              <a:off x="1333500" y="4305300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Moon 54"/>
            <p:cNvSpPr/>
            <p:nvPr/>
          </p:nvSpPr>
          <p:spPr>
            <a:xfrm rot="1558533">
              <a:off x="985828" y="4007348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Moon 55"/>
            <p:cNvSpPr/>
            <p:nvPr/>
          </p:nvSpPr>
          <p:spPr>
            <a:xfrm rot="17595717">
              <a:off x="576435" y="4112471"/>
              <a:ext cx="461585" cy="960428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Moon 56"/>
            <p:cNvSpPr/>
            <p:nvPr/>
          </p:nvSpPr>
          <p:spPr>
            <a:xfrm rot="8118905">
              <a:off x="746265" y="3986246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>
              <a:off x="9144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>
              <a:off x="10668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1554058">
              <a:off x="969606" y="4447115"/>
              <a:ext cx="194388" cy="297466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61"/>
          <p:cNvGrpSpPr/>
          <p:nvPr/>
        </p:nvGrpSpPr>
        <p:grpSpPr>
          <a:xfrm>
            <a:off x="1371600" y="4038600"/>
            <a:ext cx="663586" cy="890554"/>
            <a:chOff x="327014" y="3986246"/>
            <a:chExt cx="1577986" cy="1119154"/>
          </a:xfrm>
        </p:grpSpPr>
        <p:sp>
          <p:nvSpPr>
            <p:cNvPr id="63" name="Rounded Rectangle 62"/>
            <p:cNvSpPr/>
            <p:nvPr/>
          </p:nvSpPr>
          <p:spPr>
            <a:xfrm>
              <a:off x="990600" y="4572000"/>
              <a:ext cx="228600" cy="533400"/>
            </a:xfrm>
            <a:prstGeom prst="roundRect">
              <a:avLst>
                <a:gd name="adj" fmla="val 40274"/>
              </a:avLst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Moon 63"/>
            <p:cNvSpPr/>
            <p:nvPr/>
          </p:nvSpPr>
          <p:spPr>
            <a:xfrm rot="5400000">
              <a:off x="1333500" y="4305300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Moon 64"/>
            <p:cNvSpPr/>
            <p:nvPr/>
          </p:nvSpPr>
          <p:spPr>
            <a:xfrm rot="1558533">
              <a:off x="985828" y="4007348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Moon 65"/>
            <p:cNvSpPr/>
            <p:nvPr/>
          </p:nvSpPr>
          <p:spPr>
            <a:xfrm rot="17595717">
              <a:off x="576435" y="4112471"/>
              <a:ext cx="461585" cy="960428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Moon 66"/>
            <p:cNvSpPr/>
            <p:nvPr/>
          </p:nvSpPr>
          <p:spPr>
            <a:xfrm rot="8118905">
              <a:off x="746265" y="3986246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9144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10668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1554058">
              <a:off x="969606" y="4447115"/>
              <a:ext cx="194388" cy="297466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79"/>
          <p:cNvGrpSpPr/>
          <p:nvPr/>
        </p:nvGrpSpPr>
        <p:grpSpPr>
          <a:xfrm>
            <a:off x="7391400" y="3429000"/>
            <a:ext cx="990600" cy="838200"/>
            <a:chOff x="327014" y="3986246"/>
            <a:chExt cx="1577986" cy="1119154"/>
          </a:xfrm>
        </p:grpSpPr>
        <p:sp>
          <p:nvSpPr>
            <p:cNvPr id="81" name="Rounded Rectangle 80"/>
            <p:cNvSpPr/>
            <p:nvPr/>
          </p:nvSpPr>
          <p:spPr>
            <a:xfrm>
              <a:off x="990600" y="4572000"/>
              <a:ext cx="228600" cy="533400"/>
            </a:xfrm>
            <a:prstGeom prst="roundRect">
              <a:avLst>
                <a:gd name="adj" fmla="val 40274"/>
              </a:avLst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Moon 81"/>
            <p:cNvSpPr/>
            <p:nvPr/>
          </p:nvSpPr>
          <p:spPr>
            <a:xfrm rot="5400000">
              <a:off x="1333500" y="4305300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Moon 82"/>
            <p:cNvSpPr/>
            <p:nvPr/>
          </p:nvSpPr>
          <p:spPr>
            <a:xfrm rot="1558533">
              <a:off x="985828" y="4007348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Moon 83"/>
            <p:cNvSpPr/>
            <p:nvPr/>
          </p:nvSpPr>
          <p:spPr>
            <a:xfrm rot="17595717">
              <a:off x="576435" y="4112471"/>
              <a:ext cx="461585" cy="960428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Moon 84"/>
            <p:cNvSpPr/>
            <p:nvPr/>
          </p:nvSpPr>
          <p:spPr>
            <a:xfrm rot="8118905">
              <a:off x="746265" y="3986246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>
              <a:off x="9144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>
              <a:off x="10668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 rot="1554058">
              <a:off x="969606" y="4447115"/>
              <a:ext cx="194388" cy="297466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" name="Group 70"/>
          <p:cNvGrpSpPr/>
          <p:nvPr/>
        </p:nvGrpSpPr>
        <p:grpSpPr>
          <a:xfrm>
            <a:off x="7162800" y="3810000"/>
            <a:ext cx="990600" cy="990600"/>
            <a:chOff x="327014" y="3986246"/>
            <a:chExt cx="1577986" cy="1119154"/>
          </a:xfrm>
        </p:grpSpPr>
        <p:sp>
          <p:nvSpPr>
            <p:cNvPr id="72" name="Rounded Rectangle 71"/>
            <p:cNvSpPr/>
            <p:nvPr/>
          </p:nvSpPr>
          <p:spPr>
            <a:xfrm>
              <a:off x="990600" y="4572000"/>
              <a:ext cx="228600" cy="533400"/>
            </a:xfrm>
            <a:prstGeom prst="roundRect">
              <a:avLst>
                <a:gd name="adj" fmla="val 40274"/>
              </a:avLst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Moon 72"/>
            <p:cNvSpPr/>
            <p:nvPr/>
          </p:nvSpPr>
          <p:spPr>
            <a:xfrm rot="5400000">
              <a:off x="1333500" y="4305300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Moon 73"/>
            <p:cNvSpPr/>
            <p:nvPr/>
          </p:nvSpPr>
          <p:spPr>
            <a:xfrm rot="1558533">
              <a:off x="985828" y="4007348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Moon 74"/>
            <p:cNvSpPr/>
            <p:nvPr/>
          </p:nvSpPr>
          <p:spPr>
            <a:xfrm rot="17595717">
              <a:off x="576435" y="4112471"/>
              <a:ext cx="461585" cy="960428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Moon 75"/>
            <p:cNvSpPr/>
            <p:nvPr/>
          </p:nvSpPr>
          <p:spPr>
            <a:xfrm rot="8118905">
              <a:off x="746265" y="3986246"/>
              <a:ext cx="381000" cy="762000"/>
            </a:xfrm>
            <a:prstGeom prst="moon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9144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554058">
              <a:off x="969606" y="4447115"/>
              <a:ext cx="194388" cy="297466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>
              <a:off x="1066800" y="4572000"/>
              <a:ext cx="152400" cy="304800"/>
            </a:xfrm>
            <a:prstGeom prst="ellipse">
              <a:avLst/>
            </a:prstGeom>
            <a:solidFill>
              <a:srgbClr val="E899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88"/>
          <p:cNvGrpSpPr/>
          <p:nvPr/>
        </p:nvGrpSpPr>
        <p:grpSpPr>
          <a:xfrm>
            <a:off x="4038600" y="2362200"/>
            <a:ext cx="762000" cy="990600"/>
            <a:chOff x="3733800" y="3657600"/>
            <a:chExt cx="1295400" cy="1600200"/>
          </a:xfrm>
        </p:grpSpPr>
        <p:sp>
          <p:nvSpPr>
            <p:cNvPr id="90" name="Flowchart: Delay 89"/>
            <p:cNvSpPr/>
            <p:nvPr/>
          </p:nvSpPr>
          <p:spPr>
            <a:xfrm rot="16200000">
              <a:off x="3562350" y="3905250"/>
              <a:ext cx="1409700" cy="1066800"/>
            </a:xfrm>
            <a:prstGeom prst="flowChartDelay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3886200" y="3886200"/>
              <a:ext cx="152400" cy="1295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4191000" y="3733800"/>
              <a:ext cx="152400" cy="14478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4495800" y="3886200"/>
              <a:ext cx="152400" cy="12954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lowchart: Delay 93"/>
            <p:cNvSpPr/>
            <p:nvPr/>
          </p:nvSpPr>
          <p:spPr>
            <a:xfrm rot="16200000">
              <a:off x="3581400" y="3810000"/>
              <a:ext cx="1600200" cy="1295400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5" name="Up-Down Arrow 94"/>
          <p:cNvSpPr/>
          <p:nvPr/>
        </p:nvSpPr>
        <p:spPr>
          <a:xfrm>
            <a:off x="4800600" y="3581400"/>
            <a:ext cx="228600" cy="533400"/>
          </a:xfrm>
          <a:prstGeom prst="upDownArrow">
            <a:avLst>
              <a:gd name="adj1" fmla="val 73607"/>
              <a:gd name="adj2" fmla="val 5000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95"/>
          <p:cNvGrpSpPr/>
          <p:nvPr/>
        </p:nvGrpSpPr>
        <p:grpSpPr>
          <a:xfrm>
            <a:off x="3657600" y="1828800"/>
            <a:ext cx="228600" cy="762000"/>
            <a:chOff x="1371600" y="3962400"/>
            <a:chExt cx="457200" cy="1447800"/>
          </a:xfrm>
        </p:grpSpPr>
        <p:grpSp>
          <p:nvGrpSpPr>
            <p:cNvPr id="45" name="Group 77"/>
            <p:cNvGrpSpPr/>
            <p:nvPr/>
          </p:nvGrpSpPr>
          <p:grpSpPr>
            <a:xfrm>
              <a:off x="1371600" y="3962400"/>
              <a:ext cx="381000" cy="838200"/>
              <a:chOff x="2321196" y="4648200"/>
              <a:chExt cx="955404" cy="1219200"/>
            </a:xfrm>
          </p:grpSpPr>
          <p:sp>
            <p:nvSpPr>
              <p:cNvPr id="99" name="Moon 98"/>
              <p:cNvSpPr/>
              <p:nvPr/>
            </p:nvSpPr>
            <p:spPr>
              <a:xfrm flipH="1">
                <a:off x="2438400" y="4648200"/>
                <a:ext cx="381000" cy="1143000"/>
              </a:xfrm>
              <a:prstGeom prst="moon">
                <a:avLst>
                  <a:gd name="adj" fmla="val 87500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Moon 99"/>
              <p:cNvSpPr/>
              <p:nvPr/>
            </p:nvSpPr>
            <p:spPr>
              <a:xfrm>
                <a:off x="2590800" y="5029200"/>
                <a:ext cx="685800" cy="8382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Moon 100"/>
              <p:cNvSpPr/>
              <p:nvPr/>
            </p:nvSpPr>
            <p:spPr>
              <a:xfrm>
                <a:off x="2514600" y="4724400"/>
                <a:ext cx="685800" cy="11430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Moon 101"/>
              <p:cNvSpPr/>
              <p:nvPr/>
            </p:nvSpPr>
            <p:spPr>
              <a:xfrm rot="9850547">
                <a:off x="2321196" y="4845750"/>
                <a:ext cx="453455" cy="88004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8" name="Flowchart: Merge 97"/>
            <p:cNvSpPr/>
            <p:nvPr/>
          </p:nvSpPr>
          <p:spPr>
            <a:xfrm>
              <a:off x="1371600" y="4495800"/>
              <a:ext cx="457200" cy="914400"/>
            </a:xfrm>
            <a:prstGeom prst="flowChartMerge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102"/>
          <p:cNvGrpSpPr/>
          <p:nvPr/>
        </p:nvGrpSpPr>
        <p:grpSpPr>
          <a:xfrm>
            <a:off x="4876800" y="1828800"/>
            <a:ext cx="228600" cy="762000"/>
            <a:chOff x="1371600" y="3962400"/>
            <a:chExt cx="457200" cy="1447800"/>
          </a:xfrm>
        </p:grpSpPr>
        <p:grpSp>
          <p:nvGrpSpPr>
            <p:cNvPr id="47" name="Group 77"/>
            <p:cNvGrpSpPr/>
            <p:nvPr/>
          </p:nvGrpSpPr>
          <p:grpSpPr>
            <a:xfrm>
              <a:off x="1371600" y="3962400"/>
              <a:ext cx="381000" cy="838200"/>
              <a:chOff x="2321196" y="4648200"/>
              <a:chExt cx="955404" cy="1219200"/>
            </a:xfrm>
          </p:grpSpPr>
          <p:sp>
            <p:nvSpPr>
              <p:cNvPr id="106" name="Moon 105"/>
              <p:cNvSpPr/>
              <p:nvPr/>
            </p:nvSpPr>
            <p:spPr>
              <a:xfrm flipH="1">
                <a:off x="2438400" y="4648200"/>
                <a:ext cx="381000" cy="1143000"/>
              </a:xfrm>
              <a:prstGeom prst="moon">
                <a:avLst>
                  <a:gd name="adj" fmla="val 87500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Moon 106"/>
              <p:cNvSpPr/>
              <p:nvPr/>
            </p:nvSpPr>
            <p:spPr>
              <a:xfrm>
                <a:off x="2590800" y="5029200"/>
                <a:ext cx="685800" cy="8382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Moon 107"/>
              <p:cNvSpPr/>
              <p:nvPr/>
            </p:nvSpPr>
            <p:spPr>
              <a:xfrm>
                <a:off x="2514600" y="4724400"/>
                <a:ext cx="685800" cy="114300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Moon 108"/>
              <p:cNvSpPr/>
              <p:nvPr/>
            </p:nvSpPr>
            <p:spPr>
              <a:xfrm rot="9850547">
                <a:off x="2321196" y="4845750"/>
                <a:ext cx="453455" cy="880040"/>
              </a:xfrm>
              <a:prstGeom prst="moon">
                <a:avLst>
                  <a:gd name="adj" fmla="val 60929"/>
                </a:avLst>
              </a:prstGeom>
              <a:solidFill>
                <a:srgbClr val="FF0000"/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Flowchart: Merge 104"/>
            <p:cNvSpPr/>
            <p:nvPr/>
          </p:nvSpPr>
          <p:spPr>
            <a:xfrm>
              <a:off x="1371600" y="4495800"/>
              <a:ext cx="457200" cy="914400"/>
            </a:xfrm>
            <a:prstGeom prst="flowChartMerge">
              <a:avLst/>
            </a:prstGeom>
            <a:solidFill>
              <a:srgbClr val="8A6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0" name="Rounded Rectangle 109"/>
          <p:cNvSpPr/>
          <p:nvPr/>
        </p:nvSpPr>
        <p:spPr>
          <a:xfrm>
            <a:off x="3581400" y="2286000"/>
            <a:ext cx="381000" cy="152400"/>
          </a:xfrm>
          <a:prstGeom prst="round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ounded Rectangle 110"/>
          <p:cNvSpPr/>
          <p:nvPr/>
        </p:nvSpPr>
        <p:spPr>
          <a:xfrm>
            <a:off x="4800600" y="2286000"/>
            <a:ext cx="381000" cy="152400"/>
          </a:xfrm>
          <a:prstGeom prst="roundRect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0"/>
          <p:cNvGrpSpPr/>
          <p:nvPr/>
        </p:nvGrpSpPr>
        <p:grpSpPr>
          <a:xfrm>
            <a:off x="609600" y="762000"/>
            <a:ext cx="3200400" cy="3352800"/>
            <a:chOff x="914400" y="533400"/>
            <a:chExt cx="7239000" cy="6046098"/>
          </a:xfrm>
        </p:grpSpPr>
        <p:sp>
          <p:nvSpPr>
            <p:cNvPr id="3" name="Flowchart: Manual Operation 2"/>
            <p:cNvSpPr/>
            <p:nvPr/>
          </p:nvSpPr>
          <p:spPr>
            <a:xfrm rot="10800000">
              <a:off x="1524000" y="1905000"/>
              <a:ext cx="6096000" cy="3886200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Moon 3"/>
            <p:cNvSpPr/>
            <p:nvPr/>
          </p:nvSpPr>
          <p:spPr>
            <a:xfrm rot="9731436" flipH="1">
              <a:off x="5023862" y="1001337"/>
              <a:ext cx="2399182" cy="5323798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Moon 4"/>
            <p:cNvSpPr/>
            <p:nvPr/>
          </p:nvSpPr>
          <p:spPr>
            <a:xfrm rot="11868564">
              <a:off x="1366261" y="848937"/>
              <a:ext cx="2399182" cy="5323798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Moon 5"/>
            <p:cNvSpPr/>
            <p:nvPr/>
          </p:nvSpPr>
          <p:spPr>
            <a:xfrm rot="11868564">
              <a:off x="914400" y="751570"/>
              <a:ext cx="2573867" cy="5827928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Moon 6"/>
            <p:cNvSpPr/>
            <p:nvPr/>
          </p:nvSpPr>
          <p:spPr>
            <a:xfrm rot="9731436" flipH="1">
              <a:off x="5579533" y="751568"/>
              <a:ext cx="2573867" cy="5827928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Moon 7"/>
            <p:cNvSpPr/>
            <p:nvPr/>
          </p:nvSpPr>
          <p:spPr>
            <a:xfrm rot="16200000">
              <a:off x="3410476" y="-951021"/>
              <a:ext cx="2339758" cy="5308600"/>
            </a:xfrm>
            <a:prstGeom prst="moon">
              <a:avLst>
                <a:gd name="adj" fmla="val 84191"/>
              </a:avLst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94"/>
          <p:cNvGrpSpPr/>
          <p:nvPr/>
        </p:nvGrpSpPr>
        <p:grpSpPr>
          <a:xfrm>
            <a:off x="3048000" y="1905000"/>
            <a:ext cx="5943600" cy="4419600"/>
            <a:chOff x="1981200" y="609600"/>
            <a:chExt cx="5943600" cy="4419600"/>
          </a:xfrm>
        </p:grpSpPr>
        <p:sp>
          <p:nvSpPr>
            <p:cNvPr id="10" name="Rectangle 9"/>
            <p:cNvSpPr/>
            <p:nvPr/>
          </p:nvSpPr>
          <p:spPr>
            <a:xfrm rot="5400000">
              <a:off x="3162299" y="2628904"/>
              <a:ext cx="3733802" cy="1524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530600" y="4775200"/>
              <a:ext cx="2870200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ight Triangle 11"/>
            <p:cNvSpPr/>
            <p:nvPr/>
          </p:nvSpPr>
          <p:spPr>
            <a:xfrm rot="10800000">
              <a:off x="3191933" y="4775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ight Triangle 12"/>
            <p:cNvSpPr/>
            <p:nvPr/>
          </p:nvSpPr>
          <p:spPr>
            <a:xfrm rot="10800000" flipH="1">
              <a:off x="6375400" y="4775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ight Triangle 13"/>
            <p:cNvSpPr/>
            <p:nvPr/>
          </p:nvSpPr>
          <p:spPr>
            <a:xfrm rot="10800000">
              <a:off x="2853267" y="4521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ight Triangle 14"/>
            <p:cNvSpPr/>
            <p:nvPr/>
          </p:nvSpPr>
          <p:spPr>
            <a:xfrm rot="10800000" flipH="1">
              <a:off x="6714067" y="4521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191932" y="4521200"/>
              <a:ext cx="3513667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ight Triangle 16"/>
            <p:cNvSpPr/>
            <p:nvPr/>
          </p:nvSpPr>
          <p:spPr>
            <a:xfrm rot="10800000">
              <a:off x="2514600" y="4267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ight Triangle 17"/>
            <p:cNvSpPr/>
            <p:nvPr/>
          </p:nvSpPr>
          <p:spPr>
            <a:xfrm rot="10800000" flipH="1">
              <a:off x="7052733" y="42672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2853267" y="4267200"/>
              <a:ext cx="4233333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ight Triangle 19"/>
            <p:cNvSpPr/>
            <p:nvPr/>
          </p:nvSpPr>
          <p:spPr>
            <a:xfrm rot="10800000">
              <a:off x="2209800" y="40386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ight Triangle 20"/>
            <p:cNvSpPr/>
            <p:nvPr/>
          </p:nvSpPr>
          <p:spPr>
            <a:xfrm rot="10800000" flipH="1">
              <a:off x="7391400" y="4038600"/>
              <a:ext cx="338667" cy="254000"/>
            </a:xfrm>
            <a:prstGeom prst="rtTriangle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2514600" y="4038600"/>
              <a:ext cx="1752600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5715000" y="4038600"/>
              <a:ext cx="1676400" cy="2540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1981200" y="3962400"/>
              <a:ext cx="2286000" cy="45719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5715000" y="3962400"/>
              <a:ext cx="2209800" cy="45719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Moon 25"/>
            <p:cNvSpPr/>
            <p:nvPr/>
          </p:nvSpPr>
          <p:spPr>
            <a:xfrm rot="289766">
              <a:off x="3497622" y="1032278"/>
              <a:ext cx="1673790" cy="2909832"/>
            </a:xfrm>
            <a:prstGeom prst="moon">
              <a:avLst>
                <a:gd name="adj" fmla="val 70551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4267200" y="4267200"/>
              <a:ext cx="1447800" cy="762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lowchart: Extract 27"/>
            <p:cNvSpPr/>
            <p:nvPr/>
          </p:nvSpPr>
          <p:spPr>
            <a:xfrm>
              <a:off x="4953000" y="609600"/>
              <a:ext cx="152400" cy="228600"/>
            </a:xfrm>
            <a:prstGeom prst="flowChartExtra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1" y="381000"/>
            <a:ext cx="2159000" cy="5867400"/>
            <a:chOff x="381000" y="228600"/>
            <a:chExt cx="2355273" cy="6400800"/>
          </a:xfrm>
        </p:grpSpPr>
        <p:sp>
          <p:nvSpPr>
            <p:cNvPr id="3" name="Rounded Rectangle 2"/>
            <p:cNvSpPr/>
            <p:nvPr/>
          </p:nvSpPr>
          <p:spPr>
            <a:xfrm rot="16200000">
              <a:off x="-1295400" y="4495800"/>
              <a:ext cx="4038600" cy="2286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Multiply 3"/>
            <p:cNvSpPr/>
            <p:nvPr/>
          </p:nvSpPr>
          <p:spPr>
            <a:xfrm>
              <a:off x="577273" y="6035964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 rot="16200000">
              <a:off x="381000" y="4495800"/>
              <a:ext cx="4038600" cy="2286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Multiply 5"/>
            <p:cNvSpPr/>
            <p:nvPr/>
          </p:nvSpPr>
          <p:spPr>
            <a:xfrm>
              <a:off x="2246746" y="6049818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838200" y="61722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22"/>
            <p:cNvGrpSpPr/>
            <p:nvPr/>
          </p:nvGrpSpPr>
          <p:grpSpPr>
            <a:xfrm>
              <a:off x="381000" y="228600"/>
              <a:ext cx="2355273" cy="2426859"/>
              <a:chOff x="2105890" y="2068941"/>
              <a:chExt cx="2355273" cy="2426859"/>
            </a:xfrm>
          </p:grpSpPr>
          <p:sp>
            <p:nvSpPr>
              <p:cNvPr id="21" name="Trapezoid 20"/>
              <p:cNvSpPr/>
              <p:nvPr/>
            </p:nvSpPr>
            <p:spPr>
              <a:xfrm>
                <a:off x="2362200" y="3733800"/>
                <a:ext cx="1828800" cy="533400"/>
              </a:xfrm>
              <a:prstGeom prst="trapezoid">
                <a:avLst>
                  <a:gd name="adj" fmla="val 48088"/>
                </a:avLst>
              </a:prstGeom>
              <a:blipFill>
                <a:blip r:embed="rId3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rapezoid 21"/>
              <p:cNvSpPr/>
              <p:nvPr/>
            </p:nvSpPr>
            <p:spPr>
              <a:xfrm rot="10800000">
                <a:off x="2133600" y="2209800"/>
                <a:ext cx="2286000" cy="685800"/>
              </a:xfrm>
              <a:prstGeom prst="trapezoid">
                <a:avLst>
                  <a:gd name="adj" fmla="val 29040"/>
                </a:avLst>
              </a:prstGeom>
              <a:blipFill>
                <a:blip r:embed="rId3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rapezoid 22"/>
              <p:cNvSpPr/>
              <p:nvPr/>
            </p:nvSpPr>
            <p:spPr>
              <a:xfrm rot="10800000">
                <a:off x="2105890" y="2068941"/>
                <a:ext cx="2355273" cy="147785"/>
              </a:xfrm>
              <a:prstGeom prst="trapezoid">
                <a:avLst>
                  <a:gd name="adj" fmla="val 29040"/>
                </a:avLst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>
                <a:off x="2641600" y="2895600"/>
                <a:ext cx="1524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3763818" y="2890982"/>
                <a:ext cx="152400" cy="7620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ounded Rectangle 25"/>
              <p:cNvSpPr/>
              <p:nvPr/>
            </p:nvSpPr>
            <p:spPr>
              <a:xfrm rot="5400000">
                <a:off x="1266537" y="3229263"/>
                <a:ext cx="2209800" cy="170873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ounded Rectangle 26"/>
              <p:cNvSpPr/>
              <p:nvPr/>
            </p:nvSpPr>
            <p:spPr>
              <a:xfrm rot="5400000">
                <a:off x="3063009" y="3233882"/>
                <a:ext cx="2209800" cy="170873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ounded Rectangle 27"/>
              <p:cNvSpPr/>
              <p:nvPr/>
            </p:nvSpPr>
            <p:spPr>
              <a:xfrm rot="16200000">
                <a:off x="2372594" y="3917372"/>
                <a:ext cx="898236" cy="15702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ounded Rectangle 28"/>
              <p:cNvSpPr/>
              <p:nvPr/>
            </p:nvSpPr>
            <p:spPr>
              <a:xfrm rot="16200000">
                <a:off x="3263904" y="3912754"/>
                <a:ext cx="898236" cy="15702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ounded Rectangle 29"/>
              <p:cNvSpPr/>
              <p:nvPr/>
            </p:nvSpPr>
            <p:spPr>
              <a:xfrm>
                <a:off x="2286000" y="3505200"/>
                <a:ext cx="1981200" cy="2286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Multiply 30"/>
              <p:cNvSpPr/>
              <p:nvPr/>
            </p:nvSpPr>
            <p:spPr>
              <a:xfrm>
                <a:off x="2237509" y="3459018"/>
                <a:ext cx="304800" cy="304800"/>
              </a:xfrm>
              <a:prstGeom prst="mathMultiply">
                <a:avLst>
                  <a:gd name="adj1" fmla="val 11399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Multiply 31"/>
              <p:cNvSpPr/>
              <p:nvPr/>
            </p:nvSpPr>
            <p:spPr>
              <a:xfrm>
                <a:off x="3987800" y="3463636"/>
                <a:ext cx="304800" cy="304800"/>
              </a:xfrm>
              <a:prstGeom prst="mathMultiply">
                <a:avLst>
                  <a:gd name="adj1" fmla="val 11399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Multiply 32"/>
              <p:cNvSpPr/>
              <p:nvPr/>
            </p:nvSpPr>
            <p:spPr>
              <a:xfrm>
                <a:off x="2667000" y="3463636"/>
                <a:ext cx="304800" cy="304800"/>
              </a:xfrm>
              <a:prstGeom prst="mathMultiply">
                <a:avLst>
                  <a:gd name="adj1" fmla="val 11399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Multiply 33"/>
              <p:cNvSpPr/>
              <p:nvPr/>
            </p:nvSpPr>
            <p:spPr>
              <a:xfrm>
                <a:off x="3553691" y="3472873"/>
                <a:ext cx="304800" cy="304800"/>
              </a:xfrm>
              <a:prstGeom prst="mathMultiply">
                <a:avLst>
                  <a:gd name="adj1" fmla="val 11399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2290618" y="3699164"/>
                <a:ext cx="170873" cy="4571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295236" y="3472873"/>
                <a:ext cx="170873" cy="4571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4077854" y="3482109"/>
                <a:ext cx="170873" cy="4571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4077855" y="3713019"/>
                <a:ext cx="170873" cy="45719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7"/>
              <p:cNvSpPr/>
              <p:nvPr/>
            </p:nvSpPr>
            <p:spPr>
              <a:xfrm>
                <a:off x="2258290" y="4267200"/>
                <a:ext cx="2057400" cy="228600"/>
              </a:xfrm>
              <a:prstGeom prst="roundRect">
                <a:avLst/>
              </a:prstGeom>
              <a:blipFill>
                <a:blip r:embed="rId2" cstate="print"/>
                <a:tile tx="0" ty="0" sx="100000" sy="100000" flip="none" algn="tl"/>
              </a:blip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Rounded Rectangle 8"/>
            <p:cNvSpPr/>
            <p:nvPr/>
          </p:nvSpPr>
          <p:spPr>
            <a:xfrm>
              <a:off x="838200" y="54102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838200" y="46482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838200" y="38100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838200" y="3124200"/>
              <a:ext cx="1447800" cy="152400"/>
            </a:xfrm>
            <a:prstGeom prst="roundRect">
              <a:avLst/>
            </a:prstGeom>
            <a:blipFill>
              <a:blip r:embed="rId2" cstate="print"/>
              <a:tile tx="0" ty="0" sx="100000" sy="100000" flip="none" algn="tl"/>
            </a:blip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Multiply 12"/>
            <p:cNvSpPr/>
            <p:nvPr/>
          </p:nvSpPr>
          <p:spPr>
            <a:xfrm>
              <a:off x="591128" y="5329382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Multiply 13"/>
            <p:cNvSpPr/>
            <p:nvPr/>
          </p:nvSpPr>
          <p:spPr>
            <a:xfrm>
              <a:off x="572655" y="4572000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Multiply 14"/>
            <p:cNvSpPr/>
            <p:nvPr/>
          </p:nvSpPr>
          <p:spPr>
            <a:xfrm>
              <a:off x="563419" y="3749964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Multiply 15"/>
            <p:cNvSpPr/>
            <p:nvPr/>
          </p:nvSpPr>
          <p:spPr>
            <a:xfrm>
              <a:off x="563418" y="3029527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Multiply 16"/>
            <p:cNvSpPr/>
            <p:nvPr/>
          </p:nvSpPr>
          <p:spPr>
            <a:xfrm>
              <a:off x="2244437" y="3029528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Multiply 17"/>
            <p:cNvSpPr/>
            <p:nvPr/>
          </p:nvSpPr>
          <p:spPr>
            <a:xfrm>
              <a:off x="2235200" y="3703782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Multiply 18"/>
            <p:cNvSpPr/>
            <p:nvPr/>
          </p:nvSpPr>
          <p:spPr>
            <a:xfrm>
              <a:off x="2235201" y="4572000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Multiply 19"/>
            <p:cNvSpPr/>
            <p:nvPr/>
          </p:nvSpPr>
          <p:spPr>
            <a:xfrm>
              <a:off x="2253673" y="5301673"/>
              <a:ext cx="304800" cy="304800"/>
            </a:xfrm>
            <a:prstGeom prst="mathMultiply">
              <a:avLst>
                <a:gd name="adj1" fmla="val 11399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62000" y="304800"/>
            <a:ext cx="3006080" cy="5729392"/>
            <a:chOff x="2895600" y="918121"/>
            <a:chExt cx="3006080" cy="5729392"/>
          </a:xfrm>
        </p:grpSpPr>
        <p:sp>
          <p:nvSpPr>
            <p:cNvPr id="3" name="Cloud 2"/>
            <p:cNvSpPr/>
            <p:nvPr/>
          </p:nvSpPr>
          <p:spPr>
            <a:xfrm>
              <a:off x="3276600" y="1981200"/>
              <a:ext cx="381000" cy="914400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>
              <a:off x="4495800" y="2057400"/>
              <a:ext cx="381000" cy="762000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4663168">
              <a:off x="4302178" y="5978577"/>
              <a:ext cx="548390" cy="789482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4271122">
              <a:off x="3558915" y="5974829"/>
              <a:ext cx="548390" cy="789482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895600" y="4512039"/>
              <a:ext cx="548390" cy="78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5029200" y="4512039"/>
              <a:ext cx="548390" cy="78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124200" y="2607039"/>
              <a:ext cx="2057400" cy="24384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411805">
              <a:off x="4534846" y="2983589"/>
              <a:ext cx="762000" cy="1976580"/>
            </a:xfrm>
            <a:prstGeom prst="trapezoid">
              <a:avLst/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100949">
              <a:off x="3085505" y="3120388"/>
              <a:ext cx="762000" cy="1762769"/>
            </a:xfrm>
            <a:prstGeom prst="trapezoid">
              <a:avLst/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3276600" y="3064239"/>
              <a:ext cx="1905000" cy="3276600"/>
            </a:xfrm>
            <a:prstGeom prst="trapezoid">
              <a:avLst>
                <a:gd name="adj" fmla="val 18947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84"/>
            <p:cNvGrpSpPr/>
            <p:nvPr/>
          </p:nvGrpSpPr>
          <p:grpSpPr>
            <a:xfrm>
              <a:off x="4210570" y="3028687"/>
              <a:ext cx="976832" cy="3289998"/>
              <a:chOff x="6071346" y="1769811"/>
              <a:chExt cx="1834000" cy="3650020"/>
            </a:xfrm>
          </p:grpSpPr>
          <p:sp>
            <p:nvSpPr>
              <p:cNvPr id="52" name="Trapezoid 51"/>
              <p:cNvSpPr/>
              <p:nvPr/>
            </p:nvSpPr>
            <p:spPr>
              <a:xfrm rot="21203472">
                <a:off x="6071346" y="1769811"/>
                <a:ext cx="1834000" cy="3650020"/>
              </a:xfrm>
              <a:prstGeom prst="trapezoid">
                <a:avLst/>
              </a:prstGeom>
              <a:solidFill>
                <a:srgbClr val="D6D48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" name="Group 83"/>
              <p:cNvGrpSpPr/>
              <p:nvPr/>
            </p:nvGrpSpPr>
            <p:grpSpPr>
              <a:xfrm rot="5553782">
                <a:off x="4838212" y="3310918"/>
                <a:ext cx="3581225" cy="613702"/>
                <a:chOff x="3048000" y="457200"/>
                <a:chExt cx="4876800" cy="1371600"/>
              </a:xfrm>
            </p:grpSpPr>
            <p:grpSp>
              <p:nvGrpSpPr>
                <p:cNvPr id="16" name="Group 73"/>
                <p:cNvGrpSpPr/>
                <p:nvPr/>
              </p:nvGrpSpPr>
              <p:grpSpPr>
                <a:xfrm>
                  <a:off x="3048000" y="457200"/>
                  <a:ext cx="1828800" cy="1371600"/>
                  <a:chOff x="3048000" y="457200"/>
                  <a:chExt cx="1828800" cy="1371600"/>
                </a:xfrm>
              </p:grpSpPr>
              <p:sp>
                <p:nvSpPr>
                  <p:cNvPr id="64" name="Block Arc 63"/>
                  <p:cNvSpPr/>
                  <p:nvPr/>
                </p:nvSpPr>
                <p:spPr>
                  <a:xfrm>
                    <a:off x="3048000" y="609600"/>
                    <a:ext cx="1295400" cy="1219200"/>
                  </a:xfrm>
                  <a:prstGeom prst="blockArc">
                    <a:avLst>
                      <a:gd name="adj1" fmla="val 2416508"/>
                      <a:gd name="adj2" fmla="val 0"/>
                      <a:gd name="adj3" fmla="val 250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5" name="Block Arc 64"/>
                  <p:cNvSpPr/>
                  <p:nvPr/>
                </p:nvSpPr>
                <p:spPr>
                  <a:xfrm rot="10800000">
                    <a:off x="3581400" y="4572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7" name="Group 74"/>
                <p:cNvGrpSpPr/>
                <p:nvPr/>
              </p:nvGrpSpPr>
              <p:grpSpPr>
                <a:xfrm>
                  <a:off x="4114800" y="457200"/>
                  <a:ext cx="1828800" cy="1371600"/>
                  <a:chOff x="3048000" y="457200"/>
                  <a:chExt cx="1828800" cy="1371600"/>
                </a:xfrm>
              </p:grpSpPr>
              <p:sp>
                <p:nvSpPr>
                  <p:cNvPr id="62" name="Block Arc 61"/>
                  <p:cNvSpPr/>
                  <p:nvPr/>
                </p:nvSpPr>
                <p:spPr>
                  <a:xfrm>
                    <a:off x="3048000" y="6096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3" name="Block Arc 62"/>
                  <p:cNvSpPr/>
                  <p:nvPr/>
                </p:nvSpPr>
                <p:spPr>
                  <a:xfrm rot="10800000">
                    <a:off x="3581400" y="4572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9" name="Group 77"/>
                <p:cNvGrpSpPr/>
                <p:nvPr/>
              </p:nvGrpSpPr>
              <p:grpSpPr>
                <a:xfrm>
                  <a:off x="5105400" y="457200"/>
                  <a:ext cx="1828800" cy="1371600"/>
                  <a:chOff x="3048000" y="457200"/>
                  <a:chExt cx="1828800" cy="1371600"/>
                </a:xfrm>
              </p:grpSpPr>
              <p:sp>
                <p:nvSpPr>
                  <p:cNvPr id="60" name="Block Arc 59"/>
                  <p:cNvSpPr/>
                  <p:nvPr/>
                </p:nvSpPr>
                <p:spPr>
                  <a:xfrm>
                    <a:off x="3048000" y="6096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1" name="Block Arc 60"/>
                  <p:cNvSpPr/>
                  <p:nvPr/>
                </p:nvSpPr>
                <p:spPr>
                  <a:xfrm rot="10800000">
                    <a:off x="3581400" y="4572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0" name="Group 80"/>
                <p:cNvGrpSpPr/>
                <p:nvPr/>
              </p:nvGrpSpPr>
              <p:grpSpPr>
                <a:xfrm>
                  <a:off x="6096000" y="457200"/>
                  <a:ext cx="1828800" cy="1371600"/>
                  <a:chOff x="3048000" y="457200"/>
                  <a:chExt cx="1828800" cy="1371600"/>
                </a:xfrm>
              </p:grpSpPr>
              <p:sp>
                <p:nvSpPr>
                  <p:cNvPr id="58" name="Block Arc 57"/>
                  <p:cNvSpPr/>
                  <p:nvPr/>
                </p:nvSpPr>
                <p:spPr>
                  <a:xfrm rot="10800000">
                    <a:off x="3581400" y="457200"/>
                    <a:ext cx="1295400" cy="1219200"/>
                  </a:xfrm>
                  <a:prstGeom prst="blockArc">
                    <a:avLst>
                      <a:gd name="adj1" fmla="val 2294751"/>
                      <a:gd name="adj2" fmla="val 0"/>
                      <a:gd name="adj3" fmla="val 250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9" name="Block Arc 58"/>
                  <p:cNvSpPr/>
                  <p:nvPr/>
                </p:nvSpPr>
                <p:spPr>
                  <a:xfrm>
                    <a:off x="3048000" y="6096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7" name="Group 85"/>
            <p:cNvGrpSpPr/>
            <p:nvPr/>
          </p:nvGrpSpPr>
          <p:grpSpPr>
            <a:xfrm flipH="1">
              <a:off x="3277029" y="3007479"/>
              <a:ext cx="867593" cy="3309816"/>
              <a:chOff x="6071346" y="1769811"/>
              <a:chExt cx="1834000" cy="3650020"/>
            </a:xfrm>
          </p:grpSpPr>
          <p:sp>
            <p:nvSpPr>
              <p:cNvPr id="38" name="Trapezoid 37"/>
              <p:cNvSpPr/>
              <p:nvPr/>
            </p:nvSpPr>
            <p:spPr>
              <a:xfrm rot="21203472">
                <a:off x="6071346" y="1769811"/>
                <a:ext cx="1834000" cy="3650020"/>
              </a:xfrm>
              <a:prstGeom prst="trapezoid">
                <a:avLst/>
              </a:prstGeom>
              <a:solidFill>
                <a:srgbClr val="D6D48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" name="Group 83"/>
              <p:cNvGrpSpPr/>
              <p:nvPr/>
            </p:nvGrpSpPr>
            <p:grpSpPr>
              <a:xfrm rot="5553782">
                <a:off x="4838212" y="3310918"/>
                <a:ext cx="3581225" cy="613702"/>
                <a:chOff x="3048000" y="457200"/>
                <a:chExt cx="4876800" cy="1371600"/>
              </a:xfrm>
            </p:grpSpPr>
            <p:grpSp>
              <p:nvGrpSpPr>
                <p:cNvPr id="35" name="Group 73"/>
                <p:cNvGrpSpPr/>
                <p:nvPr/>
              </p:nvGrpSpPr>
              <p:grpSpPr>
                <a:xfrm>
                  <a:off x="3048000" y="457200"/>
                  <a:ext cx="1828800" cy="1371600"/>
                  <a:chOff x="3048000" y="457200"/>
                  <a:chExt cx="1828800" cy="1371600"/>
                </a:xfrm>
              </p:grpSpPr>
              <p:sp>
                <p:nvSpPr>
                  <p:cNvPr id="50" name="Block Arc 49"/>
                  <p:cNvSpPr/>
                  <p:nvPr/>
                </p:nvSpPr>
                <p:spPr>
                  <a:xfrm>
                    <a:off x="3048000" y="609600"/>
                    <a:ext cx="1295400" cy="1219200"/>
                  </a:xfrm>
                  <a:prstGeom prst="blockArc">
                    <a:avLst>
                      <a:gd name="adj1" fmla="val 2416508"/>
                      <a:gd name="adj2" fmla="val 0"/>
                      <a:gd name="adj3" fmla="val 250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1" name="Block Arc 50"/>
                  <p:cNvSpPr/>
                  <p:nvPr/>
                </p:nvSpPr>
                <p:spPr>
                  <a:xfrm rot="10800000">
                    <a:off x="3581400" y="4572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9" name="Group 74"/>
                <p:cNvGrpSpPr/>
                <p:nvPr/>
              </p:nvGrpSpPr>
              <p:grpSpPr>
                <a:xfrm>
                  <a:off x="4114800" y="457200"/>
                  <a:ext cx="1828800" cy="1371600"/>
                  <a:chOff x="3048000" y="457200"/>
                  <a:chExt cx="1828800" cy="1371600"/>
                </a:xfrm>
              </p:grpSpPr>
              <p:sp>
                <p:nvSpPr>
                  <p:cNvPr id="48" name="Block Arc 47"/>
                  <p:cNvSpPr/>
                  <p:nvPr/>
                </p:nvSpPr>
                <p:spPr>
                  <a:xfrm>
                    <a:off x="3048000" y="6096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9" name="Block Arc 48"/>
                  <p:cNvSpPr/>
                  <p:nvPr/>
                </p:nvSpPr>
                <p:spPr>
                  <a:xfrm rot="10800000">
                    <a:off x="3581400" y="4572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" name="Group 77"/>
                <p:cNvGrpSpPr/>
                <p:nvPr/>
              </p:nvGrpSpPr>
              <p:grpSpPr>
                <a:xfrm>
                  <a:off x="5105400" y="457200"/>
                  <a:ext cx="1828800" cy="1371600"/>
                  <a:chOff x="3048000" y="457200"/>
                  <a:chExt cx="1828800" cy="1371600"/>
                </a:xfrm>
              </p:grpSpPr>
              <p:sp>
                <p:nvSpPr>
                  <p:cNvPr id="46" name="Block Arc 45"/>
                  <p:cNvSpPr/>
                  <p:nvPr/>
                </p:nvSpPr>
                <p:spPr>
                  <a:xfrm>
                    <a:off x="3048000" y="6096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" name="Block Arc 46"/>
                  <p:cNvSpPr/>
                  <p:nvPr/>
                </p:nvSpPr>
                <p:spPr>
                  <a:xfrm rot="10800000">
                    <a:off x="3581400" y="4572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1" name="Group 80"/>
                <p:cNvGrpSpPr/>
                <p:nvPr/>
              </p:nvGrpSpPr>
              <p:grpSpPr>
                <a:xfrm>
                  <a:off x="6096000" y="457200"/>
                  <a:ext cx="1828800" cy="1371600"/>
                  <a:chOff x="3048000" y="457200"/>
                  <a:chExt cx="1828800" cy="1371600"/>
                </a:xfrm>
              </p:grpSpPr>
              <p:sp>
                <p:nvSpPr>
                  <p:cNvPr id="44" name="Block Arc 43"/>
                  <p:cNvSpPr/>
                  <p:nvPr/>
                </p:nvSpPr>
                <p:spPr>
                  <a:xfrm rot="10800000">
                    <a:off x="3581400" y="457200"/>
                    <a:ext cx="1295400" cy="1219200"/>
                  </a:xfrm>
                  <a:prstGeom prst="blockArc">
                    <a:avLst>
                      <a:gd name="adj1" fmla="val 2294751"/>
                      <a:gd name="adj2" fmla="val 0"/>
                      <a:gd name="adj3" fmla="val 25000"/>
                    </a:avLst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" name="Block Arc 44"/>
                  <p:cNvSpPr/>
                  <p:nvPr/>
                </p:nvSpPr>
                <p:spPr>
                  <a:xfrm>
                    <a:off x="3048000" y="609600"/>
                    <a:ext cx="1295400" cy="1219200"/>
                  </a:xfrm>
                  <a:prstGeom prst="blockArc">
                    <a:avLst/>
                  </a:prstGeom>
                  <a:solidFill>
                    <a:schemeClr val="accent1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15" name="Trapezoid 14"/>
            <p:cNvSpPr/>
            <p:nvPr/>
          </p:nvSpPr>
          <p:spPr>
            <a:xfrm rot="10800000">
              <a:off x="3857469" y="3060491"/>
              <a:ext cx="609600" cy="2286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" name="Group 102"/>
            <p:cNvGrpSpPr/>
            <p:nvPr/>
          </p:nvGrpSpPr>
          <p:grpSpPr>
            <a:xfrm>
              <a:off x="3505200" y="2759439"/>
              <a:ext cx="1395046" cy="1295400"/>
              <a:chOff x="2624682" y="2226017"/>
              <a:chExt cx="1981200" cy="2070031"/>
            </a:xfrm>
          </p:grpSpPr>
          <p:sp>
            <p:nvSpPr>
              <p:cNvPr id="34" name="Pie 33"/>
              <p:cNvSpPr/>
              <p:nvPr/>
            </p:nvSpPr>
            <p:spPr>
              <a:xfrm rot="18695073">
                <a:off x="2580266" y="2270433"/>
                <a:ext cx="2070031" cy="1981200"/>
              </a:xfrm>
              <a:prstGeom prst="pi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3" name="Group 5"/>
              <p:cNvGrpSpPr/>
              <p:nvPr/>
            </p:nvGrpSpPr>
            <p:grpSpPr>
              <a:xfrm>
                <a:off x="2743201" y="2385249"/>
                <a:ext cx="1579657" cy="1582691"/>
                <a:chOff x="2740939" y="2385249"/>
                <a:chExt cx="1579657" cy="1582691"/>
              </a:xfrm>
            </p:grpSpPr>
            <p:sp>
              <p:nvSpPr>
                <p:cNvPr id="36" name="Moon 3"/>
                <p:cNvSpPr/>
                <p:nvPr/>
              </p:nvSpPr>
              <p:spPr>
                <a:xfrm rot="16200000">
                  <a:off x="2898653" y="2546001"/>
                  <a:ext cx="1264225" cy="1579654"/>
                </a:xfrm>
                <a:prstGeom prst="moon">
                  <a:avLst>
                    <a:gd name="adj" fmla="val 67712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Moon 36"/>
                <p:cNvSpPr/>
                <p:nvPr/>
              </p:nvSpPr>
              <p:spPr>
                <a:xfrm rot="16200000">
                  <a:off x="2971923" y="2156528"/>
                  <a:ext cx="1119952" cy="1577394"/>
                </a:xfrm>
                <a:prstGeom prst="moon">
                  <a:avLst>
                    <a:gd name="adj" fmla="val 67712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" name="Group 119"/>
            <p:cNvGrpSpPr/>
            <p:nvPr/>
          </p:nvGrpSpPr>
          <p:grpSpPr>
            <a:xfrm rot="5400000">
              <a:off x="2285999" y="3429001"/>
              <a:ext cx="2438401" cy="914400"/>
              <a:chOff x="2624682" y="2226018"/>
              <a:chExt cx="1981200" cy="2070031"/>
            </a:xfrm>
          </p:grpSpPr>
          <p:sp>
            <p:nvSpPr>
              <p:cNvPr id="30" name="Pie 29"/>
              <p:cNvSpPr/>
              <p:nvPr/>
            </p:nvSpPr>
            <p:spPr>
              <a:xfrm rot="16952334">
                <a:off x="2580266" y="2270434"/>
                <a:ext cx="2070031" cy="1981200"/>
              </a:xfrm>
              <a:prstGeom prst="pie">
                <a:avLst>
                  <a:gd name="adj1" fmla="val 3057576"/>
                  <a:gd name="adj2" fmla="val 162000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4" name="Group 5"/>
              <p:cNvGrpSpPr/>
              <p:nvPr/>
            </p:nvGrpSpPr>
            <p:grpSpPr>
              <a:xfrm>
                <a:off x="2743201" y="2385249"/>
                <a:ext cx="1579657" cy="1582691"/>
                <a:chOff x="2740939" y="2385249"/>
                <a:chExt cx="1579657" cy="1582691"/>
              </a:xfrm>
            </p:grpSpPr>
            <p:sp>
              <p:nvSpPr>
                <p:cNvPr id="32" name="Moon 3"/>
                <p:cNvSpPr/>
                <p:nvPr/>
              </p:nvSpPr>
              <p:spPr>
                <a:xfrm rot="16200000">
                  <a:off x="2898653" y="2546001"/>
                  <a:ext cx="1264225" cy="1579654"/>
                </a:xfrm>
                <a:prstGeom prst="moon">
                  <a:avLst>
                    <a:gd name="adj" fmla="val 67712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Moon 32"/>
                <p:cNvSpPr/>
                <p:nvPr/>
              </p:nvSpPr>
              <p:spPr>
                <a:xfrm rot="16200000">
                  <a:off x="2971923" y="2156528"/>
                  <a:ext cx="1119952" cy="1577394"/>
                </a:xfrm>
                <a:prstGeom prst="moon">
                  <a:avLst>
                    <a:gd name="adj" fmla="val 67712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" name="Oval 17"/>
            <p:cNvSpPr/>
            <p:nvPr/>
          </p:nvSpPr>
          <p:spPr>
            <a:xfrm>
              <a:off x="3432748" y="1295400"/>
              <a:ext cx="12954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" name="Group 124"/>
            <p:cNvGrpSpPr/>
            <p:nvPr/>
          </p:nvGrpSpPr>
          <p:grpSpPr>
            <a:xfrm rot="11155702">
              <a:off x="3262980" y="918121"/>
              <a:ext cx="1614668" cy="1295400"/>
              <a:chOff x="2624682" y="2226017"/>
              <a:chExt cx="1981200" cy="2070031"/>
            </a:xfrm>
            <a:solidFill>
              <a:srgbClr val="E5C569"/>
            </a:solidFill>
          </p:grpSpPr>
          <p:sp>
            <p:nvSpPr>
              <p:cNvPr id="26" name="Pie 25"/>
              <p:cNvSpPr/>
              <p:nvPr/>
            </p:nvSpPr>
            <p:spPr>
              <a:xfrm rot="18695073">
                <a:off x="2580266" y="2270433"/>
                <a:ext cx="2070031" cy="1981200"/>
              </a:xfrm>
              <a:prstGeom prst="pi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6" name="Group 5"/>
              <p:cNvGrpSpPr/>
              <p:nvPr/>
            </p:nvGrpSpPr>
            <p:grpSpPr>
              <a:xfrm>
                <a:off x="2743201" y="2385249"/>
                <a:ext cx="1579657" cy="1582691"/>
                <a:chOff x="2740939" y="2385249"/>
                <a:chExt cx="1579657" cy="1582691"/>
              </a:xfrm>
              <a:grpFill/>
            </p:grpSpPr>
            <p:sp>
              <p:nvSpPr>
                <p:cNvPr id="28" name="Moon 3"/>
                <p:cNvSpPr/>
                <p:nvPr/>
              </p:nvSpPr>
              <p:spPr>
                <a:xfrm rot="16200000">
                  <a:off x="2898653" y="2546001"/>
                  <a:ext cx="1264225" cy="1579654"/>
                </a:xfrm>
                <a:prstGeom prst="moon">
                  <a:avLst>
                    <a:gd name="adj" fmla="val 6771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Moon 28"/>
                <p:cNvSpPr/>
                <p:nvPr/>
              </p:nvSpPr>
              <p:spPr>
                <a:xfrm rot="16200000">
                  <a:off x="2971923" y="2156528"/>
                  <a:ext cx="1119952" cy="1577394"/>
                </a:xfrm>
                <a:prstGeom prst="moon">
                  <a:avLst>
                    <a:gd name="adj" fmla="val 6771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" name="Group 135"/>
            <p:cNvGrpSpPr/>
            <p:nvPr/>
          </p:nvGrpSpPr>
          <p:grpSpPr>
            <a:xfrm rot="8193448">
              <a:off x="5024755" y="4629794"/>
              <a:ext cx="876925" cy="1222948"/>
              <a:chOff x="5943600" y="1295400"/>
              <a:chExt cx="1371600" cy="2057400"/>
            </a:xfrm>
          </p:grpSpPr>
          <p:sp>
            <p:nvSpPr>
              <p:cNvPr id="22" name="Rounded Rectangle 21"/>
              <p:cNvSpPr/>
              <p:nvPr/>
            </p:nvSpPr>
            <p:spPr>
              <a:xfrm>
                <a:off x="6477000" y="1752600"/>
                <a:ext cx="381000" cy="1600200"/>
              </a:xfrm>
              <a:prstGeom prst="roundRect">
                <a:avLst/>
              </a:prstGeom>
              <a:solidFill>
                <a:srgbClr val="DFBC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 rot="16200000">
                <a:off x="6324600" y="914400"/>
                <a:ext cx="609600" cy="1371600"/>
              </a:xfrm>
              <a:prstGeom prst="roundRect">
                <a:avLst/>
              </a:prstGeom>
              <a:solidFill>
                <a:srgbClr val="DFBC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 rot="16200000">
                <a:off x="5943600" y="1447800"/>
                <a:ext cx="609600" cy="304800"/>
              </a:xfrm>
              <a:prstGeom prst="roundRect">
                <a:avLst/>
              </a:prstGeom>
              <a:solidFill>
                <a:srgbClr val="D7AC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 rot="16200000">
                <a:off x="6705600" y="1447800"/>
                <a:ext cx="609600" cy="304800"/>
              </a:xfrm>
              <a:prstGeom prst="roundRect">
                <a:avLst/>
              </a:prstGeom>
              <a:solidFill>
                <a:srgbClr val="D7AC3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Oval 20"/>
            <p:cNvSpPr/>
            <p:nvPr/>
          </p:nvSpPr>
          <p:spPr>
            <a:xfrm>
              <a:off x="5181601" y="4876801"/>
              <a:ext cx="3048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2971800" y="1752600"/>
            <a:ext cx="2133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judge</a:t>
            </a:r>
            <a:endParaRPr lang="en-US" dirty="0"/>
          </a:p>
        </p:txBody>
      </p:sp>
      <p:grpSp>
        <p:nvGrpSpPr>
          <p:cNvPr id="67" name="Group 66"/>
          <p:cNvGrpSpPr/>
          <p:nvPr/>
        </p:nvGrpSpPr>
        <p:grpSpPr>
          <a:xfrm>
            <a:off x="5181600" y="381000"/>
            <a:ext cx="2790340" cy="5478277"/>
            <a:chOff x="2743200" y="304800"/>
            <a:chExt cx="2790340" cy="5478277"/>
          </a:xfrm>
        </p:grpSpPr>
        <p:grpSp>
          <p:nvGrpSpPr>
            <p:cNvPr id="68" name="Group 75"/>
            <p:cNvGrpSpPr/>
            <p:nvPr/>
          </p:nvGrpSpPr>
          <p:grpSpPr>
            <a:xfrm>
              <a:off x="2743200" y="1752600"/>
              <a:ext cx="2790340" cy="4030477"/>
              <a:chOff x="1447800" y="838200"/>
              <a:chExt cx="2790340" cy="4030477"/>
            </a:xfrm>
          </p:grpSpPr>
          <p:sp>
            <p:nvSpPr>
              <p:cNvPr id="97" name="Oval 96"/>
              <p:cNvSpPr/>
              <p:nvPr/>
            </p:nvSpPr>
            <p:spPr>
              <a:xfrm rot="19323027">
                <a:off x="2707948" y="4380590"/>
                <a:ext cx="1032222" cy="488087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 rot="19323027">
                <a:off x="2098349" y="4380588"/>
                <a:ext cx="1032222" cy="488087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Moon 98"/>
              <p:cNvSpPr/>
              <p:nvPr/>
            </p:nvSpPr>
            <p:spPr>
              <a:xfrm rot="1010459">
                <a:off x="1447800" y="838200"/>
                <a:ext cx="1319902" cy="3191203"/>
              </a:xfrm>
              <a:prstGeom prst="moon">
                <a:avLst>
                  <a:gd name="adj" fmla="val 87500"/>
                </a:avLst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Double Wave 99"/>
              <p:cNvSpPr/>
              <p:nvPr/>
            </p:nvSpPr>
            <p:spPr>
              <a:xfrm rot="6293676" flipH="1">
                <a:off x="463372" y="2678111"/>
                <a:ext cx="2923294" cy="895655"/>
              </a:xfrm>
              <a:prstGeom prst="doubleWave">
                <a:avLst>
                  <a:gd name="adj1" fmla="val 12500"/>
                  <a:gd name="adj2" fmla="val -737"/>
                </a:avLst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Moon 2"/>
              <p:cNvSpPr/>
              <p:nvPr/>
            </p:nvSpPr>
            <p:spPr>
              <a:xfrm rot="10365445">
                <a:off x="2893546" y="962219"/>
                <a:ext cx="1319902" cy="3191203"/>
              </a:xfrm>
              <a:prstGeom prst="moon">
                <a:avLst>
                  <a:gd name="adj" fmla="val 87500"/>
                </a:avLst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Double Wave 101"/>
              <p:cNvSpPr/>
              <p:nvPr/>
            </p:nvSpPr>
            <p:spPr>
              <a:xfrm rot="15306324">
                <a:off x="2328666" y="2562131"/>
                <a:ext cx="2923294" cy="895655"/>
              </a:xfrm>
              <a:prstGeom prst="doubleWave">
                <a:avLst>
                  <a:gd name="adj1" fmla="val 12500"/>
                  <a:gd name="adj2" fmla="val -737"/>
                </a:avLst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3499168" y="3100510"/>
                <a:ext cx="371849" cy="5054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1885954" y="3100510"/>
                <a:ext cx="371849" cy="5054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Isosceles Triangle 4"/>
              <p:cNvSpPr/>
              <p:nvPr/>
            </p:nvSpPr>
            <p:spPr>
              <a:xfrm rot="10511856">
                <a:off x="2432156" y="1012783"/>
                <a:ext cx="831050" cy="649058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 rot="1260531">
                <a:off x="1759185" y="1469208"/>
                <a:ext cx="829536" cy="1801621"/>
              </a:xfrm>
              <a:prstGeom prst="trapezoid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 rot="20265175">
                <a:off x="3027585" y="1473034"/>
                <a:ext cx="834512" cy="1774723"/>
              </a:xfrm>
              <a:prstGeom prst="trapezoid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8"/>
              <p:cNvSpPr/>
              <p:nvPr/>
            </p:nvSpPr>
            <p:spPr>
              <a:xfrm>
                <a:off x="2228151" y="1748305"/>
                <a:ext cx="1319902" cy="1947175"/>
              </a:xfrm>
              <a:prstGeom prst="trapezoid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err="1" smtClean="0"/>
                  <a:t>vb</a:t>
                </a:r>
                <a:endParaRPr lang="en-US" dirty="0"/>
              </a:p>
            </p:txBody>
          </p:sp>
          <p:sp>
            <p:nvSpPr>
              <p:cNvPr id="109" name="Pie 3"/>
              <p:cNvSpPr/>
              <p:nvPr/>
            </p:nvSpPr>
            <p:spPr>
              <a:xfrm rot="18473761">
                <a:off x="2064333" y="1009749"/>
                <a:ext cx="1609068" cy="1483068"/>
              </a:xfrm>
              <a:prstGeom prst="pie">
                <a:avLst>
                  <a:gd name="adj1" fmla="val 305435"/>
                  <a:gd name="adj2" fmla="val 16513154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Trapezoid 11"/>
              <p:cNvSpPr/>
              <p:nvPr/>
            </p:nvSpPr>
            <p:spPr>
              <a:xfrm>
                <a:off x="1983724" y="2667804"/>
                <a:ext cx="1857640" cy="1947175"/>
              </a:xfrm>
              <a:prstGeom prst="trapezoid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1" name="Rounded Rectangle 110"/>
              <p:cNvSpPr/>
              <p:nvPr/>
            </p:nvSpPr>
            <p:spPr>
              <a:xfrm>
                <a:off x="2374807" y="2613716"/>
                <a:ext cx="1026591" cy="216353"/>
              </a:xfrm>
              <a:prstGeom prst="round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9" name="Group 12"/>
              <p:cNvGrpSpPr/>
              <p:nvPr/>
            </p:nvGrpSpPr>
            <p:grpSpPr>
              <a:xfrm>
                <a:off x="2423692" y="2667804"/>
                <a:ext cx="945115" cy="216353"/>
                <a:chOff x="1447800" y="4953000"/>
                <a:chExt cx="4419600" cy="990600"/>
              </a:xfrm>
            </p:grpSpPr>
            <p:sp>
              <p:nvSpPr>
                <p:cNvPr id="123" name="Block Arc 13"/>
                <p:cNvSpPr/>
                <p:nvPr/>
              </p:nvSpPr>
              <p:spPr>
                <a:xfrm>
                  <a:off x="14478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4" name="Block Arc 14"/>
                <p:cNvSpPr/>
                <p:nvPr/>
              </p:nvSpPr>
              <p:spPr>
                <a:xfrm>
                  <a:off x="25146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5" name="Block Arc 15"/>
                <p:cNvSpPr/>
                <p:nvPr/>
              </p:nvSpPr>
              <p:spPr>
                <a:xfrm>
                  <a:off x="35814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6" name="Block Arc 16"/>
                <p:cNvSpPr/>
                <p:nvPr/>
              </p:nvSpPr>
              <p:spPr>
                <a:xfrm>
                  <a:off x="46482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7" name="Oval 126"/>
                <p:cNvSpPr/>
                <p:nvPr/>
              </p:nvSpPr>
              <p:spPr>
                <a:xfrm>
                  <a:off x="19050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Oval 127"/>
                <p:cNvSpPr/>
                <p:nvPr/>
              </p:nvSpPr>
              <p:spPr>
                <a:xfrm>
                  <a:off x="29718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28"/>
                <p:cNvSpPr/>
                <p:nvPr/>
              </p:nvSpPr>
              <p:spPr>
                <a:xfrm>
                  <a:off x="40386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>
                  <a:off x="51054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3" name="Moon 112"/>
              <p:cNvSpPr/>
              <p:nvPr/>
            </p:nvSpPr>
            <p:spPr>
              <a:xfrm rot="12394576">
                <a:off x="1758339" y="1227496"/>
                <a:ext cx="489807" cy="1914737"/>
              </a:xfrm>
              <a:prstGeom prst="moon">
                <a:avLst>
                  <a:gd name="adj" fmla="val 87500"/>
                </a:avLst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Moon 113"/>
              <p:cNvSpPr/>
              <p:nvPr/>
            </p:nvSpPr>
            <p:spPr>
              <a:xfrm rot="19990550">
                <a:off x="3420388" y="1196500"/>
                <a:ext cx="454290" cy="1797156"/>
              </a:xfrm>
              <a:prstGeom prst="moon">
                <a:avLst>
                  <a:gd name="adj" fmla="val 87500"/>
                </a:avLst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114"/>
              <p:cNvSpPr/>
              <p:nvPr/>
            </p:nvSpPr>
            <p:spPr>
              <a:xfrm rot="1804847">
                <a:off x="1604960" y="1268374"/>
                <a:ext cx="622280" cy="1554835"/>
              </a:xfrm>
              <a:prstGeom prst="ellipse">
                <a:avLst/>
              </a:prstGeom>
              <a:solidFill>
                <a:srgbClr val="D5B35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 rot="9297523">
                <a:off x="3473221" y="1309497"/>
                <a:ext cx="622280" cy="1554835"/>
              </a:xfrm>
              <a:prstGeom prst="ellipse">
                <a:avLst/>
              </a:prstGeom>
              <a:solidFill>
                <a:srgbClr val="D5B35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4" name="Group 43"/>
              <p:cNvGrpSpPr/>
              <p:nvPr/>
            </p:nvGrpSpPr>
            <p:grpSpPr>
              <a:xfrm>
                <a:off x="2668118" y="1531953"/>
                <a:ext cx="391082" cy="455479"/>
                <a:chOff x="6172200" y="1143000"/>
                <a:chExt cx="1828800" cy="1905000"/>
              </a:xfrm>
            </p:grpSpPr>
            <p:sp>
              <p:nvSpPr>
                <p:cNvPr id="118" name="Oval 117"/>
                <p:cNvSpPr/>
                <p:nvPr/>
              </p:nvSpPr>
              <p:spPr>
                <a:xfrm>
                  <a:off x="6172200" y="1143000"/>
                  <a:ext cx="1828800" cy="1905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Quad Arrow 118"/>
                <p:cNvSpPr/>
                <p:nvPr/>
              </p:nvSpPr>
              <p:spPr>
                <a:xfrm>
                  <a:off x="6815528" y="1222948"/>
                  <a:ext cx="533400" cy="685800"/>
                </a:xfrm>
                <a:prstGeom prst="quadArrow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Quad Arrow 119"/>
                <p:cNvSpPr/>
                <p:nvPr/>
              </p:nvSpPr>
              <p:spPr>
                <a:xfrm>
                  <a:off x="6858000" y="2362200"/>
                  <a:ext cx="533400" cy="685800"/>
                </a:xfrm>
                <a:prstGeom prst="quadArrow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Quad Arrow 120"/>
                <p:cNvSpPr/>
                <p:nvPr/>
              </p:nvSpPr>
              <p:spPr>
                <a:xfrm>
                  <a:off x="6248400" y="1752600"/>
                  <a:ext cx="533400" cy="685800"/>
                </a:xfrm>
                <a:prstGeom prst="quadArrow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Quad Arrow 121"/>
                <p:cNvSpPr/>
                <p:nvPr/>
              </p:nvSpPr>
              <p:spPr>
                <a:xfrm>
                  <a:off x="7391400" y="1752600"/>
                  <a:ext cx="533400" cy="685800"/>
                </a:xfrm>
                <a:prstGeom prst="quadArrow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6" name="Group 45"/>
            <p:cNvGrpSpPr/>
            <p:nvPr/>
          </p:nvGrpSpPr>
          <p:grpSpPr>
            <a:xfrm>
              <a:off x="3048000" y="304800"/>
              <a:ext cx="2209800" cy="2971800"/>
              <a:chOff x="5486400" y="583239"/>
              <a:chExt cx="2590800" cy="3836361"/>
            </a:xfrm>
          </p:grpSpPr>
          <p:sp>
            <p:nvSpPr>
              <p:cNvPr id="70" name="Oval 69"/>
              <p:cNvSpPr/>
              <p:nvPr/>
            </p:nvSpPr>
            <p:spPr>
              <a:xfrm rot="5400000">
                <a:off x="5791200" y="1295403"/>
                <a:ext cx="2057399" cy="1600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Moon 70"/>
              <p:cNvSpPr/>
              <p:nvPr/>
            </p:nvSpPr>
            <p:spPr>
              <a:xfrm>
                <a:off x="5486400" y="1066800"/>
                <a:ext cx="762000" cy="3352800"/>
              </a:xfrm>
              <a:prstGeom prst="moon">
                <a:avLst>
                  <a:gd name="adj" fmla="val 87377"/>
                </a:avLst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Moon 71"/>
              <p:cNvSpPr/>
              <p:nvPr/>
            </p:nvSpPr>
            <p:spPr>
              <a:xfrm flipH="1">
                <a:off x="7315200" y="1066800"/>
                <a:ext cx="762000" cy="3352800"/>
              </a:xfrm>
              <a:prstGeom prst="moon">
                <a:avLst>
                  <a:gd name="adj" fmla="val 87377"/>
                </a:avLst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 dirty="0"/>
              </a:p>
            </p:txBody>
          </p:sp>
          <p:sp>
            <p:nvSpPr>
              <p:cNvPr id="73" name="Moon 72"/>
              <p:cNvSpPr/>
              <p:nvPr/>
            </p:nvSpPr>
            <p:spPr>
              <a:xfrm rot="16010900" flipH="1">
                <a:off x="6311784" y="84308"/>
                <a:ext cx="838200" cy="1836061"/>
              </a:xfrm>
              <a:prstGeom prst="moon">
                <a:avLst>
                  <a:gd name="adj" fmla="val 87377"/>
                </a:avLst>
              </a:prstGeom>
              <a:solidFill>
                <a:srgbClr val="D5B35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7" name="Group 23"/>
              <p:cNvGrpSpPr/>
              <p:nvPr/>
            </p:nvGrpSpPr>
            <p:grpSpPr>
              <a:xfrm>
                <a:off x="5943600" y="1295400"/>
                <a:ext cx="1524000" cy="609600"/>
                <a:chOff x="2840889" y="4737113"/>
                <a:chExt cx="1801425" cy="847295"/>
              </a:xfrm>
            </p:grpSpPr>
            <p:sp>
              <p:nvSpPr>
                <p:cNvPr id="93" name="Moon 92"/>
                <p:cNvSpPr/>
                <p:nvPr/>
              </p:nvSpPr>
              <p:spPr>
                <a:xfrm rot="5639499">
                  <a:off x="3339758" y="4568187"/>
                  <a:ext cx="749543" cy="1160330"/>
                </a:xfrm>
                <a:prstGeom prst="moon">
                  <a:avLst>
                    <a:gd name="adj" fmla="val 51327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oon 93"/>
                <p:cNvSpPr/>
                <p:nvPr/>
              </p:nvSpPr>
              <p:spPr>
                <a:xfrm rot="4841449">
                  <a:off x="3687377" y="4531720"/>
                  <a:ext cx="749543" cy="1160330"/>
                </a:xfrm>
                <a:prstGeom prst="moon">
                  <a:avLst>
                    <a:gd name="adj" fmla="val 51327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Moon 94"/>
                <p:cNvSpPr/>
                <p:nvPr/>
              </p:nvSpPr>
              <p:spPr>
                <a:xfrm rot="5639499">
                  <a:off x="3162958" y="4599420"/>
                  <a:ext cx="662919" cy="1307057"/>
                </a:xfrm>
                <a:prstGeom prst="moon">
                  <a:avLst>
                    <a:gd name="adj" fmla="val 51327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Moon 95"/>
                <p:cNvSpPr/>
                <p:nvPr/>
              </p:nvSpPr>
              <p:spPr>
                <a:xfrm rot="4340076">
                  <a:off x="3339763" y="4601190"/>
                  <a:ext cx="749543" cy="1160330"/>
                </a:xfrm>
                <a:prstGeom prst="moon">
                  <a:avLst>
                    <a:gd name="adj" fmla="val 51327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Rectangle 10"/>
              <p:cNvSpPr/>
              <p:nvPr/>
            </p:nvSpPr>
            <p:spPr>
              <a:xfrm>
                <a:off x="5791200" y="1295400"/>
                <a:ext cx="1981200" cy="228600"/>
              </a:xfrm>
              <a:prstGeom prst="rect">
                <a:avLst/>
              </a:prstGeom>
              <a:solidFill>
                <a:srgbClr val="EFE2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8" name="Group 52"/>
              <p:cNvGrpSpPr/>
              <p:nvPr/>
            </p:nvGrpSpPr>
            <p:grpSpPr>
              <a:xfrm>
                <a:off x="5867400" y="1295400"/>
                <a:ext cx="1828800" cy="228600"/>
                <a:chOff x="457200" y="1600200"/>
                <a:chExt cx="8229600" cy="1752600"/>
              </a:xfrm>
            </p:grpSpPr>
            <p:sp>
              <p:nvSpPr>
                <p:cNvPr id="86" name="Plaque 12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Plaque 13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Plaque 14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Plaque 88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Plaque 89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Plaque 90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Plaque 91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" name="Group 24"/>
              <p:cNvGrpSpPr/>
              <p:nvPr/>
            </p:nvGrpSpPr>
            <p:grpSpPr>
              <a:xfrm>
                <a:off x="6172200" y="1828800"/>
                <a:ext cx="1143000" cy="381000"/>
                <a:chOff x="3810000" y="914400"/>
                <a:chExt cx="3962400" cy="1828800"/>
              </a:xfrm>
            </p:grpSpPr>
            <p:grpSp>
              <p:nvGrpSpPr>
                <p:cNvPr id="112" name="Group 56"/>
                <p:cNvGrpSpPr/>
                <p:nvPr/>
              </p:nvGrpSpPr>
              <p:grpSpPr>
                <a:xfrm>
                  <a:off x="3810000" y="914400"/>
                  <a:ext cx="1676400" cy="1752600"/>
                  <a:chOff x="5029200" y="1905000"/>
                  <a:chExt cx="1752600" cy="1828800"/>
                </a:xfrm>
              </p:grpSpPr>
              <p:sp>
                <p:nvSpPr>
                  <p:cNvPr id="83" name="Oval 82"/>
                  <p:cNvSpPr/>
                  <p:nvPr/>
                </p:nvSpPr>
                <p:spPr>
                  <a:xfrm>
                    <a:off x="5029200" y="1905000"/>
                    <a:ext cx="1752600" cy="18288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Oval 83"/>
                  <p:cNvSpPr/>
                  <p:nvPr/>
                </p:nvSpPr>
                <p:spPr>
                  <a:xfrm>
                    <a:off x="5342744" y="2340964"/>
                    <a:ext cx="1174230" cy="1360357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Oval 84"/>
                  <p:cNvSpPr/>
                  <p:nvPr/>
                </p:nvSpPr>
                <p:spPr>
                  <a:xfrm>
                    <a:off x="5638800" y="2667000"/>
                    <a:ext cx="304800" cy="3048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7" name="Group 60"/>
                <p:cNvGrpSpPr/>
                <p:nvPr/>
              </p:nvGrpSpPr>
              <p:grpSpPr>
                <a:xfrm>
                  <a:off x="6096000" y="990600"/>
                  <a:ext cx="1676400" cy="1752600"/>
                  <a:chOff x="5029200" y="1905000"/>
                  <a:chExt cx="1752600" cy="1828800"/>
                </a:xfrm>
              </p:grpSpPr>
              <p:sp>
                <p:nvSpPr>
                  <p:cNvPr id="80" name="Oval 79"/>
                  <p:cNvSpPr/>
                  <p:nvPr/>
                </p:nvSpPr>
                <p:spPr>
                  <a:xfrm>
                    <a:off x="5029200" y="1905000"/>
                    <a:ext cx="1752600" cy="18288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Oval 80"/>
                  <p:cNvSpPr/>
                  <p:nvPr/>
                </p:nvSpPr>
                <p:spPr>
                  <a:xfrm>
                    <a:off x="5342744" y="2340964"/>
                    <a:ext cx="1174230" cy="1360357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Oval 81"/>
                  <p:cNvSpPr/>
                  <p:nvPr/>
                </p:nvSpPr>
                <p:spPr>
                  <a:xfrm>
                    <a:off x="5638800" y="2667000"/>
                    <a:ext cx="304800" cy="304800"/>
                  </a:xfrm>
                  <a:prstGeom prst="ellipse">
                    <a:avLst/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63"/>
          <p:cNvGrpSpPr/>
          <p:nvPr/>
        </p:nvGrpSpPr>
        <p:grpSpPr>
          <a:xfrm>
            <a:off x="762000" y="498175"/>
            <a:ext cx="3045502" cy="6359825"/>
            <a:chOff x="762000" y="498175"/>
            <a:chExt cx="3045502" cy="6359825"/>
          </a:xfrm>
        </p:grpSpPr>
        <p:sp>
          <p:nvSpPr>
            <p:cNvPr id="64" name="Oval 63"/>
            <p:cNvSpPr/>
            <p:nvPr/>
          </p:nvSpPr>
          <p:spPr>
            <a:xfrm rot="19111405">
              <a:off x="2336474" y="5870671"/>
              <a:ext cx="601091" cy="987329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3081452">
              <a:off x="1634441" y="5845411"/>
              <a:ext cx="574623" cy="95188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Cloud 65"/>
            <p:cNvSpPr/>
            <p:nvPr/>
          </p:nvSpPr>
          <p:spPr>
            <a:xfrm rot="5400000">
              <a:off x="1981200" y="1064986"/>
              <a:ext cx="1905000" cy="990600"/>
            </a:xfrm>
            <a:prstGeom prst="clou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Cloud 66"/>
            <p:cNvSpPr/>
            <p:nvPr/>
          </p:nvSpPr>
          <p:spPr>
            <a:xfrm rot="17017031">
              <a:off x="648188" y="955375"/>
              <a:ext cx="1905000" cy="990600"/>
            </a:xfrm>
            <a:prstGeom prst="clou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30"/>
            <p:cNvGrpSpPr/>
            <p:nvPr/>
          </p:nvGrpSpPr>
          <p:grpSpPr>
            <a:xfrm>
              <a:off x="762000" y="2131786"/>
              <a:ext cx="3045502" cy="4187946"/>
              <a:chOff x="4419600" y="2060454"/>
              <a:chExt cx="3045502" cy="4187946"/>
            </a:xfrm>
          </p:grpSpPr>
          <p:sp>
            <p:nvSpPr>
              <p:cNvPr id="73" name="Oval 72"/>
              <p:cNvSpPr/>
              <p:nvPr/>
            </p:nvSpPr>
            <p:spPr>
              <a:xfrm>
                <a:off x="6890479" y="3785016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4419600" y="3810000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rapezoid 74"/>
              <p:cNvSpPr/>
              <p:nvPr/>
            </p:nvSpPr>
            <p:spPr>
              <a:xfrm rot="20102191">
                <a:off x="6267526" y="2091421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rapezoid 75"/>
              <p:cNvSpPr/>
              <p:nvPr/>
            </p:nvSpPr>
            <p:spPr>
              <a:xfrm rot="1327004">
                <a:off x="4648115" y="2060454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rapezoid 76"/>
              <p:cNvSpPr/>
              <p:nvPr/>
            </p:nvSpPr>
            <p:spPr>
              <a:xfrm>
                <a:off x="4876800" y="2133600"/>
                <a:ext cx="2133600" cy="4114800"/>
              </a:xfrm>
              <a:prstGeom prst="trapezoid">
                <a:avLst/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Isosceles Triangle 77"/>
              <p:cNvSpPr/>
              <p:nvPr/>
            </p:nvSpPr>
            <p:spPr>
              <a:xfrm rot="10800000">
                <a:off x="5638800" y="2133600"/>
                <a:ext cx="609600" cy="762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5181600" y="4419600"/>
                <a:ext cx="1524000" cy="228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Trapezoid 79"/>
              <p:cNvSpPr/>
              <p:nvPr/>
            </p:nvSpPr>
            <p:spPr>
              <a:xfrm rot="366654" flipH="1">
                <a:off x="4944218" y="2084003"/>
                <a:ext cx="706763" cy="3877254"/>
              </a:xfrm>
              <a:prstGeom prst="trapezoid">
                <a:avLst>
                  <a:gd name="adj" fmla="val 34133"/>
                </a:avLst>
              </a:prstGeom>
              <a:solidFill>
                <a:srgbClr val="BF835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rapezoid 80"/>
              <p:cNvSpPr/>
              <p:nvPr/>
            </p:nvSpPr>
            <p:spPr>
              <a:xfrm rot="21233346">
                <a:off x="6224662" y="2067736"/>
                <a:ext cx="706763" cy="3886573"/>
              </a:xfrm>
              <a:prstGeom prst="trapezoid">
                <a:avLst>
                  <a:gd name="adj" fmla="val 34133"/>
                </a:avLst>
              </a:prstGeom>
              <a:solidFill>
                <a:srgbClr val="BF835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69" name="Oval 68"/>
            <p:cNvSpPr/>
            <p:nvPr/>
          </p:nvSpPr>
          <p:spPr>
            <a:xfrm>
              <a:off x="1371600" y="531586"/>
              <a:ext cx="1676400" cy="1905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Cloud 70"/>
            <p:cNvSpPr/>
            <p:nvPr/>
          </p:nvSpPr>
          <p:spPr>
            <a:xfrm>
              <a:off x="1524000" y="1750786"/>
              <a:ext cx="1447800" cy="990600"/>
            </a:xfrm>
            <a:prstGeom prst="clou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1905000" y="1903186"/>
              <a:ext cx="675807" cy="4097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29"/>
            <p:cNvGrpSpPr/>
            <p:nvPr/>
          </p:nvGrpSpPr>
          <p:grpSpPr>
            <a:xfrm>
              <a:off x="1219200" y="6019800"/>
              <a:ext cx="2168577" cy="231098"/>
              <a:chOff x="5867400" y="3429000"/>
              <a:chExt cx="3200400" cy="762000"/>
            </a:xfrm>
          </p:grpSpPr>
          <p:grpSp>
            <p:nvGrpSpPr>
              <p:cNvPr id="20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44" name="Left-Right Arrow Callout 143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Diamond 144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42" name="Left-Right Arrow Callout 141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Diamond 142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40" name="Left-Right Arrow Callout 139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Diamond 140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38" name="Left-Right Arrow Callout 137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Diamond 138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36" name="Left-Right Arrow Callout 135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Diamond 136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5" name="Group 162"/>
          <p:cNvGrpSpPr/>
          <p:nvPr/>
        </p:nvGrpSpPr>
        <p:grpSpPr>
          <a:xfrm>
            <a:off x="4806691" y="304800"/>
            <a:ext cx="3188398" cy="6172200"/>
            <a:chOff x="4806691" y="304800"/>
            <a:chExt cx="3188398" cy="6172200"/>
          </a:xfrm>
        </p:grpSpPr>
        <p:sp>
          <p:nvSpPr>
            <p:cNvPr id="3" name="Oval 2"/>
            <p:cNvSpPr/>
            <p:nvPr/>
          </p:nvSpPr>
          <p:spPr>
            <a:xfrm rot="20207568">
              <a:off x="6448548" y="5695351"/>
              <a:ext cx="578380" cy="78164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2500754">
              <a:off x="5505370" y="5683456"/>
              <a:ext cx="578380" cy="78164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500754">
              <a:off x="4806691" y="4032659"/>
              <a:ext cx="578380" cy="7816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0155908">
              <a:off x="7416709" y="4016174"/>
              <a:ext cx="578380" cy="7816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5469849" y="2915554"/>
              <a:ext cx="1713435" cy="3039625"/>
            </a:xfrm>
            <a:prstGeom prst="trapezoid">
              <a:avLst>
                <a:gd name="adj" fmla="val 17846"/>
              </a:avLst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lowchart: Delay 7"/>
            <p:cNvSpPr/>
            <p:nvPr/>
          </p:nvSpPr>
          <p:spPr>
            <a:xfrm rot="16200000">
              <a:off x="4854019" y="686980"/>
              <a:ext cx="3022978" cy="2258618"/>
            </a:xfrm>
            <a:prstGeom prst="flowChartDelay">
              <a:avLst/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505404">
              <a:off x="4895209" y="2905087"/>
              <a:ext cx="948365" cy="1571873"/>
            </a:xfrm>
            <a:prstGeom prst="trapezoid">
              <a:avLst>
                <a:gd name="adj" fmla="val 29076"/>
              </a:avLst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rapezoid 9"/>
            <p:cNvSpPr/>
            <p:nvPr/>
          </p:nvSpPr>
          <p:spPr>
            <a:xfrm rot="20172944">
              <a:off x="6815470" y="2744822"/>
              <a:ext cx="995169" cy="1717602"/>
            </a:xfrm>
            <a:prstGeom prst="trapezoid">
              <a:avLst/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Cloud 10"/>
            <p:cNvSpPr/>
            <p:nvPr/>
          </p:nvSpPr>
          <p:spPr>
            <a:xfrm rot="4849455" flipH="1">
              <a:off x="5764284" y="1650067"/>
              <a:ext cx="2220949" cy="1019484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 rot="16750545">
              <a:off x="4835728" y="1650067"/>
              <a:ext cx="2220949" cy="1019484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6015033" y="2572033"/>
              <a:ext cx="700950" cy="54963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5781383" y="717024"/>
              <a:ext cx="1168251" cy="20611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>
              <a:off x="5781383" y="923136"/>
              <a:ext cx="1090368" cy="480928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lowchart: Delay 15"/>
            <p:cNvSpPr/>
            <p:nvPr/>
          </p:nvSpPr>
          <p:spPr>
            <a:xfrm rot="5400000">
              <a:off x="6142966" y="139714"/>
              <a:ext cx="480928" cy="1635551"/>
            </a:xfrm>
            <a:prstGeom prst="flowChartDelay">
              <a:avLst/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9" name="Straight Connector 18"/>
            <p:cNvCxnSpPr>
              <a:stCxn id="13" idx="0"/>
              <a:endCxn id="7" idx="2"/>
            </p:cNvCxnSpPr>
            <p:nvPr/>
          </p:nvCxnSpPr>
          <p:spPr>
            <a:xfrm flipH="1">
              <a:off x="6326568" y="3121666"/>
              <a:ext cx="38939" cy="2833513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" name="Group 81"/>
            <p:cNvGrpSpPr/>
            <p:nvPr/>
          </p:nvGrpSpPr>
          <p:grpSpPr>
            <a:xfrm>
              <a:off x="5638800" y="533400"/>
              <a:ext cx="1447800" cy="381000"/>
              <a:chOff x="5867400" y="3429000"/>
              <a:chExt cx="3200400" cy="762000"/>
            </a:xfrm>
          </p:grpSpPr>
          <p:grpSp>
            <p:nvGrpSpPr>
              <p:cNvPr id="27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96" name="Left-Right Arrow Callout 95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Diamond 96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94" name="Left-Right Arrow Callout 93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Diamond 94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92" name="Left-Right Arrow Callout 91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Diamond 92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90" name="Left-Right Arrow Callout 89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Diamond 90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88" name="Left-Right Arrow Callout 87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Diamond 88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8" name="Group 97"/>
            <p:cNvGrpSpPr/>
            <p:nvPr/>
          </p:nvGrpSpPr>
          <p:grpSpPr>
            <a:xfrm rot="5400000">
              <a:off x="5100402" y="4590737"/>
              <a:ext cx="2644516" cy="196122"/>
              <a:chOff x="5867400" y="3429000"/>
              <a:chExt cx="3200400" cy="762000"/>
            </a:xfrm>
          </p:grpSpPr>
          <p:grpSp>
            <p:nvGrpSpPr>
              <p:cNvPr id="70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12" name="Left-Right Arrow Callout 111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Diamond 112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10" name="Left-Right Arrow Callout 109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Diamond 110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08" name="Left-Right Arrow Callout 107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Diamond 108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06" name="Left-Right Arrow Callout 105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Diamond 106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04" name="Left-Right Arrow Callout 103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Diamond 104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6" name="Group 145"/>
            <p:cNvGrpSpPr/>
            <p:nvPr/>
          </p:nvGrpSpPr>
          <p:grpSpPr>
            <a:xfrm rot="5400000">
              <a:off x="4871803" y="4576997"/>
              <a:ext cx="2644516" cy="196122"/>
              <a:chOff x="5867400" y="3429000"/>
              <a:chExt cx="3200400" cy="762000"/>
            </a:xfrm>
          </p:grpSpPr>
          <p:grpSp>
            <p:nvGrpSpPr>
              <p:cNvPr id="87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60" name="Left-Right Arrow Callout 159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Diamond 160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58" name="Left-Right Arrow Callout 157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Diamond 158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56" name="Left-Right Arrow Callout 155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Diamond 156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0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54" name="Left-Right Arrow Callout 153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Diamond 154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152" name="Left-Right Arrow Callout 151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Diamond 152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14" name="TextBox 113"/>
          <p:cNvSpPr txBox="1"/>
          <p:nvPr/>
        </p:nvSpPr>
        <p:spPr>
          <a:xfrm>
            <a:off x="533400" y="0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Zacharias</a:t>
            </a:r>
            <a:endParaRPr lang="en-US" dirty="0"/>
          </a:p>
        </p:txBody>
      </p:sp>
      <p:sp>
        <p:nvSpPr>
          <p:cNvPr id="115" name="TextBox 114"/>
          <p:cNvSpPr txBox="1"/>
          <p:nvPr/>
        </p:nvSpPr>
        <p:spPr>
          <a:xfrm>
            <a:off x="3962400" y="0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Elizabeth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90"/>
          <p:cNvGrpSpPr/>
          <p:nvPr/>
        </p:nvGrpSpPr>
        <p:grpSpPr>
          <a:xfrm>
            <a:off x="304800" y="381000"/>
            <a:ext cx="2971800" cy="5868797"/>
            <a:chOff x="3976559" y="2590800"/>
            <a:chExt cx="2446457" cy="4874417"/>
          </a:xfrm>
        </p:grpSpPr>
        <p:sp>
          <p:nvSpPr>
            <p:cNvPr id="30" name="Oval 29"/>
            <p:cNvSpPr/>
            <p:nvPr/>
          </p:nvSpPr>
          <p:spPr>
            <a:xfrm rot="2332152">
              <a:off x="4752215" y="6627017"/>
              <a:ext cx="447935" cy="8382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18708024">
              <a:off x="5211706" y="6681874"/>
              <a:ext cx="477114" cy="8382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5715000" y="5486400"/>
              <a:ext cx="519827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4290207" y="5486400"/>
              <a:ext cx="510392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Cloud 33"/>
            <p:cNvSpPr/>
            <p:nvPr/>
          </p:nvSpPr>
          <p:spPr>
            <a:xfrm>
              <a:off x="3976559" y="2780667"/>
              <a:ext cx="2446457" cy="3480898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rapezoid 34"/>
            <p:cNvSpPr/>
            <p:nvPr/>
          </p:nvSpPr>
          <p:spPr>
            <a:xfrm rot="1733689" flipH="1">
              <a:off x="4358807" y="4577735"/>
              <a:ext cx="1066800" cy="1600200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19866311">
              <a:off x="5120807" y="4501535"/>
              <a:ext cx="1066800" cy="1600200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lowchart: Merge 36"/>
            <p:cNvSpPr/>
            <p:nvPr/>
          </p:nvSpPr>
          <p:spPr>
            <a:xfrm rot="10800000">
              <a:off x="4572001" y="4114799"/>
              <a:ext cx="1371600" cy="2969522"/>
            </a:xfrm>
            <a:prstGeom prst="flowChartMerg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Flowchart: Merge 37"/>
            <p:cNvSpPr/>
            <p:nvPr/>
          </p:nvSpPr>
          <p:spPr>
            <a:xfrm>
              <a:off x="4917504" y="4362893"/>
              <a:ext cx="690026" cy="666307"/>
            </a:xfrm>
            <a:prstGeom prst="flowChartMerg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rapezoid 38"/>
            <p:cNvSpPr/>
            <p:nvPr/>
          </p:nvSpPr>
          <p:spPr>
            <a:xfrm rot="393591" flipH="1">
              <a:off x="4615055" y="4525915"/>
              <a:ext cx="649016" cy="2124979"/>
            </a:xfrm>
            <a:prstGeom prst="trapezoid">
              <a:avLst>
                <a:gd name="adj" fmla="val 37426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21062122">
              <a:off x="5300855" y="4525916"/>
              <a:ext cx="649016" cy="2124979"/>
            </a:xfrm>
            <a:prstGeom prst="trapezoid">
              <a:avLst>
                <a:gd name="adj" fmla="val 35557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4729315" y="3124200"/>
              <a:ext cx="1066404" cy="1524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Cloud 41"/>
            <p:cNvSpPr/>
            <p:nvPr/>
          </p:nvSpPr>
          <p:spPr>
            <a:xfrm>
              <a:off x="4495800" y="2743200"/>
              <a:ext cx="1371600" cy="8382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 rot="20802715">
              <a:off x="5746855" y="2862600"/>
              <a:ext cx="649016" cy="2344696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 rot="797285" flipH="1">
              <a:off x="4124549" y="2864308"/>
              <a:ext cx="649016" cy="2217067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lowchart: Delay 44"/>
            <p:cNvSpPr/>
            <p:nvPr/>
          </p:nvSpPr>
          <p:spPr>
            <a:xfrm rot="16200000">
              <a:off x="5010150" y="2076450"/>
              <a:ext cx="495300" cy="1524000"/>
            </a:xfrm>
            <a:prstGeom prst="flowChartDelay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93"/>
          <p:cNvGrpSpPr/>
          <p:nvPr/>
        </p:nvGrpSpPr>
        <p:grpSpPr>
          <a:xfrm rot="2577825">
            <a:off x="3617925" y="3023640"/>
            <a:ext cx="1752600" cy="2362200"/>
            <a:chOff x="1219200" y="1371600"/>
            <a:chExt cx="1676400" cy="2286000"/>
          </a:xfrm>
        </p:grpSpPr>
        <p:sp>
          <p:nvSpPr>
            <p:cNvPr id="23" name="Oval 7"/>
            <p:cNvSpPr/>
            <p:nvPr/>
          </p:nvSpPr>
          <p:spPr>
            <a:xfrm rot="19638581">
              <a:off x="1295400" y="1371600"/>
              <a:ext cx="1600200" cy="22860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8"/>
            <p:cNvSpPr/>
            <p:nvPr/>
          </p:nvSpPr>
          <p:spPr>
            <a:xfrm>
              <a:off x="1371600" y="1752600"/>
              <a:ext cx="914400" cy="914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Cloud 24"/>
            <p:cNvSpPr/>
            <p:nvPr/>
          </p:nvSpPr>
          <p:spPr>
            <a:xfrm rot="19132349">
              <a:off x="1219200" y="1828800"/>
              <a:ext cx="762000" cy="3048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2148584">
              <a:off x="1960450" y="2387289"/>
              <a:ext cx="258094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20368391">
              <a:off x="1448079" y="2465277"/>
              <a:ext cx="240166" cy="4797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2133600" y="2133600"/>
              <a:ext cx="228600" cy="4218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2133600" y="2438400"/>
              <a:ext cx="152400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5638800" y="228600"/>
            <a:ext cx="2936823" cy="6555014"/>
            <a:chOff x="5638800" y="228600"/>
            <a:chExt cx="2936823" cy="6555014"/>
          </a:xfrm>
        </p:grpSpPr>
        <p:sp>
          <p:nvSpPr>
            <p:cNvPr id="3" name="Oval 2"/>
            <p:cNvSpPr/>
            <p:nvPr/>
          </p:nvSpPr>
          <p:spPr>
            <a:xfrm rot="19111405">
              <a:off x="7137074" y="5796285"/>
              <a:ext cx="601091" cy="987329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3081452">
              <a:off x="6435041" y="5771025"/>
              <a:ext cx="574623" cy="95188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5638800" y="228600"/>
              <a:ext cx="2936823" cy="6016746"/>
              <a:chOff x="5638800" y="228600"/>
              <a:chExt cx="2936823" cy="6016746"/>
            </a:xfrm>
          </p:grpSpPr>
          <p:sp>
            <p:nvSpPr>
              <p:cNvPr id="5" name="Cloud 4"/>
              <p:cNvSpPr/>
              <p:nvPr/>
            </p:nvSpPr>
            <p:spPr>
              <a:xfrm rot="5400000">
                <a:off x="6781800" y="990600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Cloud 5"/>
              <p:cNvSpPr/>
              <p:nvPr/>
            </p:nvSpPr>
            <p:spPr>
              <a:xfrm rot="17017031">
                <a:off x="5448788" y="880989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" name="Group 30"/>
              <p:cNvGrpSpPr/>
              <p:nvPr/>
            </p:nvGrpSpPr>
            <p:grpSpPr>
              <a:xfrm>
                <a:off x="5638800" y="2057400"/>
                <a:ext cx="2936823" cy="4187946"/>
                <a:chOff x="4495800" y="2060454"/>
                <a:chExt cx="2936823" cy="4187946"/>
              </a:xfrm>
            </p:grpSpPr>
            <p:sp>
              <p:nvSpPr>
                <p:cNvPr id="14" name="Oval 13"/>
                <p:cNvSpPr/>
                <p:nvPr/>
              </p:nvSpPr>
              <p:spPr>
                <a:xfrm>
                  <a:off x="6858000" y="3736854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Oval 14"/>
                <p:cNvSpPr/>
                <p:nvPr/>
              </p:nvSpPr>
              <p:spPr>
                <a:xfrm>
                  <a:off x="4495800" y="3736854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Trapezoid 15"/>
                <p:cNvSpPr/>
                <p:nvPr/>
              </p:nvSpPr>
              <p:spPr>
                <a:xfrm rot="20102191">
                  <a:off x="6267526" y="2091421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Trapezoid 16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Trapezoid 17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Isosceles Triangle 18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Rectangle 19"/>
                <p:cNvSpPr/>
                <p:nvPr/>
              </p:nvSpPr>
              <p:spPr>
                <a:xfrm>
                  <a:off x="5181600" y="4419600"/>
                  <a:ext cx="1524000" cy="228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Trapezoid 20"/>
                <p:cNvSpPr/>
                <p:nvPr/>
              </p:nvSpPr>
              <p:spPr>
                <a:xfrm rot="366654" flipH="1">
                  <a:off x="4944218" y="2084003"/>
                  <a:ext cx="706763" cy="3877254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Trapezoid 21"/>
                <p:cNvSpPr/>
                <p:nvPr/>
              </p:nvSpPr>
              <p:spPr>
                <a:xfrm rot="21233346">
                  <a:off x="6224662" y="2067736"/>
                  <a:ext cx="706763" cy="3886573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0" name="Oval 9"/>
              <p:cNvSpPr/>
              <p:nvPr/>
            </p:nvSpPr>
            <p:spPr>
              <a:xfrm>
                <a:off x="6172200" y="457200"/>
                <a:ext cx="1676400" cy="1905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Cloud 10"/>
              <p:cNvSpPr/>
              <p:nvPr/>
            </p:nvSpPr>
            <p:spPr>
              <a:xfrm>
                <a:off x="6019800" y="228600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Cloud 11"/>
              <p:cNvSpPr/>
              <p:nvPr/>
            </p:nvSpPr>
            <p:spPr>
              <a:xfrm>
                <a:off x="6324600" y="1676400"/>
                <a:ext cx="1447800" cy="9906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6705600" y="1828800"/>
                <a:ext cx="675807" cy="4097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6" name="TextBox 45"/>
          <p:cNvSpPr txBox="1"/>
          <p:nvPr/>
        </p:nvSpPr>
        <p:spPr>
          <a:xfrm>
            <a:off x="3505200" y="2286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New Testament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819400" y="0"/>
            <a:ext cx="2819400" cy="51816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5638800" y="0"/>
            <a:ext cx="2819400" cy="51816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0" y="0"/>
            <a:ext cx="2819400" cy="51816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90"/>
          <p:cNvGrpSpPr/>
          <p:nvPr/>
        </p:nvGrpSpPr>
        <p:grpSpPr>
          <a:xfrm>
            <a:off x="304800" y="457200"/>
            <a:ext cx="2237966" cy="4419600"/>
            <a:chOff x="3976559" y="2590800"/>
            <a:chExt cx="2446457" cy="4874417"/>
          </a:xfrm>
        </p:grpSpPr>
        <p:sp>
          <p:nvSpPr>
            <p:cNvPr id="6" name="Oval 5"/>
            <p:cNvSpPr/>
            <p:nvPr/>
          </p:nvSpPr>
          <p:spPr>
            <a:xfrm rot="2332152">
              <a:off x="4752215" y="6627017"/>
              <a:ext cx="447935" cy="8382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8708024">
              <a:off x="5211706" y="6681874"/>
              <a:ext cx="477114" cy="8382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5715000" y="5486400"/>
              <a:ext cx="519827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4290207" y="5486400"/>
              <a:ext cx="510392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>
              <a:off x="3976559" y="2780667"/>
              <a:ext cx="2446457" cy="3480898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733689" flipH="1">
              <a:off x="4358807" y="4577735"/>
              <a:ext cx="1066800" cy="1600200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9866311">
              <a:off x="5120807" y="4501535"/>
              <a:ext cx="1066800" cy="1600200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Merge 12"/>
            <p:cNvSpPr/>
            <p:nvPr/>
          </p:nvSpPr>
          <p:spPr>
            <a:xfrm rot="10800000">
              <a:off x="4572001" y="4114799"/>
              <a:ext cx="1371600" cy="2969522"/>
            </a:xfrm>
            <a:prstGeom prst="flowChartMerg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lowchart: Merge 13"/>
            <p:cNvSpPr/>
            <p:nvPr/>
          </p:nvSpPr>
          <p:spPr>
            <a:xfrm>
              <a:off x="4917504" y="4362893"/>
              <a:ext cx="690026" cy="666307"/>
            </a:xfrm>
            <a:prstGeom prst="flowChartMerg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Trapezoid 14"/>
            <p:cNvSpPr/>
            <p:nvPr/>
          </p:nvSpPr>
          <p:spPr>
            <a:xfrm rot="393591" flipH="1">
              <a:off x="4615055" y="4525915"/>
              <a:ext cx="649016" cy="2124979"/>
            </a:xfrm>
            <a:prstGeom prst="trapezoid">
              <a:avLst>
                <a:gd name="adj" fmla="val 37426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21062122">
              <a:off x="5300855" y="4525916"/>
              <a:ext cx="649016" cy="2124979"/>
            </a:xfrm>
            <a:prstGeom prst="trapezoid">
              <a:avLst>
                <a:gd name="adj" fmla="val 35557"/>
              </a:avLst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4729315" y="3124200"/>
              <a:ext cx="1066404" cy="1524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>
              <a:off x="4495800" y="2743200"/>
              <a:ext cx="1371600" cy="8382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 rot="20802715">
              <a:off x="5746855" y="2862600"/>
              <a:ext cx="649016" cy="2344696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/>
            <p:cNvSpPr/>
            <p:nvPr/>
          </p:nvSpPr>
          <p:spPr>
            <a:xfrm rot="797285" flipH="1">
              <a:off x="4124549" y="2864308"/>
              <a:ext cx="649016" cy="2217067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lowchart: Delay 20"/>
            <p:cNvSpPr/>
            <p:nvPr/>
          </p:nvSpPr>
          <p:spPr>
            <a:xfrm rot="16200000">
              <a:off x="5010150" y="2076450"/>
              <a:ext cx="495300" cy="1524000"/>
            </a:xfrm>
            <a:prstGeom prst="flowChartDelay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937767" y="138953"/>
            <a:ext cx="2219077" cy="4953000"/>
            <a:chOff x="5638800" y="228600"/>
            <a:chExt cx="2936823" cy="6555014"/>
          </a:xfrm>
        </p:grpSpPr>
        <p:sp>
          <p:nvSpPr>
            <p:cNvPr id="23" name="Oval 22"/>
            <p:cNvSpPr/>
            <p:nvPr/>
          </p:nvSpPr>
          <p:spPr>
            <a:xfrm rot="19111405">
              <a:off x="7137074" y="5796285"/>
              <a:ext cx="601091" cy="987329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3081452">
              <a:off x="6435041" y="5771025"/>
              <a:ext cx="574623" cy="951887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46"/>
            <p:cNvGrpSpPr/>
            <p:nvPr/>
          </p:nvGrpSpPr>
          <p:grpSpPr>
            <a:xfrm>
              <a:off x="5638800" y="228600"/>
              <a:ext cx="2936823" cy="6016746"/>
              <a:chOff x="5638800" y="228600"/>
              <a:chExt cx="2936823" cy="6016746"/>
            </a:xfrm>
          </p:grpSpPr>
          <p:sp>
            <p:nvSpPr>
              <p:cNvPr id="26" name="Cloud 4"/>
              <p:cNvSpPr/>
              <p:nvPr/>
            </p:nvSpPr>
            <p:spPr>
              <a:xfrm rot="5400000">
                <a:off x="6781800" y="990600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Cloud 26"/>
              <p:cNvSpPr/>
              <p:nvPr/>
            </p:nvSpPr>
            <p:spPr>
              <a:xfrm rot="17017031">
                <a:off x="5448788" y="880989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" name="Group 30"/>
              <p:cNvGrpSpPr/>
              <p:nvPr/>
            </p:nvGrpSpPr>
            <p:grpSpPr>
              <a:xfrm>
                <a:off x="5638800" y="2057400"/>
                <a:ext cx="2936823" cy="4187946"/>
                <a:chOff x="4495800" y="2060454"/>
                <a:chExt cx="2936823" cy="4187946"/>
              </a:xfrm>
            </p:grpSpPr>
            <p:sp>
              <p:nvSpPr>
                <p:cNvPr id="33" name="Oval 32"/>
                <p:cNvSpPr/>
                <p:nvPr/>
              </p:nvSpPr>
              <p:spPr>
                <a:xfrm>
                  <a:off x="6858000" y="3736854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>
                  <a:off x="4495800" y="3736854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Trapezoid 34"/>
                <p:cNvSpPr/>
                <p:nvPr/>
              </p:nvSpPr>
              <p:spPr>
                <a:xfrm rot="20102191">
                  <a:off x="6267526" y="2091421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Trapezoid 35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Trapezoid 36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Isosceles Triangle 37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Rectangle 38"/>
                <p:cNvSpPr/>
                <p:nvPr/>
              </p:nvSpPr>
              <p:spPr>
                <a:xfrm>
                  <a:off x="5181600" y="4419600"/>
                  <a:ext cx="1524000" cy="228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Trapezoid 39"/>
                <p:cNvSpPr/>
                <p:nvPr/>
              </p:nvSpPr>
              <p:spPr>
                <a:xfrm rot="366654" flipH="1">
                  <a:off x="4944218" y="2084003"/>
                  <a:ext cx="706763" cy="3877254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Trapezoid 40"/>
                <p:cNvSpPr/>
                <p:nvPr/>
              </p:nvSpPr>
              <p:spPr>
                <a:xfrm rot="21233346">
                  <a:off x="6224662" y="2067736"/>
                  <a:ext cx="706763" cy="3886573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29" name="Oval 28"/>
              <p:cNvSpPr/>
              <p:nvPr/>
            </p:nvSpPr>
            <p:spPr>
              <a:xfrm>
                <a:off x="6172200" y="457200"/>
                <a:ext cx="1676400" cy="1905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Cloud 29"/>
              <p:cNvSpPr/>
              <p:nvPr/>
            </p:nvSpPr>
            <p:spPr>
              <a:xfrm>
                <a:off x="6019800" y="228600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Cloud 30"/>
              <p:cNvSpPr/>
              <p:nvPr/>
            </p:nvSpPr>
            <p:spPr>
              <a:xfrm>
                <a:off x="6324600" y="1676400"/>
                <a:ext cx="1447800" cy="99060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6705600" y="1828800"/>
                <a:ext cx="675807" cy="4097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" name="Group 109"/>
          <p:cNvGrpSpPr/>
          <p:nvPr/>
        </p:nvGrpSpPr>
        <p:grpSpPr>
          <a:xfrm>
            <a:off x="2895600" y="1905000"/>
            <a:ext cx="2667000" cy="1630475"/>
            <a:chOff x="2819400" y="3341785"/>
            <a:chExt cx="2667000" cy="1630475"/>
          </a:xfrm>
        </p:grpSpPr>
        <p:grpSp>
          <p:nvGrpSpPr>
            <p:cNvPr id="80" name="Group 93"/>
            <p:cNvGrpSpPr/>
            <p:nvPr/>
          </p:nvGrpSpPr>
          <p:grpSpPr>
            <a:xfrm rot="5931001">
              <a:off x="3608716" y="3094194"/>
              <a:ext cx="1232511" cy="1727693"/>
              <a:chOff x="1219200" y="1371600"/>
              <a:chExt cx="1676400" cy="2286000"/>
            </a:xfrm>
          </p:grpSpPr>
          <p:sp>
            <p:nvSpPr>
              <p:cNvPr id="81" name="Oval 7"/>
              <p:cNvSpPr/>
              <p:nvPr/>
            </p:nvSpPr>
            <p:spPr>
              <a:xfrm rot="19638581">
                <a:off x="1295400" y="1371600"/>
                <a:ext cx="1600200" cy="2286000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"/>
              <p:cNvSpPr/>
              <p:nvPr/>
            </p:nvSpPr>
            <p:spPr>
              <a:xfrm>
                <a:off x="1371600" y="1752600"/>
                <a:ext cx="914400" cy="914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Cloud 82"/>
              <p:cNvSpPr/>
              <p:nvPr/>
            </p:nvSpPr>
            <p:spPr>
              <a:xfrm rot="19132349">
                <a:off x="1219200" y="1828800"/>
                <a:ext cx="762000" cy="304800"/>
              </a:xfrm>
              <a:prstGeom prst="cloud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 rot="2148584">
                <a:off x="1960450" y="2387289"/>
                <a:ext cx="258094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>
              <a:xfrm rot="20368391">
                <a:off x="1448079" y="2465277"/>
                <a:ext cx="240166" cy="47970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2133600" y="2133600"/>
                <a:ext cx="228600" cy="4218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2133600" y="2438400"/>
                <a:ext cx="152400" cy="152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41"/>
            <p:cNvGrpSpPr/>
            <p:nvPr/>
          </p:nvGrpSpPr>
          <p:grpSpPr>
            <a:xfrm>
              <a:off x="2819400" y="4038600"/>
              <a:ext cx="2667000" cy="933660"/>
              <a:chOff x="4419600" y="3886200"/>
              <a:chExt cx="3264980" cy="1143000"/>
            </a:xfrm>
          </p:grpSpPr>
          <p:grpSp>
            <p:nvGrpSpPr>
              <p:cNvPr id="43" name="Group 10"/>
              <p:cNvGrpSpPr/>
              <p:nvPr/>
            </p:nvGrpSpPr>
            <p:grpSpPr>
              <a:xfrm>
                <a:off x="4419600" y="3962400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72" name="Moon 2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Moon 3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Moon 4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Moon 5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Moon 6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Moon 7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Moon 8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Moon 9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" name="Flowchart: Manual Operation 43"/>
              <p:cNvSpPr/>
              <p:nvPr/>
            </p:nvSpPr>
            <p:spPr>
              <a:xfrm>
                <a:off x="4495800" y="4191000"/>
                <a:ext cx="3124200" cy="838200"/>
              </a:xfrm>
              <a:prstGeom prst="flowChartManualOperati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5" name="Group 11"/>
              <p:cNvGrpSpPr/>
              <p:nvPr/>
            </p:nvGrpSpPr>
            <p:grpSpPr>
              <a:xfrm rot="10165254">
                <a:off x="5665147" y="4063011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64" name="Moon 63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Moon 64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Moon 65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Moon 66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Moon 67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Moon 68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Moon 69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Moon 70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20"/>
              <p:cNvGrpSpPr/>
              <p:nvPr/>
            </p:nvGrpSpPr>
            <p:grpSpPr>
              <a:xfrm rot="11574703">
                <a:off x="4599540" y="4176517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56" name="Moon 55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Moon 56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Moon 57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Moon 58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Moon 59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Moon 60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Moon 61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Moon 62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29"/>
              <p:cNvGrpSpPr/>
              <p:nvPr/>
            </p:nvGrpSpPr>
            <p:grpSpPr>
              <a:xfrm>
                <a:off x="5715000" y="3886200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48" name="Moon 47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Moon 48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Moon 49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Moon 50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Moon 51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Moon 52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Moon 53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Moon 54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2819400" cy="51816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819400" y="0"/>
            <a:ext cx="2819400" cy="51816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638800" y="0"/>
            <a:ext cx="2819400" cy="51816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3276600" y="228600"/>
            <a:ext cx="1895593" cy="4890123"/>
            <a:chOff x="4267200" y="533400"/>
            <a:chExt cx="2079188" cy="5897659"/>
          </a:xfrm>
        </p:grpSpPr>
        <p:sp>
          <p:nvSpPr>
            <p:cNvPr id="6" name="Oval 5"/>
            <p:cNvSpPr/>
            <p:nvPr/>
          </p:nvSpPr>
          <p:spPr>
            <a:xfrm rot="19323027">
              <a:off x="5222792" y="5293763"/>
              <a:ext cx="755816" cy="113729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732486">
              <a:off x="4637117" y="5258353"/>
              <a:ext cx="755815" cy="113729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135"/>
            <p:cNvGrpSpPr/>
            <p:nvPr/>
          </p:nvGrpSpPr>
          <p:grpSpPr>
            <a:xfrm>
              <a:off x="4267200" y="533400"/>
              <a:ext cx="2079188" cy="5486400"/>
              <a:chOff x="4270291" y="0"/>
              <a:chExt cx="2079188" cy="5486400"/>
            </a:xfrm>
          </p:grpSpPr>
          <p:sp>
            <p:nvSpPr>
              <p:cNvPr id="9" name="Oval 8"/>
              <p:cNvSpPr/>
              <p:nvPr/>
            </p:nvSpPr>
            <p:spPr>
              <a:xfrm rot="5400000">
                <a:off x="3924300" y="419100"/>
                <a:ext cx="2743200" cy="19050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>
                <a:off x="4320897" y="1668077"/>
                <a:ext cx="2028582" cy="3818323"/>
              </a:xfrm>
              <a:prstGeom prst="trapezoid">
                <a:avLst>
                  <a:gd name="adj" fmla="val 30816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Isosceles Triangle 10"/>
              <p:cNvSpPr/>
              <p:nvPr/>
            </p:nvSpPr>
            <p:spPr>
              <a:xfrm rot="10800000">
                <a:off x="5045390" y="1668076"/>
                <a:ext cx="579595" cy="707097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4648200" y="3429000"/>
                <a:ext cx="1448988" cy="212129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rapezoid 12"/>
              <p:cNvSpPr/>
              <p:nvPr/>
            </p:nvSpPr>
            <p:spPr>
              <a:xfrm rot="366654" flipH="1">
                <a:off x="4384996" y="1622052"/>
                <a:ext cx="671976" cy="359789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rapezoid 13"/>
              <p:cNvSpPr/>
              <p:nvPr/>
            </p:nvSpPr>
            <p:spPr>
              <a:xfrm rot="21343766">
                <a:off x="4762054" y="1625720"/>
                <a:ext cx="724345" cy="3606541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" name="Oval 14"/>
              <p:cNvSpPr/>
              <p:nvPr/>
            </p:nvSpPr>
            <p:spPr>
              <a:xfrm rot="5400000">
                <a:off x="4499028" y="453972"/>
                <a:ext cx="1669944" cy="1371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Flowchart: Punched Tape 15"/>
              <p:cNvSpPr/>
              <p:nvPr/>
            </p:nvSpPr>
            <p:spPr>
              <a:xfrm rot="11048496">
                <a:off x="4584309" y="650177"/>
                <a:ext cx="1449522" cy="393279"/>
              </a:xfrm>
              <a:prstGeom prst="flowChartPunchedTape">
                <a:avLst/>
              </a:prstGeom>
              <a:solidFill>
                <a:srgbClr val="CFB33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Flowchart: Delay 16"/>
              <p:cNvSpPr/>
              <p:nvPr/>
            </p:nvSpPr>
            <p:spPr>
              <a:xfrm rot="16200000">
                <a:off x="5048250" y="-95250"/>
                <a:ext cx="571500" cy="1371600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" name="Group 117"/>
              <p:cNvGrpSpPr/>
              <p:nvPr/>
            </p:nvGrpSpPr>
            <p:grpSpPr>
              <a:xfrm>
                <a:off x="4288437" y="510915"/>
                <a:ext cx="1917491" cy="373504"/>
                <a:chOff x="6764312" y="5017957"/>
                <a:chExt cx="3174167" cy="544643"/>
              </a:xfrm>
            </p:grpSpPr>
            <p:sp>
              <p:nvSpPr>
                <p:cNvPr id="39" name="Rounded Rectangle 38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0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41" name="Multiply 40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Multiply 41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Diamond 42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Diamond 43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Multiply 44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Diamond 45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Multiply 46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9" name="Trapezoid 18"/>
              <p:cNvSpPr/>
              <p:nvPr/>
            </p:nvSpPr>
            <p:spPr>
              <a:xfrm rot="21237634">
                <a:off x="4270291" y="1874026"/>
                <a:ext cx="941842" cy="1556913"/>
              </a:xfrm>
              <a:prstGeom prst="trapezoid">
                <a:avLst>
                  <a:gd name="adj" fmla="val 4151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>
                <a:off x="5258326" y="1892174"/>
                <a:ext cx="941842" cy="1536827"/>
              </a:xfrm>
              <a:prstGeom prst="trapezoid">
                <a:avLst>
                  <a:gd name="adj" fmla="val 38309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99"/>
              <p:cNvGrpSpPr/>
              <p:nvPr/>
            </p:nvGrpSpPr>
            <p:grpSpPr>
              <a:xfrm>
                <a:off x="4648200" y="1752600"/>
                <a:ext cx="457200" cy="533400"/>
                <a:chOff x="6705600" y="1447800"/>
                <a:chExt cx="1981200" cy="1981200"/>
              </a:xfrm>
            </p:grpSpPr>
            <p:sp>
              <p:nvSpPr>
                <p:cNvPr id="34" name="Oval 33"/>
                <p:cNvSpPr/>
                <p:nvPr/>
              </p:nvSpPr>
              <p:spPr>
                <a:xfrm>
                  <a:off x="6705600" y="1447800"/>
                  <a:ext cx="1981200" cy="19812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Isosceles Triangle 34"/>
                <p:cNvSpPr/>
                <p:nvPr/>
              </p:nvSpPr>
              <p:spPr>
                <a:xfrm>
                  <a:off x="7543800" y="15240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Isosceles Triangle 35"/>
                <p:cNvSpPr/>
                <p:nvPr/>
              </p:nvSpPr>
              <p:spPr>
                <a:xfrm rot="10800000">
                  <a:off x="7543800" y="25908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Isosceles Triangle 36"/>
                <p:cNvSpPr/>
                <p:nvPr/>
              </p:nvSpPr>
              <p:spPr>
                <a:xfrm rot="5400000">
                  <a:off x="8191500" y="20955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Isosceles Triangle 37"/>
                <p:cNvSpPr/>
                <p:nvPr/>
              </p:nvSpPr>
              <p:spPr>
                <a:xfrm rot="16200000">
                  <a:off x="6896100" y="20955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118"/>
              <p:cNvGrpSpPr/>
              <p:nvPr/>
            </p:nvGrpSpPr>
            <p:grpSpPr>
              <a:xfrm>
                <a:off x="4724400" y="3352800"/>
                <a:ext cx="1219200" cy="685800"/>
                <a:chOff x="1981200" y="3276600"/>
                <a:chExt cx="3505200" cy="1371600"/>
              </a:xfrm>
            </p:grpSpPr>
            <p:sp>
              <p:nvSpPr>
                <p:cNvPr id="25" name="Cube 24"/>
                <p:cNvSpPr/>
                <p:nvPr/>
              </p:nvSpPr>
              <p:spPr>
                <a:xfrm>
                  <a:off x="1981200" y="3276600"/>
                  <a:ext cx="3505200" cy="1371600"/>
                </a:xfrm>
                <a:prstGeom prst="cube">
                  <a:avLst/>
                </a:prstGeom>
                <a:solidFill>
                  <a:srgbClr val="E8CA5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6" name="Group 9"/>
                <p:cNvGrpSpPr/>
                <p:nvPr/>
              </p:nvGrpSpPr>
              <p:grpSpPr>
                <a:xfrm>
                  <a:off x="2047408" y="3653853"/>
                  <a:ext cx="2809406" cy="888167"/>
                  <a:chOff x="1447800" y="1420318"/>
                  <a:chExt cx="2956809" cy="1096781"/>
                </a:xfrm>
              </p:grpSpPr>
              <p:sp>
                <p:nvSpPr>
                  <p:cNvPr id="27" name="Quad Arrow 26"/>
                  <p:cNvSpPr/>
                  <p:nvPr/>
                </p:nvSpPr>
                <p:spPr>
                  <a:xfrm>
                    <a:off x="1447800" y="1447800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Quad Arrow 3"/>
                  <p:cNvSpPr/>
                  <p:nvPr/>
                </p:nvSpPr>
                <p:spPr>
                  <a:xfrm>
                    <a:off x="2434652" y="1444053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Quad Arrow 4"/>
                  <p:cNvSpPr/>
                  <p:nvPr/>
                </p:nvSpPr>
                <p:spPr>
                  <a:xfrm>
                    <a:off x="3414009" y="1450299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Oval 5"/>
                  <p:cNvSpPr/>
                  <p:nvPr/>
                </p:nvSpPr>
                <p:spPr>
                  <a:xfrm>
                    <a:off x="2286000" y="1447800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Oval 6"/>
                  <p:cNvSpPr/>
                  <p:nvPr/>
                </p:nvSpPr>
                <p:spPr>
                  <a:xfrm>
                    <a:off x="3247869" y="1420318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Oval 7"/>
                  <p:cNvSpPr/>
                  <p:nvPr/>
                </p:nvSpPr>
                <p:spPr>
                  <a:xfrm>
                    <a:off x="2303488" y="2184816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Oval 8"/>
                  <p:cNvSpPr/>
                  <p:nvPr/>
                </p:nvSpPr>
                <p:spPr>
                  <a:xfrm>
                    <a:off x="3262859" y="2154837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3" name="Oval 22"/>
              <p:cNvSpPr/>
              <p:nvPr/>
            </p:nvSpPr>
            <p:spPr>
              <a:xfrm>
                <a:off x="5715000" y="3352800"/>
                <a:ext cx="546340" cy="45709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4419600" y="3352800"/>
                <a:ext cx="533400" cy="4339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304800" y="228600"/>
            <a:ext cx="2086099" cy="4724400"/>
            <a:chOff x="990600" y="304799"/>
            <a:chExt cx="2209800" cy="5554478"/>
          </a:xfrm>
        </p:grpSpPr>
        <p:sp>
          <p:nvSpPr>
            <p:cNvPr id="49" name="Oval 18"/>
            <p:cNvSpPr/>
            <p:nvPr/>
          </p:nvSpPr>
          <p:spPr>
            <a:xfrm rot="19323027">
              <a:off x="2022148" y="5371190"/>
              <a:ext cx="1032222" cy="48808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19323027">
              <a:off x="1412549" y="5371188"/>
              <a:ext cx="1032222" cy="48808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rapezoid 50"/>
            <p:cNvSpPr/>
            <p:nvPr/>
          </p:nvSpPr>
          <p:spPr>
            <a:xfrm>
              <a:off x="1219200" y="3352800"/>
              <a:ext cx="1857640" cy="2328979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Oval 51"/>
            <p:cNvSpPr/>
            <p:nvPr/>
          </p:nvSpPr>
          <p:spPr>
            <a:xfrm>
              <a:off x="2209800" y="4191000"/>
              <a:ext cx="5334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>
              <a:off x="1447800" y="4038600"/>
              <a:ext cx="5334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Isosceles Triangle 53"/>
            <p:cNvSpPr/>
            <p:nvPr/>
          </p:nvSpPr>
          <p:spPr>
            <a:xfrm rot="10511856">
              <a:off x="1746356" y="2003383"/>
              <a:ext cx="831050" cy="64905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 rot="20649393">
              <a:off x="1228466" y="2984148"/>
              <a:ext cx="829536" cy="1299752"/>
            </a:xfrm>
            <a:prstGeom prst="trapezoid">
              <a:avLst>
                <a:gd name="adj" fmla="val 31954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 rot="1097253">
              <a:off x="2231603" y="2827664"/>
              <a:ext cx="834512" cy="1693915"/>
            </a:xfrm>
            <a:prstGeom prst="trapezoid">
              <a:avLst>
                <a:gd name="adj" fmla="val 34636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Pie 56"/>
            <p:cNvSpPr/>
            <p:nvPr/>
          </p:nvSpPr>
          <p:spPr>
            <a:xfrm rot="18473761">
              <a:off x="1378533" y="2000349"/>
              <a:ext cx="1609068" cy="1483068"/>
            </a:xfrm>
            <a:prstGeom prst="pie">
              <a:avLst>
                <a:gd name="adj1" fmla="val 20950898"/>
                <a:gd name="adj2" fmla="val 17310339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58" name="Group 101"/>
            <p:cNvGrpSpPr/>
            <p:nvPr/>
          </p:nvGrpSpPr>
          <p:grpSpPr>
            <a:xfrm>
              <a:off x="1249181" y="5291528"/>
              <a:ext cx="1759383" cy="269823"/>
              <a:chOff x="4114800" y="6248400"/>
              <a:chExt cx="982256" cy="216353"/>
            </a:xfrm>
          </p:grpSpPr>
          <p:sp>
            <p:nvSpPr>
              <p:cNvPr id="94" name="Rounded Rectangle 93"/>
              <p:cNvSpPr/>
              <p:nvPr/>
            </p:nvSpPr>
            <p:spPr>
              <a:xfrm>
                <a:off x="4114800" y="6248400"/>
                <a:ext cx="982256" cy="216353"/>
              </a:xfrm>
              <a:prstGeom prst="round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5" name="Group 12"/>
              <p:cNvGrpSpPr/>
              <p:nvPr/>
            </p:nvGrpSpPr>
            <p:grpSpPr>
              <a:xfrm>
                <a:off x="4114800" y="6248400"/>
                <a:ext cx="945115" cy="216353"/>
                <a:chOff x="1447800" y="4953000"/>
                <a:chExt cx="4419600" cy="990600"/>
              </a:xfrm>
            </p:grpSpPr>
            <p:sp>
              <p:nvSpPr>
                <p:cNvPr id="96" name="Block Arc 95"/>
                <p:cNvSpPr/>
                <p:nvPr/>
              </p:nvSpPr>
              <p:spPr>
                <a:xfrm>
                  <a:off x="14478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" name="Block Arc 96"/>
                <p:cNvSpPr/>
                <p:nvPr/>
              </p:nvSpPr>
              <p:spPr>
                <a:xfrm>
                  <a:off x="25146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" name="Block Arc 97"/>
                <p:cNvSpPr/>
                <p:nvPr/>
              </p:nvSpPr>
              <p:spPr>
                <a:xfrm>
                  <a:off x="35814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" name="Block Arc 98"/>
                <p:cNvSpPr/>
                <p:nvPr/>
              </p:nvSpPr>
              <p:spPr>
                <a:xfrm>
                  <a:off x="46482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" name="Oval 99"/>
                <p:cNvSpPr/>
                <p:nvPr/>
              </p:nvSpPr>
              <p:spPr>
                <a:xfrm>
                  <a:off x="19050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Oval 100"/>
                <p:cNvSpPr/>
                <p:nvPr/>
              </p:nvSpPr>
              <p:spPr>
                <a:xfrm>
                  <a:off x="29718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Oval 22"/>
                <p:cNvSpPr/>
                <p:nvPr/>
              </p:nvSpPr>
              <p:spPr>
                <a:xfrm>
                  <a:off x="40386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Oval 102"/>
                <p:cNvSpPr/>
                <p:nvPr/>
              </p:nvSpPr>
              <p:spPr>
                <a:xfrm>
                  <a:off x="51054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" name="Group 43"/>
            <p:cNvGrpSpPr/>
            <p:nvPr/>
          </p:nvGrpSpPr>
          <p:grpSpPr>
            <a:xfrm>
              <a:off x="1982318" y="2522553"/>
              <a:ext cx="391082" cy="455479"/>
              <a:chOff x="6172200" y="1143000"/>
              <a:chExt cx="1828800" cy="1905000"/>
            </a:xfrm>
          </p:grpSpPr>
          <p:sp>
            <p:nvSpPr>
              <p:cNvPr id="89" name="Oval 88"/>
              <p:cNvSpPr/>
              <p:nvPr/>
            </p:nvSpPr>
            <p:spPr>
              <a:xfrm>
                <a:off x="6172200" y="1143000"/>
                <a:ext cx="1828800" cy="1905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Quad Arrow 89"/>
              <p:cNvSpPr/>
              <p:nvPr/>
            </p:nvSpPr>
            <p:spPr>
              <a:xfrm>
                <a:off x="6815528" y="1222948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Quad Arrow 90"/>
              <p:cNvSpPr/>
              <p:nvPr/>
            </p:nvSpPr>
            <p:spPr>
              <a:xfrm>
                <a:off x="6858000" y="23622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Quad Arrow 91"/>
              <p:cNvSpPr/>
              <p:nvPr/>
            </p:nvSpPr>
            <p:spPr>
              <a:xfrm>
                <a:off x="6248400" y="17526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Quad Arrow 92"/>
              <p:cNvSpPr/>
              <p:nvPr/>
            </p:nvSpPr>
            <p:spPr>
              <a:xfrm>
                <a:off x="7391400" y="17526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0" name="Oval 59"/>
            <p:cNvSpPr/>
            <p:nvPr/>
          </p:nvSpPr>
          <p:spPr>
            <a:xfrm rot="5400000">
              <a:off x="1331124" y="793822"/>
              <a:ext cx="1593744" cy="1364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Moon 54"/>
            <p:cNvSpPr/>
            <p:nvPr/>
          </p:nvSpPr>
          <p:spPr>
            <a:xfrm>
              <a:off x="990600" y="679386"/>
              <a:ext cx="649941" cy="2597214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Moon 55"/>
            <p:cNvSpPr/>
            <p:nvPr/>
          </p:nvSpPr>
          <p:spPr>
            <a:xfrm flipH="1">
              <a:off x="2550459" y="679386"/>
              <a:ext cx="649941" cy="2597214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63" name="Moon 62"/>
            <p:cNvSpPr/>
            <p:nvPr/>
          </p:nvSpPr>
          <p:spPr>
            <a:xfrm rot="16010900" flipH="1">
              <a:off x="1727420" y="-153575"/>
              <a:ext cx="649304" cy="1566052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" name="Group 23"/>
            <p:cNvGrpSpPr/>
            <p:nvPr/>
          </p:nvGrpSpPr>
          <p:grpSpPr>
            <a:xfrm>
              <a:off x="1380565" y="856469"/>
              <a:ext cx="1299882" cy="472221"/>
              <a:chOff x="2840889" y="4737113"/>
              <a:chExt cx="1801425" cy="847295"/>
            </a:xfrm>
          </p:grpSpPr>
          <p:sp>
            <p:nvSpPr>
              <p:cNvPr id="85" name="Moon 84"/>
              <p:cNvSpPr/>
              <p:nvPr/>
            </p:nvSpPr>
            <p:spPr>
              <a:xfrm rot="5639499">
                <a:off x="3339758" y="4568187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Moon 85"/>
              <p:cNvSpPr/>
              <p:nvPr/>
            </p:nvSpPr>
            <p:spPr>
              <a:xfrm rot="4841449">
                <a:off x="3687377" y="4531720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Moon 86"/>
              <p:cNvSpPr/>
              <p:nvPr/>
            </p:nvSpPr>
            <p:spPr>
              <a:xfrm rot="5639499">
                <a:off x="3162958" y="4599420"/>
                <a:ext cx="662919" cy="1307057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Moon 87"/>
              <p:cNvSpPr/>
              <p:nvPr/>
            </p:nvSpPr>
            <p:spPr>
              <a:xfrm rot="4340076">
                <a:off x="3339763" y="4601190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" name="Group 83"/>
            <p:cNvGrpSpPr/>
            <p:nvPr/>
          </p:nvGrpSpPr>
          <p:grpSpPr>
            <a:xfrm>
              <a:off x="1295400" y="304800"/>
              <a:ext cx="1689847" cy="678004"/>
              <a:chOff x="4038600" y="642079"/>
              <a:chExt cx="1689847" cy="678004"/>
            </a:xfrm>
          </p:grpSpPr>
          <p:sp>
            <p:nvSpPr>
              <p:cNvPr id="73" name="Rectangle 10"/>
              <p:cNvSpPr/>
              <p:nvPr/>
            </p:nvSpPr>
            <p:spPr>
              <a:xfrm>
                <a:off x="4038600" y="1143000"/>
                <a:ext cx="1689847" cy="177083"/>
              </a:xfrm>
              <a:prstGeom prst="rect">
                <a:avLst/>
              </a:prstGeom>
              <a:solidFill>
                <a:srgbClr val="EFE2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4" name="Group 52"/>
              <p:cNvGrpSpPr/>
              <p:nvPr/>
            </p:nvGrpSpPr>
            <p:grpSpPr>
              <a:xfrm>
                <a:off x="4114800" y="1143000"/>
                <a:ext cx="1559859" cy="177083"/>
                <a:chOff x="457200" y="1600200"/>
                <a:chExt cx="8229600" cy="1752600"/>
              </a:xfrm>
            </p:grpSpPr>
            <p:sp>
              <p:nvSpPr>
                <p:cNvPr id="78" name="Plaque 12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Plaque 13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Plaque 14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Plaque 80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Plaque 81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Plaque 82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Plaque 83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Oval 74"/>
              <p:cNvSpPr/>
              <p:nvPr/>
            </p:nvSpPr>
            <p:spPr>
              <a:xfrm>
                <a:off x="4267200" y="762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>
                <a:off x="5150370" y="76075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4704413" y="642079"/>
                <a:ext cx="347272" cy="470941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" name="Group 102"/>
            <p:cNvGrpSpPr/>
            <p:nvPr/>
          </p:nvGrpSpPr>
          <p:grpSpPr>
            <a:xfrm>
              <a:off x="1676400" y="3429000"/>
              <a:ext cx="990600" cy="1143000"/>
              <a:chOff x="6248400" y="1828800"/>
              <a:chExt cx="1295400" cy="2286000"/>
            </a:xfrm>
          </p:grpSpPr>
          <p:sp>
            <p:nvSpPr>
              <p:cNvPr id="67" name="Rounded Rectangle 66"/>
              <p:cNvSpPr/>
              <p:nvPr/>
            </p:nvSpPr>
            <p:spPr>
              <a:xfrm>
                <a:off x="6629400" y="2057400"/>
                <a:ext cx="533400" cy="12192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6248400" y="2971800"/>
                <a:ext cx="1295400" cy="1143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6610663" y="2704476"/>
                <a:ext cx="569626" cy="773243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rapezoid 69"/>
              <p:cNvSpPr/>
              <p:nvPr/>
            </p:nvSpPr>
            <p:spPr>
              <a:xfrm rot="10800000">
                <a:off x="6477000" y="1828800"/>
                <a:ext cx="838200" cy="304800"/>
              </a:xfrm>
              <a:prstGeom prst="trapezoi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6658132" y="1957466"/>
                <a:ext cx="462196" cy="336029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Diamond 71"/>
              <p:cNvSpPr/>
              <p:nvPr/>
            </p:nvSpPr>
            <p:spPr>
              <a:xfrm>
                <a:off x="6736830" y="2789420"/>
                <a:ext cx="304800" cy="609600"/>
              </a:xfrm>
              <a:prstGeom prst="diamon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4" name="Group 103"/>
          <p:cNvGrpSpPr/>
          <p:nvPr/>
        </p:nvGrpSpPr>
        <p:grpSpPr>
          <a:xfrm>
            <a:off x="5943600" y="457200"/>
            <a:ext cx="2438400" cy="4572000"/>
            <a:chOff x="5867400" y="685800"/>
            <a:chExt cx="2979159" cy="5738789"/>
          </a:xfrm>
        </p:grpSpPr>
        <p:grpSp>
          <p:nvGrpSpPr>
            <p:cNvPr id="105" name="Group 140"/>
            <p:cNvGrpSpPr/>
            <p:nvPr/>
          </p:nvGrpSpPr>
          <p:grpSpPr>
            <a:xfrm>
              <a:off x="5867400" y="685800"/>
              <a:ext cx="2896713" cy="5738789"/>
              <a:chOff x="2895600" y="1057419"/>
              <a:chExt cx="2601105" cy="5590094"/>
            </a:xfrm>
          </p:grpSpPr>
          <p:sp>
            <p:nvSpPr>
              <p:cNvPr id="121" name="Cloud 120"/>
              <p:cNvSpPr/>
              <p:nvPr/>
            </p:nvSpPr>
            <p:spPr>
              <a:xfrm>
                <a:off x="3276600" y="1981200"/>
                <a:ext cx="381000" cy="914400"/>
              </a:xfrm>
              <a:prstGeom prst="cloud">
                <a:avLst/>
              </a:prstGeom>
              <a:solidFill>
                <a:srgbClr val="843F06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Cloud 121"/>
              <p:cNvSpPr/>
              <p:nvPr/>
            </p:nvSpPr>
            <p:spPr>
              <a:xfrm>
                <a:off x="4495800" y="2057400"/>
                <a:ext cx="381000" cy="762000"/>
              </a:xfrm>
              <a:prstGeom prst="cloud">
                <a:avLst/>
              </a:prstGeom>
              <a:solidFill>
                <a:srgbClr val="843F06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 rot="4663168">
                <a:off x="4302178" y="5978577"/>
                <a:ext cx="548390" cy="789482"/>
              </a:xfrm>
              <a:prstGeom prst="ellipse">
                <a:avLst/>
              </a:prstGeom>
              <a:solidFill>
                <a:srgbClr val="CC8B16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 rot="4271122">
                <a:off x="3558915" y="5974829"/>
                <a:ext cx="548390" cy="789482"/>
              </a:xfrm>
              <a:prstGeom prst="ellipse">
                <a:avLst/>
              </a:prstGeom>
              <a:solidFill>
                <a:srgbClr val="CC8B16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2895600" y="4512039"/>
                <a:ext cx="548390" cy="789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4948315" y="4397572"/>
                <a:ext cx="548390" cy="789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/>
              <p:cNvSpPr/>
              <p:nvPr/>
            </p:nvSpPr>
            <p:spPr>
              <a:xfrm>
                <a:off x="3124200" y="2607039"/>
                <a:ext cx="2057400" cy="2438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Trapezoid 127"/>
              <p:cNvSpPr/>
              <p:nvPr/>
            </p:nvSpPr>
            <p:spPr>
              <a:xfrm rot="20411805">
                <a:off x="4501672" y="2989870"/>
                <a:ext cx="762000" cy="1764138"/>
              </a:xfrm>
              <a:prstGeom prst="trapezoid">
                <a:avLst/>
              </a:prstGeom>
              <a:solidFill>
                <a:srgbClr val="E5C569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Trapezoid 128"/>
              <p:cNvSpPr/>
              <p:nvPr/>
            </p:nvSpPr>
            <p:spPr>
              <a:xfrm rot="1100949">
                <a:off x="3085505" y="3120388"/>
                <a:ext cx="762000" cy="1762769"/>
              </a:xfrm>
              <a:prstGeom prst="trapezoid">
                <a:avLst/>
              </a:prstGeom>
              <a:solidFill>
                <a:srgbClr val="E5C569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Trapezoid 129"/>
              <p:cNvSpPr/>
              <p:nvPr/>
            </p:nvSpPr>
            <p:spPr>
              <a:xfrm>
                <a:off x="3276600" y="3064239"/>
                <a:ext cx="1905000" cy="3276600"/>
              </a:xfrm>
              <a:prstGeom prst="trapezoid">
                <a:avLst>
                  <a:gd name="adj" fmla="val 18947"/>
                </a:avLst>
              </a:prstGeom>
              <a:solidFill>
                <a:srgbClr val="E5C569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1" name="Group 84"/>
              <p:cNvGrpSpPr/>
              <p:nvPr/>
            </p:nvGrpSpPr>
            <p:grpSpPr>
              <a:xfrm>
                <a:off x="4210570" y="3028687"/>
                <a:ext cx="976832" cy="3289998"/>
                <a:chOff x="6071346" y="1769811"/>
                <a:chExt cx="1834000" cy="3650020"/>
              </a:xfrm>
            </p:grpSpPr>
            <p:sp>
              <p:nvSpPr>
                <p:cNvPr id="164" name="Trapezoid 163"/>
                <p:cNvSpPr/>
                <p:nvPr/>
              </p:nvSpPr>
              <p:spPr>
                <a:xfrm rot="21203472">
                  <a:off x="6071346" y="1769811"/>
                  <a:ext cx="1834000" cy="3650020"/>
                </a:xfrm>
                <a:prstGeom prst="trapezoid">
                  <a:avLst/>
                </a:prstGeom>
                <a:solidFill>
                  <a:srgbClr val="D6D48C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5" name="Group 83"/>
                <p:cNvGrpSpPr/>
                <p:nvPr/>
              </p:nvGrpSpPr>
              <p:grpSpPr>
                <a:xfrm rot="5553782">
                  <a:off x="4838212" y="3310918"/>
                  <a:ext cx="3581225" cy="613702"/>
                  <a:chOff x="3048000" y="457200"/>
                  <a:chExt cx="4876800" cy="1371600"/>
                </a:xfrm>
              </p:grpSpPr>
              <p:grpSp>
                <p:nvGrpSpPr>
                  <p:cNvPr id="166" name="Group 73"/>
                  <p:cNvGrpSpPr/>
                  <p:nvPr/>
                </p:nvGrpSpPr>
                <p:grpSpPr>
                  <a:xfrm>
                    <a:off x="3048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76" name="Block Arc 175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>
                        <a:gd name="adj1" fmla="val 2416508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7" name="Block Arc 176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67" name="Group 74"/>
                  <p:cNvGrpSpPr/>
                  <p:nvPr/>
                </p:nvGrpSpPr>
                <p:grpSpPr>
                  <a:xfrm>
                    <a:off x="41148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74" name="Block Arc 173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5" name="Block Arc 174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68" name="Group 77"/>
                  <p:cNvGrpSpPr/>
                  <p:nvPr/>
                </p:nvGrpSpPr>
                <p:grpSpPr>
                  <a:xfrm>
                    <a:off x="51054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72" name="Block Arc 171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3" name="Block Arc 172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69" name="Group 80"/>
                  <p:cNvGrpSpPr/>
                  <p:nvPr/>
                </p:nvGrpSpPr>
                <p:grpSpPr>
                  <a:xfrm>
                    <a:off x="6096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70" name="Block Arc 169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>
                        <a:gd name="adj1" fmla="val 2294751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1" name="Block Arc 170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32" name="Group 85"/>
              <p:cNvGrpSpPr/>
              <p:nvPr/>
            </p:nvGrpSpPr>
            <p:grpSpPr>
              <a:xfrm flipH="1">
                <a:off x="3277029" y="3007479"/>
                <a:ext cx="867593" cy="3309816"/>
                <a:chOff x="6071346" y="1769811"/>
                <a:chExt cx="1834000" cy="3650020"/>
              </a:xfrm>
            </p:grpSpPr>
            <p:sp>
              <p:nvSpPr>
                <p:cNvPr id="150" name="Trapezoid 149"/>
                <p:cNvSpPr/>
                <p:nvPr/>
              </p:nvSpPr>
              <p:spPr>
                <a:xfrm rot="21203472">
                  <a:off x="6071346" y="1769811"/>
                  <a:ext cx="1834000" cy="3650020"/>
                </a:xfrm>
                <a:prstGeom prst="trapezoid">
                  <a:avLst/>
                </a:prstGeom>
                <a:solidFill>
                  <a:srgbClr val="D6D48C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1" name="Group 83"/>
                <p:cNvGrpSpPr/>
                <p:nvPr/>
              </p:nvGrpSpPr>
              <p:grpSpPr>
                <a:xfrm rot="5553782">
                  <a:off x="4838212" y="3310918"/>
                  <a:ext cx="3581225" cy="613702"/>
                  <a:chOff x="3048000" y="457200"/>
                  <a:chExt cx="4876800" cy="1371600"/>
                </a:xfrm>
              </p:grpSpPr>
              <p:grpSp>
                <p:nvGrpSpPr>
                  <p:cNvPr id="152" name="Group 73"/>
                  <p:cNvGrpSpPr/>
                  <p:nvPr/>
                </p:nvGrpSpPr>
                <p:grpSpPr>
                  <a:xfrm>
                    <a:off x="3048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62" name="Block Arc 161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>
                        <a:gd name="adj1" fmla="val 2416508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3" name="Block Arc 162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53" name="Group 74"/>
                  <p:cNvGrpSpPr/>
                  <p:nvPr/>
                </p:nvGrpSpPr>
                <p:grpSpPr>
                  <a:xfrm>
                    <a:off x="41148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60" name="Block Arc 159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1" name="Block Arc 160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54" name="Group 77"/>
                  <p:cNvGrpSpPr/>
                  <p:nvPr/>
                </p:nvGrpSpPr>
                <p:grpSpPr>
                  <a:xfrm>
                    <a:off x="51054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58" name="Block Arc 157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9" name="Block Arc 158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55" name="Group 80"/>
                  <p:cNvGrpSpPr/>
                  <p:nvPr/>
                </p:nvGrpSpPr>
                <p:grpSpPr>
                  <a:xfrm>
                    <a:off x="6096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56" name="Block Arc 155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>
                        <a:gd name="adj1" fmla="val 2294751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7" name="Block Arc 156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33" name="Trapezoid 132"/>
              <p:cNvSpPr/>
              <p:nvPr/>
            </p:nvSpPr>
            <p:spPr>
              <a:xfrm rot="10800000">
                <a:off x="3857469" y="3060491"/>
                <a:ext cx="609600" cy="2286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4" name="Group 102"/>
              <p:cNvGrpSpPr/>
              <p:nvPr/>
            </p:nvGrpSpPr>
            <p:grpSpPr>
              <a:xfrm>
                <a:off x="3538297" y="2664880"/>
                <a:ext cx="1430114" cy="1418036"/>
                <a:chOff x="2671686" y="2074914"/>
                <a:chExt cx="2031003" cy="2266002"/>
              </a:xfrm>
            </p:grpSpPr>
            <p:sp>
              <p:nvSpPr>
                <p:cNvPr id="146" name="Pie 145"/>
                <p:cNvSpPr/>
                <p:nvPr/>
              </p:nvSpPr>
              <p:spPr>
                <a:xfrm rot="18695073">
                  <a:off x="2554187" y="2192413"/>
                  <a:ext cx="2266002" cy="2031003"/>
                </a:xfrm>
                <a:prstGeom prst="pie">
                  <a:avLst/>
                </a:prstGeom>
                <a:solidFill>
                  <a:schemeClr val="accent2">
                    <a:lumMod val="7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7" name="Group 5"/>
                <p:cNvGrpSpPr/>
                <p:nvPr/>
              </p:nvGrpSpPr>
              <p:grpSpPr>
                <a:xfrm>
                  <a:off x="2743201" y="2385247"/>
                  <a:ext cx="1639428" cy="1582693"/>
                  <a:chOff x="2740939" y="2385247"/>
                  <a:chExt cx="1639428" cy="1582693"/>
                </a:xfrm>
              </p:grpSpPr>
              <p:sp>
                <p:nvSpPr>
                  <p:cNvPr id="148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Moon 148"/>
                  <p:cNvSpPr/>
                  <p:nvPr/>
                </p:nvSpPr>
                <p:spPr>
                  <a:xfrm rot="16200000">
                    <a:off x="3001808" y="2126641"/>
                    <a:ext cx="1119953" cy="1637165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5" name="Group 119"/>
              <p:cNvGrpSpPr/>
              <p:nvPr/>
            </p:nvGrpSpPr>
            <p:grpSpPr>
              <a:xfrm rot="5400000">
                <a:off x="2285999" y="3429001"/>
                <a:ext cx="2438401" cy="914400"/>
                <a:chOff x="2624682" y="2226018"/>
                <a:chExt cx="1981200" cy="2070031"/>
              </a:xfrm>
            </p:grpSpPr>
            <p:sp>
              <p:nvSpPr>
                <p:cNvPr id="142" name="Pie 141"/>
                <p:cNvSpPr/>
                <p:nvPr/>
              </p:nvSpPr>
              <p:spPr>
                <a:xfrm rot="16952334">
                  <a:off x="2580266" y="2270434"/>
                  <a:ext cx="2070031" cy="1981200"/>
                </a:xfrm>
                <a:prstGeom prst="pie">
                  <a:avLst>
                    <a:gd name="adj1" fmla="val 3057576"/>
                    <a:gd name="adj2" fmla="val 16200000"/>
                  </a:avLst>
                </a:prstGeom>
                <a:solidFill>
                  <a:schemeClr val="accent2">
                    <a:lumMod val="7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43" name="Group 5"/>
                <p:cNvGrpSpPr/>
                <p:nvPr/>
              </p:nvGrpSpPr>
              <p:grpSpPr>
                <a:xfrm>
                  <a:off x="2743201" y="2385249"/>
                  <a:ext cx="1579657" cy="1582691"/>
                  <a:chOff x="2740939" y="2385249"/>
                  <a:chExt cx="1579657" cy="1582691"/>
                </a:xfrm>
              </p:grpSpPr>
              <p:sp>
                <p:nvSpPr>
                  <p:cNvPr id="144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Moon 144"/>
                  <p:cNvSpPr/>
                  <p:nvPr/>
                </p:nvSpPr>
                <p:spPr>
                  <a:xfrm rot="16200000">
                    <a:off x="2971923" y="21565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6" name="Oval 135"/>
              <p:cNvSpPr/>
              <p:nvPr/>
            </p:nvSpPr>
            <p:spPr>
              <a:xfrm>
                <a:off x="3432748" y="1295400"/>
                <a:ext cx="12954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7" name="Group 124"/>
              <p:cNvGrpSpPr/>
              <p:nvPr/>
            </p:nvGrpSpPr>
            <p:grpSpPr>
              <a:xfrm rot="11155702">
                <a:off x="3279067" y="1057419"/>
                <a:ext cx="1614668" cy="1295400"/>
                <a:chOff x="2587394" y="2007266"/>
                <a:chExt cx="1981200" cy="2070031"/>
              </a:xfrm>
              <a:solidFill>
                <a:srgbClr val="E5C569"/>
              </a:solidFill>
            </p:grpSpPr>
            <p:sp>
              <p:nvSpPr>
                <p:cNvPr id="138" name="Pie 137"/>
                <p:cNvSpPr/>
                <p:nvPr/>
              </p:nvSpPr>
              <p:spPr>
                <a:xfrm rot="18695073">
                  <a:off x="2542978" y="2051682"/>
                  <a:ext cx="2070031" cy="1981200"/>
                </a:xfrm>
                <a:prstGeom prst="pie">
                  <a:avLst>
                    <a:gd name="adj1" fmla="val 1172859"/>
                    <a:gd name="adj2" fmla="val 15679699"/>
                  </a:avLst>
                </a:prstGeom>
                <a:grpFill/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39" name="Group 5"/>
                <p:cNvGrpSpPr/>
                <p:nvPr/>
              </p:nvGrpSpPr>
              <p:grpSpPr>
                <a:xfrm>
                  <a:off x="2737026" y="2244349"/>
                  <a:ext cx="1577394" cy="1723594"/>
                  <a:chOff x="2734764" y="2244349"/>
                  <a:chExt cx="1577394" cy="1723594"/>
                </a:xfrm>
                <a:grpFill/>
              </p:grpSpPr>
              <p:sp>
                <p:nvSpPr>
                  <p:cNvPr id="140" name="Moon 3"/>
                  <p:cNvSpPr/>
                  <p:nvPr/>
                </p:nvSpPr>
                <p:spPr>
                  <a:xfrm rot="16200000">
                    <a:off x="2850907" y="2561099"/>
                    <a:ext cx="1296876" cy="1516811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Moon 140"/>
                  <p:cNvSpPr/>
                  <p:nvPr/>
                </p:nvSpPr>
                <p:spPr>
                  <a:xfrm rot="16200000">
                    <a:off x="2963485" y="20156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6" name="Group 204"/>
            <p:cNvGrpSpPr/>
            <p:nvPr/>
          </p:nvGrpSpPr>
          <p:grpSpPr>
            <a:xfrm>
              <a:off x="6503154" y="907864"/>
              <a:ext cx="1515793" cy="851545"/>
              <a:chOff x="1858414" y="967526"/>
              <a:chExt cx="3090854" cy="1641666"/>
            </a:xfrm>
          </p:grpSpPr>
          <p:sp>
            <p:nvSpPr>
              <p:cNvPr id="115" name="Moon 114"/>
              <p:cNvSpPr/>
              <p:nvPr/>
            </p:nvSpPr>
            <p:spPr>
              <a:xfrm rot="5755702">
                <a:off x="2583008" y="242932"/>
                <a:ext cx="1641666" cy="3090854"/>
              </a:xfrm>
              <a:prstGeom prst="moon">
                <a:avLst>
                  <a:gd name="adj" fmla="val 67712"/>
                </a:avLst>
              </a:prstGeom>
              <a:solidFill>
                <a:srgbClr val="E5C569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lowchart: Collate 115"/>
              <p:cNvSpPr/>
              <p:nvPr/>
            </p:nvSpPr>
            <p:spPr>
              <a:xfrm rot="20116258">
                <a:off x="2419479" y="1467918"/>
                <a:ext cx="571170" cy="587261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Flowchart: Collate 116"/>
              <p:cNvSpPr/>
              <p:nvPr/>
            </p:nvSpPr>
            <p:spPr>
              <a:xfrm rot="2252140">
                <a:off x="4016213" y="1545062"/>
                <a:ext cx="571170" cy="675313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8" name="Flowchart: Collate 117"/>
              <p:cNvSpPr/>
              <p:nvPr/>
            </p:nvSpPr>
            <p:spPr>
              <a:xfrm rot="307439">
                <a:off x="3212447" y="1053011"/>
                <a:ext cx="571170" cy="910746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9" name="Diamond 118"/>
              <p:cNvSpPr/>
              <p:nvPr/>
            </p:nvSpPr>
            <p:spPr>
              <a:xfrm rot="20885999">
                <a:off x="2860624" y="1179227"/>
                <a:ext cx="381000" cy="685800"/>
              </a:xfrm>
              <a:prstGeom prst="diamond">
                <a:avLst/>
              </a:prstGeom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Diamond 119"/>
              <p:cNvSpPr/>
              <p:nvPr/>
            </p:nvSpPr>
            <p:spPr>
              <a:xfrm rot="1750526">
                <a:off x="3715529" y="1271659"/>
                <a:ext cx="386539" cy="670729"/>
              </a:xfrm>
              <a:prstGeom prst="diamond">
                <a:avLst/>
              </a:prstGeom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" name="Group 211"/>
            <p:cNvGrpSpPr/>
            <p:nvPr/>
          </p:nvGrpSpPr>
          <p:grpSpPr>
            <a:xfrm>
              <a:off x="8077200" y="4343400"/>
              <a:ext cx="719529" cy="381000"/>
              <a:chOff x="838200" y="5791200"/>
              <a:chExt cx="1710129" cy="550808"/>
            </a:xfrm>
          </p:grpSpPr>
          <p:sp>
            <p:nvSpPr>
              <p:cNvPr id="109" name="Flowchart: Magnetic Disk 108"/>
              <p:cNvSpPr/>
              <p:nvPr/>
            </p:nvSpPr>
            <p:spPr>
              <a:xfrm>
                <a:off x="838200" y="5791200"/>
                <a:ext cx="1676400" cy="533400"/>
              </a:xfrm>
              <a:prstGeom prst="flowChartMagneticDisk">
                <a:avLst/>
              </a:prstGeom>
              <a:solidFill>
                <a:srgbClr val="CFB33D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Diamond 109"/>
              <p:cNvSpPr/>
              <p:nvPr/>
            </p:nvSpPr>
            <p:spPr>
              <a:xfrm>
                <a:off x="914401" y="5943600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Diamond 110"/>
              <p:cNvSpPr/>
              <p:nvPr/>
            </p:nvSpPr>
            <p:spPr>
              <a:xfrm>
                <a:off x="1201713" y="5976079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Diamond 111"/>
              <p:cNvSpPr/>
              <p:nvPr/>
            </p:nvSpPr>
            <p:spPr>
              <a:xfrm>
                <a:off x="1548985" y="5963587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Diamond 112"/>
              <p:cNvSpPr/>
              <p:nvPr/>
            </p:nvSpPr>
            <p:spPr>
              <a:xfrm>
                <a:off x="1896257" y="5951095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Diamond 113"/>
              <p:cNvSpPr/>
              <p:nvPr/>
            </p:nvSpPr>
            <p:spPr>
              <a:xfrm>
                <a:off x="2243529" y="5938603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254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8" name="Oval 107"/>
            <p:cNvSpPr/>
            <p:nvPr/>
          </p:nvSpPr>
          <p:spPr>
            <a:xfrm>
              <a:off x="8534400" y="4267200"/>
              <a:ext cx="312159" cy="3016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2819400" cy="51816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/>
          <p:cNvSpPr/>
          <p:nvPr/>
        </p:nvSpPr>
        <p:spPr>
          <a:xfrm>
            <a:off x="2819400" y="0"/>
            <a:ext cx="2819400" cy="51816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5638800" y="0"/>
            <a:ext cx="2819400" cy="51816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228600" y="381000"/>
            <a:ext cx="2569482" cy="4419600"/>
            <a:chOff x="609600" y="304800"/>
            <a:chExt cx="3962400" cy="6462944"/>
          </a:xfrm>
        </p:grpSpPr>
        <p:grpSp>
          <p:nvGrpSpPr>
            <p:cNvPr id="6" name="Group 1"/>
            <p:cNvGrpSpPr/>
            <p:nvPr/>
          </p:nvGrpSpPr>
          <p:grpSpPr>
            <a:xfrm>
              <a:off x="609600" y="304800"/>
              <a:ext cx="3962400" cy="6462944"/>
              <a:chOff x="609600" y="304800"/>
              <a:chExt cx="3962400" cy="6462944"/>
            </a:xfrm>
          </p:grpSpPr>
          <p:sp>
            <p:nvSpPr>
              <p:cNvPr id="8" name="Oval 2"/>
              <p:cNvSpPr/>
              <p:nvPr/>
            </p:nvSpPr>
            <p:spPr>
              <a:xfrm rot="1267050">
                <a:off x="1443341" y="5820180"/>
                <a:ext cx="677654" cy="947564"/>
              </a:xfrm>
              <a:prstGeom prst="ellipse">
                <a:avLst/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 rot="19394983">
                <a:off x="2121137" y="5762293"/>
                <a:ext cx="677654" cy="947564"/>
              </a:xfrm>
              <a:prstGeom prst="ellipse">
                <a:avLst/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" name="Group 1"/>
              <p:cNvGrpSpPr/>
              <p:nvPr/>
            </p:nvGrpSpPr>
            <p:grpSpPr>
              <a:xfrm>
                <a:off x="609600" y="1917164"/>
                <a:ext cx="3165423" cy="4328182"/>
                <a:chOff x="4419600" y="1920218"/>
                <a:chExt cx="3165423" cy="4328182"/>
              </a:xfrm>
            </p:grpSpPr>
            <p:sp>
              <p:nvSpPr>
                <p:cNvPr id="48" name="Oval 2"/>
                <p:cNvSpPr/>
                <p:nvPr/>
              </p:nvSpPr>
              <p:spPr>
                <a:xfrm rot="20847300">
                  <a:off x="7010400" y="3508254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Oval 3"/>
                <p:cNvSpPr/>
                <p:nvPr/>
              </p:nvSpPr>
              <p:spPr>
                <a:xfrm>
                  <a:off x="4419600" y="3650756"/>
                  <a:ext cx="574622" cy="844445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Trapezoid 4"/>
                <p:cNvSpPr/>
                <p:nvPr/>
              </p:nvSpPr>
              <p:spPr>
                <a:xfrm rot="19428289">
                  <a:off x="6244032" y="1920218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8CA5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Trapezoid 5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8CA5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Trapezoid 6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rgbClr val="E8CA5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Isosceles Triangle 7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Oval 10"/>
              <p:cNvSpPr/>
              <p:nvPr/>
            </p:nvSpPr>
            <p:spPr>
              <a:xfrm>
                <a:off x="1447800" y="381000"/>
                <a:ext cx="1371602" cy="19961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" name="Group 16"/>
              <p:cNvGrpSpPr/>
              <p:nvPr/>
            </p:nvGrpSpPr>
            <p:grpSpPr>
              <a:xfrm rot="1082994">
                <a:off x="1006179" y="466072"/>
                <a:ext cx="820154" cy="1706403"/>
                <a:chOff x="4726205" y="1077784"/>
                <a:chExt cx="1139391" cy="2436644"/>
              </a:xfrm>
            </p:grpSpPr>
            <p:sp>
              <p:nvSpPr>
                <p:cNvPr id="46" name="Double Wave 14"/>
                <p:cNvSpPr/>
                <p:nvPr/>
              </p:nvSpPr>
              <p:spPr>
                <a:xfrm rot="16652822">
                  <a:off x="3941885" y="1862104"/>
                  <a:ext cx="2403230" cy="83458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Double Wave 15"/>
                <p:cNvSpPr/>
                <p:nvPr/>
              </p:nvSpPr>
              <p:spPr>
                <a:xfrm rot="16047068">
                  <a:off x="4246687" y="1895519"/>
                  <a:ext cx="2403230" cy="834588"/>
                </a:xfrm>
                <a:prstGeom prst="doubleWave">
                  <a:avLst>
                    <a:gd name="adj1" fmla="val 12500"/>
                    <a:gd name="adj2" fmla="val -62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" name="Group 18"/>
              <p:cNvGrpSpPr/>
              <p:nvPr/>
            </p:nvGrpSpPr>
            <p:grpSpPr>
              <a:xfrm rot="20843967">
                <a:off x="2438398" y="381000"/>
                <a:ext cx="820152" cy="1995199"/>
                <a:chOff x="4726207" y="1077784"/>
                <a:chExt cx="1139389" cy="2436644"/>
              </a:xfrm>
            </p:grpSpPr>
            <p:sp>
              <p:nvSpPr>
                <p:cNvPr id="44" name="Double Wave 43"/>
                <p:cNvSpPr/>
                <p:nvPr/>
              </p:nvSpPr>
              <p:spPr>
                <a:xfrm rot="16652822">
                  <a:off x="3941887" y="1862104"/>
                  <a:ext cx="2403230" cy="83458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Double Wave 44"/>
                <p:cNvSpPr/>
                <p:nvPr/>
              </p:nvSpPr>
              <p:spPr>
                <a:xfrm rot="16047068">
                  <a:off x="4246687" y="1895519"/>
                  <a:ext cx="2403230" cy="834588"/>
                </a:xfrm>
                <a:prstGeom prst="doubleWave">
                  <a:avLst>
                    <a:gd name="adj1" fmla="val 12500"/>
                    <a:gd name="adj2" fmla="val -62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" name="Double Wave 8"/>
              <p:cNvSpPr/>
              <p:nvPr/>
            </p:nvSpPr>
            <p:spPr>
              <a:xfrm rot="10558211">
                <a:off x="1411335" y="504056"/>
                <a:ext cx="1358748" cy="717275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9"/>
              <p:cNvSpPr/>
              <p:nvPr/>
            </p:nvSpPr>
            <p:spPr>
              <a:xfrm>
                <a:off x="1371600" y="304800"/>
                <a:ext cx="1295400" cy="5334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Rounded Rectangle 15"/>
              <p:cNvSpPr/>
              <p:nvPr/>
            </p:nvSpPr>
            <p:spPr>
              <a:xfrm>
                <a:off x="1295400" y="685800"/>
                <a:ext cx="1676400" cy="3810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24"/>
              <p:cNvGrpSpPr/>
              <p:nvPr/>
            </p:nvGrpSpPr>
            <p:grpSpPr>
              <a:xfrm>
                <a:off x="1371600" y="685800"/>
                <a:ext cx="1524000" cy="381000"/>
                <a:chOff x="1143000" y="2590800"/>
                <a:chExt cx="4814341" cy="1375348"/>
              </a:xfrm>
              <a:solidFill>
                <a:srgbClr val="FFC000"/>
              </a:solidFill>
            </p:grpSpPr>
            <p:sp>
              <p:nvSpPr>
                <p:cNvPr id="37" name="Cross 36"/>
                <p:cNvSpPr/>
                <p:nvPr/>
              </p:nvSpPr>
              <p:spPr>
                <a:xfrm>
                  <a:off x="1143000" y="28956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Cross 37"/>
                <p:cNvSpPr/>
                <p:nvPr/>
              </p:nvSpPr>
              <p:spPr>
                <a:xfrm>
                  <a:off x="1828800" y="2590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Cross 38"/>
                <p:cNvSpPr/>
                <p:nvPr/>
              </p:nvSpPr>
              <p:spPr>
                <a:xfrm>
                  <a:off x="2438400" y="2971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Cross 39"/>
                <p:cNvSpPr/>
                <p:nvPr/>
              </p:nvSpPr>
              <p:spPr>
                <a:xfrm>
                  <a:off x="3082977" y="2614534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Cross 40"/>
                <p:cNvSpPr/>
                <p:nvPr/>
              </p:nvSpPr>
              <p:spPr>
                <a:xfrm>
                  <a:off x="3738797" y="2975548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Cross 41"/>
                <p:cNvSpPr/>
                <p:nvPr/>
              </p:nvSpPr>
              <p:spPr>
                <a:xfrm>
                  <a:off x="4383374" y="2613285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Cross 42"/>
                <p:cNvSpPr/>
                <p:nvPr/>
              </p:nvSpPr>
              <p:spPr>
                <a:xfrm>
                  <a:off x="5042941" y="2973049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32"/>
              <p:cNvGrpSpPr/>
              <p:nvPr/>
            </p:nvGrpSpPr>
            <p:grpSpPr>
              <a:xfrm>
                <a:off x="1066800" y="5715000"/>
                <a:ext cx="2133600" cy="533400"/>
                <a:chOff x="1143000" y="2590800"/>
                <a:chExt cx="4814341" cy="1375348"/>
              </a:xfrm>
              <a:solidFill>
                <a:srgbClr val="FFC000"/>
              </a:solidFill>
            </p:grpSpPr>
            <p:sp>
              <p:nvSpPr>
                <p:cNvPr id="30" name="Cross 29"/>
                <p:cNvSpPr/>
                <p:nvPr/>
              </p:nvSpPr>
              <p:spPr>
                <a:xfrm>
                  <a:off x="1143000" y="28956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Cross 30"/>
                <p:cNvSpPr/>
                <p:nvPr/>
              </p:nvSpPr>
              <p:spPr>
                <a:xfrm>
                  <a:off x="1828800" y="2590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Cross 31"/>
                <p:cNvSpPr/>
                <p:nvPr/>
              </p:nvSpPr>
              <p:spPr>
                <a:xfrm>
                  <a:off x="2438400" y="2971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Cross 32"/>
                <p:cNvSpPr/>
                <p:nvPr/>
              </p:nvSpPr>
              <p:spPr>
                <a:xfrm>
                  <a:off x="3082977" y="2614534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Cross 33"/>
                <p:cNvSpPr/>
                <p:nvPr/>
              </p:nvSpPr>
              <p:spPr>
                <a:xfrm>
                  <a:off x="3738797" y="2975548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Cross 34"/>
                <p:cNvSpPr/>
                <p:nvPr/>
              </p:nvSpPr>
              <p:spPr>
                <a:xfrm>
                  <a:off x="4383374" y="2613285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Cross 35"/>
                <p:cNvSpPr/>
                <p:nvPr/>
              </p:nvSpPr>
              <p:spPr>
                <a:xfrm>
                  <a:off x="5042941" y="2973049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40"/>
              <p:cNvGrpSpPr/>
              <p:nvPr/>
            </p:nvGrpSpPr>
            <p:grpSpPr>
              <a:xfrm>
                <a:off x="3352800" y="304800"/>
                <a:ext cx="1219200" cy="6324600"/>
                <a:chOff x="3352800" y="457200"/>
                <a:chExt cx="1540240" cy="5791200"/>
              </a:xfrm>
            </p:grpSpPr>
            <p:sp>
              <p:nvSpPr>
                <p:cNvPr id="27" name="U-Turn Arrow 26"/>
                <p:cNvSpPr/>
                <p:nvPr/>
              </p:nvSpPr>
              <p:spPr>
                <a:xfrm>
                  <a:off x="3352800" y="457200"/>
                  <a:ext cx="1524000" cy="1371600"/>
                </a:xfrm>
                <a:prstGeom prst="uturnArrow">
                  <a:avLst>
                    <a:gd name="adj1" fmla="val 25000"/>
                    <a:gd name="adj2" fmla="val 25000"/>
                    <a:gd name="adj3" fmla="val 0"/>
                    <a:gd name="adj4" fmla="val 43750"/>
                    <a:gd name="adj5" fmla="val 80601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" name="Rounded Rectangle 27"/>
                <p:cNvSpPr/>
                <p:nvPr/>
              </p:nvSpPr>
              <p:spPr>
                <a:xfrm>
                  <a:off x="3352800" y="1752600"/>
                  <a:ext cx="349770" cy="44958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ounded Rectangle 28"/>
                <p:cNvSpPr/>
                <p:nvPr/>
              </p:nvSpPr>
              <p:spPr>
                <a:xfrm rot="16200000">
                  <a:off x="4199120" y="1363480"/>
                  <a:ext cx="609600" cy="77824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" name="Oval 14"/>
              <p:cNvSpPr/>
              <p:nvPr/>
            </p:nvSpPr>
            <p:spPr>
              <a:xfrm rot="20847300">
                <a:off x="3404047" y="3762340"/>
                <a:ext cx="342309" cy="4626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64"/>
              <p:cNvGrpSpPr/>
              <p:nvPr/>
            </p:nvGrpSpPr>
            <p:grpSpPr>
              <a:xfrm>
                <a:off x="1143000" y="3810000"/>
                <a:ext cx="1828800" cy="1752600"/>
                <a:chOff x="7543801" y="3581401"/>
                <a:chExt cx="1066799" cy="1066800"/>
              </a:xfrm>
            </p:grpSpPr>
            <p:sp>
              <p:nvSpPr>
                <p:cNvPr id="22" name="Rounded Rectangle 21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24" name="Double Wave 23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Double Wave 19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Rounded Rectangle 25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7" name="Rounded Rectangle 6"/>
            <p:cNvSpPr/>
            <p:nvPr/>
          </p:nvSpPr>
          <p:spPr>
            <a:xfrm>
              <a:off x="3352800" y="1676400"/>
              <a:ext cx="304800" cy="152400"/>
            </a:xfrm>
            <a:prstGeom prst="roundRect">
              <a:avLst/>
            </a:prstGeom>
            <a:solidFill>
              <a:srgbClr val="D9A45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3146611" y="304800"/>
            <a:ext cx="2475245" cy="4419599"/>
            <a:chOff x="5290138" y="228601"/>
            <a:chExt cx="3571547" cy="6377066"/>
          </a:xfrm>
        </p:grpSpPr>
        <p:grpSp>
          <p:nvGrpSpPr>
            <p:cNvPr id="55" name="Group 48"/>
            <p:cNvGrpSpPr/>
            <p:nvPr/>
          </p:nvGrpSpPr>
          <p:grpSpPr>
            <a:xfrm>
              <a:off x="5290138" y="228601"/>
              <a:ext cx="3571547" cy="6377066"/>
              <a:chOff x="5290138" y="228601"/>
              <a:chExt cx="3571547" cy="6377066"/>
            </a:xfrm>
          </p:grpSpPr>
          <p:grpSp>
            <p:nvGrpSpPr>
              <p:cNvPr id="57" name="Group 119"/>
              <p:cNvGrpSpPr/>
              <p:nvPr/>
            </p:nvGrpSpPr>
            <p:grpSpPr>
              <a:xfrm>
                <a:off x="5290138" y="228601"/>
                <a:ext cx="2554715" cy="6377066"/>
                <a:chOff x="5594813" y="0"/>
                <a:chExt cx="2544846" cy="6767743"/>
              </a:xfrm>
            </p:grpSpPr>
            <p:sp>
              <p:nvSpPr>
                <p:cNvPr id="63" name="Oval 62"/>
                <p:cNvSpPr/>
                <p:nvPr/>
              </p:nvSpPr>
              <p:spPr>
                <a:xfrm rot="19690278">
                  <a:off x="6904515" y="5802988"/>
                  <a:ext cx="677654" cy="947564"/>
                </a:xfrm>
                <a:prstGeom prst="ellipse">
                  <a:avLst/>
                </a:prstGeom>
                <a:solidFill>
                  <a:srgbClr val="A26D2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Oval 63"/>
                <p:cNvSpPr/>
                <p:nvPr/>
              </p:nvSpPr>
              <p:spPr>
                <a:xfrm rot="1267050">
                  <a:off x="6243940" y="5820179"/>
                  <a:ext cx="677654" cy="947564"/>
                </a:xfrm>
                <a:prstGeom prst="ellipse">
                  <a:avLst/>
                </a:prstGeom>
                <a:solidFill>
                  <a:srgbClr val="A26D2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Trapezoid 64"/>
                <p:cNvSpPr/>
                <p:nvPr/>
              </p:nvSpPr>
              <p:spPr>
                <a:xfrm>
                  <a:off x="5943600" y="4800600"/>
                  <a:ext cx="1828800" cy="1447800"/>
                </a:xfrm>
                <a:prstGeom prst="trapezoid">
                  <a:avLst>
                    <a:gd name="adj" fmla="val 1361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Oval 65"/>
                <p:cNvSpPr/>
                <p:nvPr/>
              </p:nvSpPr>
              <p:spPr>
                <a:xfrm>
                  <a:off x="7653421" y="3657705"/>
                  <a:ext cx="486238" cy="78360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>
                  <a:off x="5594813" y="3591658"/>
                  <a:ext cx="486238" cy="78360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Trapezoid 67"/>
                <p:cNvSpPr/>
                <p:nvPr/>
              </p:nvSpPr>
              <p:spPr>
                <a:xfrm rot="20102191">
                  <a:off x="7126288" y="2086136"/>
                  <a:ext cx="838231" cy="1963011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Trapezoid 68"/>
                <p:cNvSpPr/>
                <p:nvPr/>
              </p:nvSpPr>
              <p:spPr>
                <a:xfrm rot="1327004">
                  <a:off x="5755966" y="2057400"/>
                  <a:ext cx="838231" cy="1963011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Trapezoid 69"/>
                <p:cNvSpPr/>
                <p:nvPr/>
              </p:nvSpPr>
              <p:spPr>
                <a:xfrm>
                  <a:off x="5949476" y="2125276"/>
                  <a:ext cx="1805421" cy="3818324"/>
                </a:xfrm>
                <a:prstGeom prst="trapezoid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ectangle 70"/>
                <p:cNvSpPr/>
                <p:nvPr/>
              </p:nvSpPr>
              <p:spPr>
                <a:xfrm>
                  <a:off x="6248400" y="3886200"/>
                  <a:ext cx="1289586" cy="212129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" name="Group 52"/>
                <p:cNvGrpSpPr/>
                <p:nvPr/>
              </p:nvGrpSpPr>
              <p:grpSpPr>
                <a:xfrm>
                  <a:off x="6248400" y="1905000"/>
                  <a:ext cx="1295400" cy="2756941"/>
                  <a:chOff x="5410200" y="838200"/>
                  <a:chExt cx="2057400" cy="4038600"/>
                </a:xfrm>
              </p:grpSpPr>
              <p:sp>
                <p:nvSpPr>
                  <p:cNvPr id="99" name="Trapezoid 50"/>
                  <p:cNvSpPr/>
                  <p:nvPr/>
                </p:nvSpPr>
                <p:spPr>
                  <a:xfrm>
                    <a:off x="5410200" y="1600200"/>
                    <a:ext cx="914400" cy="3276600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Trapezoid 99"/>
                  <p:cNvSpPr/>
                  <p:nvPr/>
                </p:nvSpPr>
                <p:spPr>
                  <a:xfrm>
                    <a:off x="5562600" y="1752600"/>
                    <a:ext cx="914400" cy="2743200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01" name="Group 45"/>
                  <p:cNvGrpSpPr/>
                  <p:nvPr/>
                </p:nvGrpSpPr>
                <p:grpSpPr>
                  <a:xfrm>
                    <a:off x="5486400" y="838200"/>
                    <a:ext cx="1981200" cy="2070031"/>
                    <a:chOff x="2624682" y="2226017"/>
                    <a:chExt cx="1981200" cy="2070031"/>
                  </a:xfrm>
                </p:grpSpPr>
                <p:sp>
                  <p:nvSpPr>
                    <p:cNvPr id="102" name="Pie 101"/>
                    <p:cNvSpPr/>
                    <p:nvPr/>
                  </p:nvSpPr>
                  <p:spPr>
                    <a:xfrm rot="18695073">
                      <a:off x="2580266" y="2270433"/>
                      <a:ext cx="2070031" cy="1981200"/>
                    </a:xfrm>
                    <a:prstGeom prst="pi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grpSp>
                  <p:nvGrpSpPr>
                    <p:cNvPr id="103" name="Group 5"/>
                    <p:cNvGrpSpPr/>
                    <p:nvPr/>
                  </p:nvGrpSpPr>
                  <p:grpSpPr>
                    <a:xfrm>
                      <a:off x="2743200" y="2438400"/>
                      <a:ext cx="1683225" cy="1529540"/>
                      <a:chOff x="2740938" y="2438400"/>
                      <a:chExt cx="1683225" cy="1529540"/>
                    </a:xfrm>
                  </p:grpSpPr>
                  <p:sp>
                    <p:nvSpPr>
                      <p:cNvPr id="104" name="Moon 3"/>
                      <p:cNvSpPr/>
                      <p:nvPr/>
                    </p:nvSpPr>
                    <p:spPr>
                      <a:xfrm rot="16200000">
                        <a:off x="2905503" y="2449280"/>
                        <a:ext cx="1354095" cy="1683225"/>
                      </a:xfrm>
                      <a:prstGeom prst="moon">
                        <a:avLst>
                          <a:gd name="adj" fmla="val 67712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05" name="Moon 49"/>
                      <p:cNvSpPr/>
                      <p:nvPr/>
                    </p:nvSpPr>
                    <p:spPr>
                      <a:xfrm rot="16200000">
                        <a:off x="3009901" y="2171700"/>
                        <a:ext cx="1066800" cy="1600199"/>
                      </a:xfrm>
                      <a:prstGeom prst="moon">
                        <a:avLst>
                          <a:gd name="adj" fmla="val 67712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73" name="Group 70"/>
                <p:cNvGrpSpPr/>
                <p:nvPr/>
              </p:nvGrpSpPr>
              <p:grpSpPr>
                <a:xfrm>
                  <a:off x="5943600" y="5486400"/>
                  <a:ext cx="1752600" cy="533400"/>
                  <a:chOff x="381000" y="1600200"/>
                  <a:chExt cx="9069049" cy="2819400"/>
                </a:xfrm>
              </p:grpSpPr>
              <p:grpSp>
                <p:nvGrpSpPr>
                  <p:cNvPr id="85" name="Group 6"/>
                  <p:cNvGrpSpPr/>
                  <p:nvPr/>
                </p:nvGrpSpPr>
                <p:grpSpPr>
                  <a:xfrm>
                    <a:off x="381000" y="3124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95" name="Down Arrow Callout 2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Down Arrow Callout 3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7" name="Down Arrow Callout 4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" name="Down Arrow Callout 5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6" name="Group 7"/>
                  <p:cNvGrpSpPr/>
                  <p:nvPr/>
                </p:nvGrpSpPr>
                <p:grpSpPr>
                  <a:xfrm rot="10800000">
                    <a:off x="382249" y="1600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91" name="Down Arrow Callout 77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2" name="Down Arrow Callout 78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3" name="Down Arrow Callout 92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4" name="Down Arrow Callout 93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7" name="Flowchart: Summing Junction 86"/>
                  <p:cNvSpPr/>
                  <p:nvPr/>
                </p:nvSpPr>
                <p:spPr>
                  <a:xfrm>
                    <a:off x="914400" y="2514600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lowchart: Summing Junction 87"/>
                  <p:cNvSpPr/>
                  <p:nvPr/>
                </p:nvSpPr>
                <p:spPr>
                  <a:xfrm>
                    <a:off x="3182911" y="2480872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Flowchart: Summing Junction 81"/>
                  <p:cNvSpPr/>
                  <p:nvPr/>
                </p:nvSpPr>
                <p:spPr>
                  <a:xfrm>
                    <a:off x="5428938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Flowchart: Summing Junction 82"/>
                  <p:cNvSpPr/>
                  <p:nvPr/>
                </p:nvSpPr>
                <p:spPr>
                  <a:xfrm>
                    <a:off x="7767403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4" name="Group 87"/>
                <p:cNvGrpSpPr/>
                <p:nvPr/>
              </p:nvGrpSpPr>
              <p:grpSpPr>
                <a:xfrm>
                  <a:off x="5867400" y="0"/>
                  <a:ext cx="2057400" cy="2362200"/>
                  <a:chOff x="3048000" y="381000"/>
                  <a:chExt cx="1365913" cy="1219199"/>
                </a:xfrm>
              </p:grpSpPr>
              <p:sp>
                <p:nvSpPr>
                  <p:cNvPr id="75" name="Oval 74"/>
                  <p:cNvSpPr/>
                  <p:nvPr/>
                </p:nvSpPr>
                <p:spPr>
                  <a:xfrm>
                    <a:off x="3276600" y="426397"/>
                    <a:ext cx="872048" cy="1173802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Rectangle 68"/>
                  <p:cNvSpPr/>
                  <p:nvPr/>
                </p:nvSpPr>
                <p:spPr>
                  <a:xfrm>
                    <a:off x="3276600" y="838200"/>
                    <a:ext cx="914400" cy="1524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7" name="Group 42"/>
                  <p:cNvGrpSpPr/>
                  <p:nvPr/>
                </p:nvGrpSpPr>
                <p:grpSpPr>
                  <a:xfrm>
                    <a:off x="3048000" y="381000"/>
                    <a:ext cx="1365913" cy="712342"/>
                    <a:chOff x="5207746" y="545873"/>
                    <a:chExt cx="1365913" cy="712342"/>
                  </a:xfrm>
                </p:grpSpPr>
                <p:sp>
                  <p:nvSpPr>
                    <p:cNvPr id="78" name="Moon 70"/>
                    <p:cNvSpPr/>
                    <p:nvPr/>
                  </p:nvSpPr>
                  <p:spPr>
                    <a:xfrm rot="5101425">
                      <a:off x="5343502" y="698892"/>
                      <a:ext cx="340787" cy="612299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Moon 78"/>
                    <p:cNvSpPr/>
                    <p:nvPr/>
                  </p:nvSpPr>
                  <p:spPr>
                    <a:xfrm rot="8137030">
                      <a:off x="5442337" y="550775"/>
                      <a:ext cx="502055" cy="574852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" name="Moon 79"/>
                    <p:cNvSpPr/>
                    <p:nvPr/>
                  </p:nvSpPr>
                  <p:spPr>
                    <a:xfrm rot="3582768">
                      <a:off x="5642569" y="512276"/>
                      <a:ext cx="554415" cy="621609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" name="Moon 73"/>
                    <p:cNvSpPr/>
                    <p:nvPr/>
                  </p:nvSpPr>
                  <p:spPr>
                    <a:xfrm rot="6344481">
                      <a:off x="5396085" y="585004"/>
                      <a:ext cx="389971" cy="582594"/>
                    </a:xfrm>
                    <a:prstGeom prst="moon">
                      <a:avLst>
                        <a:gd name="adj" fmla="val 28550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" name="Moon 81"/>
                    <p:cNvSpPr/>
                    <p:nvPr/>
                  </p:nvSpPr>
                  <p:spPr>
                    <a:xfrm rot="3920893">
                      <a:off x="5906901" y="549266"/>
                      <a:ext cx="323182" cy="806470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Moon 82"/>
                    <p:cNvSpPr/>
                    <p:nvPr/>
                  </p:nvSpPr>
                  <p:spPr>
                    <a:xfrm rot="6517680">
                      <a:off x="6034746" y="719302"/>
                      <a:ext cx="323182" cy="754644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Oval 83"/>
                    <p:cNvSpPr/>
                    <p:nvPr/>
                  </p:nvSpPr>
                  <p:spPr>
                    <a:xfrm>
                      <a:off x="5486400" y="685800"/>
                      <a:ext cx="685800" cy="304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>
                      <a:solidFill>
                        <a:srgbClr val="6633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8" name="Group 120"/>
              <p:cNvGrpSpPr/>
              <p:nvPr/>
            </p:nvGrpSpPr>
            <p:grpSpPr>
              <a:xfrm>
                <a:off x="7642485" y="232348"/>
                <a:ext cx="1219200" cy="6324600"/>
                <a:chOff x="3352800" y="457200"/>
                <a:chExt cx="1540240" cy="5791200"/>
              </a:xfrm>
            </p:grpSpPr>
            <p:sp>
              <p:nvSpPr>
                <p:cNvPr id="60" name="U-Turn Arrow 59"/>
                <p:cNvSpPr/>
                <p:nvPr/>
              </p:nvSpPr>
              <p:spPr>
                <a:xfrm>
                  <a:off x="3352800" y="457200"/>
                  <a:ext cx="1524000" cy="1371600"/>
                </a:xfrm>
                <a:prstGeom prst="uturnArrow">
                  <a:avLst>
                    <a:gd name="adj1" fmla="val 25000"/>
                    <a:gd name="adj2" fmla="val 25000"/>
                    <a:gd name="adj3" fmla="val 0"/>
                    <a:gd name="adj4" fmla="val 43750"/>
                    <a:gd name="adj5" fmla="val 80601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" name="Rounded Rectangle 53"/>
                <p:cNvSpPr/>
                <p:nvPr/>
              </p:nvSpPr>
              <p:spPr>
                <a:xfrm>
                  <a:off x="3352800" y="1752600"/>
                  <a:ext cx="349770" cy="44958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Rounded Rectangle 54"/>
                <p:cNvSpPr/>
                <p:nvPr/>
              </p:nvSpPr>
              <p:spPr>
                <a:xfrm rot="16200000">
                  <a:off x="4199120" y="1363480"/>
                  <a:ext cx="609600" cy="77824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9" name="Oval 51"/>
              <p:cNvSpPr/>
              <p:nvPr/>
            </p:nvSpPr>
            <p:spPr>
              <a:xfrm rot="20847300">
                <a:off x="7657852" y="3922835"/>
                <a:ext cx="305298" cy="38208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6" name="Rounded Rectangle 55"/>
            <p:cNvSpPr/>
            <p:nvPr/>
          </p:nvSpPr>
          <p:spPr>
            <a:xfrm>
              <a:off x="7637929" y="1609165"/>
              <a:ext cx="322730" cy="138953"/>
            </a:xfrm>
            <a:prstGeom prst="roundRect">
              <a:avLst/>
            </a:prstGeom>
            <a:solidFill>
              <a:srgbClr val="D9A45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5791200" y="3124200"/>
            <a:ext cx="2514600" cy="1723363"/>
            <a:chOff x="2319294" y="653116"/>
            <a:chExt cx="2938506" cy="2013884"/>
          </a:xfrm>
        </p:grpSpPr>
        <p:sp>
          <p:nvSpPr>
            <p:cNvPr id="107" name="Trapezoid 106"/>
            <p:cNvSpPr/>
            <p:nvPr/>
          </p:nvSpPr>
          <p:spPr>
            <a:xfrm>
              <a:off x="3733800" y="2286000"/>
              <a:ext cx="533400" cy="381000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>
              <a:off x="4114800" y="2209800"/>
              <a:ext cx="533400" cy="381000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>
              <a:off x="4343400" y="2209800"/>
              <a:ext cx="533400" cy="381000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109"/>
            <p:cNvSpPr/>
            <p:nvPr/>
          </p:nvSpPr>
          <p:spPr>
            <a:xfrm>
              <a:off x="3200400" y="2286000"/>
              <a:ext cx="533400" cy="381000"/>
            </a:xfrm>
            <a:prstGeom prst="trapezoid">
              <a:avLst/>
            </a:prstGeom>
            <a:solidFill>
              <a:schemeClr val="tx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Cloud 110"/>
            <p:cNvSpPr/>
            <p:nvPr/>
          </p:nvSpPr>
          <p:spPr>
            <a:xfrm>
              <a:off x="2590800" y="762000"/>
              <a:ext cx="2667000" cy="18288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1267679">
              <a:off x="2683415" y="985995"/>
              <a:ext cx="1021323" cy="115475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Cloud 112"/>
            <p:cNvSpPr/>
            <p:nvPr/>
          </p:nvSpPr>
          <p:spPr>
            <a:xfrm>
              <a:off x="4800600" y="685800"/>
              <a:ext cx="457200" cy="4572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" name="Group 58"/>
            <p:cNvGrpSpPr/>
            <p:nvPr/>
          </p:nvGrpSpPr>
          <p:grpSpPr>
            <a:xfrm rot="1902884" flipH="1">
              <a:off x="3529436" y="653116"/>
              <a:ext cx="298157" cy="466807"/>
              <a:chOff x="1044598" y="6722113"/>
              <a:chExt cx="445225" cy="456261"/>
            </a:xfrm>
          </p:grpSpPr>
          <p:sp>
            <p:nvSpPr>
              <p:cNvPr id="125" name="Flowchart: Delay 124"/>
              <p:cNvSpPr/>
              <p:nvPr/>
            </p:nvSpPr>
            <p:spPr>
              <a:xfrm rot="15732658">
                <a:off x="1042321" y="6724390"/>
                <a:ext cx="449779" cy="445225"/>
              </a:xfrm>
              <a:prstGeom prst="flowChartDelay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Flowchart: Delay 125"/>
              <p:cNvSpPr/>
              <p:nvPr/>
            </p:nvSpPr>
            <p:spPr>
              <a:xfrm rot="15461284">
                <a:off x="1112857" y="6920306"/>
                <a:ext cx="303338" cy="212798"/>
              </a:xfrm>
              <a:prstGeom prst="flowChartDelay">
                <a:avLst/>
              </a:prstGeom>
              <a:solidFill>
                <a:srgbClr val="FFEBE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5" name="Group 54"/>
            <p:cNvGrpSpPr/>
            <p:nvPr/>
          </p:nvGrpSpPr>
          <p:grpSpPr>
            <a:xfrm rot="19697116">
              <a:off x="2319294" y="690269"/>
              <a:ext cx="298157" cy="466807"/>
              <a:chOff x="1044598" y="6722113"/>
              <a:chExt cx="445225" cy="456261"/>
            </a:xfrm>
          </p:grpSpPr>
          <p:sp>
            <p:nvSpPr>
              <p:cNvPr id="123" name="Flowchart: Delay 122"/>
              <p:cNvSpPr/>
              <p:nvPr/>
            </p:nvSpPr>
            <p:spPr>
              <a:xfrm rot="15732658">
                <a:off x="1042321" y="6724390"/>
                <a:ext cx="449779" cy="445225"/>
              </a:xfrm>
              <a:prstGeom prst="flowChartDelay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Flowchart: Delay 123"/>
              <p:cNvSpPr/>
              <p:nvPr/>
            </p:nvSpPr>
            <p:spPr>
              <a:xfrm rot="15461284">
                <a:off x="1112857" y="6920306"/>
                <a:ext cx="303338" cy="212798"/>
              </a:xfrm>
              <a:prstGeom prst="flowChartDelay">
                <a:avLst/>
              </a:prstGeom>
              <a:solidFill>
                <a:srgbClr val="FFEBE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24"/>
            <p:cNvGrpSpPr/>
            <p:nvPr/>
          </p:nvGrpSpPr>
          <p:grpSpPr>
            <a:xfrm>
              <a:off x="2819401" y="1447801"/>
              <a:ext cx="533399" cy="761999"/>
              <a:chOff x="6829254" y="1008723"/>
              <a:chExt cx="1066800" cy="1585897"/>
            </a:xfrm>
          </p:grpSpPr>
          <p:sp>
            <p:nvSpPr>
              <p:cNvPr id="118" name="Pie 117"/>
              <p:cNvSpPr/>
              <p:nvPr/>
            </p:nvSpPr>
            <p:spPr>
              <a:xfrm rot="13582693">
                <a:off x="6876171" y="1605259"/>
                <a:ext cx="999772" cy="978949"/>
              </a:xfrm>
              <a:prstGeom prst="pie">
                <a:avLst>
                  <a:gd name="adj1" fmla="val 0"/>
                  <a:gd name="adj2" fmla="val 446112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6829254" y="1008723"/>
                <a:ext cx="457200" cy="4572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7438854" y="1008723"/>
                <a:ext cx="457200" cy="4572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6905454" y="1161123"/>
                <a:ext cx="304800" cy="3048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7438854" y="1161123"/>
                <a:ext cx="304800" cy="3048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7" name="Cloud 116"/>
            <p:cNvSpPr/>
            <p:nvPr/>
          </p:nvSpPr>
          <p:spPr>
            <a:xfrm>
              <a:off x="2438400" y="762000"/>
              <a:ext cx="1252494" cy="6858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/>
          <p:cNvGrpSpPr/>
          <p:nvPr/>
        </p:nvGrpSpPr>
        <p:grpSpPr>
          <a:xfrm>
            <a:off x="1447800" y="152400"/>
            <a:ext cx="914400" cy="2362200"/>
            <a:chOff x="4267200" y="533400"/>
            <a:chExt cx="2079188" cy="5973491"/>
          </a:xfrm>
        </p:grpSpPr>
        <p:sp>
          <p:nvSpPr>
            <p:cNvPr id="42" name="Oval 41"/>
            <p:cNvSpPr/>
            <p:nvPr/>
          </p:nvSpPr>
          <p:spPr>
            <a:xfrm rot="19323027">
              <a:off x="5222792" y="5293763"/>
              <a:ext cx="755816" cy="113729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1732486">
              <a:off x="4571016" y="5369595"/>
              <a:ext cx="755816" cy="113729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" name="Group 135"/>
            <p:cNvGrpSpPr/>
            <p:nvPr/>
          </p:nvGrpSpPr>
          <p:grpSpPr>
            <a:xfrm>
              <a:off x="4267200" y="533400"/>
              <a:ext cx="2079188" cy="5486400"/>
              <a:chOff x="4270291" y="0"/>
              <a:chExt cx="2079188" cy="5486400"/>
            </a:xfrm>
          </p:grpSpPr>
          <p:sp>
            <p:nvSpPr>
              <p:cNvPr id="45" name="Oval 44"/>
              <p:cNvSpPr/>
              <p:nvPr/>
            </p:nvSpPr>
            <p:spPr>
              <a:xfrm rot="5400000">
                <a:off x="3924300" y="419100"/>
                <a:ext cx="2743200" cy="19050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Trapezoid 45"/>
              <p:cNvSpPr/>
              <p:nvPr/>
            </p:nvSpPr>
            <p:spPr>
              <a:xfrm>
                <a:off x="4320896" y="1668076"/>
                <a:ext cx="2028583" cy="3818324"/>
              </a:xfrm>
              <a:prstGeom prst="trapezoid">
                <a:avLst>
                  <a:gd name="adj" fmla="val 31629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Isosceles Triangle 46"/>
              <p:cNvSpPr/>
              <p:nvPr/>
            </p:nvSpPr>
            <p:spPr>
              <a:xfrm rot="10800000">
                <a:off x="5045390" y="1668076"/>
                <a:ext cx="579595" cy="707097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4648200" y="3429000"/>
                <a:ext cx="1448988" cy="212129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rapezoid 48"/>
              <p:cNvSpPr/>
              <p:nvPr/>
            </p:nvSpPr>
            <p:spPr>
              <a:xfrm rot="366654" flipH="1">
                <a:off x="4384996" y="1622052"/>
                <a:ext cx="671976" cy="359789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rapezoid 49"/>
              <p:cNvSpPr/>
              <p:nvPr/>
            </p:nvSpPr>
            <p:spPr>
              <a:xfrm rot="21343766">
                <a:off x="4762054" y="1625720"/>
                <a:ext cx="724345" cy="3606541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1" name="Oval 50"/>
              <p:cNvSpPr/>
              <p:nvPr/>
            </p:nvSpPr>
            <p:spPr>
              <a:xfrm rot="5400000">
                <a:off x="4499028" y="453972"/>
                <a:ext cx="1669944" cy="1371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lowchart: Punched Tape 51"/>
              <p:cNvSpPr/>
              <p:nvPr/>
            </p:nvSpPr>
            <p:spPr>
              <a:xfrm rot="11048496">
                <a:off x="4584309" y="650177"/>
                <a:ext cx="1449522" cy="393279"/>
              </a:xfrm>
              <a:prstGeom prst="flowChartPunchedTap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lowchart: Delay 52"/>
              <p:cNvSpPr/>
              <p:nvPr/>
            </p:nvSpPr>
            <p:spPr>
              <a:xfrm rot="16200000">
                <a:off x="5048250" y="-95250"/>
                <a:ext cx="571500" cy="1371600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4" name="Group 117"/>
              <p:cNvGrpSpPr/>
              <p:nvPr/>
            </p:nvGrpSpPr>
            <p:grpSpPr>
              <a:xfrm>
                <a:off x="4288437" y="510915"/>
                <a:ext cx="1917491" cy="373504"/>
                <a:chOff x="6764312" y="5017957"/>
                <a:chExt cx="3174167" cy="544643"/>
              </a:xfrm>
            </p:grpSpPr>
            <p:sp>
              <p:nvSpPr>
                <p:cNvPr id="75" name="Rounded Rectangle 74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6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77" name="Multiply 76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Multiply 77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Diamond 78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Diamond 79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Multiply 80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Diamond 81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Multiply 82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5" name="Trapezoid 54"/>
              <p:cNvSpPr/>
              <p:nvPr/>
            </p:nvSpPr>
            <p:spPr>
              <a:xfrm>
                <a:off x="4270291" y="1874026"/>
                <a:ext cx="941842" cy="1556913"/>
              </a:xfrm>
              <a:prstGeom prst="trapezoid">
                <a:avLst>
                  <a:gd name="adj" fmla="val 42485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>
                <a:off x="5258326" y="1848236"/>
                <a:ext cx="941842" cy="1580764"/>
              </a:xfrm>
              <a:prstGeom prst="trapezoid">
                <a:avLst>
                  <a:gd name="adj" fmla="val 4253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7" name="Group 99"/>
              <p:cNvGrpSpPr/>
              <p:nvPr/>
            </p:nvGrpSpPr>
            <p:grpSpPr>
              <a:xfrm>
                <a:off x="4648200" y="1752600"/>
                <a:ext cx="457200" cy="533400"/>
                <a:chOff x="6705600" y="1447800"/>
                <a:chExt cx="1981200" cy="1981200"/>
              </a:xfrm>
            </p:grpSpPr>
            <p:sp>
              <p:nvSpPr>
                <p:cNvPr id="70" name="Oval 69"/>
                <p:cNvSpPr/>
                <p:nvPr/>
              </p:nvSpPr>
              <p:spPr>
                <a:xfrm>
                  <a:off x="6705600" y="1447800"/>
                  <a:ext cx="1981200" cy="1981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Isosceles Triangle 70"/>
                <p:cNvSpPr/>
                <p:nvPr/>
              </p:nvSpPr>
              <p:spPr>
                <a:xfrm>
                  <a:off x="7543800" y="15240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Isosceles Triangle 71"/>
                <p:cNvSpPr/>
                <p:nvPr/>
              </p:nvSpPr>
              <p:spPr>
                <a:xfrm rot="10800000">
                  <a:off x="7543800" y="25908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Isosceles Triangle 72"/>
                <p:cNvSpPr/>
                <p:nvPr/>
              </p:nvSpPr>
              <p:spPr>
                <a:xfrm rot="5400000">
                  <a:off x="8191500" y="20955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Isosceles Triangle 73"/>
                <p:cNvSpPr/>
                <p:nvPr/>
              </p:nvSpPr>
              <p:spPr>
                <a:xfrm rot="16200000">
                  <a:off x="6896100" y="20955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" name="Group 118"/>
              <p:cNvGrpSpPr/>
              <p:nvPr/>
            </p:nvGrpSpPr>
            <p:grpSpPr>
              <a:xfrm>
                <a:off x="4724400" y="3352800"/>
                <a:ext cx="1219200" cy="685800"/>
                <a:chOff x="1981200" y="3276600"/>
                <a:chExt cx="3505200" cy="1371600"/>
              </a:xfrm>
            </p:grpSpPr>
            <p:sp>
              <p:nvSpPr>
                <p:cNvPr id="61" name="Cube 60"/>
                <p:cNvSpPr/>
                <p:nvPr/>
              </p:nvSpPr>
              <p:spPr>
                <a:xfrm>
                  <a:off x="1981200" y="3276600"/>
                  <a:ext cx="3505200" cy="1371600"/>
                </a:xfrm>
                <a:prstGeom prst="cube">
                  <a:avLst/>
                </a:prstGeom>
                <a:solidFill>
                  <a:srgbClr val="E8CA5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2" name="Group 9"/>
                <p:cNvGrpSpPr/>
                <p:nvPr/>
              </p:nvGrpSpPr>
              <p:grpSpPr>
                <a:xfrm>
                  <a:off x="2047408" y="3653853"/>
                  <a:ext cx="2809406" cy="888167"/>
                  <a:chOff x="1447800" y="1420318"/>
                  <a:chExt cx="2956809" cy="1096781"/>
                </a:xfrm>
              </p:grpSpPr>
              <p:sp>
                <p:nvSpPr>
                  <p:cNvPr id="63" name="Quad Arrow 62"/>
                  <p:cNvSpPr/>
                  <p:nvPr/>
                </p:nvSpPr>
                <p:spPr>
                  <a:xfrm>
                    <a:off x="1447800" y="1447800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Quad Arrow 3"/>
                  <p:cNvSpPr/>
                  <p:nvPr/>
                </p:nvSpPr>
                <p:spPr>
                  <a:xfrm>
                    <a:off x="2434652" y="1444053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Quad Arrow 4"/>
                  <p:cNvSpPr/>
                  <p:nvPr/>
                </p:nvSpPr>
                <p:spPr>
                  <a:xfrm>
                    <a:off x="3414009" y="1450299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Oval 5"/>
                  <p:cNvSpPr/>
                  <p:nvPr/>
                </p:nvSpPr>
                <p:spPr>
                  <a:xfrm>
                    <a:off x="2286000" y="1447800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Oval 6"/>
                  <p:cNvSpPr/>
                  <p:nvPr/>
                </p:nvSpPr>
                <p:spPr>
                  <a:xfrm>
                    <a:off x="3247869" y="1420318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Oval 7"/>
                  <p:cNvSpPr/>
                  <p:nvPr/>
                </p:nvSpPr>
                <p:spPr>
                  <a:xfrm>
                    <a:off x="2303488" y="2184816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Oval 8"/>
                  <p:cNvSpPr/>
                  <p:nvPr/>
                </p:nvSpPr>
                <p:spPr>
                  <a:xfrm>
                    <a:off x="3262859" y="2154837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9" name="Oval 58"/>
              <p:cNvSpPr/>
              <p:nvPr/>
            </p:nvSpPr>
            <p:spPr>
              <a:xfrm>
                <a:off x="5715000" y="3352800"/>
                <a:ext cx="546340" cy="45709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4270291" y="3275786"/>
                <a:ext cx="533399" cy="4339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4" name="Group 83"/>
          <p:cNvGrpSpPr/>
          <p:nvPr/>
        </p:nvGrpSpPr>
        <p:grpSpPr>
          <a:xfrm>
            <a:off x="304800" y="152400"/>
            <a:ext cx="990600" cy="2209800"/>
            <a:chOff x="990600" y="304799"/>
            <a:chExt cx="2209800" cy="5554478"/>
          </a:xfrm>
        </p:grpSpPr>
        <p:sp>
          <p:nvSpPr>
            <p:cNvPr id="85" name="Oval 18"/>
            <p:cNvSpPr/>
            <p:nvPr/>
          </p:nvSpPr>
          <p:spPr>
            <a:xfrm rot="19323027">
              <a:off x="2022148" y="5371190"/>
              <a:ext cx="1032222" cy="48808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9323027">
              <a:off x="1412549" y="5371188"/>
              <a:ext cx="1032222" cy="48808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>
              <a:off x="1219200" y="3352800"/>
              <a:ext cx="1857640" cy="2328979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8" name="Oval 87"/>
            <p:cNvSpPr/>
            <p:nvPr/>
          </p:nvSpPr>
          <p:spPr>
            <a:xfrm>
              <a:off x="2209800" y="4191000"/>
              <a:ext cx="5334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>
              <a:off x="1447800" y="4038600"/>
              <a:ext cx="5334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Isosceles Triangle 89"/>
            <p:cNvSpPr/>
            <p:nvPr/>
          </p:nvSpPr>
          <p:spPr>
            <a:xfrm rot="10511856">
              <a:off x="1746356" y="2003383"/>
              <a:ext cx="831050" cy="64905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rapezoid 90"/>
            <p:cNvSpPr/>
            <p:nvPr/>
          </p:nvSpPr>
          <p:spPr>
            <a:xfrm rot="20649393">
              <a:off x="1228466" y="2984148"/>
              <a:ext cx="829536" cy="1299752"/>
            </a:xfrm>
            <a:prstGeom prst="trapezoid">
              <a:avLst>
                <a:gd name="adj" fmla="val 3195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Trapezoid 91"/>
            <p:cNvSpPr/>
            <p:nvPr/>
          </p:nvSpPr>
          <p:spPr>
            <a:xfrm rot="1097253">
              <a:off x="2231603" y="2827664"/>
              <a:ext cx="834512" cy="1693915"/>
            </a:xfrm>
            <a:prstGeom prst="trapezoid">
              <a:avLst>
                <a:gd name="adj" fmla="val 346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Pie 92"/>
            <p:cNvSpPr/>
            <p:nvPr/>
          </p:nvSpPr>
          <p:spPr>
            <a:xfrm rot="18473761">
              <a:off x="1378533" y="2000349"/>
              <a:ext cx="1609068" cy="1483068"/>
            </a:xfrm>
            <a:prstGeom prst="pie">
              <a:avLst>
                <a:gd name="adj1" fmla="val 20950898"/>
                <a:gd name="adj2" fmla="val 17310339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94" name="Group 101"/>
            <p:cNvGrpSpPr/>
            <p:nvPr/>
          </p:nvGrpSpPr>
          <p:grpSpPr>
            <a:xfrm>
              <a:off x="1249180" y="5291528"/>
              <a:ext cx="1838794" cy="269823"/>
              <a:chOff x="4114800" y="6248400"/>
              <a:chExt cx="1026591" cy="216353"/>
            </a:xfrm>
          </p:grpSpPr>
          <p:sp>
            <p:nvSpPr>
              <p:cNvPr id="130" name="Rounded Rectangle 129"/>
              <p:cNvSpPr/>
              <p:nvPr/>
            </p:nvSpPr>
            <p:spPr>
              <a:xfrm>
                <a:off x="4114800" y="6248400"/>
                <a:ext cx="1026591" cy="216353"/>
              </a:xfrm>
              <a:prstGeom prst="round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1" name="Group 12"/>
              <p:cNvGrpSpPr/>
              <p:nvPr/>
            </p:nvGrpSpPr>
            <p:grpSpPr>
              <a:xfrm>
                <a:off x="4114800" y="6248400"/>
                <a:ext cx="945115" cy="216353"/>
                <a:chOff x="1447800" y="4953000"/>
                <a:chExt cx="4419600" cy="990600"/>
              </a:xfrm>
            </p:grpSpPr>
            <p:sp>
              <p:nvSpPr>
                <p:cNvPr id="132" name="Block Arc 131"/>
                <p:cNvSpPr/>
                <p:nvPr/>
              </p:nvSpPr>
              <p:spPr>
                <a:xfrm>
                  <a:off x="14478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" name="Block Arc 132"/>
                <p:cNvSpPr/>
                <p:nvPr/>
              </p:nvSpPr>
              <p:spPr>
                <a:xfrm>
                  <a:off x="25146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" name="Block Arc 133"/>
                <p:cNvSpPr/>
                <p:nvPr/>
              </p:nvSpPr>
              <p:spPr>
                <a:xfrm>
                  <a:off x="35814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" name="Block Arc 134"/>
                <p:cNvSpPr/>
                <p:nvPr/>
              </p:nvSpPr>
              <p:spPr>
                <a:xfrm>
                  <a:off x="46482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Oval 135"/>
                <p:cNvSpPr/>
                <p:nvPr/>
              </p:nvSpPr>
              <p:spPr>
                <a:xfrm>
                  <a:off x="19050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/>
                <p:cNvSpPr/>
                <p:nvPr/>
              </p:nvSpPr>
              <p:spPr>
                <a:xfrm>
                  <a:off x="29718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22"/>
                <p:cNvSpPr/>
                <p:nvPr/>
              </p:nvSpPr>
              <p:spPr>
                <a:xfrm>
                  <a:off x="40386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138"/>
                <p:cNvSpPr/>
                <p:nvPr/>
              </p:nvSpPr>
              <p:spPr>
                <a:xfrm>
                  <a:off x="51054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5" name="Group 43"/>
            <p:cNvGrpSpPr/>
            <p:nvPr/>
          </p:nvGrpSpPr>
          <p:grpSpPr>
            <a:xfrm>
              <a:off x="1982318" y="2522553"/>
              <a:ext cx="391082" cy="455479"/>
              <a:chOff x="6172200" y="1143000"/>
              <a:chExt cx="1828800" cy="1905000"/>
            </a:xfrm>
          </p:grpSpPr>
          <p:sp>
            <p:nvSpPr>
              <p:cNvPr id="125" name="Oval 124"/>
              <p:cNvSpPr/>
              <p:nvPr/>
            </p:nvSpPr>
            <p:spPr>
              <a:xfrm>
                <a:off x="6172200" y="1143000"/>
                <a:ext cx="1828800" cy="19050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Quad Arrow 125"/>
              <p:cNvSpPr/>
              <p:nvPr/>
            </p:nvSpPr>
            <p:spPr>
              <a:xfrm>
                <a:off x="6815528" y="1222948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Quad Arrow 126"/>
              <p:cNvSpPr/>
              <p:nvPr/>
            </p:nvSpPr>
            <p:spPr>
              <a:xfrm>
                <a:off x="6858000" y="23622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Quad Arrow 127"/>
              <p:cNvSpPr/>
              <p:nvPr/>
            </p:nvSpPr>
            <p:spPr>
              <a:xfrm>
                <a:off x="6248400" y="17526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Quad Arrow 128"/>
              <p:cNvSpPr/>
              <p:nvPr/>
            </p:nvSpPr>
            <p:spPr>
              <a:xfrm>
                <a:off x="7391400" y="17526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" name="Oval 95"/>
            <p:cNvSpPr/>
            <p:nvPr/>
          </p:nvSpPr>
          <p:spPr>
            <a:xfrm rot="5400000">
              <a:off x="1331124" y="793822"/>
              <a:ext cx="1593744" cy="1364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Moon 54"/>
            <p:cNvSpPr/>
            <p:nvPr/>
          </p:nvSpPr>
          <p:spPr>
            <a:xfrm>
              <a:off x="990600" y="679386"/>
              <a:ext cx="649941" cy="2597214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Moon 55"/>
            <p:cNvSpPr/>
            <p:nvPr/>
          </p:nvSpPr>
          <p:spPr>
            <a:xfrm flipH="1">
              <a:off x="2550459" y="679386"/>
              <a:ext cx="649941" cy="2597214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99" name="Moon 98"/>
            <p:cNvSpPr/>
            <p:nvPr/>
          </p:nvSpPr>
          <p:spPr>
            <a:xfrm rot="16010900" flipH="1">
              <a:off x="1727420" y="-153575"/>
              <a:ext cx="649304" cy="1566052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" name="Group 23"/>
            <p:cNvGrpSpPr/>
            <p:nvPr/>
          </p:nvGrpSpPr>
          <p:grpSpPr>
            <a:xfrm>
              <a:off x="1380565" y="856469"/>
              <a:ext cx="1299882" cy="472221"/>
              <a:chOff x="2840889" y="4737113"/>
              <a:chExt cx="1801425" cy="847295"/>
            </a:xfrm>
          </p:grpSpPr>
          <p:sp>
            <p:nvSpPr>
              <p:cNvPr id="121" name="Moon 120"/>
              <p:cNvSpPr/>
              <p:nvPr/>
            </p:nvSpPr>
            <p:spPr>
              <a:xfrm rot="5639499">
                <a:off x="3339758" y="4568187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Moon 121"/>
              <p:cNvSpPr/>
              <p:nvPr/>
            </p:nvSpPr>
            <p:spPr>
              <a:xfrm rot="4841449">
                <a:off x="3687377" y="4531720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Moon 122"/>
              <p:cNvSpPr/>
              <p:nvPr/>
            </p:nvSpPr>
            <p:spPr>
              <a:xfrm rot="5639499">
                <a:off x="3162958" y="4599420"/>
                <a:ext cx="662919" cy="1307057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Moon 123"/>
              <p:cNvSpPr/>
              <p:nvPr/>
            </p:nvSpPr>
            <p:spPr>
              <a:xfrm rot="4340076">
                <a:off x="3339763" y="4601190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1" name="Group 83"/>
            <p:cNvGrpSpPr/>
            <p:nvPr/>
          </p:nvGrpSpPr>
          <p:grpSpPr>
            <a:xfrm>
              <a:off x="1295400" y="304800"/>
              <a:ext cx="1689847" cy="678004"/>
              <a:chOff x="4038600" y="642079"/>
              <a:chExt cx="1689847" cy="678004"/>
            </a:xfrm>
          </p:grpSpPr>
          <p:sp>
            <p:nvSpPr>
              <p:cNvPr id="109" name="Rectangle 10"/>
              <p:cNvSpPr/>
              <p:nvPr/>
            </p:nvSpPr>
            <p:spPr>
              <a:xfrm>
                <a:off x="4038600" y="1143000"/>
                <a:ext cx="1689847" cy="177083"/>
              </a:xfrm>
              <a:prstGeom prst="rect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0" name="Group 52"/>
              <p:cNvGrpSpPr/>
              <p:nvPr/>
            </p:nvGrpSpPr>
            <p:grpSpPr>
              <a:xfrm>
                <a:off x="4114800" y="1143000"/>
                <a:ext cx="1559859" cy="177083"/>
                <a:chOff x="457200" y="1600200"/>
                <a:chExt cx="8229600" cy="1752600"/>
              </a:xfrm>
            </p:grpSpPr>
            <p:sp>
              <p:nvSpPr>
                <p:cNvPr id="114" name="Plaque 12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Plaque 13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Plaque 14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Plaque 116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Plaque 117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Plaque 118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Plaque 119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1" name="Oval 110"/>
              <p:cNvSpPr/>
              <p:nvPr/>
            </p:nvSpPr>
            <p:spPr>
              <a:xfrm>
                <a:off x="4267200" y="762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5150370" y="76075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/>
              <p:cNvSpPr/>
              <p:nvPr/>
            </p:nvSpPr>
            <p:spPr>
              <a:xfrm>
                <a:off x="4704413" y="642079"/>
                <a:ext cx="347272" cy="470941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" name="Group 102"/>
            <p:cNvGrpSpPr/>
            <p:nvPr/>
          </p:nvGrpSpPr>
          <p:grpSpPr>
            <a:xfrm>
              <a:off x="1676400" y="3429000"/>
              <a:ext cx="990600" cy="1143000"/>
              <a:chOff x="6248400" y="1828800"/>
              <a:chExt cx="1295400" cy="2286000"/>
            </a:xfrm>
          </p:grpSpPr>
          <p:sp>
            <p:nvSpPr>
              <p:cNvPr id="103" name="Rounded Rectangle 102"/>
              <p:cNvSpPr/>
              <p:nvPr/>
            </p:nvSpPr>
            <p:spPr>
              <a:xfrm>
                <a:off x="6629400" y="2057400"/>
                <a:ext cx="533400" cy="12192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6248400" y="2971800"/>
                <a:ext cx="1295400" cy="11430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6610663" y="2704476"/>
                <a:ext cx="569626" cy="773243"/>
              </a:xfrm>
              <a:prstGeom prst="ellipse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 rot="10800000">
                <a:off x="6477000" y="1828800"/>
                <a:ext cx="838200" cy="304800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6658132" y="1957466"/>
                <a:ext cx="462196" cy="336029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Diamond 107"/>
              <p:cNvSpPr/>
              <p:nvPr/>
            </p:nvSpPr>
            <p:spPr>
              <a:xfrm>
                <a:off x="6736830" y="2789420"/>
                <a:ext cx="304800" cy="609600"/>
              </a:xfrm>
              <a:prstGeom prst="diamond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0" name="Group 139"/>
          <p:cNvGrpSpPr/>
          <p:nvPr/>
        </p:nvGrpSpPr>
        <p:grpSpPr>
          <a:xfrm>
            <a:off x="2438400" y="228600"/>
            <a:ext cx="1066800" cy="2209800"/>
            <a:chOff x="5867400" y="685800"/>
            <a:chExt cx="2979159" cy="5738789"/>
          </a:xfrm>
        </p:grpSpPr>
        <p:grpSp>
          <p:nvGrpSpPr>
            <p:cNvPr id="141" name="Group 140"/>
            <p:cNvGrpSpPr/>
            <p:nvPr/>
          </p:nvGrpSpPr>
          <p:grpSpPr>
            <a:xfrm>
              <a:off x="5867400" y="685800"/>
              <a:ext cx="2896713" cy="5738789"/>
              <a:chOff x="2895600" y="1057419"/>
              <a:chExt cx="2601105" cy="5590094"/>
            </a:xfrm>
          </p:grpSpPr>
          <p:sp>
            <p:nvSpPr>
              <p:cNvPr id="157" name="Cloud 156"/>
              <p:cNvSpPr/>
              <p:nvPr/>
            </p:nvSpPr>
            <p:spPr>
              <a:xfrm>
                <a:off x="3276600" y="1981200"/>
                <a:ext cx="381000" cy="914400"/>
              </a:xfrm>
              <a:prstGeom prst="cloud">
                <a:avLst/>
              </a:prstGeom>
              <a:solidFill>
                <a:srgbClr val="843F0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Cloud 157"/>
              <p:cNvSpPr/>
              <p:nvPr/>
            </p:nvSpPr>
            <p:spPr>
              <a:xfrm>
                <a:off x="4495800" y="2057400"/>
                <a:ext cx="381000" cy="762000"/>
              </a:xfrm>
              <a:prstGeom prst="cloud">
                <a:avLst/>
              </a:prstGeom>
              <a:solidFill>
                <a:srgbClr val="843F0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 rot="4663168">
                <a:off x="4302178" y="5978577"/>
                <a:ext cx="548390" cy="789482"/>
              </a:xfrm>
              <a:prstGeom prst="ellipse">
                <a:avLst/>
              </a:prstGeom>
              <a:solidFill>
                <a:srgbClr val="CC8B1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/>
              <p:cNvSpPr/>
              <p:nvPr/>
            </p:nvSpPr>
            <p:spPr>
              <a:xfrm rot="4271122">
                <a:off x="3558915" y="5974829"/>
                <a:ext cx="548390" cy="789482"/>
              </a:xfrm>
              <a:prstGeom prst="ellipse">
                <a:avLst/>
              </a:prstGeom>
              <a:solidFill>
                <a:srgbClr val="CC8B1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/>
              <p:cNvSpPr/>
              <p:nvPr/>
            </p:nvSpPr>
            <p:spPr>
              <a:xfrm>
                <a:off x="2895600" y="4512039"/>
                <a:ext cx="548390" cy="789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/>
              <p:cNvSpPr/>
              <p:nvPr/>
            </p:nvSpPr>
            <p:spPr>
              <a:xfrm>
                <a:off x="4948315" y="4397572"/>
                <a:ext cx="548390" cy="789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3124200" y="2607039"/>
                <a:ext cx="2057400" cy="2438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Trapezoid 163"/>
              <p:cNvSpPr/>
              <p:nvPr/>
            </p:nvSpPr>
            <p:spPr>
              <a:xfrm rot="20411805">
                <a:off x="4501672" y="2989870"/>
                <a:ext cx="762000" cy="1764138"/>
              </a:xfrm>
              <a:prstGeom prst="trapezoid">
                <a:avLst/>
              </a:prstGeom>
              <a:solidFill>
                <a:srgbClr val="E5C56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Trapezoid 164"/>
              <p:cNvSpPr/>
              <p:nvPr/>
            </p:nvSpPr>
            <p:spPr>
              <a:xfrm rot="1100949">
                <a:off x="3085505" y="3120388"/>
                <a:ext cx="762000" cy="1762769"/>
              </a:xfrm>
              <a:prstGeom prst="trapezoid">
                <a:avLst/>
              </a:prstGeom>
              <a:solidFill>
                <a:srgbClr val="E5C56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Trapezoid 165"/>
              <p:cNvSpPr/>
              <p:nvPr/>
            </p:nvSpPr>
            <p:spPr>
              <a:xfrm>
                <a:off x="3276600" y="3064239"/>
                <a:ext cx="1905000" cy="3276600"/>
              </a:xfrm>
              <a:prstGeom prst="trapezoid">
                <a:avLst>
                  <a:gd name="adj" fmla="val 18947"/>
                </a:avLst>
              </a:prstGeom>
              <a:solidFill>
                <a:srgbClr val="E5C56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7" name="Group 84"/>
              <p:cNvGrpSpPr/>
              <p:nvPr/>
            </p:nvGrpSpPr>
            <p:grpSpPr>
              <a:xfrm>
                <a:off x="4210570" y="3028687"/>
                <a:ext cx="976832" cy="3289998"/>
                <a:chOff x="6071346" y="1769811"/>
                <a:chExt cx="1834000" cy="3650020"/>
              </a:xfrm>
            </p:grpSpPr>
            <p:sp>
              <p:nvSpPr>
                <p:cNvPr id="200" name="Trapezoid 199"/>
                <p:cNvSpPr/>
                <p:nvPr/>
              </p:nvSpPr>
              <p:spPr>
                <a:xfrm rot="21203472">
                  <a:off x="6071346" y="1769811"/>
                  <a:ext cx="1834000" cy="3650020"/>
                </a:xfrm>
                <a:prstGeom prst="trapezoid">
                  <a:avLst/>
                </a:prstGeom>
                <a:solidFill>
                  <a:srgbClr val="D6D48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1" name="Group 83"/>
                <p:cNvGrpSpPr/>
                <p:nvPr/>
              </p:nvGrpSpPr>
              <p:grpSpPr>
                <a:xfrm rot="5553782">
                  <a:off x="4838212" y="3310918"/>
                  <a:ext cx="3581225" cy="613702"/>
                  <a:chOff x="3048000" y="457200"/>
                  <a:chExt cx="4876800" cy="1371600"/>
                </a:xfrm>
              </p:grpSpPr>
              <p:grpSp>
                <p:nvGrpSpPr>
                  <p:cNvPr id="202" name="Group 73"/>
                  <p:cNvGrpSpPr/>
                  <p:nvPr/>
                </p:nvGrpSpPr>
                <p:grpSpPr>
                  <a:xfrm>
                    <a:off x="3048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212" name="Block Arc 211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>
                        <a:gd name="adj1" fmla="val 2416508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3" name="Block Arc 212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03" name="Group 74"/>
                  <p:cNvGrpSpPr/>
                  <p:nvPr/>
                </p:nvGrpSpPr>
                <p:grpSpPr>
                  <a:xfrm>
                    <a:off x="41148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210" name="Block Arc 209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11" name="Block Arc 210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04" name="Group 77"/>
                  <p:cNvGrpSpPr/>
                  <p:nvPr/>
                </p:nvGrpSpPr>
                <p:grpSpPr>
                  <a:xfrm>
                    <a:off x="51054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208" name="Block Arc 207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9" name="Block Arc 208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05" name="Group 80"/>
                  <p:cNvGrpSpPr/>
                  <p:nvPr/>
                </p:nvGrpSpPr>
                <p:grpSpPr>
                  <a:xfrm>
                    <a:off x="6096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206" name="Block Arc 205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>
                        <a:gd name="adj1" fmla="val 2294751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07" name="Block Arc 206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68" name="Group 85"/>
              <p:cNvGrpSpPr/>
              <p:nvPr/>
            </p:nvGrpSpPr>
            <p:grpSpPr>
              <a:xfrm flipH="1">
                <a:off x="3277029" y="3007479"/>
                <a:ext cx="867593" cy="3309816"/>
                <a:chOff x="6071346" y="1769811"/>
                <a:chExt cx="1834000" cy="3650020"/>
              </a:xfrm>
            </p:grpSpPr>
            <p:sp>
              <p:nvSpPr>
                <p:cNvPr id="186" name="Trapezoid 185"/>
                <p:cNvSpPr/>
                <p:nvPr/>
              </p:nvSpPr>
              <p:spPr>
                <a:xfrm rot="21203472">
                  <a:off x="6071346" y="1769811"/>
                  <a:ext cx="1834000" cy="3650020"/>
                </a:xfrm>
                <a:prstGeom prst="trapezoid">
                  <a:avLst/>
                </a:prstGeom>
                <a:solidFill>
                  <a:srgbClr val="D6D48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7" name="Group 83"/>
                <p:cNvGrpSpPr/>
                <p:nvPr/>
              </p:nvGrpSpPr>
              <p:grpSpPr>
                <a:xfrm rot="5553782">
                  <a:off x="4838212" y="3310918"/>
                  <a:ext cx="3581225" cy="613702"/>
                  <a:chOff x="3048000" y="457200"/>
                  <a:chExt cx="4876800" cy="1371600"/>
                </a:xfrm>
              </p:grpSpPr>
              <p:grpSp>
                <p:nvGrpSpPr>
                  <p:cNvPr id="188" name="Group 73"/>
                  <p:cNvGrpSpPr/>
                  <p:nvPr/>
                </p:nvGrpSpPr>
                <p:grpSpPr>
                  <a:xfrm>
                    <a:off x="3048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98" name="Block Arc 197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>
                        <a:gd name="adj1" fmla="val 2416508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9" name="Block Arc 198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89" name="Group 74"/>
                  <p:cNvGrpSpPr/>
                  <p:nvPr/>
                </p:nvGrpSpPr>
                <p:grpSpPr>
                  <a:xfrm>
                    <a:off x="41148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96" name="Block Arc 195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7" name="Block Arc 196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90" name="Group 77"/>
                  <p:cNvGrpSpPr/>
                  <p:nvPr/>
                </p:nvGrpSpPr>
                <p:grpSpPr>
                  <a:xfrm>
                    <a:off x="51054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94" name="Block Arc 193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5" name="Block Arc 194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91" name="Group 80"/>
                  <p:cNvGrpSpPr/>
                  <p:nvPr/>
                </p:nvGrpSpPr>
                <p:grpSpPr>
                  <a:xfrm>
                    <a:off x="6096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92" name="Block Arc 191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>
                        <a:gd name="adj1" fmla="val 2294751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93" name="Block Arc 192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69" name="Trapezoid 168"/>
              <p:cNvSpPr/>
              <p:nvPr/>
            </p:nvSpPr>
            <p:spPr>
              <a:xfrm rot="10800000">
                <a:off x="3857469" y="3060491"/>
                <a:ext cx="609600" cy="2286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0" name="Group 102"/>
              <p:cNvGrpSpPr/>
              <p:nvPr/>
            </p:nvGrpSpPr>
            <p:grpSpPr>
              <a:xfrm>
                <a:off x="3537282" y="2667787"/>
                <a:ext cx="1437910" cy="1417924"/>
                <a:chOff x="2670243" y="2079559"/>
                <a:chExt cx="2042074" cy="2265823"/>
              </a:xfrm>
            </p:grpSpPr>
            <p:sp>
              <p:nvSpPr>
                <p:cNvPr id="182" name="Pie 181"/>
                <p:cNvSpPr/>
                <p:nvPr/>
              </p:nvSpPr>
              <p:spPr>
                <a:xfrm rot="18695073">
                  <a:off x="2558368" y="2191434"/>
                  <a:ext cx="2265823" cy="2042074"/>
                </a:xfrm>
                <a:prstGeom prst="pi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83" name="Group 5"/>
                <p:cNvGrpSpPr/>
                <p:nvPr/>
              </p:nvGrpSpPr>
              <p:grpSpPr>
                <a:xfrm>
                  <a:off x="2743201" y="2385249"/>
                  <a:ext cx="1579657" cy="1582691"/>
                  <a:chOff x="2740939" y="2385249"/>
                  <a:chExt cx="1579657" cy="1582691"/>
                </a:xfrm>
              </p:grpSpPr>
              <p:sp>
                <p:nvSpPr>
                  <p:cNvPr id="184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Moon 184"/>
                  <p:cNvSpPr/>
                  <p:nvPr/>
                </p:nvSpPr>
                <p:spPr>
                  <a:xfrm rot="16200000">
                    <a:off x="2971923" y="21565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71" name="Group 119"/>
              <p:cNvGrpSpPr/>
              <p:nvPr/>
            </p:nvGrpSpPr>
            <p:grpSpPr>
              <a:xfrm rot="5400000">
                <a:off x="2285999" y="3429001"/>
                <a:ext cx="2438401" cy="914400"/>
                <a:chOff x="2624682" y="2226018"/>
                <a:chExt cx="1981200" cy="2070031"/>
              </a:xfrm>
            </p:grpSpPr>
            <p:sp>
              <p:nvSpPr>
                <p:cNvPr id="178" name="Pie 177"/>
                <p:cNvSpPr/>
                <p:nvPr/>
              </p:nvSpPr>
              <p:spPr>
                <a:xfrm rot="16952334">
                  <a:off x="2580266" y="2270434"/>
                  <a:ext cx="2070031" cy="1981200"/>
                </a:xfrm>
                <a:prstGeom prst="pie">
                  <a:avLst>
                    <a:gd name="adj1" fmla="val 3057576"/>
                    <a:gd name="adj2" fmla="val 16200000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79" name="Group 5"/>
                <p:cNvGrpSpPr/>
                <p:nvPr/>
              </p:nvGrpSpPr>
              <p:grpSpPr>
                <a:xfrm>
                  <a:off x="2743201" y="2385249"/>
                  <a:ext cx="1579657" cy="1582691"/>
                  <a:chOff x="2740939" y="2385249"/>
                  <a:chExt cx="1579657" cy="1582691"/>
                </a:xfrm>
              </p:grpSpPr>
              <p:sp>
                <p:nvSpPr>
                  <p:cNvPr id="180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Moon 180"/>
                  <p:cNvSpPr/>
                  <p:nvPr/>
                </p:nvSpPr>
                <p:spPr>
                  <a:xfrm rot="16200000">
                    <a:off x="2971923" y="21565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72" name="Oval 171"/>
              <p:cNvSpPr/>
              <p:nvPr/>
            </p:nvSpPr>
            <p:spPr>
              <a:xfrm>
                <a:off x="3432748" y="1295400"/>
                <a:ext cx="12954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3" name="Group 124"/>
              <p:cNvGrpSpPr/>
              <p:nvPr/>
            </p:nvGrpSpPr>
            <p:grpSpPr>
              <a:xfrm rot="11155702">
                <a:off x="3279067" y="1057419"/>
                <a:ext cx="1614668" cy="1295400"/>
                <a:chOff x="2587394" y="2007266"/>
                <a:chExt cx="1981200" cy="2070031"/>
              </a:xfrm>
              <a:solidFill>
                <a:srgbClr val="E5C569"/>
              </a:solidFill>
            </p:grpSpPr>
            <p:sp>
              <p:nvSpPr>
                <p:cNvPr id="174" name="Pie 173"/>
                <p:cNvSpPr/>
                <p:nvPr/>
              </p:nvSpPr>
              <p:spPr>
                <a:xfrm rot="18695073">
                  <a:off x="2542978" y="2051682"/>
                  <a:ext cx="2070031" cy="1981200"/>
                </a:xfrm>
                <a:prstGeom prst="pie">
                  <a:avLst>
                    <a:gd name="adj1" fmla="val 1172859"/>
                    <a:gd name="adj2" fmla="val 15679699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75" name="Group 5"/>
                <p:cNvGrpSpPr/>
                <p:nvPr/>
              </p:nvGrpSpPr>
              <p:grpSpPr>
                <a:xfrm>
                  <a:off x="2737026" y="2244349"/>
                  <a:ext cx="1585829" cy="1723591"/>
                  <a:chOff x="2734764" y="2244349"/>
                  <a:chExt cx="1585829" cy="1723591"/>
                </a:xfrm>
                <a:grpFill/>
              </p:grpSpPr>
              <p:sp>
                <p:nvSpPr>
                  <p:cNvPr id="176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Moon 176"/>
                  <p:cNvSpPr/>
                  <p:nvPr/>
                </p:nvSpPr>
                <p:spPr>
                  <a:xfrm rot="16200000">
                    <a:off x="2963485" y="20156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42" name="Group 204"/>
            <p:cNvGrpSpPr/>
            <p:nvPr/>
          </p:nvGrpSpPr>
          <p:grpSpPr>
            <a:xfrm>
              <a:off x="6629400" y="914400"/>
              <a:ext cx="1389357" cy="848673"/>
              <a:chOff x="2115843" y="980127"/>
              <a:chExt cx="2833039" cy="1636129"/>
            </a:xfrm>
          </p:grpSpPr>
          <p:sp>
            <p:nvSpPr>
              <p:cNvPr id="151" name="Moon 150"/>
              <p:cNvSpPr/>
              <p:nvPr/>
            </p:nvSpPr>
            <p:spPr>
              <a:xfrm rot="5755702">
                <a:off x="2714298" y="381672"/>
                <a:ext cx="1636129" cy="2833039"/>
              </a:xfrm>
              <a:prstGeom prst="moon">
                <a:avLst>
                  <a:gd name="adj" fmla="val 67712"/>
                </a:avLst>
              </a:prstGeom>
              <a:solidFill>
                <a:srgbClr val="E5C56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Flowchart: Collate 151"/>
              <p:cNvSpPr/>
              <p:nvPr/>
            </p:nvSpPr>
            <p:spPr>
              <a:xfrm rot="20116258">
                <a:off x="2419479" y="1467918"/>
                <a:ext cx="571170" cy="587261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3" name="Flowchart: Collate 152"/>
              <p:cNvSpPr/>
              <p:nvPr/>
            </p:nvSpPr>
            <p:spPr>
              <a:xfrm rot="2252140">
                <a:off x="4016213" y="1545062"/>
                <a:ext cx="571170" cy="675313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4" name="Flowchart: Collate 153"/>
              <p:cNvSpPr/>
              <p:nvPr/>
            </p:nvSpPr>
            <p:spPr>
              <a:xfrm rot="307439">
                <a:off x="3212447" y="1053011"/>
                <a:ext cx="571170" cy="910746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5" name="Diamond 154"/>
              <p:cNvSpPr/>
              <p:nvPr/>
            </p:nvSpPr>
            <p:spPr>
              <a:xfrm rot="20885999">
                <a:off x="2860624" y="1179227"/>
                <a:ext cx="381000" cy="685800"/>
              </a:xfrm>
              <a:prstGeom prst="diamond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Diamond 155"/>
              <p:cNvSpPr/>
              <p:nvPr/>
            </p:nvSpPr>
            <p:spPr>
              <a:xfrm rot="1750526">
                <a:off x="3715529" y="1271659"/>
                <a:ext cx="386539" cy="670729"/>
              </a:xfrm>
              <a:prstGeom prst="diamond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211"/>
            <p:cNvGrpSpPr/>
            <p:nvPr/>
          </p:nvGrpSpPr>
          <p:grpSpPr>
            <a:xfrm>
              <a:off x="8077200" y="4343400"/>
              <a:ext cx="719529" cy="381000"/>
              <a:chOff x="838200" y="5791200"/>
              <a:chExt cx="1710129" cy="550808"/>
            </a:xfrm>
          </p:grpSpPr>
          <p:sp>
            <p:nvSpPr>
              <p:cNvPr id="145" name="Flowchart: Magnetic Disk 144"/>
              <p:cNvSpPr/>
              <p:nvPr/>
            </p:nvSpPr>
            <p:spPr>
              <a:xfrm>
                <a:off x="838200" y="5791200"/>
                <a:ext cx="1676400" cy="533400"/>
              </a:xfrm>
              <a:prstGeom prst="flowChartMagneticDisk">
                <a:avLst/>
              </a:prstGeom>
              <a:solidFill>
                <a:srgbClr val="CFB33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Diamond 145"/>
              <p:cNvSpPr/>
              <p:nvPr/>
            </p:nvSpPr>
            <p:spPr>
              <a:xfrm>
                <a:off x="914401" y="5943600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Diamond 146"/>
              <p:cNvSpPr/>
              <p:nvPr/>
            </p:nvSpPr>
            <p:spPr>
              <a:xfrm>
                <a:off x="1201713" y="5976079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Diamond 147"/>
              <p:cNvSpPr/>
              <p:nvPr/>
            </p:nvSpPr>
            <p:spPr>
              <a:xfrm>
                <a:off x="1548985" y="5963587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Diamond 148"/>
              <p:cNvSpPr/>
              <p:nvPr/>
            </p:nvSpPr>
            <p:spPr>
              <a:xfrm>
                <a:off x="1896257" y="5951095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Diamond 149"/>
              <p:cNvSpPr/>
              <p:nvPr/>
            </p:nvSpPr>
            <p:spPr>
              <a:xfrm>
                <a:off x="2243529" y="5938603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4" name="Oval 143"/>
            <p:cNvSpPr/>
            <p:nvPr/>
          </p:nvSpPr>
          <p:spPr>
            <a:xfrm>
              <a:off x="8534400" y="4267200"/>
              <a:ext cx="312159" cy="3016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4" name="Group 213"/>
          <p:cNvGrpSpPr/>
          <p:nvPr/>
        </p:nvGrpSpPr>
        <p:grpSpPr>
          <a:xfrm>
            <a:off x="3581400" y="152400"/>
            <a:ext cx="1519056" cy="2485748"/>
            <a:chOff x="609600" y="304800"/>
            <a:chExt cx="3949545" cy="6462944"/>
          </a:xfrm>
        </p:grpSpPr>
        <p:grpSp>
          <p:nvGrpSpPr>
            <p:cNvPr id="215" name="Group 1"/>
            <p:cNvGrpSpPr/>
            <p:nvPr/>
          </p:nvGrpSpPr>
          <p:grpSpPr>
            <a:xfrm>
              <a:off x="609600" y="304800"/>
              <a:ext cx="3949545" cy="6462944"/>
              <a:chOff x="609600" y="304800"/>
              <a:chExt cx="3949545" cy="6462944"/>
            </a:xfrm>
          </p:grpSpPr>
          <p:sp>
            <p:nvSpPr>
              <p:cNvPr id="217" name="Oval 2"/>
              <p:cNvSpPr/>
              <p:nvPr/>
            </p:nvSpPr>
            <p:spPr>
              <a:xfrm rot="1267050">
                <a:off x="1443341" y="5820180"/>
                <a:ext cx="677654" cy="947564"/>
              </a:xfrm>
              <a:prstGeom prst="ellipse">
                <a:avLst/>
              </a:prstGeom>
              <a:solidFill>
                <a:srgbClr val="A4912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/>
              <p:cNvSpPr/>
              <p:nvPr/>
            </p:nvSpPr>
            <p:spPr>
              <a:xfrm rot="19394983">
                <a:off x="2121137" y="5762293"/>
                <a:ext cx="677654" cy="947564"/>
              </a:xfrm>
              <a:prstGeom prst="ellipse">
                <a:avLst/>
              </a:prstGeom>
              <a:solidFill>
                <a:srgbClr val="A4912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9" name="Group 1"/>
              <p:cNvGrpSpPr/>
              <p:nvPr/>
            </p:nvGrpSpPr>
            <p:grpSpPr>
              <a:xfrm>
                <a:off x="609600" y="1917164"/>
                <a:ext cx="3165423" cy="4328182"/>
                <a:chOff x="4419600" y="1920218"/>
                <a:chExt cx="3165423" cy="4328182"/>
              </a:xfrm>
            </p:grpSpPr>
            <p:sp>
              <p:nvSpPr>
                <p:cNvPr id="256" name="Oval 2"/>
                <p:cNvSpPr/>
                <p:nvPr/>
              </p:nvSpPr>
              <p:spPr>
                <a:xfrm rot="20847300">
                  <a:off x="7010400" y="3508254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Oval 3"/>
                <p:cNvSpPr/>
                <p:nvPr/>
              </p:nvSpPr>
              <p:spPr>
                <a:xfrm>
                  <a:off x="4419600" y="3810000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Trapezoid 4"/>
                <p:cNvSpPr/>
                <p:nvPr/>
              </p:nvSpPr>
              <p:spPr>
                <a:xfrm rot="19428289">
                  <a:off x="6244032" y="1920218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8CA5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Trapezoid 5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8CA5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Trapezoid 6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rgbClr val="E8CA5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Isosceles Triangle 7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0" name="Oval 219"/>
              <p:cNvSpPr/>
              <p:nvPr/>
            </p:nvSpPr>
            <p:spPr>
              <a:xfrm>
                <a:off x="1447800" y="381000"/>
                <a:ext cx="1371602" cy="19961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1" name="Group 16"/>
              <p:cNvGrpSpPr/>
              <p:nvPr/>
            </p:nvGrpSpPr>
            <p:grpSpPr>
              <a:xfrm rot="1082994">
                <a:off x="1006179" y="466072"/>
                <a:ext cx="820154" cy="1706403"/>
                <a:chOff x="4726205" y="1077784"/>
                <a:chExt cx="1139391" cy="2436644"/>
              </a:xfrm>
            </p:grpSpPr>
            <p:sp>
              <p:nvSpPr>
                <p:cNvPr id="254" name="Double Wave 14"/>
                <p:cNvSpPr/>
                <p:nvPr/>
              </p:nvSpPr>
              <p:spPr>
                <a:xfrm rot="16652822">
                  <a:off x="3941885" y="1862104"/>
                  <a:ext cx="2403230" cy="83458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Double Wave 15"/>
                <p:cNvSpPr/>
                <p:nvPr/>
              </p:nvSpPr>
              <p:spPr>
                <a:xfrm rot="16047068">
                  <a:off x="4246687" y="1895519"/>
                  <a:ext cx="2403230" cy="834588"/>
                </a:xfrm>
                <a:prstGeom prst="doubleWave">
                  <a:avLst>
                    <a:gd name="adj1" fmla="val 12500"/>
                    <a:gd name="adj2" fmla="val -6233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2" name="Group 18"/>
              <p:cNvGrpSpPr/>
              <p:nvPr/>
            </p:nvGrpSpPr>
            <p:grpSpPr>
              <a:xfrm rot="20843967">
                <a:off x="2438398" y="381000"/>
                <a:ext cx="820152" cy="1995199"/>
                <a:chOff x="4726207" y="1077784"/>
                <a:chExt cx="1139389" cy="2436644"/>
              </a:xfrm>
            </p:grpSpPr>
            <p:sp>
              <p:nvSpPr>
                <p:cNvPr id="252" name="Double Wave 251"/>
                <p:cNvSpPr/>
                <p:nvPr/>
              </p:nvSpPr>
              <p:spPr>
                <a:xfrm rot="16652822">
                  <a:off x="3941887" y="1862104"/>
                  <a:ext cx="2403230" cy="83458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Double Wave 252"/>
                <p:cNvSpPr/>
                <p:nvPr/>
              </p:nvSpPr>
              <p:spPr>
                <a:xfrm rot="16047068">
                  <a:off x="4246687" y="1895519"/>
                  <a:ext cx="2403230" cy="834588"/>
                </a:xfrm>
                <a:prstGeom prst="doubleWave">
                  <a:avLst>
                    <a:gd name="adj1" fmla="val 12500"/>
                    <a:gd name="adj2" fmla="val -6233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3" name="Double Wave 8"/>
              <p:cNvSpPr/>
              <p:nvPr/>
            </p:nvSpPr>
            <p:spPr>
              <a:xfrm rot="10558211">
                <a:off x="1411335" y="504056"/>
                <a:ext cx="1358748" cy="717275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9"/>
              <p:cNvSpPr/>
              <p:nvPr/>
            </p:nvSpPr>
            <p:spPr>
              <a:xfrm>
                <a:off x="1371600" y="304800"/>
                <a:ext cx="1295400" cy="5334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Rounded Rectangle 224"/>
              <p:cNvSpPr/>
              <p:nvPr/>
            </p:nvSpPr>
            <p:spPr>
              <a:xfrm>
                <a:off x="1295400" y="685800"/>
                <a:ext cx="1676400" cy="3810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6" name="Group 24"/>
              <p:cNvGrpSpPr/>
              <p:nvPr/>
            </p:nvGrpSpPr>
            <p:grpSpPr>
              <a:xfrm>
                <a:off x="1371600" y="685800"/>
                <a:ext cx="1524000" cy="381000"/>
                <a:chOff x="1143000" y="2590800"/>
                <a:chExt cx="4814341" cy="1375348"/>
              </a:xfrm>
              <a:solidFill>
                <a:srgbClr val="FFC000"/>
              </a:solidFill>
            </p:grpSpPr>
            <p:sp>
              <p:nvSpPr>
                <p:cNvPr id="245" name="Cross 244"/>
                <p:cNvSpPr/>
                <p:nvPr/>
              </p:nvSpPr>
              <p:spPr>
                <a:xfrm>
                  <a:off x="1143000" y="28956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Cross 245"/>
                <p:cNvSpPr/>
                <p:nvPr/>
              </p:nvSpPr>
              <p:spPr>
                <a:xfrm>
                  <a:off x="1828800" y="2590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Cross 246"/>
                <p:cNvSpPr/>
                <p:nvPr/>
              </p:nvSpPr>
              <p:spPr>
                <a:xfrm>
                  <a:off x="2438400" y="2971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Cross 247"/>
                <p:cNvSpPr/>
                <p:nvPr/>
              </p:nvSpPr>
              <p:spPr>
                <a:xfrm>
                  <a:off x="3082977" y="2614534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Cross 248"/>
                <p:cNvSpPr/>
                <p:nvPr/>
              </p:nvSpPr>
              <p:spPr>
                <a:xfrm>
                  <a:off x="3738797" y="2975548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Cross 249"/>
                <p:cNvSpPr/>
                <p:nvPr/>
              </p:nvSpPr>
              <p:spPr>
                <a:xfrm>
                  <a:off x="4383374" y="2613285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Cross 250"/>
                <p:cNvSpPr/>
                <p:nvPr/>
              </p:nvSpPr>
              <p:spPr>
                <a:xfrm>
                  <a:off x="5042941" y="2973049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" name="Group 32"/>
              <p:cNvGrpSpPr/>
              <p:nvPr/>
            </p:nvGrpSpPr>
            <p:grpSpPr>
              <a:xfrm>
                <a:off x="1066800" y="5715000"/>
                <a:ext cx="2133600" cy="533400"/>
                <a:chOff x="1143000" y="2590800"/>
                <a:chExt cx="4814341" cy="1375348"/>
              </a:xfrm>
              <a:solidFill>
                <a:srgbClr val="FFC000"/>
              </a:solidFill>
            </p:grpSpPr>
            <p:sp>
              <p:nvSpPr>
                <p:cNvPr id="238" name="Cross 237"/>
                <p:cNvSpPr/>
                <p:nvPr/>
              </p:nvSpPr>
              <p:spPr>
                <a:xfrm>
                  <a:off x="1143000" y="28956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Cross 238"/>
                <p:cNvSpPr/>
                <p:nvPr/>
              </p:nvSpPr>
              <p:spPr>
                <a:xfrm>
                  <a:off x="1828800" y="2590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Cross 239"/>
                <p:cNvSpPr/>
                <p:nvPr/>
              </p:nvSpPr>
              <p:spPr>
                <a:xfrm>
                  <a:off x="2438400" y="2971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Cross 240"/>
                <p:cNvSpPr/>
                <p:nvPr/>
              </p:nvSpPr>
              <p:spPr>
                <a:xfrm>
                  <a:off x="3082977" y="2614534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Cross 241"/>
                <p:cNvSpPr/>
                <p:nvPr/>
              </p:nvSpPr>
              <p:spPr>
                <a:xfrm>
                  <a:off x="3738797" y="2975548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Cross 242"/>
                <p:cNvSpPr/>
                <p:nvPr/>
              </p:nvSpPr>
              <p:spPr>
                <a:xfrm>
                  <a:off x="4383374" y="2613285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Cross 243"/>
                <p:cNvSpPr/>
                <p:nvPr/>
              </p:nvSpPr>
              <p:spPr>
                <a:xfrm>
                  <a:off x="5042941" y="2973049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8" name="Group 40"/>
              <p:cNvGrpSpPr/>
              <p:nvPr/>
            </p:nvGrpSpPr>
            <p:grpSpPr>
              <a:xfrm>
                <a:off x="3352800" y="304800"/>
                <a:ext cx="1206345" cy="6324600"/>
                <a:chOff x="3352800" y="457200"/>
                <a:chExt cx="1524000" cy="5791200"/>
              </a:xfrm>
            </p:grpSpPr>
            <p:sp>
              <p:nvSpPr>
                <p:cNvPr id="236" name="U-Turn Arrow 235"/>
                <p:cNvSpPr/>
                <p:nvPr/>
              </p:nvSpPr>
              <p:spPr>
                <a:xfrm>
                  <a:off x="3352800" y="457200"/>
                  <a:ext cx="1524000" cy="1371600"/>
                </a:xfrm>
                <a:prstGeom prst="uturnArrow">
                  <a:avLst>
                    <a:gd name="adj1" fmla="val 25000"/>
                    <a:gd name="adj2" fmla="val 25000"/>
                    <a:gd name="adj3" fmla="val 0"/>
                    <a:gd name="adj4" fmla="val 43750"/>
                    <a:gd name="adj5" fmla="val 80601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7" name="Rounded Rectangle 236"/>
                <p:cNvSpPr/>
                <p:nvPr/>
              </p:nvSpPr>
              <p:spPr>
                <a:xfrm>
                  <a:off x="3352800" y="1752600"/>
                  <a:ext cx="349770" cy="44958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9" name="Oval 14"/>
              <p:cNvSpPr/>
              <p:nvPr/>
            </p:nvSpPr>
            <p:spPr>
              <a:xfrm rot="20847300">
                <a:off x="3404047" y="3762340"/>
                <a:ext cx="342309" cy="4626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0" name="Group 64"/>
              <p:cNvGrpSpPr/>
              <p:nvPr/>
            </p:nvGrpSpPr>
            <p:grpSpPr>
              <a:xfrm>
                <a:off x="1143000" y="3810000"/>
                <a:ext cx="1828800" cy="1752600"/>
                <a:chOff x="7543801" y="3581401"/>
                <a:chExt cx="1066799" cy="1066800"/>
              </a:xfrm>
            </p:grpSpPr>
            <p:sp>
              <p:nvSpPr>
                <p:cNvPr id="231" name="Rounded Rectangle 230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2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233" name="Double Wave 232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Double Wave 19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Rounded Rectangle 234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216" name="Rounded Rectangle 215"/>
            <p:cNvSpPr/>
            <p:nvPr/>
          </p:nvSpPr>
          <p:spPr>
            <a:xfrm>
              <a:off x="3352800" y="1676400"/>
              <a:ext cx="304800" cy="152400"/>
            </a:xfrm>
            <a:prstGeom prst="roundRect">
              <a:avLst/>
            </a:prstGeom>
            <a:solidFill>
              <a:srgbClr val="D9A45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5105400" y="152400"/>
            <a:ext cx="1381166" cy="2452718"/>
            <a:chOff x="5257800" y="228601"/>
            <a:chExt cx="3591030" cy="6377066"/>
          </a:xfrm>
        </p:grpSpPr>
        <p:grpSp>
          <p:nvGrpSpPr>
            <p:cNvPr id="263" name="Group 48"/>
            <p:cNvGrpSpPr/>
            <p:nvPr/>
          </p:nvGrpSpPr>
          <p:grpSpPr>
            <a:xfrm>
              <a:off x="5257800" y="228601"/>
              <a:ext cx="3591030" cy="6377066"/>
              <a:chOff x="5257800" y="228601"/>
              <a:chExt cx="3591030" cy="6377066"/>
            </a:xfrm>
          </p:grpSpPr>
          <p:grpSp>
            <p:nvGrpSpPr>
              <p:cNvPr id="265" name="Group 119"/>
              <p:cNvGrpSpPr/>
              <p:nvPr/>
            </p:nvGrpSpPr>
            <p:grpSpPr>
              <a:xfrm>
                <a:off x="5257800" y="228601"/>
                <a:ext cx="2587053" cy="6377066"/>
                <a:chOff x="5562600" y="0"/>
                <a:chExt cx="2577059" cy="6767743"/>
              </a:xfrm>
            </p:grpSpPr>
            <p:sp>
              <p:nvSpPr>
                <p:cNvPr id="270" name="Oval 269"/>
                <p:cNvSpPr/>
                <p:nvPr/>
              </p:nvSpPr>
              <p:spPr>
                <a:xfrm rot="19690278">
                  <a:off x="6904515" y="5802988"/>
                  <a:ext cx="677654" cy="947564"/>
                </a:xfrm>
                <a:prstGeom prst="ellipse">
                  <a:avLst/>
                </a:prstGeom>
                <a:solidFill>
                  <a:srgbClr val="A4912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Oval 270"/>
                <p:cNvSpPr/>
                <p:nvPr/>
              </p:nvSpPr>
              <p:spPr>
                <a:xfrm rot="1267050">
                  <a:off x="6243940" y="5820179"/>
                  <a:ext cx="677654" cy="947564"/>
                </a:xfrm>
                <a:prstGeom prst="ellipse">
                  <a:avLst/>
                </a:prstGeom>
                <a:solidFill>
                  <a:srgbClr val="A4912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Trapezoid 271"/>
                <p:cNvSpPr/>
                <p:nvPr/>
              </p:nvSpPr>
              <p:spPr>
                <a:xfrm>
                  <a:off x="5943600" y="4800600"/>
                  <a:ext cx="1828800" cy="1447800"/>
                </a:xfrm>
                <a:prstGeom prst="trapezoid">
                  <a:avLst>
                    <a:gd name="adj" fmla="val 1361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Oval 272"/>
                <p:cNvSpPr/>
                <p:nvPr/>
              </p:nvSpPr>
              <p:spPr>
                <a:xfrm>
                  <a:off x="7653421" y="3657705"/>
                  <a:ext cx="486238" cy="78360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Oval 273"/>
                <p:cNvSpPr/>
                <p:nvPr/>
              </p:nvSpPr>
              <p:spPr>
                <a:xfrm>
                  <a:off x="5562600" y="3680889"/>
                  <a:ext cx="486238" cy="78360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Trapezoid 274"/>
                <p:cNvSpPr/>
                <p:nvPr/>
              </p:nvSpPr>
              <p:spPr>
                <a:xfrm rot="20102191">
                  <a:off x="7126288" y="2086136"/>
                  <a:ext cx="838231" cy="1963011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Trapezoid 275"/>
                <p:cNvSpPr/>
                <p:nvPr/>
              </p:nvSpPr>
              <p:spPr>
                <a:xfrm rot="1327004">
                  <a:off x="5755966" y="2057400"/>
                  <a:ext cx="838231" cy="1963011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" name="Trapezoid 276"/>
                <p:cNvSpPr/>
                <p:nvPr/>
              </p:nvSpPr>
              <p:spPr>
                <a:xfrm>
                  <a:off x="5949476" y="2125276"/>
                  <a:ext cx="1805421" cy="3818324"/>
                </a:xfrm>
                <a:prstGeom prst="trapezoid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Rectangle 277"/>
                <p:cNvSpPr/>
                <p:nvPr/>
              </p:nvSpPr>
              <p:spPr>
                <a:xfrm>
                  <a:off x="6154664" y="3886196"/>
                  <a:ext cx="1383321" cy="318948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9" name="Group 52"/>
                <p:cNvGrpSpPr/>
                <p:nvPr/>
              </p:nvGrpSpPr>
              <p:grpSpPr>
                <a:xfrm>
                  <a:off x="6248400" y="1905000"/>
                  <a:ext cx="1295400" cy="2756941"/>
                  <a:chOff x="5410200" y="838200"/>
                  <a:chExt cx="2057400" cy="4038600"/>
                </a:xfrm>
              </p:grpSpPr>
              <p:sp>
                <p:nvSpPr>
                  <p:cNvPr id="306" name="Trapezoid 50"/>
                  <p:cNvSpPr/>
                  <p:nvPr/>
                </p:nvSpPr>
                <p:spPr>
                  <a:xfrm>
                    <a:off x="5410200" y="1600200"/>
                    <a:ext cx="914400" cy="3276600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Trapezoid 306"/>
                  <p:cNvSpPr/>
                  <p:nvPr/>
                </p:nvSpPr>
                <p:spPr>
                  <a:xfrm>
                    <a:off x="5562600" y="1752600"/>
                    <a:ext cx="914400" cy="2743200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08" name="Group 45"/>
                  <p:cNvGrpSpPr/>
                  <p:nvPr/>
                </p:nvGrpSpPr>
                <p:grpSpPr>
                  <a:xfrm>
                    <a:off x="5486400" y="838200"/>
                    <a:ext cx="1981200" cy="2070031"/>
                    <a:chOff x="2624682" y="2226017"/>
                    <a:chExt cx="1981200" cy="2070031"/>
                  </a:xfrm>
                </p:grpSpPr>
                <p:sp>
                  <p:nvSpPr>
                    <p:cNvPr id="309" name="Pie 308"/>
                    <p:cNvSpPr/>
                    <p:nvPr/>
                  </p:nvSpPr>
                  <p:spPr>
                    <a:xfrm rot="18695073">
                      <a:off x="2580266" y="2270433"/>
                      <a:ext cx="2070031" cy="1981200"/>
                    </a:xfrm>
                    <a:prstGeom prst="pi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grpSp>
                  <p:nvGrpSpPr>
                    <p:cNvPr id="310" name="Group 5"/>
                    <p:cNvGrpSpPr/>
                    <p:nvPr/>
                  </p:nvGrpSpPr>
                  <p:grpSpPr>
                    <a:xfrm>
                      <a:off x="2743200" y="2438400"/>
                      <a:ext cx="1683225" cy="1529540"/>
                      <a:chOff x="2740938" y="2438400"/>
                      <a:chExt cx="1683225" cy="1529540"/>
                    </a:xfrm>
                  </p:grpSpPr>
                  <p:sp>
                    <p:nvSpPr>
                      <p:cNvPr id="311" name="Moon 3"/>
                      <p:cNvSpPr/>
                      <p:nvPr/>
                    </p:nvSpPr>
                    <p:spPr>
                      <a:xfrm rot="16200000">
                        <a:off x="2905503" y="2449280"/>
                        <a:ext cx="1354095" cy="1683225"/>
                      </a:xfrm>
                      <a:prstGeom prst="moon">
                        <a:avLst>
                          <a:gd name="adj" fmla="val 67712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312" name="Moon 49"/>
                      <p:cNvSpPr/>
                      <p:nvPr/>
                    </p:nvSpPr>
                    <p:spPr>
                      <a:xfrm rot="16200000">
                        <a:off x="3009901" y="2171700"/>
                        <a:ext cx="1066800" cy="1600199"/>
                      </a:xfrm>
                      <a:prstGeom prst="moon">
                        <a:avLst>
                          <a:gd name="adj" fmla="val 67712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280" name="Group 70"/>
                <p:cNvGrpSpPr/>
                <p:nvPr/>
              </p:nvGrpSpPr>
              <p:grpSpPr>
                <a:xfrm>
                  <a:off x="5943600" y="5486400"/>
                  <a:ext cx="1752600" cy="533400"/>
                  <a:chOff x="381000" y="1600200"/>
                  <a:chExt cx="9069049" cy="2819400"/>
                </a:xfrm>
              </p:grpSpPr>
              <p:grpSp>
                <p:nvGrpSpPr>
                  <p:cNvPr id="292" name="Group 6"/>
                  <p:cNvGrpSpPr/>
                  <p:nvPr/>
                </p:nvGrpSpPr>
                <p:grpSpPr>
                  <a:xfrm>
                    <a:off x="381000" y="3124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302" name="Down Arrow Callout 2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3" name="Down Arrow Callout 3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4" name="Down Arrow Callout 4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5" name="Down Arrow Callout 5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93" name="Group 7"/>
                  <p:cNvGrpSpPr/>
                  <p:nvPr/>
                </p:nvGrpSpPr>
                <p:grpSpPr>
                  <a:xfrm rot="10800000">
                    <a:off x="382249" y="1600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298" name="Down Arrow Callout 77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" name="Down Arrow Callout 78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" name="Down Arrow Callout 299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1" name="Down Arrow Callout 300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94" name="Flowchart: Summing Junction 293"/>
                  <p:cNvSpPr/>
                  <p:nvPr/>
                </p:nvSpPr>
                <p:spPr>
                  <a:xfrm>
                    <a:off x="914400" y="2514600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Flowchart: Summing Junction 294"/>
                  <p:cNvSpPr/>
                  <p:nvPr/>
                </p:nvSpPr>
                <p:spPr>
                  <a:xfrm>
                    <a:off x="3182911" y="2480872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Flowchart: Summing Junction 81"/>
                  <p:cNvSpPr/>
                  <p:nvPr/>
                </p:nvSpPr>
                <p:spPr>
                  <a:xfrm>
                    <a:off x="5428938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Flowchart: Summing Junction 82"/>
                  <p:cNvSpPr/>
                  <p:nvPr/>
                </p:nvSpPr>
                <p:spPr>
                  <a:xfrm>
                    <a:off x="7767403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1" name="Group 87"/>
                <p:cNvGrpSpPr/>
                <p:nvPr/>
              </p:nvGrpSpPr>
              <p:grpSpPr>
                <a:xfrm>
                  <a:off x="5867400" y="0"/>
                  <a:ext cx="2057400" cy="2362200"/>
                  <a:chOff x="3048000" y="381000"/>
                  <a:chExt cx="1365913" cy="1219199"/>
                </a:xfrm>
              </p:grpSpPr>
              <p:sp>
                <p:nvSpPr>
                  <p:cNvPr id="282" name="Oval 281"/>
                  <p:cNvSpPr/>
                  <p:nvPr/>
                </p:nvSpPr>
                <p:spPr>
                  <a:xfrm>
                    <a:off x="3276600" y="426397"/>
                    <a:ext cx="872048" cy="1173802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Rectangle 68"/>
                  <p:cNvSpPr/>
                  <p:nvPr/>
                </p:nvSpPr>
                <p:spPr>
                  <a:xfrm>
                    <a:off x="3276600" y="838200"/>
                    <a:ext cx="914400" cy="152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4" name="Group 42"/>
                  <p:cNvGrpSpPr/>
                  <p:nvPr/>
                </p:nvGrpSpPr>
                <p:grpSpPr>
                  <a:xfrm>
                    <a:off x="3048000" y="381000"/>
                    <a:ext cx="1365913" cy="712342"/>
                    <a:chOff x="5207746" y="545873"/>
                    <a:chExt cx="1365913" cy="712342"/>
                  </a:xfrm>
                </p:grpSpPr>
                <p:sp>
                  <p:nvSpPr>
                    <p:cNvPr id="285" name="Moon 70"/>
                    <p:cNvSpPr/>
                    <p:nvPr/>
                  </p:nvSpPr>
                  <p:spPr>
                    <a:xfrm rot="5101425">
                      <a:off x="5343502" y="698892"/>
                      <a:ext cx="340787" cy="612299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6" name="Moon 285"/>
                    <p:cNvSpPr/>
                    <p:nvPr/>
                  </p:nvSpPr>
                  <p:spPr>
                    <a:xfrm rot="8137030">
                      <a:off x="5442337" y="550775"/>
                      <a:ext cx="502055" cy="574852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7" name="Moon 286"/>
                    <p:cNvSpPr/>
                    <p:nvPr/>
                  </p:nvSpPr>
                  <p:spPr>
                    <a:xfrm rot="3582768">
                      <a:off x="5642569" y="512276"/>
                      <a:ext cx="554415" cy="621609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" name="Moon 73"/>
                    <p:cNvSpPr/>
                    <p:nvPr/>
                  </p:nvSpPr>
                  <p:spPr>
                    <a:xfrm rot="6344481">
                      <a:off x="5396085" y="585004"/>
                      <a:ext cx="389971" cy="582594"/>
                    </a:xfrm>
                    <a:prstGeom prst="moon">
                      <a:avLst>
                        <a:gd name="adj" fmla="val 28550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" name="Moon 288"/>
                    <p:cNvSpPr/>
                    <p:nvPr/>
                  </p:nvSpPr>
                  <p:spPr>
                    <a:xfrm rot="3920893">
                      <a:off x="5906901" y="549266"/>
                      <a:ext cx="323182" cy="806470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0" name="Moon 289"/>
                    <p:cNvSpPr/>
                    <p:nvPr/>
                  </p:nvSpPr>
                  <p:spPr>
                    <a:xfrm rot="6517680">
                      <a:off x="6034746" y="719302"/>
                      <a:ext cx="323182" cy="754644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" name="Oval 290"/>
                    <p:cNvSpPr/>
                    <p:nvPr/>
                  </p:nvSpPr>
                  <p:spPr>
                    <a:xfrm>
                      <a:off x="5486400" y="685800"/>
                      <a:ext cx="685800" cy="304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rgbClr val="6633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66" name="Group 120"/>
              <p:cNvGrpSpPr/>
              <p:nvPr/>
            </p:nvGrpSpPr>
            <p:grpSpPr>
              <a:xfrm>
                <a:off x="7642485" y="232348"/>
                <a:ext cx="1206345" cy="6324600"/>
                <a:chOff x="3352800" y="457200"/>
                <a:chExt cx="1524000" cy="5791200"/>
              </a:xfrm>
            </p:grpSpPr>
            <p:sp>
              <p:nvSpPr>
                <p:cNvPr id="268" name="U-Turn Arrow 267"/>
                <p:cNvSpPr/>
                <p:nvPr/>
              </p:nvSpPr>
              <p:spPr>
                <a:xfrm>
                  <a:off x="3352800" y="457200"/>
                  <a:ext cx="1524000" cy="1371600"/>
                </a:xfrm>
                <a:prstGeom prst="uturnArrow">
                  <a:avLst>
                    <a:gd name="adj1" fmla="val 25000"/>
                    <a:gd name="adj2" fmla="val 25000"/>
                    <a:gd name="adj3" fmla="val 0"/>
                    <a:gd name="adj4" fmla="val 43750"/>
                    <a:gd name="adj5" fmla="val 80601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9" name="Rounded Rectangle 53"/>
                <p:cNvSpPr/>
                <p:nvPr/>
              </p:nvSpPr>
              <p:spPr>
                <a:xfrm>
                  <a:off x="3352800" y="1752600"/>
                  <a:ext cx="349770" cy="44958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7" name="Oval 51"/>
              <p:cNvSpPr/>
              <p:nvPr/>
            </p:nvSpPr>
            <p:spPr>
              <a:xfrm rot="20847300">
                <a:off x="7657852" y="3922835"/>
                <a:ext cx="305298" cy="38208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4" name="Rounded Rectangle 263"/>
            <p:cNvSpPr/>
            <p:nvPr/>
          </p:nvSpPr>
          <p:spPr>
            <a:xfrm>
              <a:off x="7637929" y="1609165"/>
              <a:ext cx="322730" cy="138953"/>
            </a:xfrm>
            <a:prstGeom prst="roundRect">
              <a:avLst/>
            </a:prstGeom>
            <a:solidFill>
              <a:srgbClr val="D9A45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3" name="Group 90"/>
          <p:cNvGrpSpPr/>
          <p:nvPr/>
        </p:nvGrpSpPr>
        <p:grpSpPr>
          <a:xfrm>
            <a:off x="304800" y="2743200"/>
            <a:ext cx="1219200" cy="2209800"/>
            <a:chOff x="3976559" y="2590800"/>
            <a:chExt cx="2446457" cy="4874417"/>
          </a:xfrm>
        </p:grpSpPr>
        <p:sp>
          <p:nvSpPr>
            <p:cNvPr id="314" name="Oval 313"/>
            <p:cNvSpPr/>
            <p:nvPr/>
          </p:nvSpPr>
          <p:spPr>
            <a:xfrm rot="2332152">
              <a:off x="4752215" y="6627017"/>
              <a:ext cx="447935" cy="838200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Oval 314"/>
            <p:cNvSpPr/>
            <p:nvPr/>
          </p:nvSpPr>
          <p:spPr>
            <a:xfrm rot="18708024">
              <a:off x="5211706" y="6681874"/>
              <a:ext cx="477114" cy="838200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Oval 315"/>
            <p:cNvSpPr/>
            <p:nvPr/>
          </p:nvSpPr>
          <p:spPr>
            <a:xfrm>
              <a:off x="5715000" y="5486400"/>
              <a:ext cx="519827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Oval 316"/>
            <p:cNvSpPr/>
            <p:nvPr/>
          </p:nvSpPr>
          <p:spPr>
            <a:xfrm>
              <a:off x="4290207" y="5486400"/>
              <a:ext cx="510392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Cloud 317"/>
            <p:cNvSpPr/>
            <p:nvPr/>
          </p:nvSpPr>
          <p:spPr>
            <a:xfrm>
              <a:off x="3976559" y="2780667"/>
              <a:ext cx="2446457" cy="3480898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Trapezoid 318"/>
            <p:cNvSpPr/>
            <p:nvPr/>
          </p:nvSpPr>
          <p:spPr>
            <a:xfrm rot="1733689" flipH="1">
              <a:off x="4358807" y="4577735"/>
              <a:ext cx="1066800" cy="1600200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Trapezoid 319"/>
            <p:cNvSpPr/>
            <p:nvPr/>
          </p:nvSpPr>
          <p:spPr>
            <a:xfrm rot="19866311">
              <a:off x="5120807" y="4501535"/>
              <a:ext cx="1066800" cy="1600200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lowchart: Merge 320"/>
            <p:cNvSpPr/>
            <p:nvPr/>
          </p:nvSpPr>
          <p:spPr>
            <a:xfrm rot="10800000">
              <a:off x="4572001" y="4114799"/>
              <a:ext cx="1371600" cy="2969522"/>
            </a:xfrm>
            <a:prstGeom prst="flowChartMerg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2" name="Flowchart: Merge 321"/>
            <p:cNvSpPr/>
            <p:nvPr/>
          </p:nvSpPr>
          <p:spPr>
            <a:xfrm>
              <a:off x="4917504" y="4362893"/>
              <a:ext cx="690026" cy="666307"/>
            </a:xfrm>
            <a:prstGeom prst="flowChartMerg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3" name="Trapezoid 322"/>
            <p:cNvSpPr/>
            <p:nvPr/>
          </p:nvSpPr>
          <p:spPr>
            <a:xfrm rot="393591" flipH="1">
              <a:off x="4615055" y="4525915"/>
              <a:ext cx="649016" cy="2124979"/>
            </a:xfrm>
            <a:prstGeom prst="trapezoid">
              <a:avLst>
                <a:gd name="adj" fmla="val 37426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Trapezoid 323"/>
            <p:cNvSpPr/>
            <p:nvPr/>
          </p:nvSpPr>
          <p:spPr>
            <a:xfrm rot="21062122">
              <a:off x="5300855" y="4525916"/>
              <a:ext cx="649016" cy="2124979"/>
            </a:xfrm>
            <a:prstGeom prst="trapezoid">
              <a:avLst>
                <a:gd name="adj" fmla="val 35557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Oval 324"/>
            <p:cNvSpPr/>
            <p:nvPr/>
          </p:nvSpPr>
          <p:spPr>
            <a:xfrm>
              <a:off x="4729315" y="3124200"/>
              <a:ext cx="1066404" cy="1524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Cloud 325"/>
            <p:cNvSpPr/>
            <p:nvPr/>
          </p:nvSpPr>
          <p:spPr>
            <a:xfrm>
              <a:off x="4495800" y="2743200"/>
              <a:ext cx="1371600" cy="8382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Trapezoid 326"/>
            <p:cNvSpPr/>
            <p:nvPr/>
          </p:nvSpPr>
          <p:spPr>
            <a:xfrm rot="20802715">
              <a:off x="5746855" y="2862600"/>
              <a:ext cx="649016" cy="2344696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rapezoid 327"/>
            <p:cNvSpPr/>
            <p:nvPr/>
          </p:nvSpPr>
          <p:spPr>
            <a:xfrm rot="797285" flipH="1">
              <a:off x="4124549" y="2864308"/>
              <a:ext cx="649016" cy="2217067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lowchart: Delay 328"/>
            <p:cNvSpPr/>
            <p:nvPr/>
          </p:nvSpPr>
          <p:spPr>
            <a:xfrm rot="16200000">
              <a:off x="5010150" y="2076450"/>
              <a:ext cx="495300" cy="1524000"/>
            </a:xfrm>
            <a:prstGeom prst="flowChartDelay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0" name="Group 329"/>
          <p:cNvGrpSpPr/>
          <p:nvPr/>
        </p:nvGrpSpPr>
        <p:grpSpPr>
          <a:xfrm>
            <a:off x="1752600" y="2667000"/>
            <a:ext cx="1143000" cy="2362200"/>
            <a:chOff x="5562600" y="228600"/>
            <a:chExt cx="3045502" cy="6555014"/>
          </a:xfrm>
        </p:grpSpPr>
        <p:sp>
          <p:nvSpPr>
            <p:cNvPr id="331" name="Oval 330"/>
            <p:cNvSpPr/>
            <p:nvPr/>
          </p:nvSpPr>
          <p:spPr>
            <a:xfrm rot="19111405">
              <a:off x="7137074" y="5796285"/>
              <a:ext cx="601091" cy="987329"/>
            </a:xfrm>
            <a:prstGeom prst="ellipse">
              <a:avLst/>
            </a:prstGeom>
            <a:solidFill>
              <a:srgbClr val="A491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/>
            <p:cNvSpPr/>
            <p:nvPr/>
          </p:nvSpPr>
          <p:spPr>
            <a:xfrm rot="3081452">
              <a:off x="6435041" y="5771025"/>
              <a:ext cx="574623" cy="951887"/>
            </a:xfrm>
            <a:prstGeom prst="ellipse">
              <a:avLst/>
            </a:prstGeom>
            <a:solidFill>
              <a:srgbClr val="A491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oup 46"/>
            <p:cNvGrpSpPr/>
            <p:nvPr/>
          </p:nvGrpSpPr>
          <p:grpSpPr>
            <a:xfrm>
              <a:off x="5562600" y="228600"/>
              <a:ext cx="3045502" cy="6016746"/>
              <a:chOff x="5562600" y="228600"/>
              <a:chExt cx="3045502" cy="6016746"/>
            </a:xfrm>
          </p:grpSpPr>
          <p:sp>
            <p:nvSpPr>
              <p:cNvPr id="334" name="Cloud 4"/>
              <p:cNvSpPr/>
              <p:nvPr/>
            </p:nvSpPr>
            <p:spPr>
              <a:xfrm rot="5400000">
                <a:off x="6781800" y="990600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Cloud 334"/>
              <p:cNvSpPr/>
              <p:nvPr/>
            </p:nvSpPr>
            <p:spPr>
              <a:xfrm rot="17017031">
                <a:off x="5448788" y="880989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6" name="Group 30"/>
              <p:cNvGrpSpPr/>
              <p:nvPr/>
            </p:nvGrpSpPr>
            <p:grpSpPr>
              <a:xfrm>
                <a:off x="5562600" y="2057400"/>
                <a:ext cx="3045502" cy="4187946"/>
                <a:chOff x="4419600" y="2060454"/>
                <a:chExt cx="3045502" cy="4187946"/>
              </a:xfrm>
            </p:grpSpPr>
            <p:sp>
              <p:nvSpPr>
                <p:cNvPr id="341" name="Oval 340"/>
                <p:cNvSpPr/>
                <p:nvPr/>
              </p:nvSpPr>
              <p:spPr>
                <a:xfrm>
                  <a:off x="6890479" y="3785016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Oval 341"/>
                <p:cNvSpPr/>
                <p:nvPr/>
              </p:nvSpPr>
              <p:spPr>
                <a:xfrm>
                  <a:off x="4419600" y="3810000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Trapezoid 342"/>
                <p:cNvSpPr/>
                <p:nvPr/>
              </p:nvSpPr>
              <p:spPr>
                <a:xfrm rot="20102191">
                  <a:off x="6267526" y="2091421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Trapezoid 343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Trapezoid 344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Isosceles Triangle 345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Rectangle 346"/>
                <p:cNvSpPr/>
                <p:nvPr/>
              </p:nvSpPr>
              <p:spPr>
                <a:xfrm>
                  <a:off x="5181600" y="4419600"/>
                  <a:ext cx="1524000" cy="228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Trapezoid 347"/>
                <p:cNvSpPr/>
                <p:nvPr/>
              </p:nvSpPr>
              <p:spPr>
                <a:xfrm rot="366654" flipH="1">
                  <a:off x="4944218" y="2084003"/>
                  <a:ext cx="706763" cy="3877254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Trapezoid 348"/>
                <p:cNvSpPr/>
                <p:nvPr/>
              </p:nvSpPr>
              <p:spPr>
                <a:xfrm rot="21233346">
                  <a:off x="6224662" y="2067736"/>
                  <a:ext cx="706763" cy="3886573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7" name="Oval 336"/>
              <p:cNvSpPr/>
              <p:nvPr/>
            </p:nvSpPr>
            <p:spPr>
              <a:xfrm>
                <a:off x="6172200" y="457200"/>
                <a:ext cx="1676400" cy="1905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Cloud 337"/>
              <p:cNvSpPr/>
              <p:nvPr/>
            </p:nvSpPr>
            <p:spPr>
              <a:xfrm>
                <a:off x="6019800" y="228600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Cloud 338"/>
              <p:cNvSpPr/>
              <p:nvPr/>
            </p:nvSpPr>
            <p:spPr>
              <a:xfrm>
                <a:off x="6324600" y="1676400"/>
                <a:ext cx="1447800" cy="9906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Oval 339"/>
              <p:cNvSpPr/>
              <p:nvPr/>
            </p:nvSpPr>
            <p:spPr>
              <a:xfrm>
                <a:off x="6705600" y="1828800"/>
                <a:ext cx="675807" cy="4097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98" name="Group 397"/>
          <p:cNvGrpSpPr/>
          <p:nvPr/>
        </p:nvGrpSpPr>
        <p:grpSpPr>
          <a:xfrm>
            <a:off x="3048000" y="3024525"/>
            <a:ext cx="1828800" cy="1144372"/>
            <a:chOff x="3048000" y="3024525"/>
            <a:chExt cx="1828800" cy="1144372"/>
          </a:xfrm>
        </p:grpSpPr>
        <p:grpSp>
          <p:nvGrpSpPr>
            <p:cNvPr id="351" name="Group 93"/>
            <p:cNvGrpSpPr/>
            <p:nvPr/>
          </p:nvGrpSpPr>
          <p:grpSpPr>
            <a:xfrm rot="6241915">
              <a:off x="3579103" y="2890710"/>
              <a:ext cx="907529" cy="1175159"/>
              <a:chOff x="1219200" y="1371600"/>
              <a:chExt cx="1676400" cy="2286000"/>
            </a:xfrm>
          </p:grpSpPr>
          <p:sp>
            <p:nvSpPr>
              <p:cNvPr id="390" name="Oval 7"/>
              <p:cNvSpPr/>
              <p:nvPr/>
            </p:nvSpPr>
            <p:spPr>
              <a:xfrm rot="19638581">
                <a:off x="1295400" y="1371600"/>
                <a:ext cx="1600200" cy="2286000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Oval 8"/>
              <p:cNvSpPr/>
              <p:nvPr/>
            </p:nvSpPr>
            <p:spPr>
              <a:xfrm>
                <a:off x="1371600" y="1752600"/>
                <a:ext cx="914400" cy="914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Cloud 391"/>
              <p:cNvSpPr/>
              <p:nvPr/>
            </p:nvSpPr>
            <p:spPr>
              <a:xfrm rot="19132349">
                <a:off x="1219200" y="1828800"/>
                <a:ext cx="762000" cy="304800"/>
              </a:xfrm>
              <a:prstGeom prst="cloud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Oval 392"/>
              <p:cNvSpPr/>
              <p:nvPr/>
            </p:nvSpPr>
            <p:spPr>
              <a:xfrm rot="2148584">
                <a:off x="1960450" y="2387289"/>
                <a:ext cx="258094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Oval 393"/>
              <p:cNvSpPr/>
              <p:nvPr/>
            </p:nvSpPr>
            <p:spPr>
              <a:xfrm rot="20368391">
                <a:off x="1448079" y="2465277"/>
                <a:ext cx="240166" cy="47970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Oval 394"/>
              <p:cNvSpPr/>
              <p:nvPr/>
            </p:nvSpPr>
            <p:spPr>
              <a:xfrm>
                <a:off x="2133600" y="2133600"/>
                <a:ext cx="228600" cy="4218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Oval 395"/>
              <p:cNvSpPr/>
              <p:nvPr/>
            </p:nvSpPr>
            <p:spPr>
              <a:xfrm>
                <a:off x="2133600" y="2438400"/>
                <a:ext cx="152400" cy="152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2" name="Group 378"/>
            <p:cNvGrpSpPr/>
            <p:nvPr/>
          </p:nvGrpSpPr>
          <p:grpSpPr>
            <a:xfrm>
              <a:off x="3048000" y="3528673"/>
              <a:ext cx="1828800" cy="640224"/>
              <a:chOff x="4419600" y="3886200"/>
              <a:chExt cx="3264980" cy="1143000"/>
            </a:xfrm>
          </p:grpSpPr>
          <p:grpSp>
            <p:nvGrpSpPr>
              <p:cNvPr id="353" name="Group 10"/>
              <p:cNvGrpSpPr/>
              <p:nvPr/>
            </p:nvGrpSpPr>
            <p:grpSpPr>
              <a:xfrm>
                <a:off x="4419600" y="3962400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382" name="Moon 2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Moon 3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Moon 4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Moon 5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Moon 6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Moon 7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Moon 8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Moon 9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54" name="Flowchart: Manual Operation 353"/>
              <p:cNvSpPr/>
              <p:nvPr/>
            </p:nvSpPr>
            <p:spPr>
              <a:xfrm>
                <a:off x="4495800" y="4191000"/>
                <a:ext cx="3124200" cy="838200"/>
              </a:xfrm>
              <a:prstGeom prst="flowChartManualOperation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5" name="Group 11"/>
              <p:cNvGrpSpPr/>
              <p:nvPr/>
            </p:nvGrpSpPr>
            <p:grpSpPr>
              <a:xfrm rot="10165254">
                <a:off x="5665147" y="4063011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374" name="Moon 373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Moon 374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Moon 375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Moon 376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Moon 377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" name="Moon 378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Moon 379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Moon 380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6" name="Group 20"/>
              <p:cNvGrpSpPr/>
              <p:nvPr/>
            </p:nvGrpSpPr>
            <p:grpSpPr>
              <a:xfrm rot="11574703">
                <a:off x="4599540" y="4176517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366" name="Moon 365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Moon 366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Moon 367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Moon 368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Moon 369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Moon 370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Moon 371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Moon 372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7" name="Group 29"/>
              <p:cNvGrpSpPr/>
              <p:nvPr/>
            </p:nvGrpSpPr>
            <p:grpSpPr>
              <a:xfrm>
                <a:off x="5715000" y="3886200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358" name="Moon 357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" name="Moon 358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Moon 359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Moon 360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Moon 361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Moon 362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Moon 363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Moon 364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97" name="4-Point Star 396"/>
          <p:cNvSpPr/>
          <p:nvPr/>
        </p:nvSpPr>
        <p:spPr>
          <a:xfrm>
            <a:off x="6553200" y="304800"/>
            <a:ext cx="862781" cy="990600"/>
          </a:xfrm>
          <a:prstGeom prst="star4">
            <a:avLst>
              <a:gd name="adj" fmla="val 17813"/>
            </a:avLst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9" name="Group 398"/>
          <p:cNvGrpSpPr/>
          <p:nvPr/>
        </p:nvGrpSpPr>
        <p:grpSpPr>
          <a:xfrm flipH="1">
            <a:off x="5029200" y="3200400"/>
            <a:ext cx="1447800" cy="992239"/>
            <a:chOff x="2319294" y="653116"/>
            <a:chExt cx="2938506" cy="2013884"/>
          </a:xfrm>
        </p:grpSpPr>
        <p:sp>
          <p:nvSpPr>
            <p:cNvPr id="400" name="Trapezoid 399"/>
            <p:cNvSpPr/>
            <p:nvPr/>
          </p:nvSpPr>
          <p:spPr>
            <a:xfrm>
              <a:off x="3733800" y="2286000"/>
              <a:ext cx="533400" cy="38100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Trapezoid 400"/>
            <p:cNvSpPr/>
            <p:nvPr/>
          </p:nvSpPr>
          <p:spPr>
            <a:xfrm>
              <a:off x="4114800" y="2209800"/>
              <a:ext cx="533400" cy="38100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Trapezoid 401"/>
            <p:cNvSpPr/>
            <p:nvPr/>
          </p:nvSpPr>
          <p:spPr>
            <a:xfrm>
              <a:off x="4343400" y="2209800"/>
              <a:ext cx="533400" cy="38100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Trapezoid 402"/>
            <p:cNvSpPr/>
            <p:nvPr/>
          </p:nvSpPr>
          <p:spPr>
            <a:xfrm>
              <a:off x="3200400" y="2286000"/>
              <a:ext cx="533400" cy="38100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Cloud 403"/>
            <p:cNvSpPr/>
            <p:nvPr/>
          </p:nvSpPr>
          <p:spPr>
            <a:xfrm>
              <a:off x="2590800" y="762000"/>
              <a:ext cx="2667000" cy="182880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Oval 404"/>
            <p:cNvSpPr/>
            <p:nvPr/>
          </p:nvSpPr>
          <p:spPr>
            <a:xfrm rot="1267679">
              <a:off x="2683415" y="985995"/>
              <a:ext cx="1021323" cy="115475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Cloud 405"/>
            <p:cNvSpPr/>
            <p:nvPr/>
          </p:nvSpPr>
          <p:spPr>
            <a:xfrm>
              <a:off x="4800600" y="685800"/>
              <a:ext cx="457200" cy="45720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7" name="Group 58"/>
            <p:cNvGrpSpPr/>
            <p:nvPr/>
          </p:nvGrpSpPr>
          <p:grpSpPr>
            <a:xfrm rot="1902884" flipH="1">
              <a:off x="3529436" y="653116"/>
              <a:ext cx="298157" cy="466807"/>
              <a:chOff x="1044598" y="6722113"/>
              <a:chExt cx="445225" cy="456261"/>
            </a:xfrm>
          </p:grpSpPr>
          <p:sp>
            <p:nvSpPr>
              <p:cNvPr id="418" name="Flowchart: Delay 417"/>
              <p:cNvSpPr/>
              <p:nvPr/>
            </p:nvSpPr>
            <p:spPr>
              <a:xfrm rot="15732658">
                <a:off x="1042321" y="6724390"/>
                <a:ext cx="449779" cy="445225"/>
              </a:xfrm>
              <a:prstGeom prst="flowChartDelay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lowchart: Delay 418"/>
              <p:cNvSpPr/>
              <p:nvPr/>
            </p:nvSpPr>
            <p:spPr>
              <a:xfrm rot="15461284">
                <a:off x="1112857" y="6920306"/>
                <a:ext cx="303338" cy="212798"/>
              </a:xfrm>
              <a:prstGeom prst="flowChartDelay">
                <a:avLst/>
              </a:prstGeom>
              <a:solidFill>
                <a:srgbClr val="FFEBE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8" name="Group 54"/>
            <p:cNvGrpSpPr/>
            <p:nvPr/>
          </p:nvGrpSpPr>
          <p:grpSpPr>
            <a:xfrm rot="19697116">
              <a:off x="2319294" y="690269"/>
              <a:ext cx="298157" cy="466807"/>
              <a:chOff x="1044598" y="6722113"/>
              <a:chExt cx="445225" cy="456261"/>
            </a:xfrm>
          </p:grpSpPr>
          <p:sp>
            <p:nvSpPr>
              <p:cNvPr id="416" name="Flowchart: Delay 415"/>
              <p:cNvSpPr/>
              <p:nvPr/>
            </p:nvSpPr>
            <p:spPr>
              <a:xfrm rot="15732658">
                <a:off x="1042321" y="6724390"/>
                <a:ext cx="449779" cy="445225"/>
              </a:xfrm>
              <a:prstGeom prst="flowChartDelay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Flowchart: Delay 416"/>
              <p:cNvSpPr/>
              <p:nvPr/>
            </p:nvSpPr>
            <p:spPr>
              <a:xfrm rot="15461284">
                <a:off x="1112857" y="6920306"/>
                <a:ext cx="303338" cy="212798"/>
              </a:xfrm>
              <a:prstGeom prst="flowChartDelay">
                <a:avLst/>
              </a:prstGeom>
              <a:solidFill>
                <a:srgbClr val="FFEBE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9" name="Group 24"/>
            <p:cNvGrpSpPr/>
            <p:nvPr/>
          </p:nvGrpSpPr>
          <p:grpSpPr>
            <a:xfrm>
              <a:off x="2819401" y="1447801"/>
              <a:ext cx="533399" cy="761999"/>
              <a:chOff x="6829254" y="1008723"/>
              <a:chExt cx="1066800" cy="1585897"/>
            </a:xfrm>
          </p:grpSpPr>
          <p:sp>
            <p:nvSpPr>
              <p:cNvPr id="411" name="Pie 410"/>
              <p:cNvSpPr/>
              <p:nvPr/>
            </p:nvSpPr>
            <p:spPr>
              <a:xfrm rot="13582693">
                <a:off x="6876171" y="1605259"/>
                <a:ext cx="999772" cy="978949"/>
              </a:xfrm>
              <a:prstGeom prst="pie">
                <a:avLst>
                  <a:gd name="adj1" fmla="val 0"/>
                  <a:gd name="adj2" fmla="val 446112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2" name="Oval 411"/>
              <p:cNvSpPr/>
              <p:nvPr/>
            </p:nvSpPr>
            <p:spPr>
              <a:xfrm>
                <a:off x="6829254" y="1008723"/>
                <a:ext cx="457200" cy="4572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Oval 412"/>
              <p:cNvSpPr/>
              <p:nvPr/>
            </p:nvSpPr>
            <p:spPr>
              <a:xfrm>
                <a:off x="7438854" y="1008723"/>
                <a:ext cx="457200" cy="4572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Oval 413"/>
              <p:cNvSpPr/>
              <p:nvPr/>
            </p:nvSpPr>
            <p:spPr>
              <a:xfrm>
                <a:off x="6905454" y="1161123"/>
                <a:ext cx="304800" cy="30480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Oval 414"/>
              <p:cNvSpPr/>
              <p:nvPr/>
            </p:nvSpPr>
            <p:spPr>
              <a:xfrm>
                <a:off x="7438854" y="1161123"/>
                <a:ext cx="304800" cy="30480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0" name="Cloud 409"/>
            <p:cNvSpPr/>
            <p:nvPr/>
          </p:nvSpPr>
          <p:spPr>
            <a:xfrm>
              <a:off x="2438400" y="762000"/>
              <a:ext cx="1252494" cy="68580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0" name="Group 419"/>
          <p:cNvGrpSpPr/>
          <p:nvPr/>
        </p:nvGrpSpPr>
        <p:grpSpPr>
          <a:xfrm>
            <a:off x="6705600" y="3733800"/>
            <a:ext cx="914400" cy="2286000"/>
            <a:chOff x="609600" y="533400"/>
            <a:chExt cx="1607376" cy="3810000"/>
          </a:xfrm>
        </p:grpSpPr>
        <p:sp>
          <p:nvSpPr>
            <p:cNvPr id="421" name="Oval 420"/>
            <p:cNvSpPr/>
            <p:nvPr/>
          </p:nvSpPr>
          <p:spPr>
            <a:xfrm>
              <a:off x="921576" y="3429000"/>
              <a:ext cx="457200" cy="914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Oval 421"/>
            <p:cNvSpPr/>
            <p:nvPr/>
          </p:nvSpPr>
          <p:spPr>
            <a:xfrm>
              <a:off x="1454976" y="3429000"/>
              <a:ext cx="457200" cy="914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Oval 422"/>
            <p:cNvSpPr/>
            <p:nvPr/>
          </p:nvSpPr>
          <p:spPr>
            <a:xfrm>
              <a:off x="1683576" y="2590800"/>
              <a:ext cx="5334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Oval 423"/>
            <p:cNvSpPr/>
            <p:nvPr/>
          </p:nvSpPr>
          <p:spPr>
            <a:xfrm>
              <a:off x="616776" y="2590800"/>
              <a:ext cx="5334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Trapezoid 424"/>
            <p:cNvSpPr/>
            <p:nvPr/>
          </p:nvSpPr>
          <p:spPr>
            <a:xfrm rot="19843731">
              <a:off x="1500967" y="1857017"/>
              <a:ext cx="685800" cy="990600"/>
            </a:xfrm>
            <a:prstGeom prst="trapezoid">
              <a:avLst>
                <a:gd name="adj" fmla="val 28314"/>
              </a:avLst>
            </a:prstGeom>
            <a:solidFill>
              <a:srgbClr val="F7DB8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Trapezoid 425"/>
            <p:cNvSpPr/>
            <p:nvPr/>
          </p:nvSpPr>
          <p:spPr>
            <a:xfrm rot="2089276">
              <a:off x="609600" y="1859713"/>
              <a:ext cx="685800" cy="990600"/>
            </a:xfrm>
            <a:prstGeom prst="trapezoid">
              <a:avLst>
                <a:gd name="adj" fmla="val 28314"/>
              </a:avLst>
            </a:prstGeom>
            <a:solidFill>
              <a:srgbClr val="F7DB8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rapezoid 426"/>
            <p:cNvSpPr/>
            <p:nvPr/>
          </p:nvSpPr>
          <p:spPr>
            <a:xfrm>
              <a:off x="769176" y="2057400"/>
              <a:ext cx="1295400" cy="1600200"/>
            </a:xfrm>
            <a:prstGeom prst="trapezoid">
              <a:avLst>
                <a:gd name="adj" fmla="val 33948"/>
              </a:avLst>
            </a:prstGeom>
            <a:solidFill>
              <a:srgbClr val="F7DB8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Oval 427"/>
            <p:cNvSpPr/>
            <p:nvPr/>
          </p:nvSpPr>
          <p:spPr>
            <a:xfrm>
              <a:off x="845376" y="3962400"/>
              <a:ext cx="533400" cy="3810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Oval 428"/>
            <p:cNvSpPr/>
            <p:nvPr/>
          </p:nvSpPr>
          <p:spPr>
            <a:xfrm>
              <a:off x="1454976" y="3962400"/>
              <a:ext cx="533400" cy="3810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0" name="Group 429"/>
            <p:cNvGrpSpPr/>
            <p:nvPr/>
          </p:nvGrpSpPr>
          <p:grpSpPr>
            <a:xfrm>
              <a:off x="838200" y="3352800"/>
              <a:ext cx="1143000" cy="304800"/>
              <a:chOff x="3048000" y="457200"/>
              <a:chExt cx="1524000" cy="381000"/>
            </a:xfrm>
          </p:grpSpPr>
          <p:sp>
            <p:nvSpPr>
              <p:cNvPr id="437" name="Quad Arrow 436"/>
              <p:cNvSpPr/>
              <p:nvPr/>
            </p:nvSpPr>
            <p:spPr>
              <a:xfrm>
                <a:off x="3048000" y="457200"/>
                <a:ext cx="304800" cy="3810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Quad Arrow 437"/>
              <p:cNvSpPr/>
              <p:nvPr/>
            </p:nvSpPr>
            <p:spPr>
              <a:xfrm>
                <a:off x="3352800" y="457200"/>
                <a:ext cx="304800" cy="3810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" name="Quad Arrow 438"/>
              <p:cNvSpPr/>
              <p:nvPr/>
            </p:nvSpPr>
            <p:spPr>
              <a:xfrm>
                <a:off x="3657600" y="457200"/>
                <a:ext cx="304800" cy="3810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" name="Quad Arrow 439"/>
              <p:cNvSpPr/>
              <p:nvPr/>
            </p:nvSpPr>
            <p:spPr>
              <a:xfrm>
                <a:off x="3962400" y="457200"/>
                <a:ext cx="304800" cy="3810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" name="Quad Arrow 440"/>
              <p:cNvSpPr/>
              <p:nvPr/>
            </p:nvSpPr>
            <p:spPr>
              <a:xfrm>
                <a:off x="4267200" y="457200"/>
                <a:ext cx="304800" cy="3810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31" name="Oval 430"/>
            <p:cNvSpPr/>
            <p:nvPr/>
          </p:nvSpPr>
          <p:spPr>
            <a:xfrm>
              <a:off x="1295400" y="1981200"/>
              <a:ext cx="2286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Oval 431"/>
            <p:cNvSpPr/>
            <p:nvPr/>
          </p:nvSpPr>
          <p:spPr>
            <a:xfrm>
              <a:off x="921576" y="762000"/>
              <a:ext cx="990600" cy="1371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Cloud 432"/>
            <p:cNvSpPr/>
            <p:nvPr/>
          </p:nvSpPr>
          <p:spPr>
            <a:xfrm>
              <a:off x="1607376" y="914400"/>
              <a:ext cx="457200" cy="6858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Cloud 433"/>
            <p:cNvSpPr/>
            <p:nvPr/>
          </p:nvSpPr>
          <p:spPr>
            <a:xfrm>
              <a:off x="769176" y="914400"/>
              <a:ext cx="457200" cy="6858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Cloud 434"/>
            <p:cNvSpPr/>
            <p:nvPr/>
          </p:nvSpPr>
          <p:spPr>
            <a:xfrm>
              <a:off x="845376" y="609600"/>
              <a:ext cx="1066800" cy="6858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Flowchart: Delay 435"/>
            <p:cNvSpPr/>
            <p:nvPr/>
          </p:nvSpPr>
          <p:spPr>
            <a:xfrm rot="16200000">
              <a:off x="1219200" y="152400"/>
              <a:ext cx="381000" cy="1143000"/>
            </a:xfrm>
            <a:prstGeom prst="flowChartDelay">
              <a:avLst/>
            </a:prstGeom>
            <a:solidFill>
              <a:srgbClr val="F7DB8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3" name="Group 93"/>
          <p:cNvGrpSpPr/>
          <p:nvPr/>
        </p:nvGrpSpPr>
        <p:grpSpPr>
          <a:xfrm rot="6241915">
            <a:off x="3512102" y="4922464"/>
            <a:ext cx="907529" cy="1175159"/>
            <a:chOff x="1219200" y="1371600"/>
            <a:chExt cx="1676400" cy="2286000"/>
          </a:xfrm>
        </p:grpSpPr>
        <p:sp>
          <p:nvSpPr>
            <p:cNvPr id="482" name="Oval 7"/>
            <p:cNvSpPr/>
            <p:nvPr/>
          </p:nvSpPr>
          <p:spPr>
            <a:xfrm rot="19638581">
              <a:off x="1295400" y="1371600"/>
              <a:ext cx="1600200" cy="2286000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Oval 8"/>
            <p:cNvSpPr/>
            <p:nvPr/>
          </p:nvSpPr>
          <p:spPr>
            <a:xfrm>
              <a:off x="1371600" y="1752600"/>
              <a:ext cx="914400" cy="914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Cloud 483"/>
            <p:cNvSpPr/>
            <p:nvPr/>
          </p:nvSpPr>
          <p:spPr>
            <a:xfrm rot="19132349">
              <a:off x="1219200" y="1828800"/>
              <a:ext cx="762000" cy="304800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Oval 484"/>
            <p:cNvSpPr/>
            <p:nvPr/>
          </p:nvSpPr>
          <p:spPr>
            <a:xfrm rot="2148584">
              <a:off x="1960450" y="2387289"/>
              <a:ext cx="258094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Oval 485"/>
            <p:cNvSpPr/>
            <p:nvPr/>
          </p:nvSpPr>
          <p:spPr>
            <a:xfrm rot="20368391">
              <a:off x="1448079" y="2465277"/>
              <a:ext cx="240166" cy="4797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Oval 486"/>
            <p:cNvSpPr/>
            <p:nvPr/>
          </p:nvSpPr>
          <p:spPr>
            <a:xfrm>
              <a:off x="2133600" y="2133600"/>
              <a:ext cx="228600" cy="4218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Oval 487"/>
            <p:cNvSpPr/>
            <p:nvPr/>
          </p:nvSpPr>
          <p:spPr>
            <a:xfrm>
              <a:off x="2133600" y="2438400"/>
              <a:ext cx="152400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Group 378"/>
          <p:cNvGrpSpPr/>
          <p:nvPr/>
        </p:nvGrpSpPr>
        <p:grpSpPr>
          <a:xfrm>
            <a:off x="541380" y="5808298"/>
            <a:ext cx="1828800" cy="640224"/>
            <a:chOff x="4419600" y="3886200"/>
            <a:chExt cx="3264980" cy="1143000"/>
          </a:xfrm>
        </p:grpSpPr>
        <p:grpSp>
          <p:nvGrpSpPr>
            <p:cNvPr id="445" name="Group 10"/>
            <p:cNvGrpSpPr/>
            <p:nvPr/>
          </p:nvGrpSpPr>
          <p:grpSpPr>
            <a:xfrm>
              <a:off x="4419600" y="3962400"/>
              <a:ext cx="1969580" cy="469365"/>
              <a:chOff x="4538796" y="3250988"/>
              <a:chExt cx="2638406" cy="1463651"/>
            </a:xfrm>
          </p:grpSpPr>
          <p:sp>
            <p:nvSpPr>
              <p:cNvPr id="474" name="Moon 2"/>
              <p:cNvSpPr/>
              <p:nvPr/>
            </p:nvSpPr>
            <p:spPr>
              <a:xfrm rot="18737603">
                <a:off x="5438629" y="3152563"/>
                <a:ext cx="3048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Moon 3"/>
              <p:cNvSpPr/>
              <p:nvPr/>
            </p:nvSpPr>
            <p:spPr>
              <a:xfrm rot="2437341">
                <a:off x="6512222" y="3250988"/>
                <a:ext cx="4572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Moon 4"/>
              <p:cNvSpPr/>
              <p:nvPr/>
            </p:nvSpPr>
            <p:spPr>
              <a:xfrm rot="19942787">
                <a:off x="5118328" y="3266839"/>
                <a:ext cx="31378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Moon 5"/>
              <p:cNvSpPr/>
              <p:nvPr/>
            </p:nvSpPr>
            <p:spPr>
              <a:xfrm rot="3241262">
                <a:off x="6130303" y="3315373"/>
                <a:ext cx="4572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Moon 6"/>
              <p:cNvSpPr/>
              <p:nvPr/>
            </p:nvSpPr>
            <p:spPr>
              <a:xfrm rot="18386652">
                <a:off x="5080276" y="3434270"/>
                <a:ext cx="364839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Moon 7"/>
              <p:cNvSpPr/>
              <p:nvPr/>
            </p:nvSpPr>
            <p:spPr>
              <a:xfrm rot="3304383" flipH="1">
                <a:off x="6052888" y="3212805"/>
                <a:ext cx="247166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Moon 8"/>
              <p:cNvSpPr/>
              <p:nvPr/>
            </p:nvSpPr>
            <p:spPr>
              <a:xfrm rot="4302584" flipH="1">
                <a:off x="6290875" y="3543702"/>
                <a:ext cx="324854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Moon 9"/>
              <p:cNvSpPr/>
              <p:nvPr/>
            </p:nvSpPr>
            <p:spPr>
              <a:xfrm rot="4198716" flipH="1">
                <a:off x="5605075" y="3238904"/>
                <a:ext cx="324854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6" name="Flowchart: Manual Operation 445"/>
            <p:cNvSpPr/>
            <p:nvPr/>
          </p:nvSpPr>
          <p:spPr>
            <a:xfrm>
              <a:off x="4495800" y="4191000"/>
              <a:ext cx="3124200" cy="838200"/>
            </a:xfrm>
            <a:prstGeom prst="flowChartManualOperation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7" name="Group 11"/>
            <p:cNvGrpSpPr/>
            <p:nvPr/>
          </p:nvGrpSpPr>
          <p:grpSpPr>
            <a:xfrm rot="10165254">
              <a:off x="5665147" y="4063011"/>
              <a:ext cx="1969580" cy="469365"/>
              <a:chOff x="4538796" y="3250988"/>
              <a:chExt cx="2638406" cy="1463651"/>
            </a:xfrm>
          </p:grpSpPr>
          <p:sp>
            <p:nvSpPr>
              <p:cNvPr id="466" name="Moon 465"/>
              <p:cNvSpPr/>
              <p:nvPr/>
            </p:nvSpPr>
            <p:spPr>
              <a:xfrm rot="18737603">
                <a:off x="5438629" y="3152563"/>
                <a:ext cx="3048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" name="Moon 466"/>
              <p:cNvSpPr/>
              <p:nvPr/>
            </p:nvSpPr>
            <p:spPr>
              <a:xfrm rot="2437341">
                <a:off x="6512222" y="3250988"/>
                <a:ext cx="4572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Moon 467"/>
              <p:cNvSpPr/>
              <p:nvPr/>
            </p:nvSpPr>
            <p:spPr>
              <a:xfrm rot="19942787">
                <a:off x="5118328" y="3266839"/>
                <a:ext cx="31378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Moon 468"/>
              <p:cNvSpPr/>
              <p:nvPr/>
            </p:nvSpPr>
            <p:spPr>
              <a:xfrm rot="3241262">
                <a:off x="6130303" y="3315373"/>
                <a:ext cx="4572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Moon 469"/>
              <p:cNvSpPr/>
              <p:nvPr/>
            </p:nvSpPr>
            <p:spPr>
              <a:xfrm rot="18386652">
                <a:off x="5080276" y="3434270"/>
                <a:ext cx="364839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" name="Moon 470"/>
              <p:cNvSpPr/>
              <p:nvPr/>
            </p:nvSpPr>
            <p:spPr>
              <a:xfrm rot="3304383" flipH="1">
                <a:off x="6052888" y="3212805"/>
                <a:ext cx="247166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Moon 471"/>
              <p:cNvSpPr/>
              <p:nvPr/>
            </p:nvSpPr>
            <p:spPr>
              <a:xfrm rot="4302584" flipH="1">
                <a:off x="6290875" y="3543702"/>
                <a:ext cx="324854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" name="Moon 472"/>
              <p:cNvSpPr/>
              <p:nvPr/>
            </p:nvSpPr>
            <p:spPr>
              <a:xfrm rot="4198716" flipH="1">
                <a:off x="5605075" y="3238904"/>
                <a:ext cx="324854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8" name="Group 20"/>
            <p:cNvGrpSpPr/>
            <p:nvPr/>
          </p:nvGrpSpPr>
          <p:grpSpPr>
            <a:xfrm rot="11574703">
              <a:off x="4599540" y="4176517"/>
              <a:ext cx="1969580" cy="469365"/>
              <a:chOff x="4538796" y="3250988"/>
              <a:chExt cx="2638406" cy="1463651"/>
            </a:xfrm>
          </p:grpSpPr>
          <p:sp>
            <p:nvSpPr>
              <p:cNvPr id="458" name="Moon 457"/>
              <p:cNvSpPr/>
              <p:nvPr/>
            </p:nvSpPr>
            <p:spPr>
              <a:xfrm rot="18737603">
                <a:off x="5438629" y="3152563"/>
                <a:ext cx="3048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Moon 458"/>
              <p:cNvSpPr/>
              <p:nvPr/>
            </p:nvSpPr>
            <p:spPr>
              <a:xfrm rot="2437341">
                <a:off x="6512222" y="3250988"/>
                <a:ext cx="4572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Moon 459"/>
              <p:cNvSpPr/>
              <p:nvPr/>
            </p:nvSpPr>
            <p:spPr>
              <a:xfrm rot="19942787">
                <a:off x="5118328" y="3266839"/>
                <a:ext cx="31378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Moon 460"/>
              <p:cNvSpPr/>
              <p:nvPr/>
            </p:nvSpPr>
            <p:spPr>
              <a:xfrm rot="3241262">
                <a:off x="6130303" y="3315373"/>
                <a:ext cx="4572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Moon 461"/>
              <p:cNvSpPr/>
              <p:nvPr/>
            </p:nvSpPr>
            <p:spPr>
              <a:xfrm rot="18386652">
                <a:off x="5080276" y="3434270"/>
                <a:ext cx="364839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Moon 462"/>
              <p:cNvSpPr/>
              <p:nvPr/>
            </p:nvSpPr>
            <p:spPr>
              <a:xfrm rot="3304383" flipH="1">
                <a:off x="6052888" y="3212805"/>
                <a:ext cx="247166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" name="Moon 463"/>
              <p:cNvSpPr/>
              <p:nvPr/>
            </p:nvSpPr>
            <p:spPr>
              <a:xfrm rot="4302584" flipH="1">
                <a:off x="6290875" y="3543702"/>
                <a:ext cx="324854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" name="Moon 464"/>
              <p:cNvSpPr/>
              <p:nvPr/>
            </p:nvSpPr>
            <p:spPr>
              <a:xfrm rot="4198716" flipH="1">
                <a:off x="5605075" y="3238904"/>
                <a:ext cx="324854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9" name="Group 29"/>
            <p:cNvGrpSpPr/>
            <p:nvPr/>
          </p:nvGrpSpPr>
          <p:grpSpPr>
            <a:xfrm>
              <a:off x="5715000" y="3886200"/>
              <a:ext cx="1969580" cy="469365"/>
              <a:chOff x="4538796" y="3250988"/>
              <a:chExt cx="2638406" cy="1463651"/>
            </a:xfrm>
          </p:grpSpPr>
          <p:sp>
            <p:nvSpPr>
              <p:cNvPr id="450" name="Moon 449"/>
              <p:cNvSpPr/>
              <p:nvPr/>
            </p:nvSpPr>
            <p:spPr>
              <a:xfrm rot="18737603">
                <a:off x="5438629" y="3152563"/>
                <a:ext cx="3048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Moon 450"/>
              <p:cNvSpPr/>
              <p:nvPr/>
            </p:nvSpPr>
            <p:spPr>
              <a:xfrm rot="2437341">
                <a:off x="6512222" y="3250988"/>
                <a:ext cx="4572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Moon 451"/>
              <p:cNvSpPr/>
              <p:nvPr/>
            </p:nvSpPr>
            <p:spPr>
              <a:xfrm rot="19942787">
                <a:off x="5118328" y="3266839"/>
                <a:ext cx="31378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Moon 452"/>
              <p:cNvSpPr/>
              <p:nvPr/>
            </p:nvSpPr>
            <p:spPr>
              <a:xfrm rot="3241262">
                <a:off x="6130303" y="3315373"/>
                <a:ext cx="457200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Moon 453"/>
              <p:cNvSpPr/>
              <p:nvPr/>
            </p:nvSpPr>
            <p:spPr>
              <a:xfrm rot="18386652">
                <a:off x="5080276" y="3434270"/>
                <a:ext cx="364839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Moon 454"/>
              <p:cNvSpPr/>
              <p:nvPr/>
            </p:nvSpPr>
            <p:spPr>
              <a:xfrm rot="3304383" flipH="1">
                <a:off x="6052888" y="3212805"/>
                <a:ext cx="247166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Moon 455"/>
              <p:cNvSpPr/>
              <p:nvPr/>
            </p:nvSpPr>
            <p:spPr>
              <a:xfrm rot="4302584" flipH="1">
                <a:off x="6290875" y="3543702"/>
                <a:ext cx="324854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" name="Moon 456"/>
              <p:cNvSpPr/>
              <p:nvPr/>
            </p:nvSpPr>
            <p:spPr>
              <a:xfrm rot="4198716" flipH="1">
                <a:off x="5605075" y="3238904"/>
                <a:ext cx="324854" cy="1447800"/>
              </a:xfrm>
              <a:prstGeom prst="moon">
                <a:avLst>
                  <a:gd name="adj" fmla="val 75490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438400" y="304800"/>
            <a:ext cx="4495800" cy="5715000"/>
            <a:chOff x="5334000" y="914400"/>
            <a:chExt cx="4495800" cy="5715000"/>
          </a:xfrm>
        </p:grpSpPr>
        <p:grpSp>
          <p:nvGrpSpPr>
            <p:cNvPr id="3" name="Group 7"/>
            <p:cNvGrpSpPr/>
            <p:nvPr/>
          </p:nvGrpSpPr>
          <p:grpSpPr>
            <a:xfrm>
              <a:off x="5334000" y="914400"/>
              <a:ext cx="4495800" cy="5715000"/>
              <a:chOff x="2895600" y="685800"/>
              <a:chExt cx="4495800" cy="5715000"/>
            </a:xfrm>
          </p:grpSpPr>
          <p:sp>
            <p:nvSpPr>
              <p:cNvPr id="6" name="Double Wave 5"/>
              <p:cNvSpPr/>
              <p:nvPr/>
            </p:nvSpPr>
            <p:spPr>
              <a:xfrm rot="16200000">
                <a:off x="3276600" y="4191000"/>
                <a:ext cx="3657600" cy="762000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Double Wave 6"/>
              <p:cNvSpPr/>
              <p:nvPr/>
            </p:nvSpPr>
            <p:spPr>
              <a:xfrm rot="14132626">
                <a:off x="2784980" y="2692792"/>
                <a:ext cx="3053910" cy="415788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Double Wave 7"/>
              <p:cNvSpPr/>
              <p:nvPr/>
            </p:nvSpPr>
            <p:spPr>
              <a:xfrm rot="17924385">
                <a:off x="4266338" y="3212122"/>
                <a:ext cx="3053910" cy="415788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Double Wave 8"/>
              <p:cNvSpPr/>
              <p:nvPr/>
            </p:nvSpPr>
            <p:spPr>
              <a:xfrm rot="17365274">
                <a:off x="3901239" y="2215703"/>
                <a:ext cx="3053910" cy="415788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Double Wave 9"/>
              <p:cNvSpPr/>
              <p:nvPr/>
            </p:nvSpPr>
            <p:spPr>
              <a:xfrm rot="15146068">
                <a:off x="3323075" y="2148804"/>
                <a:ext cx="3053910" cy="415788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4876800" y="3352800"/>
                <a:ext cx="533400" cy="21336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Cloud 11"/>
              <p:cNvSpPr/>
              <p:nvPr/>
            </p:nvSpPr>
            <p:spPr>
              <a:xfrm>
                <a:off x="2895600" y="2286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loud 12"/>
              <p:cNvSpPr/>
              <p:nvPr/>
            </p:nvSpPr>
            <p:spPr>
              <a:xfrm>
                <a:off x="3048000" y="13716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>
                <a:off x="5638800" y="2286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loud 14"/>
              <p:cNvSpPr/>
              <p:nvPr/>
            </p:nvSpPr>
            <p:spPr>
              <a:xfrm>
                <a:off x="5181600" y="1524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Cloud 15"/>
              <p:cNvSpPr/>
              <p:nvPr/>
            </p:nvSpPr>
            <p:spPr>
              <a:xfrm>
                <a:off x="4572000" y="762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Cloud 16"/>
              <p:cNvSpPr/>
              <p:nvPr/>
            </p:nvSpPr>
            <p:spPr>
              <a:xfrm>
                <a:off x="3810000" y="6858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Cloud 17"/>
              <p:cNvSpPr/>
              <p:nvPr/>
            </p:nvSpPr>
            <p:spPr>
              <a:xfrm>
                <a:off x="4038600" y="1905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505200" y="28194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6477000" y="28956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5943600" y="23622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3276600" y="19050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4343400" y="15240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5562600" y="15240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4343400" y="25146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5257800" y="21336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Oval 3"/>
            <p:cNvSpPr/>
            <p:nvPr/>
          </p:nvSpPr>
          <p:spPr>
            <a:xfrm rot="20123371">
              <a:off x="7167079" y="3607326"/>
              <a:ext cx="379814" cy="774134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1076854">
              <a:off x="7590765" y="3835040"/>
              <a:ext cx="379814" cy="64858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010400" y="1905000"/>
            <a:ext cx="1828800" cy="4336423"/>
            <a:chOff x="6477000" y="2057400"/>
            <a:chExt cx="1828800" cy="4336423"/>
          </a:xfrm>
        </p:grpSpPr>
        <p:sp>
          <p:nvSpPr>
            <p:cNvPr id="28" name="Oval 27"/>
            <p:cNvSpPr/>
            <p:nvPr/>
          </p:nvSpPr>
          <p:spPr>
            <a:xfrm rot="3211573">
              <a:off x="7344368" y="5942086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18597934">
              <a:off x="6741371" y="5940077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6553200" y="4343400"/>
              <a:ext cx="1600200" cy="175260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" name="Group 66"/>
            <p:cNvGrpSpPr/>
            <p:nvPr/>
          </p:nvGrpSpPr>
          <p:grpSpPr>
            <a:xfrm>
              <a:off x="6477000" y="2057400"/>
              <a:ext cx="1828800" cy="3352800"/>
              <a:chOff x="1153216" y="1811767"/>
              <a:chExt cx="1121976" cy="2618106"/>
            </a:xfrm>
          </p:grpSpPr>
          <p:sp>
            <p:nvSpPr>
              <p:cNvPr id="32" name="Cloud 31"/>
              <p:cNvSpPr/>
              <p:nvPr/>
            </p:nvSpPr>
            <p:spPr>
              <a:xfrm>
                <a:off x="1232877" y="1915758"/>
                <a:ext cx="937846" cy="1559859"/>
              </a:xfrm>
              <a:prstGeom prst="clou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rot="18542915">
                <a:off x="1042928" y="3517344"/>
                <a:ext cx="415962" cy="19538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rot="2387893">
                <a:off x="1962577" y="3526629"/>
                <a:ext cx="312615" cy="25997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rapezoid 34"/>
              <p:cNvSpPr/>
              <p:nvPr/>
            </p:nvSpPr>
            <p:spPr>
              <a:xfrm rot="2280925">
                <a:off x="1216801" y="2978133"/>
                <a:ext cx="390769" cy="740300"/>
              </a:xfrm>
              <a:prstGeom prst="trapezoid">
                <a:avLst>
                  <a:gd name="adj" fmla="val 2886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 rot="19556788">
                <a:off x="1787419" y="2960065"/>
                <a:ext cx="390769" cy="729858"/>
              </a:xfrm>
              <a:prstGeom prst="trapezoid">
                <a:avLst>
                  <a:gd name="adj" fmla="val 3527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Trapezoid 36"/>
              <p:cNvSpPr/>
              <p:nvPr/>
            </p:nvSpPr>
            <p:spPr>
              <a:xfrm>
                <a:off x="1311031" y="3631602"/>
                <a:ext cx="742462" cy="729858"/>
              </a:xfrm>
              <a:prstGeom prst="trapezoid">
                <a:avLst>
                  <a:gd name="adj" fmla="val 3527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1428262" y="2955664"/>
                <a:ext cx="547077" cy="987911"/>
              </a:xfrm>
              <a:prstGeom prst="roundRect">
                <a:avLst>
                  <a:gd name="adj" fmla="val 2423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1428262" y="3787588"/>
                <a:ext cx="547077" cy="155986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 rot="3629068">
                <a:off x="1501144" y="4067621"/>
                <a:ext cx="635774" cy="88730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 rot="4838901">
                <a:off x="1427432" y="4066478"/>
                <a:ext cx="635774" cy="88730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 rot="3629068">
                <a:off x="1616285" y="3789091"/>
                <a:ext cx="162926" cy="100986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Isosceles Triangle 42"/>
              <p:cNvSpPr/>
              <p:nvPr/>
            </p:nvSpPr>
            <p:spPr>
              <a:xfrm rot="10800000">
                <a:off x="1584569" y="2955664"/>
                <a:ext cx="273538" cy="311972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1467338" y="2175734"/>
                <a:ext cx="508000" cy="83192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Cloud 44"/>
              <p:cNvSpPr/>
              <p:nvPr/>
            </p:nvSpPr>
            <p:spPr>
              <a:xfrm>
                <a:off x="1311031" y="1811767"/>
                <a:ext cx="742462" cy="571948"/>
              </a:xfrm>
              <a:prstGeom prst="clou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" name="Group 45"/>
          <p:cNvGrpSpPr/>
          <p:nvPr/>
        </p:nvGrpSpPr>
        <p:grpSpPr>
          <a:xfrm>
            <a:off x="457200" y="1600200"/>
            <a:ext cx="2200939" cy="4869824"/>
            <a:chOff x="838201" y="1295400"/>
            <a:chExt cx="2200939" cy="4869824"/>
          </a:xfrm>
        </p:grpSpPr>
        <p:sp>
          <p:nvSpPr>
            <p:cNvPr id="47" name="Oval 46"/>
            <p:cNvSpPr/>
            <p:nvPr/>
          </p:nvSpPr>
          <p:spPr>
            <a:xfrm rot="3211573">
              <a:off x="1934169" y="5713487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8597934">
              <a:off x="1331172" y="5711478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>
              <a:off x="1066800" y="3429000"/>
              <a:ext cx="1600200" cy="2438400"/>
            </a:xfrm>
            <a:prstGeom prst="trapezoid">
              <a:avLst>
                <a:gd name="adj" fmla="val 39969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2387893">
              <a:off x="2486783" y="3565102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7204752">
              <a:off x="729919" y="3630775"/>
              <a:ext cx="561788" cy="3452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 rot="1673599">
              <a:off x="894688" y="2657347"/>
              <a:ext cx="690447" cy="1121787"/>
            </a:xfrm>
            <a:prstGeom prst="trapezoid">
              <a:avLst>
                <a:gd name="adj" fmla="val 39969"/>
              </a:avLst>
            </a:prstGeom>
            <a:solidFill>
              <a:srgbClr val="DAC6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rot="19808278">
              <a:off x="2024646" y="2601726"/>
              <a:ext cx="690447" cy="1276857"/>
            </a:xfrm>
            <a:prstGeom prst="trapezoid">
              <a:avLst>
                <a:gd name="adj" fmla="val 28868"/>
              </a:avLst>
            </a:prstGeom>
            <a:solidFill>
              <a:srgbClr val="DAC6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1275386" y="2699871"/>
              <a:ext cx="1104716" cy="2176929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 rot="21376392">
              <a:off x="1983772" y="2697649"/>
              <a:ext cx="533669" cy="3091329"/>
            </a:xfrm>
            <a:prstGeom prst="roundRect">
              <a:avLst>
                <a:gd name="adj" fmla="val 50000"/>
              </a:avLst>
            </a:prstGeom>
            <a:solidFill>
              <a:srgbClr val="DAC6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 rot="223737">
              <a:off x="1142665" y="2695550"/>
              <a:ext cx="602023" cy="3173181"/>
            </a:xfrm>
            <a:prstGeom prst="roundRect">
              <a:avLst>
                <a:gd name="adj" fmla="val 41877"/>
              </a:avLst>
            </a:prstGeom>
            <a:solidFill>
              <a:srgbClr val="DAC6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>
              <a:off x="1600199" y="2489200"/>
              <a:ext cx="533401" cy="6320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>
              <a:off x="1371600" y="1676400"/>
              <a:ext cx="966626" cy="12640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Cloud 58"/>
            <p:cNvSpPr/>
            <p:nvPr/>
          </p:nvSpPr>
          <p:spPr>
            <a:xfrm rot="3184928">
              <a:off x="1682581" y="1511965"/>
              <a:ext cx="842683" cy="690447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Cloud 59"/>
            <p:cNvSpPr/>
            <p:nvPr/>
          </p:nvSpPr>
          <p:spPr>
            <a:xfrm>
              <a:off x="1275386" y="1295400"/>
              <a:ext cx="897582" cy="842683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ctangle 49"/>
          <p:cNvSpPr/>
          <p:nvPr/>
        </p:nvSpPr>
        <p:spPr>
          <a:xfrm>
            <a:off x="0" y="2743200"/>
            <a:ext cx="9144000" cy="4480132"/>
          </a:xfrm>
          <a:prstGeom prst="rect">
            <a:avLst/>
          </a:prstGeom>
          <a:solidFill>
            <a:srgbClr val="F5DDAD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/>
        </p:nvSpPr>
        <p:spPr>
          <a:xfrm>
            <a:off x="0" y="0"/>
            <a:ext cx="9144000" cy="27432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5105400" y="1905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6096000" y="1143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6781800" y="1905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7772400" y="1143000"/>
            <a:ext cx="13716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8458200" y="1905000"/>
            <a:ext cx="6858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7467600" y="2667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5791200" y="2667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4114800" y="2667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>
            <a:off x="8305800" y="3429000"/>
            <a:ext cx="8382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ounded Rectangle 20"/>
          <p:cNvSpPr/>
          <p:nvPr/>
        </p:nvSpPr>
        <p:spPr>
          <a:xfrm>
            <a:off x="6629400" y="3429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4953000" y="3429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3276600" y="3429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7467600" y="4191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5791200" y="4191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4114800" y="4191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3276600" y="4191000"/>
            <a:ext cx="8382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8382000" y="4953000"/>
            <a:ext cx="7620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>
            <a:off x="6705600" y="4953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ed Rectangle 29"/>
          <p:cNvSpPr/>
          <p:nvPr/>
        </p:nvSpPr>
        <p:spPr>
          <a:xfrm>
            <a:off x="5029200" y="4953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ounded Rectangle 30"/>
          <p:cNvSpPr/>
          <p:nvPr/>
        </p:nvSpPr>
        <p:spPr>
          <a:xfrm>
            <a:off x="3276600" y="4953000"/>
            <a:ext cx="17526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 rot="5400000">
            <a:off x="6324600" y="4267200"/>
            <a:ext cx="1676400" cy="1219200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/>
          <p:cNvSpPr/>
          <p:nvPr/>
        </p:nvSpPr>
        <p:spPr>
          <a:xfrm>
            <a:off x="6553200" y="3886200"/>
            <a:ext cx="1219200" cy="3048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/>
          <p:cNvSpPr/>
          <p:nvPr/>
        </p:nvSpPr>
        <p:spPr>
          <a:xfrm rot="5400000">
            <a:off x="6896100" y="4838700"/>
            <a:ext cx="1524000" cy="2286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/>
          <p:cNvSpPr/>
          <p:nvPr/>
        </p:nvSpPr>
        <p:spPr>
          <a:xfrm rot="5400000">
            <a:off x="5905500" y="4838700"/>
            <a:ext cx="1524000" cy="228600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ounded Rectangle 36"/>
          <p:cNvSpPr/>
          <p:nvPr/>
        </p:nvSpPr>
        <p:spPr>
          <a:xfrm rot="5400000">
            <a:off x="5791200" y="2286000"/>
            <a:ext cx="457200" cy="609600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ounded Rectangle 37"/>
          <p:cNvSpPr/>
          <p:nvPr/>
        </p:nvSpPr>
        <p:spPr>
          <a:xfrm rot="5400000">
            <a:off x="8153400" y="2286000"/>
            <a:ext cx="457200" cy="609600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Rounded Rectangle 38"/>
          <p:cNvSpPr/>
          <p:nvPr/>
        </p:nvSpPr>
        <p:spPr>
          <a:xfrm>
            <a:off x="2362200" y="5334000"/>
            <a:ext cx="914400" cy="381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Rounded Rectangle 39"/>
          <p:cNvSpPr/>
          <p:nvPr/>
        </p:nvSpPr>
        <p:spPr>
          <a:xfrm>
            <a:off x="1447800" y="5334000"/>
            <a:ext cx="914400" cy="381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ounded Rectangle 40"/>
          <p:cNvSpPr/>
          <p:nvPr/>
        </p:nvSpPr>
        <p:spPr>
          <a:xfrm>
            <a:off x="533400" y="5334000"/>
            <a:ext cx="914400" cy="381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ounded Rectangle 41"/>
          <p:cNvSpPr/>
          <p:nvPr/>
        </p:nvSpPr>
        <p:spPr>
          <a:xfrm>
            <a:off x="0" y="4953000"/>
            <a:ext cx="914400" cy="381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Rounded Rectangle 42"/>
          <p:cNvSpPr/>
          <p:nvPr/>
        </p:nvSpPr>
        <p:spPr>
          <a:xfrm>
            <a:off x="0" y="5334000"/>
            <a:ext cx="533400" cy="381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Rounded Rectangle 43"/>
          <p:cNvSpPr/>
          <p:nvPr/>
        </p:nvSpPr>
        <p:spPr>
          <a:xfrm>
            <a:off x="914400" y="4953000"/>
            <a:ext cx="914400" cy="381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ounded Rectangle 44"/>
          <p:cNvSpPr/>
          <p:nvPr/>
        </p:nvSpPr>
        <p:spPr>
          <a:xfrm>
            <a:off x="1828800" y="4953000"/>
            <a:ext cx="914400" cy="381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ounded Rectangle 45"/>
          <p:cNvSpPr/>
          <p:nvPr/>
        </p:nvSpPr>
        <p:spPr>
          <a:xfrm>
            <a:off x="2743200" y="4953000"/>
            <a:ext cx="533400" cy="381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ounded Rectangle 46"/>
          <p:cNvSpPr/>
          <p:nvPr/>
        </p:nvSpPr>
        <p:spPr>
          <a:xfrm flipH="1">
            <a:off x="8458200" y="381000"/>
            <a:ext cx="6858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ounded Rectangle 47"/>
          <p:cNvSpPr/>
          <p:nvPr/>
        </p:nvSpPr>
        <p:spPr>
          <a:xfrm>
            <a:off x="7086600" y="381000"/>
            <a:ext cx="13716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9" name="Group 488"/>
          <p:cNvGrpSpPr/>
          <p:nvPr/>
        </p:nvGrpSpPr>
        <p:grpSpPr>
          <a:xfrm>
            <a:off x="3733800" y="3962400"/>
            <a:ext cx="1519056" cy="2485748"/>
            <a:chOff x="609600" y="304800"/>
            <a:chExt cx="3949545" cy="6462944"/>
          </a:xfrm>
        </p:grpSpPr>
        <p:grpSp>
          <p:nvGrpSpPr>
            <p:cNvPr id="490" name="Group 1"/>
            <p:cNvGrpSpPr/>
            <p:nvPr/>
          </p:nvGrpSpPr>
          <p:grpSpPr>
            <a:xfrm>
              <a:off x="609600" y="304800"/>
              <a:ext cx="3949545" cy="6462944"/>
              <a:chOff x="609600" y="304800"/>
              <a:chExt cx="3949545" cy="6462944"/>
            </a:xfrm>
          </p:grpSpPr>
          <p:sp>
            <p:nvSpPr>
              <p:cNvPr id="492" name="Oval 2"/>
              <p:cNvSpPr/>
              <p:nvPr/>
            </p:nvSpPr>
            <p:spPr>
              <a:xfrm rot="1267050">
                <a:off x="1443341" y="5820180"/>
                <a:ext cx="677654" cy="947564"/>
              </a:xfrm>
              <a:prstGeom prst="ellipse">
                <a:avLst/>
              </a:prstGeom>
              <a:solidFill>
                <a:srgbClr val="A4912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" name="Oval 492"/>
              <p:cNvSpPr/>
              <p:nvPr/>
            </p:nvSpPr>
            <p:spPr>
              <a:xfrm rot="19394983">
                <a:off x="2121137" y="5762293"/>
                <a:ext cx="677654" cy="947564"/>
              </a:xfrm>
              <a:prstGeom prst="ellipse">
                <a:avLst/>
              </a:prstGeom>
              <a:solidFill>
                <a:srgbClr val="A4912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4" name="Group 1"/>
              <p:cNvGrpSpPr/>
              <p:nvPr/>
            </p:nvGrpSpPr>
            <p:grpSpPr>
              <a:xfrm>
                <a:off x="609600" y="1917164"/>
                <a:ext cx="3165423" cy="4328182"/>
                <a:chOff x="4419600" y="1920218"/>
                <a:chExt cx="3165423" cy="4328182"/>
              </a:xfrm>
            </p:grpSpPr>
            <p:sp>
              <p:nvSpPr>
                <p:cNvPr id="532" name="Oval 2"/>
                <p:cNvSpPr/>
                <p:nvPr/>
              </p:nvSpPr>
              <p:spPr>
                <a:xfrm rot="20847300">
                  <a:off x="7010400" y="3508254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Oval 3"/>
                <p:cNvSpPr/>
                <p:nvPr/>
              </p:nvSpPr>
              <p:spPr>
                <a:xfrm>
                  <a:off x="4419600" y="3810000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Trapezoid 4"/>
                <p:cNvSpPr/>
                <p:nvPr/>
              </p:nvSpPr>
              <p:spPr>
                <a:xfrm rot="19428289">
                  <a:off x="6244032" y="1920218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8CA5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Trapezoid 5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8CA5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Trapezoid 6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rgbClr val="E8CA5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7" name="Isosceles Triangle 7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95" name="Oval 494"/>
              <p:cNvSpPr/>
              <p:nvPr/>
            </p:nvSpPr>
            <p:spPr>
              <a:xfrm>
                <a:off x="1447800" y="381000"/>
                <a:ext cx="1371602" cy="19961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6" name="Group 16"/>
              <p:cNvGrpSpPr/>
              <p:nvPr/>
            </p:nvGrpSpPr>
            <p:grpSpPr>
              <a:xfrm rot="1082994">
                <a:off x="1006179" y="466072"/>
                <a:ext cx="820154" cy="1706403"/>
                <a:chOff x="4726205" y="1077784"/>
                <a:chExt cx="1139391" cy="2436644"/>
              </a:xfrm>
            </p:grpSpPr>
            <p:sp>
              <p:nvSpPr>
                <p:cNvPr id="530" name="Double Wave 14"/>
                <p:cNvSpPr/>
                <p:nvPr/>
              </p:nvSpPr>
              <p:spPr>
                <a:xfrm rot="16652822">
                  <a:off x="3941885" y="1862104"/>
                  <a:ext cx="2403230" cy="83458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1" name="Double Wave 15"/>
                <p:cNvSpPr/>
                <p:nvPr/>
              </p:nvSpPr>
              <p:spPr>
                <a:xfrm rot="16047068">
                  <a:off x="4246687" y="1895519"/>
                  <a:ext cx="2403230" cy="834588"/>
                </a:xfrm>
                <a:prstGeom prst="doubleWave">
                  <a:avLst>
                    <a:gd name="adj1" fmla="val 12500"/>
                    <a:gd name="adj2" fmla="val -6233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7" name="Group 18"/>
              <p:cNvGrpSpPr/>
              <p:nvPr/>
            </p:nvGrpSpPr>
            <p:grpSpPr>
              <a:xfrm rot="20843967">
                <a:off x="2438398" y="381000"/>
                <a:ext cx="820152" cy="1995199"/>
                <a:chOff x="4726207" y="1077784"/>
                <a:chExt cx="1139389" cy="2436644"/>
              </a:xfrm>
            </p:grpSpPr>
            <p:sp>
              <p:nvSpPr>
                <p:cNvPr id="528" name="Double Wave 527"/>
                <p:cNvSpPr/>
                <p:nvPr/>
              </p:nvSpPr>
              <p:spPr>
                <a:xfrm rot="16652822">
                  <a:off x="3941887" y="1862104"/>
                  <a:ext cx="2403230" cy="83458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9" name="Double Wave 528"/>
                <p:cNvSpPr/>
                <p:nvPr/>
              </p:nvSpPr>
              <p:spPr>
                <a:xfrm rot="16047068">
                  <a:off x="4246687" y="1895519"/>
                  <a:ext cx="2403230" cy="834588"/>
                </a:xfrm>
                <a:prstGeom prst="doubleWave">
                  <a:avLst>
                    <a:gd name="adj1" fmla="val 12500"/>
                    <a:gd name="adj2" fmla="val -6233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98" name="Double Wave 8"/>
              <p:cNvSpPr/>
              <p:nvPr/>
            </p:nvSpPr>
            <p:spPr>
              <a:xfrm rot="10558211">
                <a:off x="1411335" y="504056"/>
                <a:ext cx="1358748" cy="717275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9" name="Oval 9"/>
              <p:cNvSpPr/>
              <p:nvPr/>
            </p:nvSpPr>
            <p:spPr>
              <a:xfrm>
                <a:off x="1371600" y="304800"/>
                <a:ext cx="1295400" cy="5334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0" name="Rounded Rectangle 499"/>
              <p:cNvSpPr/>
              <p:nvPr/>
            </p:nvSpPr>
            <p:spPr>
              <a:xfrm>
                <a:off x="1295400" y="685800"/>
                <a:ext cx="1676400" cy="3810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1" name="Group 24"/>
              <p:cNvGrpSpPr/>
              <p:nvPr/>
            </p:nvGrpSpPr>
            <p:grpSpPr>
              <a:xfrm>
                <a:off x="1371600" y="685800"/>
                <a:ext cx="1524000" cy="381000"/>
                <a:chOff x="1143000" y="2590800"/>
                <a:chExt cx="4814341" cy="1375348"/>
              </a:xfrm>
              <a:solidFill>
                <a:srgbClr val="FFC000"/>
              </a:solidFill>
            </p:grpSpPr>
            <p:sp>
              <p:nvSpPr>
                <p:cNvPr id="521" name="Cross 520"/>
                <p:cNvSpPr/>
                <p:nvPr/>
              </p:nvSpPr>
              <p:spPr>
                <a:xfrm>
                  <a:off x="1143000" y="28956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" name="Cross 521"/>
                <p:cNvSpPr/>
                <p:nvPr/>
              </p:nvSpPr>
              <p:spPr>
                <a:xfrm>
                  <a:off x="1828800" y="2590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" name="Cross 522"/>
                <p:cNvSpPr/>
                <p:nvPr/>
              </p:nvSpPr>
              <p:spPr>
                <a:xfrm>
                  <a:off x="2438400" y="2971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" name="Cross 523"/>
                <p:cNvSpPr/>
                <p:nvPr/>
              </p:nvSpPr>
              <p:spPr>
                <a:xfrm>
                  <a:off x="3082977" y="2614534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Cross 524"/>
                <p:cNvSpPr/>
                <p:nvPr/>
              </p:nvSpPr>
              <p:spPr>
                <a:xfrm>
                  <a:off x="3738797" y="2975548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Cross 525"/>
                <p:cNvSpPr/>
                <p:nvPr/>
              </p:nvSpPr>
              <p:spPr>
                <a:xfrm>
                  <a:off x="4383374" y="2613285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Cross 526"/>
                <p:cNvSpPr/>
                <p:nvPr/>
              </p:nvSpPr>
              <p:spPr>
                <a:xfrm>
                  <a:off x="5042941" y="2973049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2" name="Group 32"/>
              <p:cNvGrpSpPr/>
              <p:nvPr/>
            </p:nvGrpSpPr>
            <p:grpSpPr>
              <a:xfrm>
                <a:off x="1066800" y="5715000"/>
                <a:ext cx="2133600" cy="533400"/>
                <a:chOff x="1143000" y="2590800"/>
                <a:chExt cx="4814341" cy="1375348"/>
              </a:xfrm>
              <a:solidFill>
                <a:srgbClr val="FFC000"/>
              </a:solidFill>
            </p:grpSpPr>
            <p:sp>
              <p:nvSpPr>
                <p:cNvPr id="514" name="Cross 513"/>
                <p:cNvSpPr/>
                <p:nvPr/>
              </p:nvSpPr>
              <p:spPr>
                <a:xfrm>
                  <a:off x="1143000" y="28956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Cross 514"/>
                <p:cNvSpPr/>
                <p:nvPr/>
              </p:nvSpPr>
              <p:spPr>
                <a:xfrm>
                  <a:off x="1828800" y="2590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6" name="Cross 515"/>
                <p:cNvSpPr/>
                <p:nvPr/>
              </p:nvSpPr>
              <p:spPr>
                <a:xfrm>
                  <a:off x="2438400" y="2971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Cross 516"/>
                <p:cNvSpPr/>
                <p:nvPr/>
              </p:nvSpPr>
              <p:spPr>
                <a:xfrm>
                  <a:off x="3082977" y="2614534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" name="Cross 517"/>
                <p:cNvSpPr/>
                <p:nvPr/>
              </p:nvSpPr>
              <p:spPr>
                <a:xfrm>
                  <a:off x="3738797" y="2975548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" name="Cross 518"/>
                <p:cNvSpPr/>
                <p:nvPr/>
              </p:nvSpPr>
              <p:spPr>
                <a:xfrm>
                  <a:off x="4383374" y="2613285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" name="Cross 519"/>
                <p:cNvSpPr/>
                <p:nvPr/>
              </p:nvSpPr>
              <p:spPr>
                <a:xfrm>
                  <a:off x="5042941" y="2973049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3" name="Group 40"/>
              <p:cNvGrpSpPr/>
              <p:nvPr/>
            </p:nvGrpSpPr>
            <p:grpSpPr>
              <a:xfrm>
                <a:off x="3352800" y="304800"/>
                <a:ext cx="1206345" cy="6324600"/>
                <a:chOff x="3352800" y="457200"/>
                <a:chExt cx="1524000" cy="5791200"/>
              </a:xfrm>
            </p:grpSpPr>
            <p:sp>
              <p:nvSpPr>
                <p:cNvPr id="511" name="U-Turn Arrow 510"/>
                <p:cNvSpPr/>
                <p:nvPr/>
              </p:nvSpPr>
              <p:spPr>
                <a:xfrm>
                  <a:off x="3352800" y="457200"/>
                  <a:ext cx="1524000" cy="1371600"/>
                </a:xfrm>
                <a:prstGeom prst="uturnArrow">
                  <a:avLst>
                    <a:gd name="adj1" fmla="val 25000"/>
                    <a:gd name="adj2" fmla="val 25000"/>
                    <a:gd name="adj3" fmla="val 0"/>
                    <a:gd name="adj4" fmla="val 43750"/>
                    <a:gd name="adj5" fmla="val 80601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2" name="Rounded Rectangle 511"/>
                <p:cNvSpPr/>
                <p:nvPr/>
              </p:nvSpPr>
              <p:spPr>
                <a:xfrm>
                  <a:off x="3352800" y="1752600"/>
                  <a:ext cx="349770" cy="44958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4" name="Oval 14"/>
              <p:cNvSpPr/>
              <p:nvPr/>
            </p:nvSpPr>
            <p:spPr>
              <a:xfrm rot="20847300">
                <a:off x="3404047" y="3762340"/>
                <a:ext cx="342309" cy="4626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5" name="Group 64"/>
              <p:cNvGrpSpPr/>
              <p:nvPr/>
            </p:nvGrpSpPr>
            <p:grpSpPr>
              <a:xfrm>
                <a:off x="1143000" y="3810000"/>
                <a:ext cx="1828800" cy="1752600"/>
                <a:chOff x="7543801" y="3581401"/>
                <a:chExt cx="1066799" cy="1066800"/>
              </a:xfrm>
            </p:grpSpPr>
            <p:sp>
              <p:nvSpPr>
                <p:cNvPr id="506" name="Rounded Rectangle 505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07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508" name="Double Wave 507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9" name="Double Wave 19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Rounded Rectangle 509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491" name="Rounded Rectangle 490"/>
            <p:cNvSpPr/>
            <p:nvPr/>
          </p:nvSpPr>
          <p:spPr>
            <a:xfrm>
              <a:off x="3352800" y="1676400"/>
              <a:ext cx="304800" cy="152400"/>
            </a:xfrm>
            <a:prstGeom prst="roundRect">
              <a:avLst/>
            </a:prstGeom>
            <a:solidFill>
              <a:srgbClr val="D9A45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8" name="Group 537"/>
          <p:cNvGrpSpPr/>
          <p:nvPr/>
        </p:nvGrpSpPr>
        <p:grpSpPr>
          <a:xfrm>
            <a:off x="5334000" y="3886200"/>
            <a:ext cx="1381166" cy="2452718"/>
            <a:chOff x="5257800" y="228601"/>
            <a:chExt cx="3591030" cy="6377066"/>
          </a:xfrm>
        </p:grpSpPr>
        <p:grpSp>
          <p:nvGrpSpPr>
            <p:cNvPr id="539" name="Group 48"/>
            <p:cNvGrpSpPr/>
            <p:nvPr/>
          </p:nvGrpSpPr>
          <p:grpSpPr>
            <a:xfrm>
              <a:off x="5257800" y="228601"/>
              <a:ext cx="3591030" cy="6377066"/>
              <a:chOff x="5257800" y="228601"/>
              <a:chExt cx="3591030" cy="6377066"/>
            </a:xfrm>
          </p:grpSpPr>
          <p:grpSp>
            <p:nvGrpSpPr>
              <p:cNvPr id="541" name="Group 119"/>
              <p:cNvGrpSpPr/>
              <p:nvPr/>
            </p:nvGrpSpPr>
            <p:grpSpPr>
              <a:xfrm>
                <a:off x="5257800" y="228601"/>
                <a:ext cx="2587053" cy="6377066"/>
                <a:chOff x="5562600" y="0"/>
                <a:chExt cx="2577059" cy="6767743"/>
              </a:xfrm>
            </p:grpSpPr>
            <p:sp>
              <p:nvSpPr>
                <p:cNvPr id="547" name="Oval 546"/>
                <p:cNvSpPr/>
                <p:nvPr/>
              </p:nvSpPr>
              <p:spPr>
                <a:xfrm rot="19690278">
                  <a:off x="6904515" y="5802988"/>
                  <a:ext cx="677654" cy="947564"/>
                </a:xfrm>
                <a:prstGeom prst="ellipse">
                  <a:avLst/>
                </a:prstGeom>
                <a:solidFill>
                  <a:srgbClr val="A4912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8" name="Oval 547"/>
                <p:cNvSpPr/>
                <p:nvPr/>
              </p:nvSpPr>
              <p:spPr>
                <a:xfrm rot="1267050">
                  <a:off x="6243940" y="5820179"/>
                  <a:ext cx="677654" cy="947564"/>
                </a:xfrm>
                <a:prstGeom prst="ellipse">
                  <a:avLst/>
                </a:prstGeom>
                <a:solidFill>
                  <a:srgbClr val="A4912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9" name="Trapezoid 548"/>
                <p:cNvSpPr/>
                <p:nvPr/>
              </p:nvSpPr>
              <p:spPr>
                <a:xfrm>
                  <a:off x="5943600" y="4800600"/>
                  <a:ext cx="1828800" cy="1447800"/>
                </a:xfrm>
                <a:prstGeom prst="trapezoid">
                  <a:avLst>
                    <a:gd name="adj" fmla="val 1361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" name="Oval 549"/>
                <p:cNvSpPr/>
                <p:nvPr/>
              </p:nvSpPr>
              <p:spPr>
                <a:xfrm>
                  <a:off x="7653421" y="3657705"/>
                  <a:ext cx="486238" cy="78360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Oval 550"/>
                <p:cNvSpPr/>
                <p:nvPr/>
              </p:nvSpPr>
              <p:spPr>
                <a:xfrm>
                  <a:off x="5562600" y="3680889"/>
                  <a:ext cx="486238" cy="78360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Trapezoid 551"/>
                <p:cNvSpPr/>
                <p:nvPr/>
              </p:nvSpPr>
              <p:spPr>
                <a:xfrm rot="20102191">
                  <a:off x="7126288" y="2086136"/>
                  <a:ext cx="838231" cy="1963011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Trapezoid 552"/>
                <p:cNvSpPr/>
                <p:nvPr/>
              </p:nvSpPr>
              <p:spPr>
                <a:xfrm rot="1327004">
                  <a:off x="5755966" y="2057400"/>
                  <a:ext cx="838231" cy="1963011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" name="Trapezoid 553"/>
                <p:cNvSpPr/>
                <p:nvPr/>
              </p:nvSpPr>
              <p:spPr>
                <a:xfrm>
                  <a:off x="5949476" y="2125276"/>
                  <a:ext cx="1805421" cy="3818324"/>
                </a:xfrm>
                <a:prstGeom prst="trapezoid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" name="Rectangle 554"/>
                <p:cNvSpPr/>
                <p:nvPr/>
              </p:nvSpPr>
              <p:spPr>
                <a:xfrm>
                  <a:off x="6154664" y="3886196"/>
                  <a:ext cx="1383321" cy="318948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56" name="Group 52"/>
                <p:cNvGrpSpPr/>
                <p:nvPr/>
              </p:nvGrpSpPr>
              <p:grpSpPr>
                <a:xfrm>
                  <a:off x="6248400" y="1905000"/>
                  <a:ext cx="1295400" cy="2756941"/>
                  <a:chOff x="5410200" y="838200"/>
                  <a:chExt cx="2057400" cy="4038600"/>
                </a:xfrm>
              </p:grpSpPr>
              <p:sp>
                <p:nvSpPr>
                  <p:cNvPr id="583" name="Trapezoid 50"/>
                  <p:cNvSpPr/>
                  <p:nvPr/>
                </p:nvSpPr>
                <p:spPr>
                  <a:xfrm>
                    <a:off x="5410200" y="1600200"/>
                    <a:ext cx="914400" cy="3276600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4" name="Trapezoid 583"/>
                  <p:cNvSpPr/>
                  <p:nvPr/>
                </p:nvSpPr>
                <p:spPr>
                  <a:xfrm>
                    <a:off x="5562600" y="1752600"/>
                    <a:ext cx="914400" cy="2743200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85" name="Group 45"/>
                  <p:cNvGrpSpPr/>
                  <p:nvPr/>
                </p:nvGrpSpPr>
                <p:grpSpPr>
                  <a:xfrm>
                    <a:off x="5486400" y="838200"/>
                    <a:ext cx="1981200" cy="2070031"/>
                    <a:chOff x="2624682" y="2226017"/>
                    <a:chExt cx="1981200" cy="2070031"/>
                  </a:xfrm>
                </p:grpSpPr>
                <p:sp>
                  <p:nvSpPr>
                    <p:cNvPr id="586" name="Pie 585"/>
                    <p:cNvSpPr/>
                    <p:nvPr/>
                  </p:nvSpPr>
                  <p:spPr>
                    <a:xfrm rot="18695073">
                      <a:off x="2580266" y="2270433"/>
                      <a:ext cx="2070031" cy="1981200"/>
                    </a:xfrm>
                    <a:prstGeom prst="pi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grpSp>
                  <p:nvGrpSpPr>
                    <p:cNvPr id="587" name="Group 5"/>
                    <p:cNvGrpSpPr/>
                    <p:nvPr/>
                  </p:nvGrpSpPr>
                  <p:grpSpPr>
                    <a:xfrm>
                      <a:off x="2743200" y="2438400"/>
                      <a:ext cx="1683225" cy="1529540"/>
                      <a:chOff x="2740938" y="2438400"/>
                      <a:chExt cx="1683225" cy="1529540"/>
                    </a:xfrm>
                  </p:grpSpPr>
                  <p:sp>
                    <p:nvSpPr>
                      <p:cNvPr id="588" name="Moon 3"/>
                      <p:cNvSpPr/>
                      <p:nvPr/>
                    </p:nvSpPr>
                    <p:spPr>
                      <a:xfrm rot="16200000">
                        <a:off x="2905503" y="2449280"/>
                        <a:ext cx="1354095" cy="1683225"/>
                      </a:xfrm>
                      <a:prstGeom prst="moon">
                        <a:avLst>
                          <a:gd name="adj" fmla="val 67712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89" name="Moon 49"/>
                      <p:cNvSpPr/>
                      <p:nvPr/>
                    </p:nvSpPr>
                    <p:spPr>
                      <a:xfrm rot="16200000">
                        <a:off x="3009901" y="2171700"/>
                        <a:ext cx="1066800" cy="1600199"/>
                      </a:xfrm>
                      <a:prstGeom prst="moon">
                        <a:avLst>
                          <a:gd name="adj" fmla="val 67712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557" name="Group 70"/>
                <p:cNvGrpSpPr/>
                <p:nvPr/>
              </p:nvGrpSpPr>
              <p:grpSpPr>
                <a:xfrm>
                  <a:off x="5943600" y="5486400"/>
                  <a:ext cx="1752600" cy="533400"/>
                  <a:chOff x="381000" y="1600200"/>
                  <a:chExt cx="9069049" cy="2819400"/>
                </a:xfrm>
              </p:grpSpPr>
              <p:grpSp>
                <p:nvGrpSpPr>
                  <p:cNvPr id="569" name="Group 6"/>
                  <p:cNvGrpSpPr/>
                  <p:nvPr/>
                </p:nvGrpSpPr>
                <p:grpSpPr>
                  <a:xfrm>
                    <a:off x="381000" y="3124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579" name="Down Arrow Callout 2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0" name="Down Arrow Callout 3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1" name="Down Arrow Callout 4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2" name="Down Arrow Callout 5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70" name="Group 7"/>
                  <p:cNvGrpSpPr/>
                  <p:nvPr/>
                </p:nvGrpSpPr>
                <p:grpSpPr>
                  <a:xfrm rot="10800000">
                    <a:off x="382249" y="1600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575" name="Down Arrow Callout 77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6" name="Down Arrow Callout 78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7" name="Down Arrow Callout 576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8" name="Down Arrow Callout 577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571" name="Flowchart: Summing Junction 570"/>
                  <p:cNvSpPr/>
                  <p:nvPr/>
                </p:nvSpPr>
                <p:spPr>
                  <a:xfrm>
                    <a:off x="914400" y="2514600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2" name="Flowchart: Summing Junction 571"/>
                  <p:cNvSpPr/>
                  <p:nvPr/>
                </p:nvSpPr>
                <p:spPr>
                  <a:xfrm>
                    <a:off x="3182911" y="2480872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3" name="Flowchart: Summing Junction 81"/>
                  <p:cNvSpPr/>
                  <p:nvPr/>
                </p:nvSpPr>
                <p:spPr>
                  <a:xfrm>
                    <a:off x="5428938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4" name="Flowchart: Summing Junction 82"/>
                  <p:cNvSpPr/>
                  <p:nvPr/>
                </p:nvSpPr>
                <p:spPr>
                  <a:xfrm>
                    <a:off x="7767403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8" name="Group 87"/>
                <p:cNvGrpSpPr/>
                <p:nvPr/>
              </p:nvGrpSpPr>
              <p:grpSpPr>
                <a:xfrm>
                  <a:off x="5867400" y="0"/>
                  <a:ext cx="2057400" cy="2362200"/>
                  <a:chOff x="3048000" y="381000"/>
                  <a:chExt cx="1365913" cy="1219199"/>
                </a:xfrm>
              </p:grpSpPr>
              <p:sp>
                <p:nvSpPr>
                  <p:cNvPr id="559" name="Oval 558"/>
                  <p:cNvSpPr/>
                  <p:nvPr/>
                </p:nvSpPr>
                <p:spPr>
                  <a:xfrm>
                    <a:off x="3276600" y="426397"/>
                    <a:ext cx="872048" cy="1173802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0" name="Rectangle 68"/>
                  <p:cNvSpPr/>
                  <p:nvPr/>
                </p:nvSpPr>
                <p:spPr>
                  <a:xfrm>
                    <a:off x="3276600" y="838200"/>
                    <a:ext cx="914400" cy="152400"/>
                  </a:xfrm>
                  <a:prstGeom prst="rect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61" name="Group 42"/>
                  <p:cNvGrpSpPr/>
                  <p:nvPr/>
                </p:nvGrpSpPr>
                <p:grpSpPr>
                  <a:xfrm>
                    <a:off x="3048000" y="381000"/>
                    <a:ext cx="1365913" cy="712342"/>
                    <a:chOff x="5207746" y="545873"/>
                    <a:chExt cx="1365913" cy="712342"/>
                  </a:xfrm>
                </p:grpSpPr>
                <p:sp>
                  <p:nvSpPr>
                    <p:cNvPr id="562" name="Moon 70"/>
                    <p:cNvSpPr/>
                    <p:nvPr/>
                  </p:nvSpPr>
                  <p:spPr>
                    <a:xfrm rot="5101425">
                      <a:off x="5343502" y="698892"/>
                      <a:ext cx="340787" cy="612299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3" name="Moon 562"/>
                    <p:cNvSpPr/>
                    <p:nvPr/>
                  </p:nvSpPr>
                  <p:spPr>
                    <a:xfrm rot="8137030">
                      <a:off x="5442337" y="550775"/>
                      <a:ext cx="502055" cy="574852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4" name="Moon 563"/>
                    <p:cNvSpPr/>
                    <p:nvPr/>
                  </p:nvSpPr>
                  <p:spPr>
                    <a:xfrm rot="3582768">
                      <a:off x="5642569" y="512276"/>
                      <a:ext cx="554415" cy="621609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5" name="Moon 73"/>
                    <p:cNvSpPr/>
                    <p:nvPr/>
                  </p:nvSpPr>
                  <p:spPr>
                    <a:xfrm rot="6344481">
                      <a:off x="5396085" y="585004"/>
                      <a:ext cx="389971" cy="582594"/>
                    </a:xfrm>
                    <a:prstGeom prst="moon">
                      <a:avLst>
                        <a:gd name="adj" fmla="val 28550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6" name="Moon 565"/>
                    <p:cNvSpPr/>
                    <p:nvPr/>
                  </p:nvSpPr>
                  <p:spPr>
                    <a:xfrm rot="3920893">
                      <a:off x="5906901" y="549266"/>
                      <a:ext cx="323182" cy="806470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7" name="Moon 566"/>
                    <p:cNvSpPr/>
                    <p:nvPr/>
                  </p:nvSpPr>
                  <p:spPr>
                    <a:xfrm rot="6517680">
                      <a:off x="6034746" y="719302"/>
                      <a:ext cx="323182" cy="754644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8" name="Oval 567"/>
                    <p:cNvSpPr/>
                    <p:nvPr/>
                  </p:nvSpPr>
                  <p:spPr>
                    <a:xfrm>
                      <a:off x="5486400" y="685800"/>
                      <a:ext cx="685800" cy="304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rgbClr val="6633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42" name="Group 120"/>
              <p:cNvGrpSpPr/>
              <p:nvPr/>
            </p:nvGrpSpPr>
            <p:grpSpPr>
              <a:xfrm>
                <a:off x="7642485" y="232348"/>
                <a:ext cx="1206345" cy="6324600"/>
                <a:chOff x="3352800" y="457200"/>
                <a:chExt cx="1524000" cy="5791200"/>
              </a:xfrm>
            </p:grpSpPr>
            <p:sp>
              <p:nvSpPr>
                <p:cNvPr id="544" name="U-Turn Arrow 543"/>
                <p:cNvSpPr/>
                <p:nvPr/>
              </p:nvSpPr>
              <p:spPr>
                <a:xfrm>
                  <a:off x="3352800" y="457200"/>
                  <a:ext cx="1524000" cy="1371600"/>
                </a:xfrm>
                <a:prstGeom prst="uturnArrow">
                  <a:avLst>
                    <a:gd name="adj1" fmla="val 25000"/>
                    <a:gd name="adj2" fmla="val 25000"/>
                    <a:gd name="adj3" fmla="val 0"/>
                    <a:gd name="adj4" fmla="val 43750"/>
                    <a:gd name="adj5" fmla="val 80601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5" name="Rounded Rectangle 53"/>
                <p:cNvSpPr/>
                <p:nvPr/>
              </p:nvSpPr>
              <p:spPr>
                <a:xfrm>
                  <a:off x="3352800" y="1752600"/>
                  <a:ext cx="349770" cy="44958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43" name="Oval 51"/>
              <p:cNvSpPr/>
              <p:nvPr/>
            </p:nvSpPr>
            <p:spPr>
              <a:xfrm rot="20847300">
                <a:off x="7657852" y="3922835"/>
                <a:ext cx="305298" cy="38208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0" name="Rounded Rectangle 539"/>
            <p:cNvSpPr/>
            <p:nvPr/>
          </p:nvSpPr>
          <p:spPr>
            <a:xfrm>
              <a:off x="7637929" y="1609165"/>
              <a:ext cx="322730" cy="138953"/>
            </a:xfrm>
            <a:prstGeom prst="roundRect">
              <a:avLst/>
            </a:prstGeom>
            <a:solidFill>
              <a:srgbClr val="D9A45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0" name="Group 589"/>
          <p:cNvGrpSpPr/>
          <p:nvPr/>
        </p:nvGrpSpPr>
        <p:grpSpPr>
          <a:xfrm>
            <a:off x="1600200" y="1143000"/>
            <a:ext cx="914400" cy="2362200"/>
            <a:chOff x="4267200" y="533400"/>
            <a:chExt cx="2079188" cy="5973491"/>
          </a:xfrm>
        </p:grpSpPr>
        <p:sp>
          <p:nvSpPr>
            <p:cNvPr id="591" name="Oval 590"/>
            <p:cNvSpPr/>
            <p:nvPr/>
          </p:nvSpPr>
          <p:spPr>
            <a:xfrm rot="19323027">
              <a:off x="5222792" y="5293763"/>
              <a:ext cx="755816" cy="113729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2" name="Oval 591"/>
            <p:cNvSpPr/>
            <p:nvPr/>
          </p:nvSpPr>
          <p:spPr>
            <a:xfrm rot="1732486">
              <a:off x="4571016" y="5369595"/>
              <a:ext cx="755816" cy="113729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3" name="Group 135"/>
            <p:cNvGrpSpPr/>
            <p:nvPr/>
          </p:nvGrpSpPr>
          <p:grpSpPr>
            <a:xfrm>
              <a:off x="4267200" y="533400"/>
              <a:ext cx="2079188" cy="5486400"/>
              <a:chOff x="4270291" y="0"/>
              <a:chExt cx="2079188" cy="5486400"/>
            </a:xfrm>
          </p:grpSpPr>
          <p:sp>
            <p:nvSpPr>
              <p:cNvPr id="594" name="Oval 593"/>
              <p:cNvSpPr/>
              <p:nvPr/>
            </p:nvSpPr>
            <p:spPr>
              <a:xfrm rot="5400000">
                <a:off x="3924300" y="419100"/>
                <a:ext cx="2743200" cy="19050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" name="Trapezoid 594"/>
              <p:cNvSpPr/>
              <p:nvPr/>
            </p:nvSpPr>
            <p:spPr>
              <a:xfrm>
                <a:off x="4320896" y="1668076"/>
                <a:ext cx="2028583" cy="3818324"/>
              </a:xfrm>
              <a:prstGeom prst="trapezoid">
                <a:avLst>
                  <a:gd name="adj" fmla="val 31629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Isosceles Triangle 595"/>
              <p:cNvSpPr/>
              <p:nvPr/>
            </p:nvSpPr>
            <p:spPr>
              <a:xfrm rot="10800000">
                <a:off x="5045390" y="1668076"/>
                <a:ext cx="579595" cy="707097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Rectangle 596"/>
              <p:cNvSpPr/>
              <p:nvPr/>
            </p:nvSpPr>
            <p:spPr>
              <a:xfrm>
                <a:off x="4648200" y="3429000"/>
                <a:ext cx="1448988" cy="212129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Trapezoid 597"/>
              <p:cNvSpPr/>
              <p:nvPr/>
            </p:nvSpPr>
            <p:spPr>
              <a:xfrm rot="366654" flipH="1">
                <a:off x="4384996" y="1622052"/>
                <a:ext cx="671976" cy="359789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Trapezoid 598"/>
              <p:cNvSpPr/>
              <p:nvPr/>
            </p:nvSpPr>
            <p:spPr>
              <a:xfrm rot="21343766">
                <a:off x="4762054" y="1625720"/>
                <a:ext cx="724345" cy="3606541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00" name="Oval 599"/>
              <p:cNvSpPr/>
              <p:nvPr/>
            </p:nvSpPr>
            <p:spPr>
              <a:xfrm rot="5400000">
                <a:off x="4499028" y="453972"/>
                <a:ext cx="1669944" cy="1371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" name="Flowchart: Punched Tape 600"/>
              <p:cNvSpPr/>
              <p:nvPr/>
            </p:nvSpPr>
            <p:spPr>
              <a:xfrm rot="11048496">
                <a:off x="4584309" y="650177"/>
                <a:ext cx="1449522" cy="393279"/>
              </a:xfrm>
              <a:prstGeom prst="flowChartPunchedTap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" name="Flowchart: Delay 601"/>
              <p:cNvSpPr/>
              <p:nvPr/>
            </p:nvSpPr>
            <p:spPr>
              <a:xfrm rot="16200000">
                <a:off x="5048250" y="-95250"/>
                <a:ext cx="571500" cy="1371600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03" name="Group 117"/>
              <p:cNvGrpSpPr/>
              <p:nvPr/>
            </p:nvGrpSpPr>
            <p:grpSpPr>
              <a:xfrm>
                <a:off x="4288437" y="510915"/>
                <a:ext cx="1917491" cy="373504"/>
                <a:chOff x="6764312" y="5017957"/>
                <a:chExt cx="3174167" cy="544643"/>
              </a:xfrm>
            </p:grpSpPr>
            <p:sp>
              <p:nvSpPr>
                <p:cNvPr id="624" name="Rounded Rectangle 623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25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626" name="Multiply 625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7" name="Multiply 626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8" name="Diamond 627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9" name="Diamond 628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0" name="Multiply 629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1" name="Diamond 630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2" name="Multiply 631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604" name="Trapezoid 603"/>
              <p:cNvSpPr/>
              <p:nvPr/>
            </p:nvSpPr>
            <p:spPr>
              <a:xfrm>
                <a:off x="4270291" y="1874026"/>
                <a:ext cx="941842" cy="1556913"/>
              </a:xfrm>
              <a:prstGeom prst="trapezoid">
                <a:avLst>
                  <a:gd name="adj" fmla="val 42485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" name="Trapezoid 604"/>
              <p:cNvSpPr/>
              <p:nvPr/>
            </p:nvSpPr>
            <p:spPr>
              <a:xfrm>
                <a:off x="5258326" y="1848236"/>
                <a:ext cx="941842" cy="1580764"/>
              </a:xfrm>
              <a:prstGeom prst="trapezoid">
                <a:avLst>
                  <a:gd name="adj" fmla="val 4253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06" name="Group 99"/>
              <p:cNvGrpSpPr/>
              <p:nvPr/>
            </p:nvGrpSpPr>
            <p:grpSpPr>
              <a:xfrm>
                <a:off x="4648200" y="1752600"/>
                <a:ext cx="457200" cy="533400"/>
                <a:chOff x="6705600" y="1447800"/>
                <a:chExt cx="1981200" cy="1981200"/>
              </a:xfrm>
            </p:grpSpPr>
            <p:sp>
              <p:nvSpPr>
                <p:cNvPr id="619" name="Oval 618"/>
                <p:cNvSpPr/>
                <p:nvPr/>
              </p:nvSpPr>
              <p:spPr>
                <a:xfrm>
                  <a:off x="6705600" y="1447800"/>
                  <a:ext cx="1981200" cy="1981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Isosceles Triangle 619"/>
                <p:cNvSpPr/>
                <p:nvPr/>
              </p:nvSpPr>
              <p:spPr>
                <a:xfrm>
                  <a:off x="7543800" y="15240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Isosceles Triangle 620"/>
                <p:cNvSpPr/>
                <p:nvPr/>
              </p:nvSpPr>
              <p:spPr>
                <a:xfrm rot="10800000">
                  <a:off x="7543800" y="25908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Isosceles Triangle 621"/>
                <p:cNvSpPr/>
                <p:nvPr/>
              </p:nvSpPr>
              <p:spPr>
                <a:xfrm rot="5400000">
                  <a:off x="8191500" y="20955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3" name="Isosceles Triangle 622"/>
                <p:cNvSpPr/>
                <p:nvPr/>
              </p:nvSpPr>
              <p:spPr>
                <a:xfrm rot="16200000">
                  <a:off x="6896100" y="20955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7" name="Group 118"/>
              <p:cNvGrpSpPr/>
              <p:nvPr/>
            </p:nvGrpSpPr>
            <p:grpSpPr>
              <a:xfrm>
                <a:off x="4724400" y="3352800"/>
                <a:ext cx="1219200" cy="685800"/>
                <a:chOff x="1981200" y="3276600"/>
                <a:chExt cx="3505200" cy="1371600"/>
              </a:xfrm>
            </p:grpSpPr>
            <p:sp>
              <p:nvSpPr>
                <p:cNvPr id="610" name="Cube 609"/>
                <p:cNvSpPr/>
                <p:nvPr/>
              </p:nvSpPr>
              <p:spPr>
                <a:xfrm>
                  <a:off x="1981200" y="3276600"/>
                  <a:ext cx="3505200" cy="1371600"/>
                </a:xfrm>
                <a:prstGeom prst="cube">
                  <a:avLst/>
                </a:prstGeom>
                <a:solidFill>
                  <a:srgbClr val="E8CA5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11" name="Group 9"/>
                <p:cNvGrpSpPr/>
                <p:nvPr/>
              </p:nvGrpSpPr>
              <p:grpSpPr>
                <a:xfrm>
                  <a:off x="2047408" y="3653853"/>
                  <a:ext cx="2809406" cy="888167"/>
                  <a:chOff x="1447800" y="1420318"/>
                  <a:chExt cx="2956809" cy="1096781"/>
                </a:xfrm>
              </p:grpSpPr>
              <p:sp>
                <p:nvSpPr>
                  <p:cNvPr id="612" name="Quad Arrow 611"/>
                  <p:cNvSpPr/>
                  <p:nvPr/>
                </p:nvSpPr>
                <p:spPr>
                  <a:xfrm>
                    <a:off x="1447800" y="1447800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3" name="Quad Arrow 3"/>
                  <p:cNvSpPr/>
                  <p:nvPr/>
                </p:nvSpPr>
                <p:spPr>
                  <a:xfrm>
                    <a:off x="2434652" y="1444053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4" name="Quad Arrow 4"/>
                  <p:cNvSpPr/>
                  <p:nvPr/>
                </p:nvSpPr>
                <p:spPr>
                  <a:xfrm>
                    <a:off x="3414009" y="1450299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5" name="Oval 5"/>
                  <p:cNvSpPr/>
                  <p:nvPr/>
                </p:nvSpPr>
                <p:spPr>
                  <a:xfrm>
                    <a:off x="2286000" y="1447800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6" name="Oval 6"/>
                  <p:cNvSpPr/>
                  <p:nvPr/>
                </p:nvSpPr>
                <p:spPr>
                  <a:xfrm>
                    <a:off x="3247869" y="1420318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7" name="Oval 7"/>
                  <p:cNvSpPr/>
                  <p:nvPr/>
                </p:nvSpPr>
                <p:spPr>
                  <a:xfrm>
                    <a:off x="2303488" y="2184816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8" name="Oval 8"/>
                  <p:cNvSpPr/>
                  <p:nvPr/>
                </p:nvSpPr>
                <p:spPr>
                  <a:xfrm>
                    <a:off x="3262859" y="2154837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608" name="Oval 607"/>
              <p:cNvSpPr/>
              <p:nvPr/>
            </p:nvSpPr>
            <p:spPr>
              <a:xfrm>
                <a:off x="5715000" y="3352800"/>
                <a:ext cx="546340" cy="45709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Oval 608"/>
              <p:cNvSpPr/>
              <p:nvPr/>
            </p:nvSpPr>
            <p:spPr>
              <a:xfrm>
                <a:off x="4270291" y="3275786"/>
                <a:ext cx="533399" cy="4339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33" name="Group 632"/>
          <p:cNvGrpSpPr/>
          <p:nvPr/>
        </p:nvGrpSpPr>
        <p:grpSpPr>
          <a:xfrm>
            <a:off x="381000" y="1066800"/>
            <a:ext cx="990600" cy="2209800"/>
            <a:chOff x="990600" y="304799"/>
            <a:chExt cx="2209800" cy="5554478"/>
          </a:xfrm>
        </p:grpSpPr>
        <p:sp>
          <p:nvSpPr>
            <p:cNvPr id="634" name="Oval 18"/>
            <p:cNvSpPr/>
            <p:nvPr/>
          </p:nvSpPr>
          <p:spPr>
            <a:xfrm rot="19323027">
              <a:off x="2022148" y="5371190"/>
              <a:ext cx="1032222" cy="48808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/>
            <p:cNvSpPr/>
            <p:nvPr/>
          </p:nvSpPr>
          <p:spPr>
            <a:xfrm rot="19323027">
              <a:off x="1412549" y="5371188"/>
              <a:ext cx="1032222" cy="48808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Trapezoid 635"/>
            <p:cNvSpPr/>
            <p:nvPr/>
          </p:nvSpPr>
          <p:spPr>
            <a:xfrm>
              <a:off x="1219200" y="3352800"/>
              <a:ext cx="1857640" cy="2328979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37" name="Oval 636"/>
            <p:cNvSpPr/>
            <p:nvPr/>
          </p:nvSpPr>
          <p:spPr>
            <a:xfrm>
              <a:off x="2209800" y="4191000"/>
              <a:ext cx="5334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/>
            <p:cNvSpPr/>
            <p:nvPr/>
          </p:nvSpPr>
          <p:spPr>
            <a:xfrm>
              <a:off x="1447800" y="4038600"/>
              <a:ext cx="5334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Isosceles Triangle 638"/>
            <p:cNvSpPr/>
            <p:nvPr/>
          </p:nvSpPr>
          <p:spPr>
            <a:xfrm rot="10511856">
              <a:off x="1746356" y="2003383"/>
              <a:ext cx="831050" cy="64905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Trapezoid 639"/>
            <p:cNvSpPr/>
            <p:nvPr/>
          </p:nvSpPr>
          <p:spPr>
            <a:xfrm rot="20649393">
              <a:off x="1228466" y="2984148"/>
              <a:ext cx="829536" cy="1299752"/>
            </a:xfrm>
            <a:prstGeom prst="trapezoid">
              <a:avLst>
                <a:gd name="adj" fmla="val 31954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Trapezoid 640"/>
            <p:cNvSpPr/>
            <p:nvPr/>
          </p:nvSpPr>
          <p:spPr>
            <a:xfrm rot="1097253">
              <a:off x="2231603" y="2827664"/>
              <a:ext cx="834512" cy="1693915"/>
            </a:xfrm>
            <a:prstGeom prst="trapezoid">
              <a:avLst>
                <a:gd name="adj" fmla="val 34636"/>
              </a:avLst>
            </a:prstGeom>
            <a:solidFill>
              <a:schemeClr val="tx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Pie 641"/>
            <p:cNvSpPr/>
            <p:nvPr/>
          </p:nvSpPr>
          <p:spPr>
            <a:xfrm rot="18473761">
              <a:off x="1378533" y="2000349"/>
              <a:ext cx="1609068" cy="1483068"/>
            </a:xfrm>
            <a:prstGeom prst="pie">
              <a:avLst>
                <a:gd name="adj1" fmla="val 20950898"/>
                <a:gd name="adj2" fmla="val 17310339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643" name="Group 101"/>
            <p:cNvGrpSpPr/>
            <p:nvPr/>
          </p:nvGrpSpPr>
          <p:grpSpPr>
            <a:xfrm>
              <a:off x="1249180" y="5291528"/>
              <a:ext cx="1838794" cy="269823"/>
              <a:chOff x="4114800" y="6248400"/>
              <a:chExt cx="1026591" cy="216353"/>
            </a:xfrm>
          </p:grpSpPr>
          <p:sp>
            <p:nvSpPr>
              <p:cNvPr id="679" name="Rounded Rectangle 678"/>
              <p:cNvSpPr/>
              <p:nvPr/>
            </p:nvSpPr>
            <p:spPr>
              <a:xfrm>
                <a:off x="4114800" y="6248400"/>
                <a:ext cx="1026591" cy="216353"/>
              </a:xfrm>
              <a:prstGeom prst="roundRect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0" name="Group 12"/>
              <p:cNvGrpSpPr/>
              <p:nvPr/>
            </p:nvGrpSpPr>
            <p:grpSpPr>
              <a:xfrm>
                <a:off x="4114800" y="6248400"/>
                <a:ext cx="945115" cy="216353"/>
                <a:chOff x="1447800" y="4953000"/>
                <a:chExt cx="4419600" cy="990600"/>
              </a:xfrm>
            </p:grpSpPr>
            <p:sp>
              <p:nvSpPr>
                <p:cNvPr id="681" name="Block Arc 680"/>
                <p:cNvSpPr/>
                <p:nvPr/>
              </p:nvSpPr>
              <p:spPr>
                <a:xfrm>
                  <a:off x="14478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2" name="Block Arc 681"/>
                <p:cNvSpPr/>
                <p:nvPr/>
              </p:nvSpPr>
              <p:spPr>
                <a:xfrm>
                  <a:off x="25146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3" name="Block Arc 682"/>
                <p:cNvSpPr/>
                <p:nvPr/>
              </p:nvSpPr>
              <p:spPr>
                <a:xfrm>
                  <a:off x="35814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4" name="Block Arc 683"/>
                <p:cNvSpPr/>
                <p:nvPr/>
              </p:nvSpPr>
              <p:spPr>
                <a:xfrm>
                  <a:off x="46482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5" name="Oval 684"/>
                <p:cNvSpPr/>
                <p:nvPr/>
              </p:nvSpPr>
              <p:spPr>
                <a:xfrm>
                  <a:off x="19050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" name="Oval 685"/>
                <p:cNvSpPr/>
                <p:nvPr/>
              </p:nvSpPr>
              <p:spPr>
                <a:xfrm>
                  <a:off x="29718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" name="Oval 22"/>
                <p:cNvSpPr/>
                <p:nvPr/>
              </p:nvSpPr>
              <p:spPr>
                <a:xfrm>
                  <a:off x="40386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" name="Oval 687"/>
                <p:cNvSpPr/>
                <p:nvPr/>
              </p:nvSpPr>
              <p:spPr>
                <a:xfrm>
                  <a:off x="51054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44" name="Group 43"/>
            <p:cNvGrpSpPr/>
            <p:nvPr/>
          </p:nvGrpSpPr>
          <p:grpSpPr>
            <a:xfrm>
              <a:off x="1982318" y="2522553"/>
              <a:ext cx="391082" cy="455479"/>
              <a:chOff x="6172200" y="1143000"/>
              <a:chExt cx="1828800" cy="1905000"/>
            </a:xfrm>
          </p:grpSpPr>
          <p:sp>
            <p:nvSpPr>
              <p:cNvPr id="674" name="Oval 673"/>
              <p:cNvSpPr/>
              <p:nvPr/>
            </p:nvSpPr>
            <p:spPr>
              <a:xfrm>
                <a:off x="6172200" y="1143000"/>
                <a:ext cx="1828800" cy="19050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5" name="Quad Arrow 674"/>
              <p:cNvSpPr/>
              <p:nvPr/>
            </p:nvSpPr>
            <p:spPr>
              <a:xfrm>
                <a:off x="6815528" y="1222948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6" name="Quad Arrow 675"/>
              <p:cNvSpPr/>
              <p:nvPr/>
            </p:nvSpPr>
            <p:spPr>
              <a:xfrm>
                <a:off x="6858000" y="23622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7" name="Quad Arrow 676"/>
              <p:cNvSpPr/>
              <p:nvPr/>
            </p:nvSpPr>
            <p:spPr>
              <a:xfrm>
                <a:off x="6248400" y="17526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8" name="Quad Arrow 677"/>
              <p:cNvSpPr/>
              <p:nvPr/>
            </p:nvSpPr>
            <p:spPr>
              <a:xfrm>
                <a:off x="7391400" y="17526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45" name="Oval 644"/>
            <p:cNvSpPr/>
            <p:nvPr/>
          </p:nvSpPr>
          <p:spPr>
            <a:xfrm rot="5400000">
              <a:off x="1331124" y="793822"/>
              <a:ext cx="1593744" cy="1364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Moon 54"/>
            <p:cNvSpPr/>
            <p:nvPr/>
          </p:nvSpPr>
          <p:spPr>
            <a:xfrm>
              <a:off x="990600" y="679386"/>
              <a:ext cx="649941" cy="2597214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Moon 55"/>
            <p:cNvSpPr/>
            <p:nvPr/>
          </p:nvSpPr>
          <p:spPr>
            <a:xfrm flipH="1">
              <a:off x="2550459" y="679386"/>
              <a:ext cx="649941" cy="2597214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648" name="Moon 647"/>
            <p:cNvSpPr/>
            <p:nvPr/>
          </p:nvSpPr>
          <p:spPr>
            <a:xfrm rot="16010900" flipH="1">
              <a:off x="1727420" y="-153575"/>
              <a:ext cx="649304" cy="1566052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9" name="Group 23"/>
            <p:cNvGrpSpPr/>
            <p:nvPr/>
          </p:nvGrpSpPr>
          <p:grpSpPr>
            <a:xfrm>
              <a:off x="1380565" y="856469"/>
              <a:ext cx="1299882" cy="472221"/>
              <a:chOff x="2840889" y="4737113"/>
              <a:chExt cx="1801425" cy="847295"/>
            </a:xfrm>
          </p:grpSpPr>
          <p:sp>
            <p:nvSpPr>
              <p:cNvPr id="670" name="Moon 669"/>
              <p:cNvSpPr/>
              <p:nvPr/>
            </p:nvSpPr>
            <p:spPr>
              <a:xfrm rot="5639499">
                <a:off x="3339758" y="4568187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1" name="Moon 670"/>
              <p:cNvSpPr/>
              <p:nvPr/>
            </p:nvSpPr>
            <p:spPr>
              <a:xfrm rot="4841449">
                <a:off x="3687377" y="4531720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2" name="Moon 671"/>
              <p:cNvSpPr/>
              <p:nvPr/>
            </p:nvSpPr>
            <p:spPr>
              <a:xfrm rot="5639499">
                <a:off x="3162958" y="4599420"/>
                <a:ext cx="662919" cy="1307057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3" name="Moon 672"/>
              <p:cNvSpPr/>
              <p:nvPr/>
            </p:nvSpPr>
            <p:spPr>
              <a:xfrm rot="4340076">
                <a:off x="3339763" y="4601190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0" name="Group 83"/>
            <p:cNvGrpSpPr/>
            <p:nvPr/>
          </p:nvGrpSpPr>
          <p:grpSpPr>
            <a:xfrm>
              <a:off x="1295400" y="304800"/>
              <a:ext cx="1689847" cy="678004"/>
              <a:chOff x="4038600" y="642079"/>
              <a:chExt cx="1689847" cy="678004"/>
            </a:xfrm>
          </p:grpSpPr>
          <p:sp>
            <p:nvSpPr>
              <p:cNvPr id="658" name="Rectangle 10"/>
              <p:cNvSpPr/>
              <p:nvPr/>
            </p:nvSpPr>
            <p:spPr>
              <a:xfrm>
                <a:off x="4038600" y="1143000"/>
                <a:ext cx="1689847" cy="177083"/>
              </a:xfrm>
              <a:prstGeom prst="rect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59" name="Group 52"/>
              <p:cNvGrpSpPr/>
              <p:nvPr/>
            </p:nvGrpSpPr>
            <p:grpSpPr>
              <a:xfrm>
                <a:off x="4114800" y="1143000"/>
                <a:ext cx="1559859" cy="177083"/>
                <a:chOff x="457200" y="1600200"/>
                <a:chExt cx="8229600" cy="1752600"/>
              </a:xfrm>
            </p:grpSpPr>
            <p:sp>
              <p:nvSpPr>
                <p:cNvPr id="663" name="Plaque 12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Plaque 13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Plaque 14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Plaque 665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Plaque 666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Plaque 667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Plaque 668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0" name="Oval 659"/>
              <p:cNvSpPr/>
              <p:nvPr/>
            </p:nvSpPr>
            <p:spPr>
              <a:xfrm>
                <a:off x="4267200" y="762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1" name="Oval 660"/>
              <p:cNvSpPr/>
              <p:nvPr/>
            </p:nvSpPr>
            <p:spPr>
              <a:xfrm>
                <a:off x="5150370" y="76075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2" name="Oval 661"/>
              <p:cNvSpPr/>
              <p:nvPr/>
            </p:nvSpPr>
            <p:spPr>
              <a:xfrm>
                <a:off x="4704413" y="642079"/>
                <a:ext cx="347272" cy="470941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1" name="Group 102"/>
            <p:cNvGrpSpPr/>
            <p:nvPr/>
          </p:nvGrpSpPr>
          <p:grpSpPr>
            <a:xfrm>
              <a:off x="1676400" y="3429000"/>
              <a:ext cx="990600" cy="1143000"/>
              <a:chOff x="6248400" y="1828800"/>
              <a:chExt cx="1295400" cy="2286000"/>
            </a:xfrm>
          </p:grpSpPr>
          <p:sp>
            <p:nvSpPr>
              <p:cNvPr id="652" name="Rounded Rectangle 651"/>
              <p:cNvSpPr/>
              <p:nvPr/>
            </p:nvSpPr>
            <p:spPr>
              <a:xfrm>
                <a:off x="6629400" y="2057400"/>
                <a:ext cx="533400" cy="12192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3" name="Oval 652"/>
              <p:cNvSpPr/>
              <p:nvPr/>
            </p:nvSpPr>
            <p:spPr>
              <a:xfrm>
                <a:off x="6248400" y="2971800"/>
                <a:ext cx="1295400" cy="11430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4" name="Oval 653"/>
              <p:cNvSpPr/>
              <p:nvPr/>
            </p:nvSpPr>
            <p:spPr>
              <a:xfrm>
                <a:off x="6610663" y="2704476"/>
                <a:ext cx="569626" cy="773243"/>
              </a:xfrm>
              <a:prstGeom prst="ellipse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5" name="Trapezoid 654"/>
              <p:cNvSpPr/>
              <p:nvPr/>
            </p:nvSpPr>
            <p:spPr>
              <a:xfrm rot="10800000">
                <a:off x="6477000" y="1828800"/>
                <a:ext cx="838200" cy="304800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6" name="Oval 655"/>
              <p:cNvSpPr/>
              <p:nvPr/>
            </p:nvSpPr>
            <p:spPr>
              <a:xfrm>
                <a:off x="6658132" y="1957466"/>
                <a:ext cx="462196" cy="336029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7" name="Diamond 656"/>
              <p:cNvSpPr/>
              <p:nvPr/>
            </p:nvSpPr>
            <p:spPr>
              <a:xfrm>
                <a:off x="6736830" y="2789420"/>
                <a:ext cx="304800" cy="609600"/>
              </a:xfrm>
              <a:prstGeom prst="diamond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89" name="Group 688"/>
          <p:cNvGrpSpPr/>
          <p:nvPr/>
        </p:nvGrpSpPr>
        <p:grpSpPr>
          <a:xfrm>
            <a:off x="2667000" y="1143000"/>
            <a:ext cx="1066800" cy="2209800"/>
            <a:chOff x="5867400" y="685800"/>
            <a:chExt cx="2979159" cy="5738789"/>
          </a:xfrm>
        </p:grpSpPr>
        <p:grpSp>
          <p:nvGrpSpPr>
            <p:cNvPr id="690" name="Group 140"/>
            <p:cNvGrpSpPr/>
            <p:nvPr/>
          </p:nvGrpSpPr>
          <p:grpSpPr>
            <a:xfrm>
              <a:off x="5867400" y="685800"/>
              <a:ext cx="2896713" cy="5738789"/>
              <a:chOff x="2895600" y="1057419"/>
              <a:chExt cx="2601105" cy="5590094"/>
            </a:xfrm>
          </p:grpSpPr>
          <p:sp>
            <p:nvSpPr>
              <p:cNvPr id="706" name="Cloud 705"/>
              <p:cNvSpPr/>
              <p:nvPr/>
            </p:nvSpPr>
            <p:spPr>
              <a:xfrm>
                <a:off x="3276600" y="1981200"/>
                <a:ext cx="381000" cy="914400"/>
              </a:xfrm>
              <a:prstGeom prst="cloud">
                <a:avLst/>
              </a:prstGeom>
              <a:solidFill>
                <a:srgbClr val="843F0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" name="Cloud 706"/>
              <p:cNvSpPr/>
              <p:nvPr/>
            </p:nvSpPr>
            <p:spPr>
              <a:xfrm>
                <a:off x="4495800" y="2057400"/>
                <a:ext cx="381000" cy="762000"/>
              </a:xfrm>
              <a:prstGeom prst="cloud">
                <a:avLst/>
              </a:prstGeom>
              <a:solidFill>
                <a:srgbClr val="843F0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" name="Oval 707"/>
              <p:cNvSpPr/>
              <p:nvPr/>
            </p:nvSpPr>
            <p:spPr>
              <a:xfrm rot="4663168">
                <a:off x="4302178" y="5978577"/>
                <a:ext cx="548390" cy="789482"/>
              </a:xfrm>
              <a:prstGeom prst="ellipse">
                <a:avLst/>
              </a:prstGeom>
              <a:solidFill>
                <a:srgbClr val="CC8B1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9" name="Oval 708"/>
              <p:cNvSpPr/>
              <p:nvPr/>
            </p:nvSpPr>
            <p:spPr>
              <a:xfrm rot="4271122">
                <a:off x="3558915" y="5974829"/>
                <a:ext cx="548390" cy="789482"/>
              </a:xfrm>
              <a:prstGeom prst="ellipse">
                <a:avLst/>
              </a:prstGeom>
              <a:solidFill>
                <a:srgbClr val="CC8B1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0" name="Oval 709"/>
              <p:cNvSpPr/>
              <p:nvPr/>
            </p:nvSpPr>
            <p:spPr>
              <a:xfrm>
                <a:off x="2895600" y="4512039"/>
                <a:ext cx="548390" cy="789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1" name="Oval 710"/>
              <p:cNvSpPr/>
              <p:nvPr/>
            </p:nvSpPr>
            <p:spPr>
              <a:xfrm>
                <a:off x="4948315" y="4397572"/>
                <a:ext cx="548390" cy="789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2" name="Oval 711"/>
              <p:cNvSpPr/>
              <p:nvPr/>
            </p:nvSpPr>
            <p:spPr>
              <a:xfrm>
                <a:off x="3124200" y="2607039"/>
                <a:ext cx="2057400" cy="2438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3" name="Trapezoid 712"/>
              <p:cNvSpPr/>
              <p:nvPr/>
            </p:nvSpPr>
            <p:spPr>
              <a:xfrm rot="20411805">
                <a:off x="4501672" y="2989870"/>
                <a:ext cx="762000" cy="1764138"/>
              </a:xfrm>
              <a:prstGeom prst="trapezoid">
                <a:avLst/>
              </a:prstGeom>
              <a:solidFill>
                <a:srgbClr val="E5C56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" name="Trapezoid 713"/>
              <p:cNvSpPr/>
              <p:nvPr/>
            </p:nvSpPr>
            <p:spPr>
              <a:xfrm rot="1100949">
                <a:off x="3085505" y="3120388"/>
                <a:ext cx="762000" cy="1762769"/>
              </a:xfrm>
              <a:prstGeom prst="trapezoid">
                <a:avLst/>
              </a:prstGeom>
              <a:solidFill>
                <a:srgbClr val="E5C56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" name="Trapezoid 714"/>
              <p:cNvSpPr/>
              <p:nvPr/>
            </p:nvSpPr>
            <p:spPr>
              <a:xfrm>
                <a:off x="3276600" y="3064239"/>
                <a:ext cx="1905000" cy="3276600"/>
              </a:xfrm>
              <a:prstGeom prst="trapezoid">
                <a:avLst>
                  <a:gd name="adj" fmla="val 18947"/>
                </a:avLst>
              </a:prstGeom>
              <a:solidFill>
                <a:srgbClr val="E5C56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6" name="Group 84"/>
              <p:cNvGrpSpPr/>
              <p:nvPr/>
            </p:nvGrpSpPr>
            <p:grpSpPr>
              <a:xfrm>
                <a:off x="4210570" y="3028687"/>
                <a:ext cx="976832" cy="3289998"/>
                <a:chOff x="6071346" y="1769811"/>
                <a:chExt cx="1834000" cy="3650020"/>
              </a:xfrm>
            </p:grpSpPr>
            <p:sp>
              <p:nvSpPr>
                <p:cNvPr id="749" name="Trapezoid 748"/>
                <p:cNvSpPr/>
                <p:nvPr/>
              </p:nvSpPr>
              <p:spPr>
                <a:xfrm rot="21203472">
                  <a:off x="6071346" y="1769811"/>
                  <a:ext cx="1834000" cy="3650020"/>
                </a:xfrm>
                <a:prstGeom prst="trapezoid">
                  <a:avLst/>
                </a:prstGeom>
                <a:solidFill>
                  <a:srgbClr val="D6D48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50" name="Group 83"/>
                <p:cNvGrpSpPr/>
                <p:nvPr/>
              </p:nvGrpSpPr>
              <p:grpSpPr>
                <a:xfrm rot="5553782">
                  <a:off x="4838212" y="3310918"/>
                  <a:ext cx="3581225" cy="613702"/>
                  <a:chOff x="3048000" y="457200"/>
                  <a:chExt cx="4876800" cy="1371600"/>
                </a:xfrm>
              </p:grpSpPr>
              <p:grpSp>
                <p:nvGrpSpPr>
                  <p:cNvPr id="751" name="Group 73"/>
                  <p:cNvGrpSpPr/>
                  <p:nvPr/>
                </p:nvGrpSpPr>
                <p:grpSpPr>
                  <a:xfrm>
                    <a:off x="3048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761" name="Block Arc 760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>
                        <a:gd name="adj1" fmla="val 2416508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62" name="Block Arc 761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752" name="Group 74"/>
                  <p:cNvGrpSpPr/>
                  <p:nvPr/>
                </p:nvGrpSpPr>
                <p:grpSpPr>
                  <a:xfrm>
                    <a:off x="41148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759" name="Block Arc 758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60" name="Block Arc 759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753" name="Group 77"/>
                  <p:cNvGrpSpPr/>
                  <p:nvPr/>
                </p:nvGrpSpPr>
                <p:grpSpPr>
                  <a:xfrm>
                    <a:off x="51054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757" name="Block Arc 756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58" name="Block Arc 757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754" name="Group 80"/>
                  <p:cNvGrpSpPr/>
                  <p:nvPr/>
                </p:nvGrpSpPr>
                <p:grpSpPr>
                  <a:xfrm>
                    <a:off x="6096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755" name="Block Arc 754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>
                        <a:gd name="adj1" fmla="val 2294751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56" name="Block Arc 755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717" name="Group 85"/>
              <p:cNvGrpSpPr/>
              <p:nvPr/>
            </p:nvGrpSpPr>
            <p:grpSpPr>
              <a:xfrm flipH="1">
                <a:off x="3277029" y="3007479"/>
                <a:ext cx="867593" cy="3309816"/>
                <a:chOff x="6071346" y="1769811"/>
                <a:chExt cx="1834000" cy="3650020"/>
              </a:xfrm>
            </p:grpSpPr>
            <p:sp>
              <p:nvSpPr>
                <p:cNvPr id="735" name="Trapezoid 734"/>
                <p:cNvSpPr/>
                <p:nvPr/>
              </p:nvSpPr>
              <p:spPr>
                <a:xfrm rot="21203472">
                  <a:off x="6071346" y="1769811"/>
                  <a:ext cx="1834000" cy="3650020"/>
                </a:xfrm>
                <a:prstGeom prst="trapezoid">
                  <a:avLst/>
                </a:prstGeom>
                <a:solidFill>
                  <a:srgbClr val="D6D48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36" name="Group 83"/>
                <p:cNvGrpSpPr/>
                <p:nvPr/>
              </p:nvGrpSpPr>
              <p:grpSpPr>
                <a:xfrm rot="5553782">
                  <a:off x="4838212" y="3310918"/>
                  <a:ext cx="3581225" cy="613702"/>
                  <a:chOff x="3048000" y="457200"/>
                  <a:chExt cx="4876800" cy="1371600"/>
                </a:xfrm>
              </p:grpSpPr>
              <p:grpSp>
                <p:nvGrpSpPr>
                  <p:cNvPr id="737" name="Group 73"/>
                  <p:cNvGrpSpPr/>
                  <p:nvPr/>
                </p:nvGrpSpPr>
                <p:grpSpPr>
                  <a:xfrm>
                    <a:off x="3048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747" name="Block Arc 746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>
                        <a:gd name="adj1" fmla="val 2416508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8" name="Block Arc 747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738" name="Group 74"/>
                  <p:cNvGrpSpPr/>
                  <p:nvPr/>
                </p:nvGrpSpPr>
                <p:grpSpPr>
                  <a:xfrm>
                    <a:off x="41148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745" name="Block Arc 744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6" name="Block Arc 745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739" name="Group 77"/>
                  <p:cNvGrpSpPr/>
                  <p:nvPr/>
                </p:nvGrpSpPr>
                <p:grpSpPr>
                  <a:xfrm>
                    <a:off x="51054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743" name="Block Arc 742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4" name="Block Arc 743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740" name="Group 80"/>
                  <p:cNvGrpSpPr/>
                  <p:nvPr/>
                </p:nvGrpSpPr>
                <p:grpSpPr>
                  <a:xfrm>
                    <a:off x="6096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741" name="Block Arc 740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>
                        <a:gd name="adj1" fmla="val 2294751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742" name="Block Arc 741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718" name="Trapezoid 717"/>
              <p:cNvSpPr/>
              <p:nvPr/>
            </p:nvSpPr>
            <p:spPr>
              <a:xfrm rot="10800000">
                <a:off x="3857469" y="3060491"/>
                <a:ext cx="609600" cy="2286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9" name="Group 102"/>
              <p:cNvGrpSpPr/>
              <p:nvPr/>
            </p:nvGrpSpPr>
            <p:grpSpPr>
              <a:xfrm>
                <a:off x="3537282" y="2667787"/>
                <a:ext cx="1437910" cy="1417924"/>
                <a:chOff x="2670243" y="2079559"/>
                <a:chExt cx="2042074" cy="2265823"/>
              </a:xfrm>
            </p:grpSpPr>
            <p:sp>
              <p:nvSpPr>
                <p:cNvPr id="731" name="Pie 730"/>
                <p:cNvSpPr/>
                <p:nvPr/>
              </p:nvSpPr>
              <p:spPr>
                <a:xfrm rot="18695073">
                  <a:off x="2558368" y="2191434"/>
                  <a:ext cx="2265823" cy="2042074"/>
                </a:xfrm>
                <a:prstGeom prst="pi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32" name="Group 5"/>
                <p:cNvGrpSpPr/>
                <p:nvPr/>
              </p:nvGrpSpPr>
              <p:grpSpPr>
                <a:xfrm>
                  <a:off x="2743201" y="2385249"/>
                  <a:ext cx="1579657" cy="1582691"/>
                  <a:chOff x="2740939" y="2385249"/>
                  <a:chExt cx="1579657" cy="1582691"/>
                </a:xfrm>
              </p:grpSpPr>
              <p:sp>
                <p:nvSpPr>
                  <p:cNvPr id="733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" name="Moon 733"/>
                  <p:cNvSpPr/>
                  <p:nvPr/>
                </p:nvSpPr>
                <p:spPr>
                  <a:xfrm rot="16200000">
                    <a:off x="2971923" y="21565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20" name="Group 119"/>
              <p:cNvGrpSpPr/>
              <p:nvPr/>
            </p:nvGrpSpPr>
            <p:grpSpPr>
              <a:xfrm rot="5400000">
                <a:off x="2285999" y="3429001"/>
                <a:ext cx="2438401" cy="914400"/>
                <a:chOff x="2624682" y="2226018"/>
                <a:chExt cx="1981200" cy="2070031"/>
              </a:xfrm>
            </p:grpSpPr>
            <p:sp>
              <p:nvSpPr>
                <p:cNvPr id="727" name="Pie 726"/>
                <p:cNvSpPr/>
                <p:nvPr/>
              </p:nvSpPr>
              <p:spPr>
                <a:xfrm rot="16952334">
                  <a:off x="2580266" y="2270434"/>
                  <a:ext cx="2070031" cy="1981200"/>
                </a:xfrm>
                <a:prstGeom prst="pie">
                  <a:avLst>
                    <a:gd name="adj1" fmla="val 3057576"/>
                    <a:gd name="adj2" fmla="val 16200000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28" name="Group 5"/>
                <p:cNvGrpSpPr/>
                <p:nvPr/>
              </p:nvGrpSpPr>
              <p:grpSpPr>
                <a:xfrm>
                  <a:off x="2743201" y="2385249"/>
                  <a:ext cx="1579657" cy="1582691"/>
                  <a:chOff x="2740939" y="2385249"/>
                  <a:chExt cx="1579657" cy="1582691"/>
                </a:xfrm>
              </p:grpSpPr>
              <p:sp>
                <p:nvSpPr>
                  <p:cNvPr id="729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" name="Moon 729"/>
                  <p:cNvSpPr/>
                  <p:nvPr/>
                </p:nvSpPr>
                <p:spPr>
                  <a:xfrm rot="16200000">
                    <a:off x="2971923" y="21565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721" name="Oval 720"/>
              <p:cNvSpPr/>
              <p:nvPr/>
            </p:nvSpPr>
            <p:spPr>
              <a:xfrm>
                <a:off x="3432748" y="1295400"/>
                <a:ext cx="12954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22" name="Group 124"/>
              <p:cNvGrpSpPr/>
              <p:nvPr/>
            </p:nvGrpSpPr>
            <p:grpSpPr>
              <a:xfrm rot="11155702">
                <a:off x="3279067" y="1057419"/>
                <a:ext cx="1614668" cy="1295400"/>
                <a:chOff x="2587394" y="2007266"/>
                <a:chExt cx="1981200" cy="2070031"/>
              </a:xfrm>
              <a:solidFill>
                <a:srgbClr val="E5C569"/>
              </a:solidFill>
            </p:grpSpPr>
            <p:sp>
              <p:nvSpPr>
                <p:cNvPr id="723" name="Pie 722"/>
                <p:cNvSpPr/>
                <p:nvPr/>
              </p:nvSpPr>
              <p:spPr>
                <a:xfrm rot="18695073">
                  <a:off x="2542978" y="2051682"/>
                  <a:ext cx="2070031" cy="1981200"/>
                </a:xfrm>
                <a:prstGeom prst="pie">
                  <a:avLst>
                    <a:gd name="adj1" fmla="val 1172859"/>
                    <a:gd name="adj2" fmla="val 15679699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24" name="Group 5"/>
                <p:cNvGrpSpPr/>
                <p:nvPr/>
              </p:nvGrpSpPr>
              <p:grpSpPr>
                <a:xfrm>
                  <a:off x="2737026" y="2244349"/>
                  <a:ext cx="1585829" cy="1723591"/>
                  <a:chOff x="2734764" y="2244349"/>
                  <a:chExt cx="1585829" cy="1723591"/>
                </a:xfrm>
                <a:grpFill/>
              </p:grpSpPr>
              <p:sp>
                <p:nvSpPr>
                  <p:cNvPr id="725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6" name="Moon 725"/>
                  <p:cNvSpPr/>
                  <p:nvPr/>
                </p:nvSpPr>
                <p:spPr>
                  <a:xfrm rot="16200000">
                    <a:off x="2963485" y="20156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691" name="Group 204"/>
            <p:cNvGrpSpPr/>
            <p:nvPr/>
          </p:nvGrpSpPr>
          <p:grpSpPr>
            <a:xfrm>
              <a:off x="6629400" y="914400"/>
              <a:ext cx="1389357" cy="848673"/>
              <a:chOff x="2115843" y="980127"/>
              <a:chExt cx="2833039" cy="1636129"/>
            </a:xfrm>
          </p:grpSpPr>
          <p:sp>
            <p:nvSpPr>
              <p:cNvPr id="700" name="Moon 699"/>
              <p:cNvSpPr/>
              <p:nvPr/>
            </p:nvSpPr>
            <p:spPr>
              <a:xfrm rot="5755702">
                <a:off x="2714298" y="381672"/>
                <a:ext cx="1636129" cy="2833039"/>
              </a:xfrm>
              <a:prstGeom prst="moon">
                <a:avLst>
                  <a:gd name="adj" fmla="val 67712"/>
                </a:avLst>
              </a:prstGeom>
              <a:solidFill>
                <a:srgbClr val="E5C56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1" name="Flowchart: Collate 700"/>
              <p:cNvSpPr/>
              <p:nvPr/>
            </p:nvSpPr>
            <p:spPr>
              <a:xfrm rot="20116258">
                <a:off x="2419479" y="1467918"/>
                <a:ext cx="571170" cy="587261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02" name="Flowchart: Collate 701"/>
              <p:cNvSpPr/>
              <p:nvPr/>
            </p:nvSpPr>
            <p:spPr>
              <a:xfrm rot="2252140">
                <a:off x="4016213" y="1545062"/>
                <a:ext cx="571170" cy="675313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03" name="Flowchart: Collate 702"/>
              <p:cNvSpPr/>
              <p:nvPr/>
            </p:nvSpPr>
            <p:spPr>
              <a:xfrm rot="307439">
                <a:off x="3212447" y="1053011"/>
                <a:ext cx="571170" cy="910746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04" name="Diamond 703"/>
              <p:cNvSpPr/>
              <p:nvPr/>
            </p:nvSpPr>
            <p:spPr>
              <a:xfrm rot="20885999">
                <a:off x="2860624" y="1179227"/>
                <a:ext cx="381000" cy="685800"/>
              </a:xfrm>
              <a:prstGeom prst="diamond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5" name="Diamond 704"/>
              <p:cNvSpPr/>
              <p:nvPr/>
            </p:nvSpPr>
            <p:spPr>
              <a:xfrm rot="1750526">
                <a:off x="3715529" y="1271659"/>
                <a:ext cx="386539" cy="670729"/>
              </a:xfrm>
              <a:prstGeom prst="diamond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2" name="Group 211"/>
            <p:cNvGrpSpPr/>
            <p:nvPr/>
          </p:nvGrpSpPr>
          <p:grpSpPr>
            <a:xfrm>
              <a:off x="8077200" y="4343400"/>
              <a:ext cx="719529" cy="381000"/>
              <a:chOff x="838200" y="5791200"/>
              <a:chExt cx="1710129" cy="550808"/>
            </a:xfrm>
          </p:grpSpPr>
          <p:sp>
            <p:nvSpPr>
              <p:cNvPr id="694" name="Flowchart: Magnetic Disk 693"/>
              <p:cNvSpPr/>
              <p:nvPr/>
            </p:nvSpPr>
            <p:spPr>
              <a:xfrm>
                <a:off x="838200" y="5791200"/>
                <a:ext cx="1676400" cy="533400"/>
              </a:xfrm>
              <a:prstGeom prst="flowChartMagneticDisk">
                <a:avLst/>
              </a:prstGeom>
              <a:solidFill>
                <a:srgbClr val="CFB33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Diamond 694"/>
              <p:cNvSpPr/>
              <p:nvPr/>
            </p:nvSpPr>
            <p:spPr>
              <a:xfrm>
                <a:off x="914401" y="5943600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6" name="Diamond 695"/>
              <p:cNvSpPr/>
              <p:nvPr/>
            </p:nvSpPr>
            <p:spPr>
              <a:xfrm>
                <a:off x="1201713" y="5976079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7" name="Diamond 696"/>
              <p:cNvSpPr/>
              <p:nvPr/>
            </p:nvSpPr>
            <p:spPr>
              <a:xfrm>
                <a:off x="1548985" y="5963587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8" name="Diamond 697"/>
              <p:cNvSpPr/>
              <p:nvPr/>
            </p:nvSpPr>
            <p:spPr>
              <a:xfrm>
                <a:off x="1896257" y="5951095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9" name="Diamond 698"/>
              <p:cNvSpPr/>
              <p:nvPr/>
            </p:nvSpPr>
            <p:spPr>
              <a:xfrm>
                <a:off x="2243529" y="5938603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3" name="Oval 692"/>
            <p:cNvSpPr/>
            <p:nvPr/>
          </p:nvSpPr>
          <p:spPr>
            <a:xfrm>
              <a:off x="8534400" y="4267200"/>
              <a:ext cx="312159" cy="3016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63" name="Group 762"/>
          <p:cNvGrpSpPr/>
          <p:nvPr/>
        </p:nvGrpSpPr>
        <p:grpSpPr>
          <a:xfrm flipH="1">
            <a:off x="2286000" y="5486400"/>
            <a:ext cx="1447800" cy="992239"/>
            <a:chOff x="2319294" y="653116"/>
            <a:chExt cx="2938506" cy="2013884"/>
          </a:xfrm>
        </p:grpSpPr>
        <p:sp>
          <p:nvSpPr>
            <p:cNvPr id="764" name="Trapezoid 763"/>
            <p:cNvSpPr/>
            <p:nvPr/>
          </p:nvSpPr>
          <p:spPr>
            <a:xfrm>
              <a:off x="3733800" y="2286000"/>
              <a:ext cx="533400" cy="38100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5" name="Trapezoid 764"/>
            <p:cNvSpPr/>
            <p:nvPr/>
          </p:nvSpPr>
          <p:spPr>
            <a:xfrm>
              <a:off x="4114800" y="2209800"/>
              <a:ext cx="533400" cy="38100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6" name="Trapezoid 765"/>
            <p:cNvSpPr/>
            <p:nvPr/>
          </p:nvSpPr>
          <p:spPr>
            <a:xfrm>
              <a:off x="4343400" y="2209800"/>
              <a:ext cx="533400" cy="38100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7" name="Trapezoid 766"/>
            <p:cNvSpPr/>
            <p:nvPr/>
          </p:nvSpPr>
          <p:spPr>
            <a:xfrm>
              <a:off x="3200400" y="2286000"/>
              <a:ext cx="533400" cy="381000"/>
            </a:xfrm>
            <a:prstGeom prst="trapezoid">
              <a:avLst/>
            </a:prstGeom>
            <a:solidFill>
              <a:schemeClr val="tx1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8" name="Cloud 767"/>
            <p:cNvSpPr/>
            <p:nvPr/>
          </p:nvSpPr>
          <p:spPr>
            <a:xfrm>
              <a:off x="2590800" y="762000"/>
              <a:ext cx="2667000" cy="182880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9" name="Oval 768"/>
            <p:cNvSpPr/>
            <p:nvPr/>
          </p:nvSpPr>
          <p:spPr>
            <a:xfrm rot="1267679">
              <a:off x="2683415" y="985995"/>
              <a:ext cx="1021323" cy="115475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0" name="Cloud 769"/>
            <p:cNvSpPr/>
            <p:nvPr/>
          </p:nvSpPr>
          <p:spPr>
            <a:xfrm>
              <a:off x="4800600" y="685800"/>
              <a:ext cx="457200" cy="45720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1" name="Group 58"/>
            <p:cNvGrpSpPr/>
            <p:nvPr/>
          </p:nvGrpSpPr>
          <p:grpSpPr>
            <a:xfrm rot="1902884" flipH="1">
              <a:off x="3529436" y="653116"/>
              <a:ext cx="298157" cy="466807"/>
              <a:chOff x="1044598" y="6722113"/>
              <a:chExt cx="445225" cy="456261"/>
            </a:xfrm>
          </p:grpSpPr>
          <p:sp>
            <p:nvSpPr>
              <p:cNvPr id="782" name="Flowchart: Delay 781"/>
              <p:cNvSpPr/>
              <p:nvPr/>
            </p:nvSpPr>
            <p:spPr>
              <a:xfrm rot="15732658">
                <a:off x="1042321" y="6724390"/>
                <a:ext cx="449779" cy="445225"/>
              </a:xfrm>
              <a:prstGeom prst="flowChartDelay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Flowchart: Delay 782"/>
              <p:cNvSpPr/>
              <p:nvPr/>
            </p:nvSpPr>
            <p:spPr>
              <a:xfrm rot="15461284">
                <a:off x="1112857" y="6920306"/>
                <a:ext cx="303338" cy="212798"/>
              </a:xfrm>
              <a:prstGeom prst="flowChartDelay">
                <a:avLst/>
              </a:prstGeom>
              <a:solidFill>
                <a:srgbClr val="FFEBE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2" name="Group 54"/>
            <p:cNvGrpSpPr/>
            <p:nvPr/>
          </p:nvGrpSpPr>
          <p:grpSpPr>
            <a:xfrm rot="19697116">
              <a:off x="2319294" y="690269"/>
              <a:ext cx="298157" cy="466807"/>
              <a:chOff x="1044598" y="6722113"/>
              <a:chExt cx="445225" cy="456261"/>
            </a:xfrm>
          </p:grpSpPr>
          <p:sp>
            <p:nvSpPr>
              <p:cNvPr id="780" name="Flowchart: Delay 779"/>
              <p:cNvSpPr/>
              <p:nvPr/>
            </p:nvSpPr>
            <p:spPr>
              <a:xfrm rot="15732658">
                <a:off x="1042321" y="6724390"/>
                <a:ext cx="449779" cy="445225"/>
              </a:xfrm>
              <a:prstGeom prst="flowChartDelay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1" name="Flowchart: Delay 780"/>
              <p:cNvSpPr/>
              <p:nvPr/>
            </p:nvSpPr>
            <p:spPr>
              <a:xfrm rot="15461284">
                <a:off x="1112857" y="6920306"/>
                <a:ext cx="303338" cy="212798"/>
              </a:xfrm>
              <a:prstGeom prst="flowChartDelay">
                <a:avLst/>
              </a:prstGeom>
              <a:solidFill>
                <a:srgbClr val="FFEBE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73" name="Group 24"/>
            <p:cNvGrpSpPr/>
            <p:nvPr/>
          </p:nvGrpSpPr>
          <p:grpSpPr>
            <a:xfrm>
              <a:off x="2819401" y="1447801"/>
              <a:ext cx="533399" cy="761999"/>
              <a:chOff x="6829254" y="1008723"/>
              <a:chExt cx="1066800" cy="1585897"/>
            </a:xfrm>
          </p:grpSpPr>
          <p:sp>
            <p:nvSpPr>
              <p:cNvPr id="775" name="Pie 774"/>
              <p:cNvSpPr/>
              <p:nvPr/>
            </p:nvSpPr>
            <p:spPr>
              <a:xfrm rot="13582693">
                <a:off x="6876171" y="1605259"/>
                <a:ext cx="999772" cy="978949"/>
              </a:xfrm>
              <a:prstGeom prst="pie">
                <a:avLst>
                  <a:gd name="adj1" fmla="val 0"/>
                  <a:gd name="adj2" fmla="val 446112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76" name="Oval 775"/>
              <p:cNvSpPr/>
              <p:nvPr/>
            </p:nvSpPr>
            <p:spPr>
              <a:xfrm>
                <a:off x="6829254" y="1008723"/>
                <a:ext cx="457200" cy="4572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" name="Oval 776"/>
              <p:cNvSpPr/>
              <p:nvPr/>
            </p:nvSpPr>
            <p:spPr>
              <a:xfrm>
                <a:off x="7438854" y="1008723"/>
                <a:ext cx="457200" cy="4572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" name="Oval 777"/>
              <p:cNvSpPr/>
              <p:nvPr/>
            </p:nvSpPr>
            <p:spPr>
              <a:xfrm>
                <a:off x="6905454" y="1161123"/>
                <a:ext cx="304800" cy="30480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" name="Oval 778"/>
              <p:cNvSpPr/>
              <p:nvPr/>
            </p:nvSpPr>
            <p:spPr>
              <a:xfrm>
                <a:off x="7438854" y="1161123"/>
                <a:ext cx="304800" cy="30480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4" name="Cloud 773"/>
            <p:cNvSpPr/>
            <p:nvPr/>
          </p:nvSpPr>
          <p:spPr>
            <a:xfrm>
              <a:off x="2438400" y="762000"/>
              <a:ext cx="1252494" cy="68580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67"/>
          <p:cNvSpPr/>
          <p:nvPr/>
        </p:nvSpPr>
        <p:spPr>
          <a:xfrm>
            <a:off x="304800" y="0"/>
            <a:ext cx="8839200" cy="27432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/>
          <p:cNvSpPr/>
          <p:nvPr/>
        </p:nvSpPr>
        <p:spPr>
          <a:xfrm>
            <a:off x="304800" y="2743200"/>
            <a:ext cx="8839200" cy="4114800"/>
          </a:xfrm>
          <a:prstGeom prst="rect">
            <a:avLst/>
          </a:prstGeom>
          <a:solidFill>
            <a:srgbClr val="F5DDAD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6934200" y="1600200"/>
            <a:ext cx="2209800" cy="1905000"/>
            <a:chOff x="457200" y="2497304"/>
            <a:chExt cx="4781871" cy="4284496"/>
          </a:xfrm>
        </p:grpSpPr>
        <p:grpSp>
          <p:nvGrpSpPr>
            <p:cNvPr id="70" name="Group 230"/>
            <p:cNvGrpSpPr/>
            <p:nvPr/>
          </p:nvGrpSpPr>
          <p:grpSpPr>
            <a:xfrm rot="18989829" flipH="1">
              <a:off x="2994882" y="2720848"/>
              <a:ext cx="1586260" cy="1364114"/>
              <a:chOff x="736597" y="733384"/>
              <a:chExt cx="1807860" cy="1807860"/>
            </a:xfrm>
          </p:grpSpPr>
          <p:grpSp>
            <p:nvGrpSpPr>
              <p:cNvPr id="304" name="Group 15"/>
              <p:cNvGrpSpPr/>
              <p:nvPr/>
            </p:nvGrpSpPr>
            <p:grpSpPr>
              <a:xfrm rot="20238387">
                <a:off x="736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325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332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Oval 5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6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330" name="Oval 257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Oval 258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7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328" name="Oval 255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9" name="Oval 1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5" name="Group 21"/>
              <p:cNvGrpSpPr/>
              <p:nvPr/>
            </p:nvGrpSpPr>
            <p:grpSpPr>
              <a:xfrm rot="2927600">
                <a:off x="1498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316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323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" name="Oval 323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7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321" name="Oval 248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Oval 249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319" name="Oval 318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Oval 319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06" name="Group 31"/>
              <p:cNvGrpSpPr/>
              <p:nvPr/>
            </p:nvGrpSpPr>
            <p:grpSpPr>
              <a:xfrm rot="20238387">
                <a:off x="1346199" y="1643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307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314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Oval 31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8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312" name="Oval 23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Oval 24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9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310" name="Oval 237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Oval 238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71" name="Group 199"/>
            <p:cNvGrpSpPr/>
            <p:nvPr/>
          </p:nvGrpSpPr>
          <p:grpSpPr>
            <a:xfrm rot="3068959">
              <a:off x="1334455" y="2628335"/>
              <a:ext cx="1820842" cy="1558779"/>
              <a:chOff x="736597" y="733384"/>
              <a:chExt cx="1807860" cy="1807860"/>
            </a:xfrm>
          </p:grpSpPr>
          <p:grpSp>
            <p:nvGrpSpPr>
              <p:cNvPr id="274" name="Group 15"/>
              <p:cNvGrpSpPr/>
              <p:nvPr/>
            </p:nvGrpSpPr>
            <p:grpSpPr>
              <a:xfrm rot="20238387">
                <a:off x="736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95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302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Oval 5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6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300" name="Oval 29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Oval 227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7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98" name="Oval 297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Oval 1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5" name="Group 21"/>
              <p:cNvGrpSpPr/>
              <p:nvPr/>
            </p:nvGrpSpPr>
            <p:grpSpPr>
              <a:xfrm rot="2927600">
                <a:off x="1498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86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93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Oval 22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7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91" name="Oval 290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Oval 218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8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89" name="Oval 288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Oval 289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6" name="Group 31"/>
              <p:cNvGrpSpPr/>
              <p:nvPr/>
            </p:nvGrpSpPr>
            <p:grpSpPr>
              <a:xfrm rot="20238387">
                <a:off x="1346199" y="1643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77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84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Oval 211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82" name="Oval 208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Oval 209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80" name="Oval 206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Oval 207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72" name="Double Wave 71"/>
            <p:cNvSpPr/>
            <p:nvPr/>
          </p:nvSpPr>
          <p:spPr>
            <a:xfrm rot="16200000">
              <a:off x="1676400" y="5181600"/>
              <a:ext cx="2438400" cy="457200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Double Wave 72"/>
            <p:cNvSpPr/>
            <p:nvPr/>
          </p:nvSpPr>
          <p:spPr>
            <a:xfrm rot="17901630">
              <a:off x="2238001" y="4743309"/>
              <a:ext cx="2121362" cy="290552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Double Wave 73"/>
            <p:cNvSpPr/>
            <p:nvPr/>
          </p:nvSpPr>
          <p:spPr>
            <a:xfrm rot="15202940">
              <a:off x="1453875" y="5448530"/>
              <a:ext cx="2089633" cy="300693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2743200" y="5105400"/>
              <a:ext cx="304800" cy="914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2590800" y="5867400"/>
              <a:ext cx="381000" cy="762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" name="Group 41"/>
            <p:cNvGrpSpPr/>
            <p:nvPr/>
          </p:nvGrpSpPr>
          <p:grpSpPr>
            <a:xfrm>
              <a:off x="457200" y="3352800"/>
              <a:ext cx="1397003" cy="1095416"/>
              <a:chOff x="736597" y="733384"/>
              <a:chExt cx="1807860" cy="1807860"/>
            </a:xfrm>
          </p:grpSpPr>
          <p:grpSp>
            <p:nvGrpSpPr>
              <p:cNvPr id="244" name="Group 15"/>
              <p:cNvGrpSpPr/>
              <p:nvPr/>
            </p:nvGrpSpPr>
            <p:grpSpPr>
              <a:xfrm rot="20238387">
                <a:off x="736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65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72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Oval 5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6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70" name="Oval 10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Oval 11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7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68" name="Oval 13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Oval 1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5" name="Group 21"/>
              <p:cNvGrpSpPr/>
              <p:nvPr/>
            </p:nvGrpSpPr>
            <p:grpSpPr>
              <a:xfrm rot="2927600">
                <a:off x="1498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56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63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Oval 3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7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61" name="Oval 27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Oval 28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8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59" name="Oval 25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Oval 26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6" name="Group 31"/>
              <p:cNvGrpSpPr/>
              <p:nvPr/>
            </p:nvGrpSpPr>
            <p:grpSpPr>
              <a:xfrm rot="20238387">
                <a:off x="1346199" y="1643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47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54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Oval 4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8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52" name="Oval 251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3" name="Oval 38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9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50" name="Oval 24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Oval 25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78" name="Group 42"/>
            <p:cNvGrpSpPr/>
            <p:nvPr/>
          </p:nvGrpSpPr>
          <p:grpSpPr>
            <a:xfrm rot="1956276">
              <a:off x="1167495" y="3842653"/>
              <a:ext cx="1397003" cy="1095416"/>
              <a:chOff x="736597" y="733384"/>
              <a:chExt cx="1807860" cy="1807860"/>
            </a:xfrm>
          </p:grpSpPr>
          <p:grpSp>
            <p:nvGrpSpPr>
              <p:cNvPr id="214" name="Group 15"/>
              <p:cNvGrpSpPr/>
              <p:nvPr/>
            </p:nvGrpSpPr>
            <p:grpSpPr>
              <a:xfrm rot="20238387">
                <a:off x="736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35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42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Oval 5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6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40" name="Oval 6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Oval 7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7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38" name="Oval 237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Oval 1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5" name="Group 21"/>
              <p:cNvGrpSpPr/>
              <p:nvPr/>
            </p:nvGrpSpPr>
            <p:grpSpPr>
              <a:xfrm rot="2927600">
                <a:off x="1498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26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33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Oval 233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7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31" name="Oval 60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Oval 61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8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29" name="Oval 58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Oval 59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6" name="Group 31"/>
              <p:cNvGrpSpPr/>
              <p:nvPr/>
            </p:nvGrpSpPr>
            <p:grpSpPr>
              <a:xfrm rot="20238387">
                <a:off x="1346199" y="1643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17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24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Oval 22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8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22" name="Oval 221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Oval 222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9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20" name="Oval 4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Oval 22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79" name="Group 73"/>
            <p:cNvGrpSpPr/>
            <p:nvPr/>
          </p:nvGrpSpPr>
          <p:grpSpPr>
            <a:xfrm rot="3068959">
              <a:off x="1791654" y="2628338"/>
              <a:ext cx="1820842" cy="1558779"/>
              <a:chOff x="736597" y="733384"/>
              <a:chExt cx="1807860" cy="1807860"/>
            </a:xfrm>
          </p:grpSpPr>
          <p:grpSp>
            <p:nvGrpSpPr>
              <p:cNvPr id="184" name="Group 15"/>
              <p:cNvGrpSpPr/>
              <p:nvPr/>
            </p:nvGrpSpPr>
            <p:grpSpPr>
              <a:xfrm rot="20238387">
                <a:off x="736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205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12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Oval 5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6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10" name="Oval 100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Oval 21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7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208" name="Oval 98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Oval 1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5" name="Group 21"/>
              <p:cNvGrpSpPr/>
              <p:nvPr/>
            </p:nvGrpSpPr>
            <p:grpSpPr>
              <a:xfrm rot="2927600">
                <a:off x="1498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96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203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Oval 203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7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201" name="Oval 91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Oval 201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8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99" name="Oval 8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Oval 9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6" name="Group 31"/>
              <p:cNvGrpSpPr/>
              <p:nvPr/>
            </p:nvGrpSpPr>
            <p:grpSpPr>
              <a:xfrm rot="20238387">
                <a:off x="1346199" y="1643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87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94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19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8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92" name="Oval 191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Oval 192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9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90" name="Oval 18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Oval 19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80" name="Group 104"/>
            <p:cNvGrpSpPr/>
            <p:nvPr/>
          </p:nvGrpSpPr>
          <p:grpSpPr>
            <a:xfrm rot="3068959">
              <a:off x="2247659" y="3793897"/>
              <a:ext cx="1143483" cy="840157"/>
              <a:chOff x="736597" y="733384"/>
              <a:chExt cx="1807860" cy="1807860"/>
            </a:xfrm>
          </p:grpSpPr>
          <p:grpSp>
            <p:nvGrpSpPr>
              <p:cNvPr id="154" name="Group 15"/>
              <p:cNvGrpSpPr/>
              <p:nvPr/>
            </p:nvGrpSpPr>
            <p:grpSpPr>
              <a:xfrm rot="20238387">
                <a:off x="736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75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82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Oval 5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6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80" name="Oval 17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Oval 18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7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78" name="Oval 177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Oval 1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5" name="Group 21"/>
              <p:cNvGrpSpPr/>
              <p:nvPr/>
            </p:nvGrpSpPr>
            <p:grpSpPr>
              <a:xfrm rot="2927600">
                <a:off x="1498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66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73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Oval 173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71" name="Oval 170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Oval 171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69" name="Oval 168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Oval 169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6" name="Group 31"/>
              <p:cNvGrpSpPr/>
              <p:nvPr/>
            </p:nvGrpSpPr>
            <p:grpSpPr>
              <a:xfrm rot="20238387">
                <a:off x="1346199" y="1643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57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64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Oval 16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62" name="Oval 161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Oval 162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9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60" name="Oval 15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Oval 16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81" name="Group 135"/>
            <p:cNvGrpSpPr/>
            <p:nvPr/>
          </p:nvGrpSpPr>
          <p:grpSpPr>
            <a:xfrm rot="5892673">
              <a:off x="3061159" y="3301846"/>
              <a:ext cx="1528325" cy="1350205"/>
              <a:chOff x="736597" y="733384"/>
              <a:chExt cx="1807860" cy="1807860"/>
            </a:xfrm>
          </p:grpSpPr>
          <p:grpSp>
            <p:nvGrpSpPr>
              <p:cNvPr id="124" name="Group 15"/>
              <p:cNvGrpSpPr/>
              <p:nvPr/>
            </p:nvGrpSpPr>
            <p:grpSpPr>
              <a:xfrm rot="20238387">
                <a:off x="736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45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52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Oval 5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6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50" name="Oval 14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Oval 15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7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48" name="Oval 147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Oval 1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5" name="Group 21"/>
              <p:cNvGrpSpPr/>
              <p:nvPr/>
            </p:nvGrpSpPr>
            <p:grpSpPr>
              <a:xfrm rot="2927600">
                <a:off x="1498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36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43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Oval 143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7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41" name="Oval 140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Oval 141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8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39" name="Oval 138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Oval 139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6" name="Group 31"/>
              <p:cNvGrpSpPr/>
              <p:nvPr/>
            </p:nvGrpSpPr>
            <p:grpSpPr>
              <a:xfrm rot="20238387">
                <a:off x="1346199" y="1643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27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34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Oval 13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8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32" name="Oval 131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Oval 132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9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30" name="Oval 12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Oval 13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82" name="Group 166"/>
            <p:cNvGrpSpPr/>
            <p:nvPr/>
          </p:nvGrpSpPr>
          <p:grpSpPr>
            <a:xfrm rot="20555714" flipH="1">
              <a:off x="3652811" y="2791157"/>
              <a:ext cx="1586260" cy="1364114"/>
              <a:chOff x="736597" y="733384"/>
              <a:chExt cx="1807860" cy="1807860"/>
            </a:xfrm>
          </p:grpSpPr>
          <p:grpSp>
            <p:nvGrpSpPr>
              <p:cNvPr id="94" name="Group 15"/>
              <p:cNvGrpSpPr/>
              <p:nvPr/>
            </p:nvGrpSpPr>
            <p:grpSpPr>
              <a:xfrm rot="20238387">
                <a:off x="736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15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22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Oval 5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6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20" name="Oval 11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Oval 12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7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18" name="Oval 117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Oval 1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5" name="Group 21"/>
              <p:cNvGrpSpPr/>
              <p:nvPr/>
            </p:nvGrpSpPr>
            <p:grpSpPr>
              <a:xfrm rot="2927600">
                <a:off x="1498597" y="881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106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13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Oval 113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7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11" name="Oval 110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Oval 111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8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09" name="Oval 108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Oval 109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6" name="Group 31"/>
              <p:cNvGrpSpPr/>
              <p:nvPr/>
            </p:nvGrpSpPr>
            <p:grpSpPr>
              <a:xfrm rot="20238387">
                <a:off x="1346199" y="1643328"/>
                <a:ext cx="1193804" cy="897916"/>
                <a:chOff x="1111998" y="1862460"/>
                <a:chExt cx="2362200" cy="1921930"/>
              </a:xfrm>
            </p:grpSpPr>
            <p:grpSp>
              <p:nvGrpSpPr>
                <p:cNvPr id="97" name="Group 6"/>
                <p:cNvGrpSpPr/>
                <p:nvPr/>
              </p:nvGrpSpPr>
              <p:grpSpPr>
                <a:xfrm rot="17802976">
                  <a:off x="1912098" y="1823816"/>
                  <a:ext cx="762000" cy="2362200"/>
                  <a:chOff x="1905000" y="1828800"/>
                  <a:chExt cx="762000" cy="2362200"/>
                </a:xfrm>
              </p:grpSpPr>
              <p:sp>
                <p:nvSpPr>
                  <p:cNvPr id="104" name="Oval 4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Oval 104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8" name="Group 9"/>
                <p:cNvGrpSpPr/>
                <p:nvPr/>
              </p:nvGrpSpPr>
              <p:grpSpPr>
                <a:xfrm rot="19123498">
                  <a:off x="2501621" y="1862460"/>
                  <a:ext cx="542170" cy="1782007"/>
                  <a:chOff x="1905000" y="1828800"/>
                  <a:chExt cx="762000" cy="2362200"/>
                </a:xfrm>
              </p:grpSpPr>
              <p:sp>
                <p:nvSpPr>
                  <p:cNvPr id="102" name="Oval 101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Oval 102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9" name="Group 12"/>
                <p:cNvGrpSpPr/>
                <p:nvPr/>
              </p:nvGrpSpPr>
              <p:grpSpPr>
                <a:xfrm rot="15530705">
                  <a:off x="2284581" y="2639655"/>
                  <a:ext cx="405591" cy="1883879"/>
                  <a:chOff x="1905000" y="1828800"/>
                  <a:chExt cx="762000" cy="2362200"/>
                </a:xfrm>
              </p:grpSpPr>
              <p:sp>
                <p:nvSpPr>
                  <p:cNvPr id="100" name="Oval 99"/>
                  <p:cNvSpPr/>
                  <p:nvPr/>
                </p:nvSpPr>
                <p:spPr>
                  <a:xfrm>
                    <a:off x="1905000" y="1828800"/>
                    <a:ext cx="762000" cy="2362200"/>
                  </a:xfrm>
                  <a:prstGeom prst="ellipse">
                    <a:avLst/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Oval 100"/>
                  <p:cNvSpPr/>
                  <p:nvPr/>
                </p:nvSpPr>
                <p:spPr>
                  <a:xfrm>
                    <a:off x="2209800" y="1905000"/>
                    <a:ext cx="76200" cy="2133600"/>
                  </a:xfrm>
                  <a:prstGeom prst="ellipse">
                    <a:avLst/>
                  </a:prstGeom>
                  <a:solidFill>
                    <a:srgbClr val="F6ED7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83" name="Double Wave 82"/>
            <p:cNvSpPr/>
            <p:nvPr/>
          </p:nvSpPr>
          <p:spPr>
            <a:xfrm>
              <a:off x="1447800" y="6629400"/>
              <a:ext cx="1676400" cy="152400"/>
            </a:xfrm>
            <a:prstGeom prst="doubleWave">
              <a:avLst>
                <a:gd name="adj1" fmla="val 12500"/>
                <a:gd name="adj2" fmla="val 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Double Wave 83"/>
            <p:cNvSpPr/>
            <p:nvPr/>
          </p:nvSpPr>
          <p:spPr>
            <a:xfrm>
              <a:off x="2286000" y="6553200"/>
              <a:ext cx="1676400" cy="152400"/>
            </a:xfrm>
            <a:prstGeom prst="doubleWave">
              <a:avLst>
                <a:gd name="adj1" fmla="val 12500"/>
                <a:gd name="adj2" fmla="val 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 rot="672509" flipV="1">
              <a:off x="1600200" y="4267200"/>
              <a:ext cx="304800" cy="152400"/>
            </a:xfrm>
            <a:prstGeom prst="ellipse">
              <a:avLst/>
            </a:prstGeom>
            <a:solidFill>
              <a:srgbClr val="66343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677072" flipV="1">
              <a:off x="3517105" y="4447770"/>
              <a:ext cx="304800" cy="152400"/>
            </a:xfrm>
            <a:prstGeom prst="ellipse">
              <a:avLst/>
            </a:prstGeom>
            <a:solidFill>
              <a:srgbClr val="66343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20438730" flipV="1">
              <a:off x="3136105" y="4523970"/>
              <a:ext cx="304800" cy="152400"/>
            </a:xfrm>
            <a:prstGeom prst="ellipse">
              <a:avLst/>
            </a:prstGeom>
            <a:solidFill>
              <a:srgbClr val="66343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 rot="2774148" flipV="1">
              <a:off x="1916906" y="4523969"/>
              <a:ext cx="304800" cy="152400"/>
            </a:xfrm>
            <a:prstGeom prst="ellipse">
              <a:avLst/>
            </a:prstGeom>
            <a:solidFill>
              <a:srgbClr val="66343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rot="21203502" flipV="1">
              <a:off x="1684156" y="4436632"/>
              <a:ext cx="304800" cy="152400"/>
            </a:xfrm>
            <a:prstGeom prst="ellipse">
              <a:avLst/>
            </a:prstGeom>
            <a:solidFill>
              <a:srgbClr val="66343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672509" flipV="1">
              <a:off x="2907505" y="3990570"/>
              <a:ext cx="304800" cy="152400"/>
            </a:xfrm>
            <a:prstGeom prst="ellipse">
              <a:avLst/>
            </a:prstGeom>
            <a:solidFill>
              <a:srgbClr val="66343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2578358" flipV="1">
              <a:off x="2601850" y="3893437"/>
              <a:ext cx="304800" cy="152400"/>
            </a:xfrm>
            <a:prstGeom prst="ellipse">
              <a:avLst/>
            </a:prstGeom>
            <a:solidFill>
              <a:srgbClr val="66343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672509" flipV="1">
              <a:off x="2221704" y="6428970"/>
              <a:ext cx="304800" cy="152400"/>
            </a:xfrm>
            <a:prstGeom prst="ellipse">
              <a:avLst/>
            </a:prstGeom>
            <a:solidFill>
              <a:srgbClr val="66343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rot="20012650" flipV="1">
              <a:off x="1993106" y="6428970"/>
              <a:ext cx="304800" cy="152400"/>
            </a:xfrm>
            <a:prstGeom prst="ellipse">
              <a:avLst/>
            </a:prstGeom>
            <a:solidFill>
              <a:srgbClr val="66343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1" name="Rectangle 60"/>
          <p:cNvSpPr/>
          <p:nvPr/>
        </p:nvSpPr>
        <p:spPr>
          <a:xfrm rot="2641277">
            <a:off x="7053884" y="2568757"/>
            <a:ext cx="1763865" cy="180266"/>
          </a:xfrm>
          <a:prstGeom prst="rect">
            <a:avLst/>
          </a:prstGeom>
          <a:solidFill>
            <a:srgbClr val="A26D2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/>
        </p:nvSpPr>
        <p:spPr>
          <a:xfrm rot="8787442">
            <a:off x="2497639" y="2406691"/>
            <a:ext cx="1582153" cy="139620"/>
          </a:xfrm>
          <a:prstGeom prst="rect">
            <a:avLst/>
          </a:prstGeom>
          <a:solidFill>
            <a:srgbClr val="A26D2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 rot="2641277">
            <a:off x="1828464" y="2396371"/>
            <a:ext cx="1040346" cy="160257"/>
          </a:xfrm>
          <a:prstGeom prst="rect">
            <a:avLst/>
          </a:prstGeom>
          <a:solidFill>
            <a:srgbClr val="A26D2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 flipH="1">
            <a:off x="914400" y="1905000"/>
            <a:ext cx="10668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 flipH="1">
            <a:off x="228600" y="1143000"/>
            <a:ext cx="13716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 flipH="1">
            <a:off x="228600" y="1905000"/>
            <a:ext cx="6858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 flipH="1">
            <a:off x="228600" y="2667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19"/>
          <p:cNvSpPr/>
          <p:nvPr/>
        </p:nvSpPr>
        <p:spPr>
          <a:xfrm flipH="1">
            <a:off x="228600" y="3429000"/>
            <a:ext cx="8382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ounded Rectangle 20"/>
          <p:cNvSpPr/>
          <p:nvPr/>
        </p:nvSpPr>
        <p:spPr>
          <a:xfrm flipH="1">
            <a:off x="1066800" y="3429000"/>
            <a:ext cx="8382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 flipH="1">
            <a:off x="228600" y="4191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 flipH="1">
            <a:off x="228600" y="4953000"/>
            <a:ext cx="7620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 flipH="1">
            <a:off x="990600" y="4953000"/>
            <a:ext cx="16764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ounded Rectangle 37"/>
          <p:cNvSpPr/>
          <p:nvPr/>
        </p:nvSpPr>
        <p:spPr>
          <a:xfrm rot="16200000" flipH="1">
            <a:off x="762000" y="2286000"/>
            <a:ext cx="457200" cy="609600"/>
          </a:xfrm>
          <a:prstGeom prst="round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7" name="Group 46"/>
          <p:cNvGrpSpPr/>
          <p:nvPr/>
        </p:nvGrpSpPr>
        <p:grpSpPr>
          <a:xfrm>
            <a:off x="2667000" y="4953000"/>
            <a:ext cx="2362200" cy="762000"/>
            <a:chOff x="0" y="4953000"/>
            <a:chExt cx="2362200" cy="762000"/>
          </a:xfrm>
        </p:grpSpPr>
        <p:sp>
          <p:nvSpPr>
            <p:cNvPr id="40" name="Rounded Rectangle 39"/>
            <p:cNvSpPr/>
            <p:nvPr/>
          </p:nvSpPr>
          <p:spPr>
            <a:xfrm>
              <a:off x="1447800" y="5334000"/>
              <a:ext cx="914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533400" y="5334000"/>
              <a:ext cx="914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0" y="4953000"/>
              <a:ext cx="914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0" y="5334000"/>
              <a:ext cx="533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914400" y="4953000"/>
              <a:ext cx="914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8" name="Rectangle 57"/>
          <p:cNvSpPr/>
          <p:nvPr/>
        </p:nvSpPr>
        <p:spPr>
          <a:xfrm>
            <a:off x="1981200" y="1981200"/>
            <a:ext cx="6934200" cy="152400"/>
          </a:xfrm>
          <a:prstGeom prst="rect">
            <a:avLst/>
          </a:prstGeom>
          <a:solidFill>
            <a:srgbClr val="A26D2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Rectangle 58"/>
          <p:cNvSpPr/>
          <p:nvPr/>
        </p:nvSpPr>
        <p:spPr>
          <a:xfrm rot="5400000">
            <a:off x="6553200" y="3657600"/>
            <a:ext cx="3962400" cy="152400"/>
          </a:xfrm>
          <a:prstGeom prst="rect">
            <a:avLst/>
          </a:prstGeom>
          <a:solidFill>
            <a:srgbClr val="A26D2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Rectangle 59"/>
          <p:cNvSpPr/>
          <p:nvPr/>
        </p:nvSpPr>
        <p:spPr>
          <a:xfrm rot="5400000">
            <a:off x="685800" y="3657600"/>
            <a:ext cx="3962400" cy="152400"/>
          </a:xfrm>
          <a:prstGeom prst="rect">
            <a:avLst/>
          </a:prstGeom>
          <a:solidFill>
            <a:srgbClr val="A26D2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Rounded Rectangle 65"/>
          <p:cNvSpPr/>
          <p:nvPr/>
        </p:nvSpPr>
        <p:spPr>
          <a:xfrm flipH="1">
            <a:off x="228600" y="381000"/>
            <a:ext cx="685800" cy="762000"/>
          </a:xfrm>
          <a:prstGeom prst="roundRect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4" name="Group 90"/>
          <p:cNvGrpSpPr/>
          <p:nvPr/>
        </p:nvGrpSpPr>
        <p:grpSpPr>
          <a:xfrm>
            <a:off x="3200400" y="2438400"/>
            <a:ext cx="1219200" cy="2209800"/>
            <a:chOff x="3976559" y="2590800"/>
            <a:chExt cx="2446457" cy="4874417"/>
          </a:xfrm>
        </p:grpSpPr>
        <p:sp>
          <p:nvSpPr>
            <p:cNvPr id="335" name="Oval 334"/>
            <p:cNvSpPr/>
            <p:nvPr/>
          </p:nvSpPr>
          <p:spPr>
            <a:xfrm rot="2332152">
              <a:off x="4752215" y="6627017"/>
              <a:ext cx="447935" cy="838200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Oval 335"/>
            <p:cNvSpPr/>
            <p:nvPr/>
          </p:nvSpPr>
          <p:spPr>
            <a:xfrm rot="18708024">
              <a:off x="5211706" y="6681874"/>
              <a:ext cx="477114" cy="838200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Oval 336"/>
            <p:cNvSpPr/>
            <p:nvPr/>
          </p:nvSpPr>
          <p:spPr>
            <a:xfrm>
              <a:off x="5715000" y="5486400"/>
              <a:ext cx="519827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Oval 337"/>
            <p:cNvSpPr/>
            <p:nvPr/>
          </p:nvSpPr>
          <p:spPr>
            <a:xfrm>
              <a:off x="4290207" y="5486400"/>
              <a:ext cx="510392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Cloud 338"/>
            <p:cNvSpPr/>
            <p:nvPr/>
          </p:nvSpPr>
          <p:spPr>
            <a:xfrm>
              <a:off x="3976559" y="2780667"/>
              <a:ext cx="2446457" cy="3480898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rapezoid 339"/>
            <p:cNvSpPr/>
            <p:nvPr/>
          </p:nvSpPr>
          <p:spPr>
            <a:xfrm rot="1733689" flipH="1">
              <a:off x="4358807" y="4577735"/>
              <a:ext cx="1066800" cy="1600200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Trapezoid 340"/>
            <p:cNvSpPr/>
            <p:nvPr/>
          </p:nvSpPr>
          <p:spPr>
            <a:xfrm rot="19866311">
              <a:off x="5120807" y="4501535"/>
              <a:ext cx="1066800" cy="1600200"/>
            </a:xfrm>
            <a:prstGeom prst="trapezoid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lowchart: Merge 341"/>
            <p:cNvSpPr/>
            <p:nvPr/>
          </p:nvSpPr>
          <p:spPr>
            <a:xfrm rot="10800000">
              <a:off x="4572001" y="4114799"/>
              <a:ext cx="1371600" cy="2969522"/>
            </a:xfrm>
            <a:prstGeom prst="flowChartMerg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3" name="Flowchart: Merge 342"/>
            <p:cNvSpPr/>
            <p:nvPr/>
          </p:nvSpPr>
          <p:spPr>
            <a:xfrm>
              <a:off x="4917504" y="4362893"/>
              <a:ext cx="690026" cy="666307"/>
            </a:xfrm>
            <a:prstGeom prst="flowChartMerg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4" name="Trapezoid 343"/>
            <p:cNvSpPr/>
            <p:nvPr/>
          </p:nvSpPr>
          <p:spPr>
            <a:xfrm rot="393591" flipH="1">
              <a:off x="4615055" y="4525915"/>
              <a:ext cx="649016" cy="2124979"/>
            </a:xfrm>
            <a:prstGeom prst="trapezoid">
              <a:avLst>
                <a:gd name="adj" fmla="val 37426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Trapezoid 344"/>
            <p:cNvSpPr/>
            <p:nvPr/>
          </p:nvSpPr>
          <p:spPr>
            <a:xfrm rot="21062122">
              <a:off x="5300855" y="4525916"/>
              <a:ext cx="649016" cy="2124979"/>
            </a:xfrm>
            <a:prstGeom prst="trapezoid">
              <a:avLst>
                <a:gd name="adj" fmla="val 35557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Oval 345"/>
            <p:cNvSpPr/>
            <p:nvPr/>
          </p:nvSpPr>
          <p:spPr>
            <a:xfrm>
              <a:off x="4729315" y="3124200"/>
              <a:ext cx="1066404" cy="1524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Cloud 346"/>
            <p:cNvSpPr/>
            <p:nvPr/>
          </p:nvSpPr>
          <p:spPr>
            <a:xfrm>
              <a:off x="4495800" y="2743200"/>
              <a:ext cx="1371600" cy="8382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Trapezoid 347"/>
            <p:cNvSpPr/>
            <p:nvPr/>
          </p:nvSpPr>
          <p:spPr>
            <a:xfrm rot="20802715">
              <a:off x="5746855" y="2862600"/>
              <a:ext cx="649016" cy="2344696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Trapezoid 348"/>
            <p:cNvSpPr/>
            <p:nvPr/>
          </p:nvSpPr>
          <p:spPr>
            <a:xfrm rot="797285" flipH="1">
              <a:off x="4124549" y="2864308"/>
              <a:ext cx="649016" cy="2217067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Flowchart: Delay 349"/>
            <p:cNvSpPr/>
            <p:nvPr/>
          </p:nvSpPr>
          <p:spPr>
            <a:xfrm rot="16200000">
              <a:off x="5010150" y="2076450"/>
              <a:ext cx="495300" cy="1524000"/>
            </a:xfrm>
            <a:prstGeom prst="flowChartDelay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1" name="Group 350"/>
          <p:cNvGrpSpPr/>
          <p:nvPr/>
        </p:nvGrpSpPr>
        <p:grpSpPr>
          <a:xfrm>
            <a:off x="6324600" y="2514600"/>
            <a:ext cx="1143000" cy="2362200"/>
            <a:chOff x="5562600" y="228600"/>
            <a:chExt cx="3045502" cy="6555014"/>
          </a:xfrm>
        </p:grpSpPr>
        <p:sp>
          <p:nvSpPr>
            <p:cNvPr id="352" name="Oval 351"/>
            <p:cNvSpPr/>
            <p:nvPr/>
          </p:nvSpPr>
          <p:spPr>
            <a:xfrm rot="19111405">
              <a:off x="7137074" y="5796285"/>
              <a:ext cx="601091" cy="987329"/>
            </a:xfrm>
            <a:prstGeom prst="ellipse">
              <a:avLst/>
            </a:prstGeom>
            <a:solidFill>
              <a:srgbClr val="A491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Oval 352"/>
            <p:cNvSpPr/>
            <p:nvPr/>
          </p:nvSpPr>
          <p:spPr>
            <a:xfrm rot="3081452">
              <a:off x="6435041" y="5771025"/>
              <a:ext cx="574623" cy="951887"/>
            </a:xfrm>
            <a:prstGeom prst="ellipse">
              <a:avLst/>
            </a:prstGeom>
            <a:solidFill>
              <a:srgbClr val="A491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46"/>
            <p:cNvGrpSpPr/>
            <p:nvPr/>
          </p:nvGrpSpPr>
          <p:grpSpPr>
            <a:xfrm>
              <a:off x="5562600" y="228600"/>
              <a:ext cx="3045502" cy="6016746"/>
              <a:chOff x="5562600" y="228600"/>
              <a:chExt cx="3045502" cy="6016746"/>
            </a:xfrm>
          </p:grpSpPr>
          <p:sp>
            <p:nvSpPr>
              <p:cNvPr id="355" name="Cloud 4"/>
              <p:cNvSpPr/>
              <p:nvPr/>
            </p:nvSpPr>
            <p:spPr>
              <a:xfrm rot="5400000">
                <a:off x="6781800" y="990600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Cloud 355"/>
              <p:cNvSpPr/>
              <p:nvPr/>
            </p:nvSpPr>
            <p:spPr>
              <a:xfrm rot="17017031">
                <a:off x="5448788" y="880989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7" name="Group 30"/>
              <p:cNvGrpSpPr/>
              <p:nvPr/>
            </p:nvGrpSpPr>
            <p:grpSpPr>
              <a:xfrm>
                <a:off x="5562600" y="2057400"/>
                <a:ext cx="3045502" cy="4187946"/>
                <a:chOff x="4419600" y="2060454"/>
                <a:chExt cx="3045502" cy="4187946"/>
              </a:xfrm>
            </p:grpSpPr>
            <p:sp>
              <p:nvSpPr>
                <p:cNvPr id="362" name="Oval 361"/>
                <p:cNvSpPr/>
                <p:nvPr/>
              </p:nvSpPr>
              <p:spPr>
                <a:xfrm>
                  <a:off x="6890479" y="3785016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Oval 362"/>
                <p:cNvSpPr/>
                <p:nvPr/>
              </p:nvSpPr>
              <p:spPr>
                <a:xfrm>
                  <a:off x="4419600" y="3810000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Trapezoid 363"/>
                <p:cNvSpPr/>
                <p:nvPr/>
              </p:nvSpPr>
              <p:spPr>
                <a:xfrm rot="20102191">
                  <a:off x="6267526" y="2091421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Trapezoid 364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Trapezoid 365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Isosceles Triangle 366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Rectangle 367"/>
                <p:cNvSpPr/>
                <p:nvPr/>
              </p:nvSpPr>
              <p:spPr>
                <a:xfrm>
                  <a:off x="5181600" y="4419600"/>
                  <a:ext cx="1524000" cy="228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Trapezoid 368"/>
                <p:cNvSpPr/>
                <p:nvPr/>
              </p:nvSpPr>
              <p:spPr>
                <a:xfrm rot="366654" flipH="1">
                  <a:off x="4944218" y="2084003"/>
                  <a:ext cx="706763" cy="3877254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Trapezoid 369"/>
                <p:cNvSpPr/>
                <p:nvPr/>
              </p:nvSpPr>
              <p:spPr>
                <a:xfrm rot="21233346">
                  <a:off x="6224662" y="2067736"/>
                  <a:ext cx="706763" cy="3886573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58" name="Oval 357"/>
              <p:cNvSpPr/>
              <p:nvPr/>
            </p:nvSpPr>
            <p:spPr>
              <a:xfrm>
                <a:off x="6172200" y="457200"/>
                <a:ext cx="1676400" cy="1905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Cloud 358"/>
              <p:cNvSpPr/>
              <p:nvPr/>
            </p:nvSpPr>
            <p:spPr>
              <a:xfrm>
                <a:off x="6019800" y="228600"/>
                <a:ext cx="1905000" cy="9906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Cloud 359"/>
              <p:cNvSpPr/>
              <p:nvPr/>
            </p:nvSpPr>
            <p:spPr>
              <a:xfrm>
                <a:off x="6324600" y="1676400"/>
                <a:ext cx="1447800" cy="9906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Oval 360"/>
              <p:cNvSpPr/>
              <p:nvPr/>
            </p:nvSpPr>
            <p:spPr>
              <a:xfrm>
                <a:off x="6705600" y="1828800"/>
                <a:ext cx="675807" cy="4097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8" name="Group 417"/>
          <p:cNvGrpSpPr/>
          <p:nvPr/>
        </p:nvGrpSpPr>
        <p:grpSpPr>
          <a:xfrm>
            <a:off x="4419600" y="3481727"/>
            <a:ext cx="1828800" cy="1273297"/>
            <a:chOff x="4419600" y="3481727"/>
            <a:chExt cx="1828800" cy="1273297"/>
          </a:xfrm>
        </p:grpSpPr>
        <p:grpSp>
          <p:nvGrpSpPr>
            <p:cNvPr id="371" name="Group 93"/>
            <p:cNvGrpSpPr/>
            <p:nvPr/>
          </p:nvGrpSpPr>
          <p:grpSpPr>
            <a:xfrm rot="6241915">
              <a:off x="4874503" y="3347912"/>
              <a:ext cx="907529" cy="1175159"/>
              <a:chOff x="1219200" y="1371600"/>
              <a:chExt cx="1676400" cy="2286000"/>
            </a:xfrm>
          </p:grpSpPr>
          <p:sp>
            <p:nvSpPr>
              <p:cNvPr id="372" name="Oval 7"/>
              <p:cNvSpPr/>
              <p:nvPr/>
            </p:nvSpPr>
            <p:spPr>
              <a:xfrm rot="19638581">
                <a:off x="1295400" y="1371600"/>
                <a:ext cx="1600200" cy="2286000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Oval 8"/>
              <p:cNvSpPr/>
              <p:nvPr/>
            </p:nvSpPr>
            <p:spPr>
              <a:xfrm>
                <a:off x="1371600" y="1752600"/>
                <a:ext cx="914400" cy="914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Cloud 373"/>
              <p:cNvSpPr/>
              <p:nvPr/>
            </p:nvSpPr>
            <p:spPr>
              <a:xfrm rot="19132349">
                <a:off x="1219200" y="1828800"/>
                <a:ext cx="762000" cy="304800"/>
              </a:xfrm>
              <a:prstGeom prst="cloud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Oval 374"/>
              <p:cNvSpPr/>
              <p:nvPr/>
            </p:nvSpPr>
            <p:spPr>
              <a:xfrm rot="2148584">
                <a:off x="1960450" y="2387289"/>
                <a:ext cx="258094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Oval 375"/>
              <p:cNvSpPr/>
              <p:nvPr/>
            </p:nvSpPr>
            <p:spPr>
              <a:xfrm rot="20368391">
                <a:off x="1448079" y="2465277"/>
                <a:ext cx="240166" cy="47970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Oval 376"/>
              <p:cNvSpPr/>
              <p:nvPr/>
            </p:nvSpPr>
            <p:spPr>
              <a:xfrm>
                <a:off x="2133600" y="2133600"/>
                <a:ext cx="228600" cy="4218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Oval 377"/>
              <p:cNvSpPr/>
              <p:nvPr/>
            </p:nvSpPr>
            <p:spPr>
              <a:xfrm>
                <a:off x="2133600" y="2438400"/>
                <a:ext cx="152400" cy="152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accent6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9" name="Group 378"/>
            <p:cNvGrpSpPr/>
            <p:nvPr/>
          </p:nvGrpSpPr>
          <p:grpSpPr>
            <a:xfrm>
              <a:off x="4419600" y="4114800"/>
              <a:ext cx="1828800" cy="640224"/>
              <a:chOff x="4419600" y="3886200"/>
              <a:chExt cx="3264980" cy="1143000"/>
            </a:xfrm>
          </p:grpSpPr>
          <p:grpSp>
            <p:nvGrpSpPr>
              <p:cNvPr id="380" name="Group 10"/>
              <p:cNvGrpSpPr/>
              <p:nvPr/>
            </p:nvGrpSpPr>
            <p:grpSpPr>
              <a:xfrm>
                <a:off x="4419600" y="3962400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409" name="Moon 2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0" name="Moon 3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1" name="Moon 4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Moon 5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Moon 6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Moon 7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Moon 8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Moon 9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81" name="Flowchart: Manual Operation 380"/>
              <p:cNvSpPr/>
              <p:nvPr/>
            </p:nvSpPr>
            <p:spPr>
              <a:xfrm>
                <a:off x="4495800" y="4191000"/>
                <a:ext cx="3124200" cy="838200"/>
              </a:xfrm>
              <a:prstGeom prst="flowChartManualOperation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2" name="Group 11"/>
              <p:cNvGrpSpPr/>
              <p:nvPr/>
            </p:nvGrpSpPr>
            <p:grpSpPr>
              <a:xfrm rot="10165254">
                <a:off x="5665147" y="4063011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401" name="Moon 400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" name="Moon 401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3" name="Moon 402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4" name="Moon 403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5" name="Moon 404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6" name="Moon 405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7" name="Moon 406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8" name="Moon 407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" name="Group 20"/>
              <p:cNvGrpSpPr/>
              <p:nvPr/>
            </p:nvGrpSpPr>
            <p:grpSpPr>
              <a:xfrm rot="11574703">
                <a:off x="4599540" y="4176517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393" name="Moon 392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Moon 393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Moon 394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Moon 395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Moon 396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Moon 397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Moon 398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0" name="Moon 399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4" name="Group 29"/>
              <p:cNvGrpSpPr/>
              <p:nvPr/>
            </p:nvGrpSpPr>
            <p:grpSpPr>
              <a:xfrm>
                <a:off x="5715000" y="3886200"/>
                <a:ext cx="1969580" cy="469365"/>
                <a:chOff x="4538796" y="3250988"/>
                <a:chExt cx="2638406" cy="1463651"/>
              </a:xfrm>
            </p:grpSpPr>
            <p:sp>
              <p:nvSpPr>
                <p:cNvPr id="385" name="Moon 384"/>
                <p:cNvSpPr/>
                <p:nvPr/>
              </p:nvSpPr>
              <p:spPr>
                <a:xfrm rot="18737603">
                  <a:off x="5438629" y="3152563"/>
                  <a:ext cx="3048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Moon 385"/>
                <p:cNvSpPr/>
                <p:nvPr/>
              </p:nvSpPr>
              <p:spPr>
                <a:xfrm rot="2437341">
                  <a:off x="6512222" y="3250988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Moon 386"/>
                <p:cNvSpPr/>
                <p:nvPr/>
              </p:nvSpPr>
              <p:spPr>
                <a:xfrm rot="19942787">
                  <a:off x="5118328" y="3266839"/>
                  <a:ext cx="31378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Moon 387"/>
                <p:cNvSpPr/>
                <p:nvPr/>
              </p:nvSpPr>
              <p:spPr>
                <a:xfrm rot="3241262">
                  <a:off x="6130303" y="3315373"/>
                  <a:ext cx="457200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Moon 388"/>
                <p:cNvSpPr/>
                <p:nvPr/>
              </p:nvSpPr>
              <p:spPr>
                <a:xfrm rot="18386652">
                  <a:off x="5080276" y="3434270"/>
                  <a:ext cx="364839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Moon 389"/>
                <p:cNvSpPr/>
                <p:nvPr/>
              </p:nvSpPr>
              <p:spPr>
                <a:xfrm rot="3304383" flipH="1">
                  <a:off x="6052888" y="3212805"/>
                  <a:ext cx="247166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Moon 390"/>
                <p:cNvSpPr/>
                <p:nvPr/>
              </p:nvSpPr>
              <p:spPr>
                <a:xfrm rot="4302584" flipH="1">
                  <a:off x="6290875" y="3543702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Moon 391"/>
                <p:cNvSpPr/>
                <p:nvPr/>
              </p:nvSpPr>
              <p:spPr>
                <a:xfrm rot="4198716" flipH="1">
                  <a:off x="5605075" y="3238904"/>
                  <a:ext cx="324854" cy="1447800"/>
                </a:xfrm>
                <a:prstGeom prst="moon">
                  <a:avLst>
                    <a:gd name="adj" fmla="val 75490"/>
                  </a:avLst>
                </a:prstGeom>
                <a:solidFill>
                  <a:srgbClr val="EAD5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9" name="Group 48"/>
          <p:cNvGrpSpPr/>
          <p:nvPr/>
        </p:nvGrpSpPr>
        <p:grpSpPr>
          <a:xfrm>
            <a:off x="6464595" y="4953000"/>
            <a:ext cx="2679405" cy="762000"/>
            <a:chOff x="533400" y="4953000"/>
            <a:chExt cx="2743200" cy="762000"/>
          </a:xfrm>
        </p:grpSpPr>
        <p:sp>
          <p:nvSpPr>
            <p:cNvPr id="50" name="Rounded Rectangle 49"/>
            <p:cNvSpPr/>
            <p:nvPr/>
          </p:nvSpPr>
          <p:spPr>
            <a:xfrm>
              <a:off x="2362200" y="5334000"/>
              <a:ext cx="914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1447800" y="5334000"/>
              <a:ext cx="914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533400" y="5334000"/>
              <a:ext cx="914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914400" y="4953000"/>
              <a:ext cx="914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>
              <a:off x="1828800" y="4953000"/>
              <a:ext cx="914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ounded Rectangle 56"/>
            <p:cNvSpPr/>
            <p:nvPr/>
          </p:nvSpPr>
          <p:spPr>
            <a:xfrm>
              <a:off x="2743200" y="4953000"/>
              <a:ext cx="533400" cy="3810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7" name="4-Point Star 416"/>
          <p:cNvSpPr/>
          <p:nvPr/>
        </p:nvSpPr>
        <p:spPr>
          <a:xfrm>
            <a:off x="5334000" y="76200"/>
            <a:ext cx="862781" cy="990600"/>
          </a:xfrm>
          <a:prstGeom prst="star4">
            <a:avLst>
              <a:gd name="adj" fmla="val 17813"/>
            </a:avLst>
          </a:prstGeom>
          <a:solidFill>
            <a:schemeClr val="bg2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352800" y="457200"/>
            <a:ext cx="2362200" cy="6172200"/>
            <a:chOff x="4267200" y="533400"/>
            <a:chExt cx="2079188" cy="5973491"/>
          </a:xfrm>
        </p:grpSpPr>
        <p:sp>
          <p:nvSpPr>
            <p:cNvPr id="3" name="Oval 2"/>
            <p:cNvSpPr/>
            <p:nvPr/>
          </p:nvSpPr>
          <p:spPr>
            <a:xfrm rot="19323027">
              <a:off x="5222792" y="5293763"/>
              <a:ext cx="755816" cy="113729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732486">
              <a:off x="4571016" y="5369595"/>
              <a:ext cx="755816" cy="113729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135"/>
            <p:cNvGrpSpPr/>
            <p:nvPr/>
          </p:nvGrpSpPr>
          <p:grpSpPr>
            <a:xfrm>
              <a:off x="4267200" y="533400"/>
              <a:ext cx="2079188" cy="5486400"/>
              <a:chOff x="4270291" y="0"/>
              <a:chExt cx="2079188" cy="5486400"/>
            </a:xfrm>
          </p:grpSpPr>
          <p:sp>
            <p:nvSpPr>
              <p:cNvPr id="6" name="Oval 5"/>
              <p:cNvSpPr/>
              <p:nvPr/>
            </p:nvSpPr>
            <p:spPr>
              <a:xfrm rot="5400000">
                <a:off x="3924300" y="419100"/>
                <a:ext cx="2743200" cy="19050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>
                <a:off x="4320896" y="1668076"/>
                <a:ext cx="2028583" cy="3818324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Isosceles Triangle 7"/>
              <p:cNvSpPr/>
              <p:nvPr/>
            </p:nvSpPr>
            <p:spPr>
              <a:xfrm rot="10800000">
                <a:off x="5045390" y="1668076"/>
                <a:ext cx="579595" cy="707097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4648200" y="3429000"/>
                <a:ext cx="1448988" cy="212129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366654" flipH="1">
                <a:off x="4384996" y="1622052"/>
                <a:ext cx="671976" cy="359789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21343766">
                <a:off x="4762054" y="1625720"/>
                <a:ext cx="724345" cy="3606541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" name="Oval 11"/>
              <p:cNvSpPr/>
              <p:nvPr/>
            </p:nvSpPr>
            <p:spPr>
              <a:xfrm rot="5400000">
                <a:off x="4499028" y="453972"/>
                <a:ext cx="1669944" cy="1371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Flowchart: Punched Tape 12"/>
              <p:cNvSpPr/>
              <p:nvPr/>
            </p:nvSpPr>
            <p:spPr>
              <a:xfrm rot="11048496">
                <a:off x="4584309" y="650177"/>
                <a:ext cx="1449522" cy="393279"/>
              </a:xfrm>
              <a:prstGeom prst="flowChartPunchedTape">
                <a:avLst/>
              </a:prstGeom>
              <a:solidFill>
                <a:srgbClr val="CFB33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Flowchart: Delay 13"/>
              <p:cNvSpPr/>
              <p:nvPr/>
            </p:nvSpPr>
            <p:spPr>
              <a:xfrm rot="16200000">
                <a:off x="5048250" y="-95250"/>
                <a:ext cx="571500" cy="1371600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" name="Group 117"/>
              <p:cNvGrpSpPr/>
              <p:nvPr/>
            </p:nvGrpSpPr>
            <p:grpSpPr>
              <a:xfrm>
                <a:off x="4288437" y="510915"/>
                <a:ext cx="1917491" cy="373504"/>
                <a:chOff x="6764312" y="5017957"/>
                <a:chExt cx="3174167" cy="544643"/>
              </a:xfrm>
            </p:grpSpPr>
            <p:sp>
              <p:nvSpPr>
                <p:cNvPr id="36" name="Rounded Rectangle 35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38" name="Multiply 37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Multiply 38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Diamond 39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Diamond 40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Multiply 41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Diamond 42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Multiply 43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6" name="Trapezoid 15"/>
              <p:cNvSpPr/>
              <p:nvPr/>
            </p:nvSpPr>
            <p:spPr>
              <a:xfrm rot="21237634">
                <a:off x="4270291" y="1874026"/>
                <a:ext cx="941842" cy="1556913"/>
              </a:xfrm>
              <a:prstGeom prst="trapezoid">
                <a:avLst>
                  <a:gd name="adj" fmla="val 34133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>
                <a:off x="5258326" y="1892173"/>
                <a:ext cx="941842" cy="1536827"/>
              </a:xfrm>
              <a:prstGeom prst="trapezoid">
                <a:avLst>
                  <a:gd name="adj" fmla="val 34133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99"/>
              <p:cNvGrpSpPr/>
              <p:nvPr/>
            </p:nvGrpSpPr>
            <p:grpSpPr>
              <a:xfrm>
                <a:off x="4648200" y="1752600"/>
                <a:ext cx="457200" cy="533400"/>
                <a:chOff x="6705600" y="1447800"/>
                <a:chExt cx="1981200" cy="1981200"/>
              </a:xfrm>
            </p:grpSpPr>
            <p:sp>
              <p:nvSpPr>
                <p:cNvPr id="31" name="Oval 30"/>
                <p:cNvSpPr/>
                <p:nvPr/>
              </p:nvSpPr>
              <p:spPr>
                <a:xfrm>
                  <a:off x="6705600" y="1447800"/>
                  <a:ext cx="1981200" cy="19812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Isosceles Triangle 31"/>
                <p:cNvSpPr/>
                <p:nvPr/>
              </p:nvSpPr>
              <p:spPr>
                <a:xfrm>
                  <a:off x="7543800" y="15240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Isosceles Triangle 32"/>
                <p:cNvSpPr/>
                <p:nvPr/>
              </p:nvSpPr>
              <p:spPr>
                <a:xfrm rot="10800000">
                  <a:off x="7543800" y="25908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Isosceles Triangle 33"/>
                <p:cNvSpPr/>
                <p:nvPr/>
              </p:nvSpPr>
              <p:spPr>
                <a:xfrm rot="5400000">
                  <a:off x="8191500" y="20955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Isosceles Triangle 34"/>
                <p:cNvSpPr/>
                <p:nvPr/>
              </p:nvSpPr>
              <p:spPr>
                <a:xfrm rot="16200000">
                  <a:off x="6896100" y="2095500"/>
                  <a:ext cx="381000" cy="609600"/>
                </a:xfrm>
                <a:prstGeom prst="triangle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118"/>
              <p:cNvGrpSpPr/>
              <p:nvPr/>
            </p:nvGrpSpPr>
            <p:grpSpPr>
              <a:xfrm>
                <a:off x="4724400" y="3352800"/>
                <a:ext cx="1219200" cy="685800"/>
                <a:chOff x="1981200" y="3276600"/>
                <a:chExt cx="3505200" cy="1371600"/>
              </a:xfrm>
            </p:grpSpPr>
            <p:sp>
              <p:nvSpPr>
                <p:cNvPr id="22" name="Cube 21"/>
                <p:cNvSpPr/>
                <p:nvPr/>
              </p:nvSpPr>
              <p:spPr>
                <a:xfrm>
                  <a:off x="1981200" y="3276600"/>
                  <a:ext cx="3505200" cy="1371600"/>
                </a:xfrm>
                <a:prstGeom prst="cube">
                  <a:avLst/>
                </a:prstGeom>
                <a:solidFill>
                  <a:srgbClr val="E8CA5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7" name="Group 9"/>
                <p:cNvGrpSpPr/>
                <p:nvPr/>
              </p:nvGrpSpPr>
              <p:grpSpPr>
                <a:xfrm>
                  <a:off x="2047408" y="3653853"/>
                  <a:ext cx="2809406" cy="888167"/>
                  <a:chOff x="1447800" y="1420318"/>
                  <a:chExt cx="2956809" cy="1096781"/>
                </a:xfrm>
              </p:grpSpPr>
              <p:sp>
                <p:nvSpPr>
                  <p:cNvPr id="24" name="Quad Arrow 23"/>
                  <p:cNvSpPr/>
                  <p:nvPr/>
                </p:nvSpPr>
                <p:spPr>
                  <a:xfrm>
                    <a:off x="1447800" y="1447800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Quad Arrow 3"/>
                  <p:cNvSpPr/>
                  <p:nvPr/>
                </p:nvSpPr>
                <p:spPr>
                  <a:xfrm>
                    <a:off x="2434652" y="1444053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Quad Arrow 4"/>
                  <p:cNvSpPr/>
                  <p:nvPr/>
                </p:nvSpPr>
                <p:spPr>
                  <a:xfrm>
                    <a:off x="3414009" y="1450299"/>
                    <a:ext cx="990600" cy="1066800"/>
                  </a:xfrm>
                  <a:prstGeom prst="quadArrow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" name="Oval 5"/>
                  <p:cNvSpPr/>
                  <p:nvPr/>
                </p:nvSpPr>
                <p:spPr>
                  <a:xfrm>
                    <a:off x="2286000" y="1447800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Oval 6"/>
                  <p:cNvSpPr/>
                  <p:nvPr/>
                </p:nvSpPr>
                <p:spPr>
                  <a:xfrm>
                    <a:off x="3247869" y="1420318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Oval 7"/>
                  <p:cNvSpPr/>
                  <p:nvPr/>
                </p:nvSpPr>
                <p:spPr>
                  <a:xfrm>
                    <a:off x="2303488" y="2184816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Oval 8"/>
                  <p:cNvSpPr/>
                  <p:nvPr/>
                </p:nvSpPr>
                <p:spPr>
                  <a:xfrm>
                    <a:off x="3262859" y="2154837"/>
                    <a:ext cx="304800" cy="304800"/>
                  </a:xfrm>
                  <a:prstGeom prst="ellipse">
                    <a:avLst/>
                  </a:prstGeom>
                  <a:solidFill>
                    <a:schemeClr val="accent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0" name="Oval 19"/>
              <p:cNvSpPr/>
              <p:nvPr/>
            </p:nvSpPr>
            <p:spPr>
              <a:xfrm>
                <a:off x="5715000" y="3352800"/>
                <a:ext cx="546340" cy="45709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4419600" y="3352800"/>
                <a:ext cx="533400" cy="4339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" name="Group 44"/>
          <p:cNvGrpSpPr/>
          <p:nvPr/>
        </p:nvGrpSpPr>
        <p:grpSpPr>
          <a:xfrm>
            <a:off x="304800" y="457200"/>
            <a:ext cx="2590800" cy="5867400"/>
            <a:chOff x="990600" y="304799"/>
            <a:chExt cx="2209800" cy="5554478"/>
          </a:xfrm>
        </p:grpSpPr>
        <p:sp>
          <p:nvSpPr>
            <p:cNvPr id="46" name="Oval 18"/>
            <p:cNvSpPr/>
            <p:nvPr/>
          </p:nvSpPr>
          <p:spPr>
            <a:xfrm rot="19323027">
              <a:off x="2022148" y="5371190"/>
              <a:ext cx="1032222" cy="48808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19323027">
              <a:off x="1412549" y="5371188"/>
              <a:ext cx="1032222" cy="48808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>
              <a:off x="1219200" y="3352800"/>
              <a:ext cx="1857640" cy="2328979"/>
            </a:xfrm>
            <a:prstGeom prst="trapezoid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Oval 48"/>
            <p:cNvSpPr/>
            <p:nvPr/>
          </p:nvSpPr>
          <p:spPr>
            <a:xfrm>
              <a:off x="2209800" y="4191000"/>
              <a:ext cx="5334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>
              <a:off x="1447800" y="4038600"/>
              <a:ext cx="5334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Isosceles Triangle 50"/>
            <p:cNvSpPr/>
            <p:nvPr/>
          </p:nvSpPr>
          <p:spPr>
            <a:xfrm rot="10511856">
              <a:off x="1746356" y="2003383"/>
              <a:ext cx="831050" cy="64905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 rot="20649393">
              <a:off x="1228466" y="2984148"/>
              <a:ext cx="829536" cy="1299752"/>
            </a:xfrm>
            <a:prstGeom prst="trapezoid">
              <a:avLst>
                <a:gd name="adj" fmla="val 31954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rot="1097253">
              <a:off x="2231603" y="2827664"/>
              <a:ext cx="834512" cy="1693915"/>
            </a:xfrm>
            <a:prstGeom prst="trapezoid">
              <a:avLst>
                <a:gd name="adj" fmla="val 34636"/>
              </a:avLst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Pie 53"/>
            <p:cNvSpPr/>
            <p:nvPr/>
          </p:nvSpPr>
          <p:spPr>
            <a:xfrm rot="18473761">
              <a:off x="1378533" y="2000349"/>
              <a:ext cx="1609068" cy="1483068"/>
            </a:xfrm>
            <a:prstGeom prst="pie">
              <a:avLst>
                <a:gd name="adj1" fmla="val 20950898"/>
                <a:gd name="adj2" fmla="val 17310339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55" name="Group 101"/>
            <p:cNvGrpSpPr/>
            <p:nvPr/>
          </p:nvGrpSpPr>
          <p:grpSpPr>
            <a:xfrm>
              <a:off x="1249180" y="5291528"/>
              <a:ext cx="1838794" cy="269823"/>
              <a:chOff x="4114800" y="6248400"/>
              <a:chExt cx="1026591" cy="216353"/>
            </a:xfrm>
          </p:grpSpPr>
          <p:sp>
            <p:nvSpPr>
              <p:cNvPr id="91" name="Rounded Rectangle 90"/>
              <p:cNvSpPr/>
              <p:nvPr/>
            </p:nvSpPr>
            <p:spPr>
              <a:xfrm>
                <a:off x="4114800" y="6248400"/>
                <a:ext cx="1026591" cy="216353"/>
              </a:xfrm>
              <a:prstGeom prst="roundRect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6" name="Group 12"/>
              <p:cNvGrpSpPr/>
              <p:nvPr/>
            </p:nvGrpSpPr>
            <p:grpSpPr>
              <a:xfrm>
                <a:off x="4114800" y="6248400"/>
                <a:ext cx="945115" cy="216353"/>
                <a:chOff x="1447800" y="4953000"/>
                <a:chExt cx="4419600" cy="990600"/>
              </a:xfrm>
            </p:grpSpPr>
            <p:sp>
              <p:nvSpPr>
                <p:cNvPr id="93" name="Block Arc 92"/>
                <p:cNvSpPr/>
                <p:nvPr/>
              </p:nvSpPr>
              <p:spPr>
                <a:xfrm>
                  <a:off x="14478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4" name="Block Arc 93"/>
                <p:cNvSpPr/>
                <p:nvPr/>
              </p:nvSpPr>
              <p:spPr>
                <a:xfrm>
                  <a:off x="25146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5" name="Block Arc 94"/>
                <p:cNvSpPr/>
                <p:nvPr/>
              </p:nvSpPr>
              <p:spPr>
                <a:xfrm>
                  <a:off x="35814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" name="Block Arc 95"/>
                <p:cNvSpPr/>
                <p:nvPr/>
              </p:nvSpPr>
              <p:spPr>
                <a:xfrm>
                  <a:off x="46482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7" name="Oval 96"/>
                <p:cNvSpPr/>
                <p:nvPr/>
              </p:nvSpPr>
              <p:spPr>
                <a:xfrm>
                  <a:off x="19050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Oval 97"/>
                <p:cNvSpPr/>
                <p:nvPr/>
              </p:nvSpPr>
              <p:spPr>
                <a:xfrm>
                  <a:off x="29718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Oval 22"/>
                <p:cNvSpPr/>
                <p:nvPr/>
              </p:nvSpPr>
              <p:spPr>
                <a:xfrm>
                  <a:off x="40386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Oval 99"/>
                <p:cNvSpPr/>
                <p:nvPr/>
              </p:nvSpPr>
              <p:spPr>
                <a:xfrm>
                  <a:off x="51054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" name="Group 43"/>
            <p:cNvGrpSpPr/>
            <p:nvPr/>
          </p:nvGrpSpPr>
          <p:grpSpPr>
            <a:xfrm>
              <a:off x="1982318" y="2522553"/>
              <a:ext cx="391082" cy="455479"/>
              <a:chOff x="6172200" y="1143000"/>
              <a:chExt cx="1828800" cy="1905000"/>
            </a:xfrm>
          </p:grpSpPr>
          <p:sp>
            <p:nvSpPr>
              <p:cNvPr id="86" name="Oval 85"/>
              <p:cNvSpPr/>
              <p:nvPr/>
            </p:nvSpPr>
            <p:spPr>
              <a:xfrm>
                <a:off x="6172200" y="1143000"/>
                <a:ext cx="1828800" cy="1905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Quad Arrow 86"/>
              <p:cNvSpPr/>
              <p:nvPr/>
            </p:nvSpPr>
            <p:spPr>
              <a:xfrm>
                <a:off x="6815528" y="1222948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Quad Arrow 87"/>
              <p:cNvSpPr/>
              <p:nvPr/>
            </p:nvSpPr>
            <p:spPr>
              <a:xfrm>
                <a:off x="6858000" y="23622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Quad Arrow 88"/>
              <p:cNvSpPr/>
              <p:nvPr/>
            </p:nvSpPr>
            <p:spPr>
              <a:xfrm>
                <a:off x="6248400" y="17526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Quad Arrow 89"/>
              <p:cNvSpPr/>
              <p:nvPr/>
            </p:nvSpPr>
            <p:spPr>
              <a:xfrm>
                <a:off x="7391400" y="1752600"/>
                <a:ext cx="533400" cy="685800"/>
              </a:xfrm>
              <a:prstGeom prst="quadArrow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" name="Oval 56"/>
            <p:cNvSpPr/>
            <p:nvPr/>
          </p:nvSpPr>
          <p:spPr>
            <a:xfrm rot="5400000">
              <a:off x="1331124" y="793822"/>
              <a:ext cx="1593744" cy="1364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Moon 54"/>
            <p:cNvSpPr/>
            <p:nvPr/>
          </p:nvSpPr>
          <p:spPr>
            <a:xfrm>
              <a:off x="990600" y="679386"/>
              <a:ext cx="649941" cy="2597214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Moon 55"/>
            <p:cNvSpPr/>
            <p:nvPr/>
          </p:nvSpPr>
          <p:spPr>
            <a:xfrm flipH="1">
              <a:off x="2550459" y="679386"/>
              <a:ext cx="649941" cy="2597214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/>
            </a:p>
          </p:txBody>
        </p:sp>
        <p:sp>
          <p:nvSpPr>
            <p:cNvPr id="60" name="Moon 59"/>
            <p:cNvSpPr/>
            <p:nvPr/>
          </p:nvSpPr>
          <p:spPr>
            <a:xfrm rot="16010900" flipH="1">
              <a:off x="1727420" y="-153575"/>
              <a:ext cx="649304" cy="1566052"/>
            </a:xfrm>
            <a:prstGeom prst="moon">
              <a:avLst>
                <a:gd name="adj" fmla="val 87377"/>
              </a:avLst>
            </a:prstGeom>
            <a:solidFill>
              <a:srgbClr val="D5B35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" name="Group 23"/>
            <p:cNvGrpSpPr/>
            <p:nvPr/>
          </p:nvGrpSpPr>
          <p:grpSpPr>
            <a:xfrm>
              <a:off x="1380565" y="856469"/>
              <a:ext cx="1299882" cy="472221"/>
              <a:chOff x="2840889" y="4737113"/>
              <a:chExt cx="1801425" cy="847295"/>
            </a:xfrm>
          </p:grpSpPr>
          <p:sp>
            <p:nvSpPr>
              <p:cNvPr id="82" name="Moon 81"/>
              <p:cNvSpPr/>
              <p:nvPr/>
            </p:nvSpPr>
            <p:spPr>
              <a:xfrm rot="5639499">
                <a:off x="3339758" y="4568187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Moon 82"/>
              <p:cNvSpPr/>
              <p:nvPr/>
            </p:nvSpPr>
            <p:spPr>
              <a:xfrm rot="4841449">
                <a:off x="3687377" y="4531720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Moon 83"/>
              <p:cNvSpPr/>
              <p:nvPr/>
            </p:nvSpPr>
            <p:spPr>
              <a:xfrm rot="5639499">
                <a:off x="3162958" y="4599420"/>
                <a:ext cx="662919" cy="1307057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Moon 84"/>
              <p:cNvSpPr/>
              <p:nvPr/>
            </p:nvSpPr>
            <p:spPr>
              <a:xfrm rot="4340076">
                <a:off x="3339763" y="4601190"/>
                <a:ext cx="749543" cy="1160330"/>
              </a:xfrm>
              <a:prstGeom prst="moon">
                <a:avLst>
                  <a:gd name="adj" fmla="val 5132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83"/>
            <p:cNvGrpSpPr/>
            <p:nvPr/>
          </p:nvGrpSpPr>
          <p:grpSpPr>
            <a:xfrm>
              <a:off x="1295400" y="304800"/>
              <a:ext cx="1689847" cy="678004"/>
              <a:chOff x="4038600" y="642079"/>
              <a:chExt cx="1689847" cy="678004"/>
            </a:xfrm>
          </p:grpSpPr>
          <p:sp>
            <p:nvSpPr>
              <p:cNvPr id="70" name="Rectangle 10"/>
              <p:cNvSpPr/>
              <p:nvPr/>
            </p:nvSpPr>
            <p:spPr>
              <a:xfrm>
                <a:off x="4038600" y="1143000"/>
                <a:ext cx="1689847" cy="177083"/>
              </a:xfrm>
              <a:prstGeom prst="rect">
                <a:avLst/>
              </a:prstGeom>
              <a:solidFill>
                <a:srgbClr val="EFE2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" name="Group 52"/>
              <p:cNvGrpSpPr/>
              <p:nvPr/>
            </p:nvGrpSpPr>
            <p:grpSpPr>
              <a:xfrm>
                <a:off x="4114800" y="1143000"/>
                <a:ext cx="1559859" cy="177083"/>
                <a:chOff x="457200" y="1600200"/>
                <a:chExt cx="8229600" cy="1752600"/>
              </a:xfrm>
            </p:grpSpPr>
            <p:sp>
              <p:nvSpPr>
                <p:cNvPr id="75" name="Plaque 12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Plaque 13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Plaque 14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Plaque 77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Plaque 78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Plaque 79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Plaque 80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2" name="Oval 71"/>
              <p:cNvSpPr/>
              <p:nvPr/>
            </p:nvSpPr>
            <p:spPr>
              <a:xfrm>
                <a:off x="4267200" y="762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>
                <a:off x="5150370" y="76075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4704413" y="642079"/>
                <a:ext cx="347272" cy="470941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2" name="Group 102"/>
            <p:cNvGrpSpPr/>
            <p:nvPr/>
          </p:nvGrpSpPr>
          <p:grpSpPr>
            <a:xfrm>
              <a:off x="1676400" y="3429000"/>
              <a:ext cx="990600" cy="1143000"/>
              <a:chOff x="6248400" y="1828800"/>
              <a:chExt cx="1295400" cy="2286000"/>
            </a:xfrm>
          </p:grpSpPr>
          <p:sp>
            <p:nvSpPr>
              <p:cNvPr id="64" name="Rounded Rectangle 63"/>
              <p:cNvSpPr/>
              <p:nvPr/>
            </p:nvSpPr>
            <p:spPr>
              <a:xfrm>
                <a:off x="6629400" y="2057400"/>
                <a:ext cx="533400" cy="12192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6248400" y="2971800"/>
                <a:ext cx="1295400" cy="1143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6610663" y="2704476"/>
                <a:ext cx="569626" cy="773243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rapezoid 66"/>
              <p:cNvSpPr/>
              <p:nvPr/>
            </p:nvSpPr>
            <p:spPr>
              <a:xfrm rot="10800000">
                <a:off x="6477000" y="1828800"/>
                <a:ext cx="838200" cy="304800"/>
              </a:xfrm>
              <a:prstGeom prst="trapezoi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6658132" y="1957466"/>
                <a:ext cx="462196" cy="336029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Diamond 68"/>
              <p:cNvSpPr/>
              <p:nvPr/>
            </p:nvSpPr>
            <p:spPr>
              <a:xfrm>
                <a:off x="6736830" y="2789420"/>
                <a:ext cx="304800" cy="609600"/>
              </a:xfrm>
              <a:prstGeom prst="diamon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1" name="Group 100"/>
          <p:cNvGrpSpPr/>
          <p:nvPr/>
        </p:nvGrpSpPr>
        <p:grpSpPr>
          <a:xfrm>
            <a:off x="5867400" y="685800"/>
            <a:ext cx="2979159" cy="5738789"/>
            <a:chOff x="5867400" y="685800"/>
            <a:chExt cx="2979159" cy="5738789"/>
          </a:xfrm>
        </p:grpSpPr>
        <p:grpSp>
          <p:nvGrpSpPr>
            <p:cNvPr id="102" name="Group 140"/>
            <p:cNvGrpSpPr/>
            <p:nvPr/>
          </p:nvGrpSpPr>
          <p:grpSpPr>
            <a:xfrm>
              <a:off x="5867400" y="685800"/>
              <a:ext cx="2896713" cy="5738789"/>
              <a:chOff x="2895600" y="1057419"/>
              <a:chExt cx="2601105" cy="5590094"/>
            </a:xfrm>
          </p:grpSpPr>
          <p:sp>
            <p:nvSpPr>
              <p:cNvPr id="118" name="Cloud 117"/>
              <p:cNvSpPr/>
              <p:nvPr/>
            </p:nvSpPr>
            <p:spPr>
              <a:xfrm>
                <a:off x="3276600" y="1981200"/>
                <a:ext cx="381000" cy="914400"/>
              </a:xfrm>
              <a:prstGeom prst="cloud">
                <a:avLst/>
              </a:prstGeom>
              <a:solidFill>
                <a:srgbClr val="843F06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Cloud 118"/>
              <p:cNvSpPr/>
              <p:nvPr/>
            </p:nvSpPr>
            <p:spPr>
              <a:xfrm>
                <a:off x="4495800" y="2057400"/>
                <a:ext cx="381000" cy="762000"/>
              </a:xfrm>
              <a:prstGeom prst="cloud">
                <a:avLst/>
              </a:prstGeom>
              <a:solidFill>
                <a:srgbClr val="843F06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 rot="4663168">
                <a:off x="4302178" y="5978577"/>
                <a:ext cx="548390" cy="789482"/>
              </a:xfrm>
              <a:prstGeom prst="ellipse">
                <a:avLst/>
              </a:prstGeom>
              <a:solidFill>
                <a:srgbClr val="CC8B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 rot="4271122">
                <a:off x="3558915" y="5974829"/>
                <a:ext cx="548390" cy="789482"/>
              </a:xfrm>
              <a:prstGeom prst="ellipse">
                <a:avLst/>
              </a:prstGeom>
              <a:solidFill>
                <a:srgbClr val="CC8B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2895600" y="4512039"/>
                <a:ext cx="548390" cy="789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4948315" y="4397572"/>
                <a:ext cx="548390" cy="7894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3124200" y="2607039"/>
                <a:ext cx="2057400" cy="2438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Trapezoid 124"/>
              <p:cNvSpPr/>
              <p:nvPr/>
            </p:nvSpPr>
            <p:spPr>
              <a:xfrm rot="20411805">
                <a:off x="4501672" y="2989870"/>
                <a:ext cx="762000" cy="1764138"/>
              </a:xfrm>
              <a:prstGeom prst="trapezoid">
                <a:avLst/>
              </a:prstGeom>
              <a:solidFill>
                <a:srgbClr val="E5C569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Trapezoid 125"/>
              <p:cNvSpPr/>
              <p:nvPr/>
            </p:nvSpPr>
            <p:spPr>
              <a:xfrm rot="1100949">
                <a:off x="3085505" y="3120388"/>
                <a:ext cx="762000" cy="1762769"/>
              </a:xfrm>
              <a:prstGeom prst="trapezoid">
                <a:avLst/>
              </a:prstGeom>
              <a:solidFill>
                <a:srgbClr val="E5C569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126"/>
              <p:cNvSpPr/>
              <p:nvPr/>
            </p:nvSpPr>
            <p:spPr>
              <a:xfrm>
                <a:off x="3276600" y="3064239"/>
                <a:ext cx="1905000" cy="3276600"/>
              </a:xfrm>
              <a:prstGeom prst="trapezoid">
                <a:avLst>
                  <a:gd name="adj" fmla="val 18947"/>
                </a:avLst>
              </a:prstGeom>
              <a:solidFill>
                <a:srgbClr val="E5C569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3" name="Group 84"/>
              <p:cNvGrpSpPr/>
              <p:nvPr/>
            </p:nvGrpSpPr>
            <p:grpSpPr>
              <a:xfrm>
                <a:off x="4210570" y="3028687"/>
                <a:ext cx="976832" cy="3289998"/>
                <a:chOff x="6071346" y="1769811"/>
                <a:chExt cx="1834000" cy="3650020"/>
              </a:xfrm>
            </p:grpSpPr>
            <p:sp>
              <p:nvSpPr>
                <p:cNvPr id="161" name="Trapezoid 160"/>
                <p:cNvSpPr/>
                <p:nvPr/>
              </p:nvSpPr>
              <p:spPr>
                <a:xfrm rot="21203472">
                  <a:off x="6071346" y="1769811"/>
                  <a:ext cx="1834000" cy="3650020"/>
                </a:xfrm>
                <a:prstGeom prst="trapezoid">
                  <a:avLst/>
                </a:prstGeom>
                <a:solidFill>
                  <a:srgbClr val="D6D48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4" name="Group 83"/>
                <p:cNvGrpSpPr/>
                <p:nvPr/>
              </p:nvGrpSpPr>
              <p:grpSpPr>
                <a:xfrm rot="5553782">
                  <a:off x="4838212" y="3310918"/>
                  <a:ext cx="3581225" cy="613702"/>
                  <a:chOff x="3048000" y="457200"/>
                  <a:chExt cx="4876800" cy="1371600"/>
                </a:xfrm>
              </p:grpSpPr>
              <p:grpSp>
                <p:nvGrpSpPr>
                  <p:cNvPr id="128" name="Group 73"/>
                  <p:cNvGrpSpPr/>
                  <p:nvPr/>
                </p:nvGrpSpPr>
                <p:grpSpPr>
                  <a:xfrm>
                    <a:off x="3048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73" name="Block Arc 172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>
                        <a:gd name="adj1" fmla="val 2416508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4" name="Block Arc 173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29" name="Group 74"/>
                  <p:cNvGrpSpPr/>
                  <p:nvPr/>
                </p:nvGrpSpPr>
                <p:grpSpPr>
                  <a:xfrm>
                    <a:off x="41148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71" name="Block Arc 170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2" name="Block Arc 171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31" name="Group 77"/>
                  <p:cNvGrpSpPr/>
                  <p:nvPr/>
                </p:nvGrpSpPr>
                <p:grpSpPr>
                  <a:xfrm>
                    <a:off x="51054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69" name="Block Arc 168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0" name="Block Arc 169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32" name="Group 80"/>
                  <p:cNvGrpSpPr/>
                  <p:nvPr/>
                </p:nvGrpSpPr>
                <p:grpSpPr>
                  <a:xfrm>
                    <a:off x="6096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67" name="Block Arc 166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>
                        <a:gd name="adj1" fmla="val 2294751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8" name="Block Arc 167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134" name="Group 85"/>
              <p:cNvGrpSpPr/>
              <p:nvPr/>
            </p:nvGrpSpPr>
            <p:grpSpPr>
              <a:xfrm flipH="1">
                <a:off x="3277029" y="3007479"/>
                <a:ext cx="867593" cy="3309816"/>
                <a:chOff x="6071346" y="1769811"/>
                <a:chExt cx="1834000" cy="3650020"/>
              </a:xfrm>
            </p:grpSpPr>
            <p:sp>
              <p:nvSpPr>
                <p:cNvPr id="147" name="Trapezoid 146"/>
                <p:cNvSpPr/>
                <p:nvPr/>
              </p:nvSpPr>
              <p:spPr>
                <a:xfrm rot="21203472">
                  <a:off x="6071346" y="1769811"/>
                  <a:ext cx="1834000" cy="3650020"/>
                </a:xfrm>
                <a:prstGeom prst="trapezoid">
                  <a:avLst/>
                </a:prstGeom>
                <a:solidFill>
                  <a:srgbClr val="D6D48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6" name="Group 83"/>
                <p:cNvGrpSpPr/>
                <p:nvPr/>
              </p:nvGrpSpPr>
              <p:grpSpPr>
                <a:xfrm rot="5553782">
                  <a:off x="4838212" y="3310918"/>
                  <a:ext cx="3581225" cy="613702"/>
                  <a:chOff x="3048000" y="457200"/>
                  <a:chExt cx="4876800" cy="1371600"/>
                </a:xfrm>
              </p:grpSpPr>
              <p:grpSp>
                <p:nvGrpSpPr>
                  <p:cNvPr id="140" name="Group 73"/>
                  <p:cNvGrpSpPr/>
                  <p:nvPr/>
                </p:nvGrpSpPr>
                <p:grpSpPr>
                  <a:xfrm>
                    <a:off x="3048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59" name="Block Arc 158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>
                        <a:gd name="adj1" fmla="val 2416508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0" name="Block Arc 159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44" name="Group 74"/>
                  <p:cNvGrpSpPr/>
                  <p:nvPr/>
                </p:nvGrpSpPr>
                <p:grpSpPr>
                  <a:xfrm>
                    <a:off x="41148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57" name="Block Arc 156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8" name="Block Arc 157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48" name="Group 77"/>
                  <p:cNvGrpSpPr/>
                  <p:nvPr/>
                </p:nvGrpSpPr>
                <p:grpSpPr>
                  <a:xfrm>
                    <a:off x="51054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55" name="Block Arc 154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6" name="Block Arc 155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49" name="Group 80"/>
                  <p:cNvGrpSpPr/>
                  <p:nvPr/>
                </p:nvGrpSpPr>
                <p:grpSpPr>
                  <a:xfrm>
                    <a:off x="6096000" y="457200"/>
                    <a:ext cx="1828800" cy="1371600"/>
                    <a:chOff x="3048000" y="457200"/>
                    <a:chExt cx="1828800" cy="1371600"/>
                  </a:xfrm>
                </p:grpSpPr>
                <p:sp>
                  <p:nvSpPr>
                    <p:cNvPr id="153" name="Block Arc 152"/>
                    <p:cNvSpPr/>
                    <p:nvPr/>
                  </p:nvSpPr>
                  <p:spPr>
                    <a:xfrm rot="10800000">
                      <a:off x="3581400" y="457200"/>
                      <a:ext cx="1295400" cy="1219200"/>
                    </a:xfrm>
                    <a:prstGeom prst="blockArc">
                      <a:avLst>
                        <a:gd name="adj1" fmla="val 2294751"/>
                        <a:gd name="adj2" fmla="val 0"/>
                        <a:gd name="adj3" fmla="val 25000"/>
                      </a:avLst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4" name="Block Arc 153"/>
                    <p:cNvSpPr/>
                    <p:nvPr/>
                  </p:nvSpPr>
                  <p:spPr>
                    <a:xfrm>
                      <a:off x="3048000" y="609600"/>
                      <a:ext cx="1295400" cy="1219200"/>
                    </a:xfrm>
                    <a:prstGeom prst="blockArc">
                      <a:avLst/>
                    </a:prstGeom>
                    <a:solidFill>
                      <a:schemeClr val="accent1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130" name="Trapezoid 129"/>
              <p:cNvSpPr/>
              <p:nvPr/>
            </p:nvSpPr>
            <p:spPr>
              <a:xfrm rot="10800000">
                <a:off x="3857469" y="3060491"/>
                <a:ext cx="609600" cy="2286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0" name="Group 102"/>
              <p:cNvGrpSpPr/>
              <p:nvPr/>
            </p:nvGrpSpPr>
            <p:grpSpPr>
              <a:xfrm>
                <a:off x="3505200" y="2759439"/>
                <a:ext cx="1395046" cy="1295400"/>
                <a:chOff x="2624682" y="2226017"/>
                <a:chExt cx="1981200" cy="2070031"/>
              </a:xfrm>
            </p:grpSpPr>
            <p:sp>
              <p:nvSpPr>
                <p:cNvPr id="143" name="Pie 142"/>
                <p:cNvSpPr/>
                <p:nvPr/>
              </p:nvSpPr>
              <p:spPr>
                <a:xfrm rot="18695073">
                  <a:off x="2580266" y="2270433"/>
                  <a:ext cx="2070031" cy="1981200"/>
                </a:xfrm>
                <a:prstGeom prst="pi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51" name="Group 5"/>
                <p:cNvGrpSpPr/>
                <p:nvPr/>
              </p:nvGrpSpPr>
              <p:grpSpPr>
                <a:xfrm>
                  <a:off x="2743201" y="2385249"/>
                  <a:ext cx="1579657" cy="1582691"/>
                  <a:chOff x="2740939" y="2385249"/>
                  <a:chExt cx="1579657" cy="1582691"/>
                </a:xfrm>
              </p:grpSpPr>
              <p:sp>
                <p:nvSpPr>
                  <p:cNvPr id="145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Moon 145"/>
                  <p:cNvSpPr/>
                  <p:nvPr/>
                </p:nvSpPr>
                <p:spPr>
                  <a:xfrm rot="16200000">
                    <a:off x="2971923" y="21565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2" name="Group 119"/>
              <p:cNvGrpSpPr/>
              <p:nvPr/>
            </p:nvGrpSpPr>
            <p:grpSpPr>
              <a:xfrm rot="5400000">
                <a:off x="2285999" y="3429001"/>
                <a:ext cx="2438401" cy="914400"/>
                <a:chOff x="2624682" y="2226018"/>
                <a:chExt cx="1981200" cy="2070031"/>
              </a:xfrm>
            </p:grpSpPr>
            <p:sp>
              <p:nvSpPr>
                <p:cNvPr id="139" name="Pie 138"/>
                <p:cNvSpPr/>
                <p:nvPr/>
              </p:nvSpPr>
              <p:spPr>
                <a:xfrm rot="16952334">
                  <a:off x="2580266" y="2270434"/>
                  <a:ext cx="2070031" cy="1981200"/>
                </a:xfrm>
                <a:prstGeom prst="pie">
                  <a:avLst>
                    <a:gd name="adj1" fmla="val 3057576"/>
                    <a:gd name="adj2" fmla="val 16200000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62" name="Group 5"/>
                <p:cNvGrpSpPr/>
                <p:nvPr/>
              </p:nvGrpSpPr>
              <p:grpSpPr>
                <a:xfrm>
                  <a:off x="2743201" y="2385249"/>
                  <a:ext cx="1579657" cy="1582691"/>
                  <a:chOff x="2740939" y="2385249"/>
                  <a:chExt cx="1579657" cy="1582691"/>
                </a:xfrm>
              </p:grpSpPr>
              <p:sp>
                <p:nvSpPr>
                  <p:cNvPr id="141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Moon 141"/>
                  <p:cNvSpPr/>
                  <p:nvPr/>
                </p:nvSpPr>
                <p:spPr>
                  <a:xfrm rot="16200000">
                    <a:off x="2971923" y="21565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3" name="Oval 132"/>
              <p:cNvSpPr/>
              <p:nvPr/>
            </p:nvSpPr>
            <p:spPr>
              <a:xfrm>
                <a:off x="3432748" y="1295400"/>
                <a:ext cx="12954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3" name="Group 124"/>
              <p:cNvGrpSpPr/>
              <p:nvPr/>
            </p:nvGrpSpPr>
            <p:grpSpPr>
              <a:xfrm rot="11155702">
                <a:off x="3279067" y="1057419"/>
                <a:ext cx="1614668" cy="1295400"/>
                <a:chOff x="2587394" y="2007266"/>
                <a:chExt cx="1981200" cy="2070031"/>
              </a:xfrm>
              <a:solidFill>
                <a:srgbClr val="E5C569"/>
              </a:solidFill>
            </p:grpSpPr>
            <p:sp>
              <p:nvSpPr>
                <p:cNvPr id="135" name="Pie 134"/>
                <p:cNvSpPr/>
                <p:nvPr/>
              </p:nvSpPr>
              <p:spPr>
                <a:xfrm rot="18695073">
                  <a:off x="2542978" y="2051682"/>
                  <a:ext cx="2070031" cy="1981200"/>
                </a:xfrm>
                <a:prstGeom prst="pie">
                  <a:avLst>
                    <a:gd name="adj1" fmla="val 1172859"/>
                    <a:gd name="adj2" fmla="val 15679699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64" name="Group 5"/>
                <p:cNvGrpSpPr/>
                <p:nvPr/>
              </p:nvGrpSpPr>
              <p:grpSpPr>
                <a:xfrm>
                  <a:off x="2737026" y="2244349"/>
                  <a:ext cx="1585829" cy="1723591"/>
                  <a:chOff x="2734764" y="2244349"/>
                  <a:chExt cx="1585829" cy="1723591"/>
                </a:xfrm>
                <a:grpFill/>
              </p:grpSpPr>
              <p:sp>
                <p:nvSpPr>
                  <p:cNvPr id="137" name="Moon 3"/>
                  <p:cNvSpPr/>
                  <p:nvPr/>
                </p:nvSpPr>
                <p:spPr>
                  <a:xfrm rot="16200000">
                    <a:off x="2898653" y="2546001"/>
                    <a:ext cx="1264225" cy="1579654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137"/>
                  <p:cNvSpPr/>
                  <p:nvPr/>
                </p:nvSpPr>
                <p:spPr>
                  <a:xfrm rot="16200000">
                    <a:off x="2963485" y="2015628"/>
                    <a:ext cx="1119952" cy="1577394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65" name="Group 204"/>
            <p:cNvGrpSpPr/>
            <p:nvPr/>
          </p:nvGrpSpPr>
          <p:grpSpPr>
            <a:xfrm>
              <a:off x="6629400" y="914400"/>
              <a:ext cx="1389357" cy="848673"/>
              <a:chOff x="2115843" y="980127"/>
              <a:chExt cx="2833039" cy="1636129"/>
            </a:xfrm>
          </p:grpSpPr>
          <p:sp>
            <p:nvSpPr>
              <p:cNvPr id="112" name="Moon 111"/>
              <p:cNvSpPr/>
              <p:nvPr/>
            </p:nvSpPr>
            <p:spPr>
              <a:xfrm rot="5755702">
                <a:off x="2714298" y="381672"/>
                <a:ext cx="1636129" cy="2833039"/>
              </a:xfrm>
              <a:prstGeom prst="moon">
                <a:avLst>
                  <a:gd name="adj" fmla="val 67712"/>
                </a:avLst>
              </a:prstGeom>
              <a:solidFill>
                <a:srgbClr val="E5C56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Flowchart: Collate 112"/>
              <p:cNvSpPr/>
              <p:nvPr/>
            </p:nvSpPr>
            <p:spPr>
              <a:xfrm rot="20116258">
                <a:off x="2419479" y="1467918"/>
                <a:ext cx="571170" cy="587261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4" name="Flowchart: Collate 113"/>
              <p:cNvSpPr/>
              <p:nvPr/>
            </p:nvSpPr>
            <p:spPr>
              <a:xfrm rot="2252140">
                <a:off x="4016213" y="1545062"/>
                <a:ext cx="571170" cy="675313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5" name="Flowchart: Collate 114"/>
              <p:cNvSpPr/>
              <p:nvPr/>
            </p:nvSpPr>
            <p:spPr>
              <a:xfrm rot="307439">
                <a:off x="3212447" y="1053011"/>
                <a:ext cx="571170" cy="910746"/>
              </a:xfrm>
              <a:prstGeom prst="flowChartCollat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Diamond 115"/>
              <p:cNvSpPr/>
              <p:nvPr/>
            </p:nvSpPr>
            <p:spPr>
              <a:xfrm rot="20885999">
                <a:off x="2860624" y="1179227"/>
                <a:ext cx="381000" cy="685800"/>
              </a:xfrm>
              <a:prstGeom prst="diamond">
                <a:avLst/>
              </a:prstGeom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Diamond 116"/>
              <p:cNvSpPr/>
              <p:nvPr/>
            </p:nvSpPr>
            <p:spPr>
              <a:xfrm rot="1750526">
                <a:off x="3715529" y="1271659"/>
                <a:ext cx="386539" cy="670729"/>
              </a:xfrm>
              <a:prstGeom prst="diamond">
                <a:avLst/>
              </a:prstGeom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" name="Group 211"/>
            <p:cNvGrpSpPr/>
            <p:nvPr/>
          </p:nvGrpSpPr>
          <p:grpSpPr>
            <a:xfrm>
              <a:off x="8077200" y="4343400"/>
              <a:ext cx="719529" cy="381000"/>
              <a:chOff x="838200" y="5791200"/>
              <a:chExt cx="1710129" cy="550808"/>
            </a:xfrm>
          </p:grpSpPr>
          <p:sp>
            <p:nvSpPr>
              <p:cNvPr id="106" name="Flowchart: Magnetic Disk 105"/>
              <p:cNvSpPr/>
              <p:nvPr/>
            </p:nvSpPr>
            <p:spPr>
              <a:xfrm>
                <a:off x="838200" y="5791200"/>
                <a:ext cx="1676400" cy="533400"/>
              </a:xfrm>
              <a:prstGeom prst="flowChartMagneticDisk">
                <a:avLst/>
              </a:prstGeom>
              <a:solidFill>
                <a:srgbClr val="CFB33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Diamond 106"/>
              <p:cNvSpPr/>
              <p:nvPr/>
            </p:nvSpPr>
            <p:spPr>
              <a:xfrm>
                <a:off x="914401" y="5943600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Diamond 107"/>
              <p:cNvSpPr/>
              <p:nvPr/>
            </p:nvSpPr>
            <p:spPr>
              <a:xfrm>
                <a:off x="1201713" y="5976079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Diamond 108"/>
              <p:cNvSpPr/>
              <p:nvPr/>
            </p:nvSpPr>
            <p:spPr>
              <a:xfrm>
                <a:off x="1548985" y="5963587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Diamond 109"/>
              <p:cNvSpPr/>
              <p:nvPr/>
            </p:nvSpPr>
            <p:spPr>
              <a:xfrm>
                <a:off x="1896257" y="5951095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Diamond 110"/>
              <p:cNvSpPr/>
              <p:nvPr/>
            </p:nvSpPr>
            <p:spPr>
              <a:xfrm>
                <a:off x="2243529" y="5938603"/>
                <a:ext cx="304800" cy="36592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Oval 104"/>
            <p:cNvSpPr/>
            <p:nvPr/>
          </p:nvSpPr>
          <p:spPr>
            <a:xfrm>
              <a:off x="8534400" y="4267200"/>
              <a:ext cx="312159" cy="3016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609600" y="304800"/>
            <a:ext cx="3962400" cy="6462944"/>
            <a:chOff x="609600" y="304800"/>
            <a:chExt cx="3962400" cy="6462944"/>
          </a:xfrm>
        </p:grpSpPr>
        <p:grpSp>
          <p:nvGrpSpPr>
            <p:cNvPr id="2" name="Group 1"/>
            <p:cNvGrpSpPr/>
            <p:nvPr/>
          </p:nvGrpSpPr>
          <p:grpSpPr>
            <a:xfrm>
              <a:off x="609600" y="304800"/>
              <a:ext cx="3962400" cy="6462944"/>
              <a:chOff x="609600" y="304800"/>
              <a:chExt cx="3962400" cy="6462944"/>
            </a:xfrm>
          </p:grpSpPr>
          <p:sp>
            <p:nvSpPr>
              <p:cNvPr id="3" name="Oval 2"/>
              <p:cNvSpPr/>
              <p:nvPr/>
            </p:nvSpPr>
            <p:spPr>
              <a:xfrm rot="1267050">
                <a:off x="1443341" y="5820180"/>
                <a:ext cx="677654" cy="947564"/>
              </a:xfrm>
              <a:prstGeom prst="ellipse">
                <a:avLst/>
              </a:prstGeom>
              <a:solidFill>
                <a:srgbClr val="A4912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 rot="19394983">
                <a:off x="2121137" y="5762293"/>
                <a:ext cx="677654" cy="947564"/>
              </a:xfrm>
              <a:prstGeom prst="ellipse">
                <a:avLst/>
              </a:prstGeom>
              <a:solidFill>
                <a:srgbClr val="A4912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oup 1"/>
              <p:cNvGrpSpPr/>
              <p:nvPr/>
            </p:nvGrpSpPr>
            <p:grpSpPr>
              <a:xfrm>
                <a:off x="609600" y="1917164"/>
                <a:ext cx="3165423" cy="4328182"/>
                <a:chOff x="4419600" y="1920218"/>
                <a:chExt cx="3165423" cy="4328182"/>
              </a:xfrm>
            </p:grpSpPr>
            <p:sp>
              <p:nvSpPr>
                <p:cNvPr id="43" name="Oval 2"/>
                <p:cNvSpPr/>
                <p:nvPr/>
              </p:nvSpPr>
              <p:spPr>
                <a:xfrm rot="20847300">
                  <a:off x="7010400" y="3508254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Oval 3"/>
                <p:cNvSpPr/>
                <p:nvPr/>
              </p:nvSpPr>
              <p:spPr>
                <a:xfrm>
                  <a:off x="4419600" y="3810000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Trapezoid 4"/>
                <p:cNvSpPr/>
                <p:nvPr/>
              </p:nvSpPr>
              <p:spPr>
                <a:xfrm rot="19428289">
                  <a:off x="6244032" y="1920218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8CA5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Trapezoid 5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8CA5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Trapezoid 6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rgbClr val="E8CA5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Isosceles Triangle 7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" name="Oval 5"/>
              <p:cNvSpPr/>
              <p:nvPr/>
            </p:nvSpPr>
            <p:spPr>
              <a:xfrm>
                <a:off x="1447800" y="381000"/>
                <a:ext cx="1371602" cy="19961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" name="Group 16"/>
              <p:cNvGrpSpPr/>
              <p:nvPr/>
            </p:nvGrpSpPr>
            <p:grpSpPr>
              <a:xfrm rot="1082994">
                <a:off x="1006179" y="466072"/>
                <a:ext cx="820154" cy="1706403"/>
                <a:chOff x="4726205" y="1077784"/>
                <a:chExt cx="1139391" cy="2436644"/>
              </a:xfrm>
            </p:grpSpPr>
            <p:sp>
              <p:nvSpPr>
                <p:cNvPr id="41" name="Double Wave 14"/>
                <p:cNvSpPr/>
                <p:nvPr/>
              </p:nvSpPr>
              <p:spPr>
                <a:xfrm rot="16652822">
                  <a:off x="3941885" y="1862104"/>
                  <a:ext cx="2403230" cy="83458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Double Wave 15"/>
                <p:cNvSpPr/>
                <p:nvPr/>
              </p:nvSpPr>
              <p:spPr>
                <a:xfrm rot="16047068">
                  <a:off x="4246687" y="1895519"/>
                  <a:ext cx="2403230" cy="834588"/>
                </a:xfrm>
                <a:prstGeom prst="doubleWave">
                  <a:avLst>
                    <a:gd name="adj1" fmla="val 12500"/>
                    <a:gd name="adj2" fmla="val -62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18"/>
              <p:cNvGrpSpPr/>
              <p:nvPr/>
            </p:nvGrpSpPr>
            <p:grpSpPr>
              <a:xfrm rot="20843967">
                <a:off x="2438398" y="381000"/>
                <a:ext cx="820152" cy="1995199"/>
                <a:chOff x="4726207" y="1077784"/>
                <a:chExt cx="1139389" cy="2436644"/>
              </a:xfrm>
            </p:grpSpPr>
            <p:sp>
              <p:nvSpPr>
                <p:cNvPr id="39" name="Double Wave 38"/>
                <p:cNvSpPr/>
                <p:nvPr/>
              </p:nvSpPr>
              <p:spPr>
                <a:xfrm rot="16652822">
                  <a:off x="3941887" y="1862104"/>
                  <a:ext cx="2403230" cy="834589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ouble Wave 39"/>
                <p:cNvSpPr/>
                <p:nvPr/>
              </p:nvSpPr>
              <p:spPr>
                <a:xfrm rot="16047068">
                  <a:off x="4246687" y="1895519"/>
                  <a:ext cx="2403230" cy="834588"/>
                </a:xfrm>
                <a:prstGeom prst="doubleWave">
                  <a:avLst>
                    <a:gd name="adj1" fmla="val 12500"/>
                    <a:gd name="adj2" fmla="val -62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" name="Double Wave 8"/>
              <p:cNvSpPr/>
              <p:nvPr/>
            </p:nvSpPr>
            <p:spPr>
              <a:xfrm rot="10558211">
                <a:off x="1411335" y="504056"/>
                <a:ext cx="1358748" cy="717275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1371600" y="304800"/>
                <a:ext cx="1295400" cy="5334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ounded Rectangle 10"/>
              <p:cNvSpPr/>
              <p:nvPr/>
            </p:nvSpPr>
            <p:spPr>
              <a:xfrm>
                <a:off x="1295400" y="685800"/>
                <a:ext cx="1676400" cy="3810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" name="Group 24"/>
              <p:cNvGrpSpPr/>
              <p:nvPr/>
            </p:nvGrpSpPr>
            <p:grpSpPr>
              <a:xfrm>
                <a:off x="1371600" y="685800"/>
                <a:ext cx="1524000" cy="381000"/>
                <a:chOff x="1143000" y="2590800"/>
                <a:chExt cx="4814341" cy="1375348"/>
              </a:xfrm>
              <a:solidFill>
                <a:srgbClr val="FFC000"/>
              </a:solidFill>
            </p:grpSpPr>
            <p:sp>
              <p:nvSpPr>
                <p:cNvPr id="32" name="Cross 31"/>
                <p:cNvSpPr/>
                <p:nvPr/>
              </p:nvSpPr>
              <p:spPr>
                <a:xfrm>
                  <a:off x="1143000" y="28956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Cross 32"/>
                <p:cNvSpPr/>
                <p:nvPr/>
              </p:nvSpPr>
              <p:spPr>
                <a:xfrm>
                  <a:off x="1828800" y="2590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Cross 33"/>
                <p:cNvSpPr/>
                <p:nvPr/>
              </p:nvSpPr>
              <p:spPr>
                <a:xfrm>
                  <a:off x="2438400" y="2971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Cross 34"/>
                <p:cNvSpPr/>
                <p:nvPr/>
              </p:nvSpPr>
              <p:spPr>
                <a:xfrm>
                  <a:off x="3082977" y="2614534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Cross 35"/>
                <p:cNvSpPr/>
                <p:nvPr/>
              </p:nvSpPr>
              <p:spPr>
                <a:xfrm>
                  <a:off x="3738797" y="2975548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Cross 36"/>
                <p:cNvSpPr/>
                <p:nvPr/>
              </p:nvSpPr>
              <p:spPr>
                <a:xfrm>
                  <a:off x="4383374" y="2613285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Cross 37"/>
                <p:cNvSpPr/>
                <p:nvPr/>
              </p:nvSpPr>
              <p:spPr>
                <a:xfrm>
                  <a:off x="5042941" y="2973049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" name="Group 32"/>
              <p:cNvGrpSpPr/>
              <p:nvPr/>
            </p:nvGrpSpPr>
            <p:grpSpPr>
              <a:xfrm>
                <a:off x="1066800" y="5715000"/>
                <a:ext cx="2133600" cy="533400"/>
                <a:chOff x="1143000" y="2590800"/>
                <a:chExt cx="4814341" cy="1375348"/>
              </a:xfrm>
              <a:solidFill>
                <a:srgbClr val="FFC000"/>
              </a:solidFill>
            </p:grpSpPr>
            <p:sp>
              <p:nvSpPr>
                <p:cNvPr id="25" name="Cross 24"/>
                <p:cNvSpPr/>
                <p:nvPr/>
              </p:nvSpPr>
              <p:spPr>
                <a:xfrm>
                  <a:off x="1143000" y="28956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Cross 25"/>
                <p:cNvSpPr/>
                <p:nvPr/>
              </p:nvSpPr>
              <p:spPr>
                <a:xfrm>
                  <a:off x="1828800" y="2590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Cross 26"/>
                <p:cNvSpPr/>
                <p:nvPr/>
              </p:nvSpPr>
              <p:spPr>
                <a:xfrm>
                  <a:off x="2438400" y="2971800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Cross 27"/>
                <p:cNvSpPr/>
                <p:nvPr/>
              </p:nvSpPr>
              <p:spPr>
                <a:xfrm>
                  <a:off x="3082977" y="2614534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Cross 28"/>
                <p:cNvSpPr/>
                <p:nvPr/>
              </p:nvSpPr>
              <p:spPr>
                <a:xfrm>
                  <a:off x="3738797" y="2975548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Cross 29"/>
                <p:cNvSpPr/>
                <p:nvPr/>
              </p:nvSpPr>
              <p:spPr>
                <a:xfrm>
                  <a:off x="4383374" y="2613285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Cross 30"/>
                <p:cNvSpPr/>
                <p:nvPr/>
              </p:nvSpPr>
              <p:spPr>
                <a:xfrm>
                  <a:off x="5042941" y="2973049"/>
                  <a:ext cx="914400" cy="990600"/>
                </a:xfrm>
                <a:prstGeom prst="plus">
                  <a:avLst>
                    <a:gd name="adj" fmla="val 38115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40"/>
              <p:cNvGrpSpPr/>
              <p:nvPr/>
            </p:nvGrpSpPr>
            <p:grpSpPr>
              <a:xfrm>
                <a:off x="3352800" y="304800"/>
                <a:ext cx="1219200" cy="6324600"/>
                <a:chOff x="3352800" y="457200"/>
                <a:chExt cx="1540240" cy="5791200"/>
              </a:xfrm>
            </p:grpSpPr>
            <p:sp>
              <p:nvSpPr>
                <p:cNvPr id="22" name="U-Turn Arrow 21"/>
                <p:cNvSpPr/>
                <p:nvPr/>
              </p:nvSpPr>
              <p:spPr>
                <a:xfrm>
                  <a:off x="3352800" y="457200"/>
                  <a:ext cx="1524000" cy="1371600"/>
                </a:xfrm>
                <a:prstGeom prst="uturnArrow">
                  <a:avLst>
                    <a:gd name="adj1" fmla="val 25000"/>
                    <a:gd name="adj2" fmla="val 25000"/>
                    <a:gd name="adj3" fmla="val 0"/>
                    <a:gd name="adj4" fmla="val 43750"/>
                    <a:gd name="adj5" fmla="val 80601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" name="Rounded Rectangle 22"/>
                <p:cNvSpPr/>
                <p:nvPr/>
              </p:nvSpPr>
              <p:spPr>
                <a:xfrm>
                  <a:off x="3352800" y="1752600"/>
                  <a:ext cx="349770" cy="44958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Rounded Rectangle 23"/>
                <p:cNvSpPr/>
                <p:nvPr/>
              </p:nvSpPr>
              <p:spPr>
                <a:xfrm rot="16200000">
                  <a:off x="4199120" y="1363480"/>
                  <a:ext cx="609600" cy="77824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" name="Oval 14"/>
              <p:cNvSpPr/>
              <p:nvPr/>
            </p:nvSpPr>
            <p:spPr>
              <a:xfrm rot="20847300">
                <a:off x="3404047" y="3762340"/>
                <a:ext cx="342309" cy="4626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64"/>
              <p:cNvGrpSpPr/>
              <p:nvPr/>
            </p:nvGrpSpPr>
            <p:grpSpPr>
              <a:xfrm>
                <a:off x="1143000" y="3810000"/>
                <a:ext cx="1828800" cy="1752600"/>
                <a:chOff x="7543801" y="3581401"/>
                <a:chExt cx="1066799" cy="1066800"/>
              </a:xfrm>
            </p:grpSpPr>
            <p:sp>
              <p:nvSpPr>
                <p:cNvPr id="17" name="Rounded Rectangle 16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19" name="Double Wave 18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Double Wave 19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Rounded Rectangle 20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99" name="Rounded Rectangle 98"/>
            <p:cNvSpPr/>
            <p:nvPr/>
          </p:nvSpPr>
          <p:spPr>
            <a:xfrm>
              <a:off x="3352800" y="1676400"/>
              <a:ext cx="304800" cy="152400"/>
            </a:xfrm>
            <a:prstGeom prst="roundRect">
              <a:avLst/>
            </a:prstGeom>
            <a:solidFill>
              <a:srgbClr val="D9A45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5257800" y="228601"/>
            <a:ext cx="3603885" cy="6377066"/>
            <a:chOff x="5257800" y="228601"/>
            <a:chExt cx="3603885" cy="6377066"/>
          </a:xfrm>
        </p:grpSpPr>
        <p:grpSp>
          <p:nvGrpSpPr>
            <p:cNvPr id="49" name="Group 48"/>
            <p:cNvGrpSpPr/>
            <p:nvPr/>
          </p:nvGrpSpPr>
          <p:grpSpPr>
            <a:xfrm>
              <a:off x="5257800" y="228601"/>
              <a:ext cx="3603885" cy="6377066"/>
              <a:chOff x="5257800" y="228601"/>
              <a:chExt cx="3603885" cy="6377066"/>
            </a:xfrm>
          </p:grpSpPr>
          <p:grpSp>
            <p:nvGrpSpPr>
              <p:cNvPr id="50" name="Group 119"/>
              <p:cNvGrpSpPr/>
              <p:nvPr/>
            </p:nvGrpSpPr>
            <p:grpSpPr>
              <a:xfrm>
                <a:off x="5257800" y="228601"/>
                <a:ext cx="2587053" cy="6377066"/>
                <a:chOff x="5562600" y="0"/>
                <a:chExt cx="2577059" cy="6767743"/>
              </a:xfrm>
            </p:grpSpPr>
            <p:sp>
              <p:nvSpPr>
                <p:cNvPr id="56" name="Oval 55"/>
                <p:cNvSpPr/>
                <p:nvPr/>
              </p:nvSpPr>
              <p:spPr>
                <a:xfrm rot="19690278">
                  <a:off x="6904515" y="5802988"/>
                  <a:ext cx="677654" cy="947564"/>
                </a:xfrm>
                <a:prstGeom prst="ellipse">
                  <a:avLst/>
                </a:prstGeom>
                <a:solidFill>
                  <a:srgbClr val="A4912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 rot="1267050">
                  <a:off x="6243940" y="5820179"/>
                  <a:ext cx="677654" cy="947564"/>
                </a:xfrm>
                <a:prstGeom prst="ellipse">
                  <a:avLst/>
                </a:prstGeom>
                <a:solidFill>
                  <a:srgbClr val="A4912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Trapezoid 57"/>
                <p:cNvSpPr/>
                <p:nvPr/>
              </p:nvSpPr>
              <p:spPr>
                <a:xfrm>
                  <a:off x="5943600" y="4800600"/>
                  <a:ext cx="1828800" cy="1447800"/>
                </a:xfrm>
                <a:prstGeom prst="trapezoid">
                  <a:avLst>
                    <a:gd name="adj" fmla="val 1361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Oval 58"/>
                <p:cNvSpPr/>
                <p:nvPr/>
              </p:nvSpPr>
              <p:spPr>
                <a:xfrm>
                  <a:off x="7653421" y="3657705"/>
                  <a:ext cx="486238" cy="78360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>
                  <a:off x="5562600" y="3680889"/>
                  <a:ext cx="486238" cy="78360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Trapezoid 60"/>
                <p:cNvSpPr/>
                <p:nvPr/>
              </p:nvSpPr>
              <p:spPr>
                <a:xfrm rot="20102191">
                  <a:off x="7126288" y="2086136"/>
                  <a:ext cx="838231" cy="1963011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Trapezoid 61"/>
                <p:cNvSpPr/>
                <p:nvPr/>
              </p:nvSpPr>
              <p:spPr>
                <a:xfrm rot="1327004">
                  <a:off x="5755966" y="2057400"/>
                  <a:ext cx="838231" cy="1963011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Trapezoid 62"/>
                <p:cNvSpPr/>
                <p:nvPr/>
              </p:nvSpPr>
              <p:spPr>
                <a:xfrm>
                  <a:off x="5949476" y="2125276"/>
                  <a:ext cx="1805421" cy="3818324"/>
                </a:xfrm>
                <a:prstGeom prst="trapezoid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ectangle 63"/>
                <p:cNvSpPr/>
                <p:nvPr/>
              </p:nvSpPr>
              <p:spPr>
                <a:xfrm>
                  <a:off x="6248400" y="3886200"/>
                  <a:ext cx="1289586" cy="212129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1" name="Group 52"/>
                <p:cNvGrpSpPr/>
                <p:nvPr/>
              </p:nvGrpSpPr>
              <p:grpSpPr>
                <a:xfrm>
                  <a:off x="6248400" y="1905000"/>
                  <a:ext cx="1295400" cy="2756941"/>
                  <a:chOff x="5410200" y="838200"/>
                  <a:chExt cx="2057400" cy="4038600"/>
                </a:xfrm>
              </p:grpSpPr>
              <p:sp>
                <p:nvSpPr>
                  <p:cNvPr id="92" name="Trapezoid 50"/>
                  <p:cNvSpPr/>
                  <p:nvPr/>
                </p:nvSpPr>
                <p:spPr>
                  <a:xfrm>
                    <a:off x="5410200" y="1600200"/>
                    <a:ext cx="914400" cy="3276600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Trapezoid 92"/>
                  <p:cNvSpPr/>
                  <p:nvPr/>
                </p:nvSpPr>
                <p:spPr>
                  <a:xfrm>
                    <a:off x="5562600" y="1752600"/>
                    <a:ext cx="914400" cy="2743200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5" name="Group 45"/>
                  <p:cNvGrpSpPr/>
                  <p:nvPr/>
                </p:nvGrpSpPr>
                <p:grpSpPr>
                  <a:xfrm>
                    <a:off x="5486400" y="838200"/>
                    <a:ext cx="1981200" cy="2070031"/>
                    <a:chOff x="2624682" y="2226017"/>
                    <a:chExt cx="1981200" cy="2070031"/>
                  </a:xfrm>
                </p:grpSpPr>
                <p:sp>
                  <p:nvSpPr>
                    <p:cNvPr id="95" name="Pie 94"/>
                    <p:cNvSpPr/>
                    <p:nvPr/>
                  </p:nvSpPr>
                  <p:spPr>
                    <a:xfrm rot="18695073">
                      <a:off x="2580266" y="2270433"/>
                      <a:ext cx="2070031" cy="1981200"/>
                    </a:xfrm>
                    <a:prstGeom prst="pi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grpSp>
                  <p:nvGrpSpPr>
                    <p:cNvPr id="66" name="Group 5"/>
                    <p:cNvGrpSpPr/>
                    <p:nvPr/>
                  </p:nvGrpSpPr>
                  <p:grpSpPr>
                    <a:xfrm>
                      <a:off x="2743200" y="2438400"/>
                      <a:ext cx="1683225" cy="1529540"/>
                      <a:chOff x="2740938" y="2438400"/>
                      <a:chExt cx="1683225" cy="1529540"/>
                    </a:xfrm>
                  </p:grpSpPr>
                  <p:sp>
                    <p:nvSpPr>
                      <p:cNvPr id="97" name="Moon 3"/>
                      <p:cNvSpPr/>
                      <p:nvPr/>
                    </p:nvSpPr>
                    <p:spPr>
                      <a:xfrm rot="16200000">
                        <a:off x="2905503" y="2449280"/>
                        <a:ext cx="1354095" cy="1683225"/>
                      </a:xfrm>
                      <a:prstGeom prst="moon">
                        <a:avLst>
                          <a:gd name="adj" fmla="val 67712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8" name="Moon 49"/>
                      <p:cNvSpPr/>
                      <p:nvPr/>
                    </p:nvSpPr>
                    <p:spPr>
                      <a:xfrm rot="16200000">
                        <a:off x="3009901" y="2171700"/>
                        <a:ext cx="1066800" cy="1600199"/>
                      </a:xfrm>
                      <a:prstGeom prst="moon">
                        <a:avLst>
                          <a:gd name="adj" fmla="val 67712"/>
                        </a:avLst>
                      </a:prstGeom>
                      <a:solidFill>
                        <a:schemeClr val="accent2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  <p:grpSp>
              <p:nvGrpSpPr>
                <p:cNvPr id="67" name="Group 70"/>
                <p:cNvGrpSpPr/>
                <p:nvPr/>
              </p:nvGrpSpPr>
              <p:grpSpPr>
                <a:xfrm>
                  <a:off x="5943600" y="5486400"/>
                  <a:ext cx="1752600" cy="533400"/>
                  <a:chOff x="381000" y="1600200"/>
                  <a:chExt cx="9069049" cy="2819400"/>
                </a:xfrm>
              </p:grpSpPr>
              <p:grpSp>
                <p:nvGrpSpPr>
                  <p:cNvPr id="70" name="Group 6"/>
                  <p:cNvGrpSpPr/>
                  <p:nvPr/>
                </p:nvGrpSpPr>
                <p:grpSpPr>
                  <a:xfrm>
                    <a:off x="381000" y="3124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88" name="Down Arrow Callout 2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Down Arrow Callout 3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" name="Down Arrow Callout 4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Down Arrow Callout 5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8" name="Group 7"/>
                  <p:cNvGrpSpPr/>
                  <p:nvPr/>
                </p:nvGrpSpPr>
                <p:grpSpPr>
                  <a:xfrm rot="10800000">
                    <a:off x="382249" y="1600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84" name="Down Arrow Callout 77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Down Arrow Callout 78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Down Arrow Callout 85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Down Arrow Callout 86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0" name="Flowchart: Summing Junction 79"/>
                  <p:cNvSpPr/>
                  <p:nvPr/>
                </p:nvSpPr>
                <p:spPr>
                  <a:xfrm>
                    <a:off x="914400" y="2514600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Flowchart: Summing Junction 80"/>
                  <p:cNvSpPr/>
                  <p:nvPr/>
                </p:nvSpPr>
                <p:spPr>
                  <a:xfrm>
                    <a:off x="3182911" y="2480872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Flowchart: Summing Junction 81"/>
                  <p:cNvSpPr/>
                  <p:nvPr/>
                </p:nvSpPr>
                <p:spPr>
                  <a:xfrm>
                    <a:off x="5428938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Flowchart: Summing Junction 82"/>
                  <p:cNvSpPr/>
                  <p:nvPr/>
                </p:nvSpPr>
                <p:spPr>
                  <a:xfrm>
                    <a:off x="7767403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9" name="Group 87"/>
                <p:cNvGrpSpPr/>
                <p:nvPr/>
              </p:nvGrpSpPr>
              <p:grpSpPr>
                <a:xfrm>
                  <a:off x="5867400" y="0"/>
                  <a:ext cx="2057400" cy="2362200"/>
                  <a:chOff x="3048000" y="381000"/>
                  <a:chExt cx="1365913" cy="1219199"/>
                </a:xfrm>
              </p:grpSpPr>
              <p:sp>
                <p:nvSpPr>
                  <p:cNvPr id="68" name="Oval 67"/>
                  <p:cNvSpPr/>
                  <p:nvPr/>
                </p:nvSpPr>
                <p:spPr>
                  <a:xfrm>
                    <a:off x="3276600" y="426397"/>
                    <a:ext cx="872048" cy="1173802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Rectangle 68"/>
                  <p:cNvSpPr/>
                  <p:nvPr/>
                </p:nvSpPr>
                <p:spPr>
                  <a:xfrm>
                    <a:off x="3276600" y="838200"/>
                    <a:ext cx="914400" cy="152400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94" name="Group 42"/>
                  <p:cNvGrpSpPr/>
                  <p:nvPr/>
                </p:nvGrpSpPr>
                <p:grpSpPr>
                  <a:xfrm>
                    <a:off x="3048000" y="381000"/>
                    <a:ext cx="1365913" cy="712342"/>
                    <a:chOff x="5207746" y="545873"/>
                    <a:chExt cx="1365913" cy="712342"/>
                  </a:xfrm>
                </p:grpSpPr>
                <p:sp>
                  <p:nvSpPr>
                    <p:cNvPr id="71" name="Moon 70"/>
                    <p:cNvSpPr/>
                    <p:nvPr/>
                  </p:nvSpPr>
                  <p:spPr>
                    <a:xfrm rot="5101425">
                      <a:off x="5343502" y="698892"/>
                      <a:ext cx="340787" cy="612299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Moon 71"/>
                    <p:cNvSpPr/>
                    <p:nvPr/>
                  </p:nvSpPr>
                  <p:spPr>
                    <a:xfrm rot="8137030">
                      <a:off x="5442337" y="550775"/>
                      <a:ext cx="502055" cy="574852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Moon 72"/>
                    <p:cNvSpPr/>
                    <p:nvPr/>
                  </p:nvSpPr>
                  <p:spPr>
                    <a:xfrm rot="3582768">
                      <a:off x="5642569" y="512276"/>
                      <a:ext cx="554415" cy="621609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Moon 73"/>
                    <p:cNvSpPr/>
                    <p:nvPr/>
                  </p:nvSpPr>
                  <p:spPr>
                    <a:xfrm rot="6344481">
                      <a:off x="5396085" y="585004"/>
                      <a:ext cx="389971" cy="582594"/>
                    </a:xfrm>
                    <a:prstGeom prst="moon">
                      <a:avLst>
                        <a:gd name="adj" fmla="val 28550"/>
                      </a:avLst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Moon 74"/>
                    <p:cNvSpPr/>
                    <p:nvPr/>
                  </p:nvSpPr>
                  <p:spPr>
                    <a:xfrm rot="3920893">
                      <a:off x="5906901" y="549266"/>
                      <a:ext cx="323182" cy="806470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Moon 75"/>
                    <p:cNvSpPr/>
                    <p:nvPr/>
                  </p:nvSpPr>
                  <p:spPr>
                    <a:xfrm rot="6517680">
                      <a:off x="6034746" y="719302"/>
                      <a:ext cx="323182" cy="754644"/>
                    </a:xfrm>
                    <a:prstGeom prst="moon">
                      <a:avLst/>
                    </a:prstGeom>
                    <a:solidFill>
                      <a:srgbClr val="6633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Oval 76"/>
                    <p:cNvSpPr/>
                    <p:nvPr/>
                  </p:nvSpPr>
                  <p:spPr>
                    <a:xfrm>
                      <a:off x="5486400" y="685800"/>
                      <a:ext cx="685800" cy="304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>
                      <a:solidFill>
                        <a:srgbClr val="6633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96" name="Group 120"/>
              <p:cNvGrpSpPr/>
              <p:nvPr/>
            </p:nvGrpSpPr>
            <p:grpSpPr>
              <a:xfrm>
                <a:off x="7642485" y="232348"/>
                <a:ext cx="1219200" cy="6324600"/>
                <a:chOff x="3352800" y="457200"/>
                <a:chExt cx="1540240" cy="5791200"/>
              </a:xfrm>
            </p:grpSpPr>
            <p:sp>
              <p:nvSpPr>
                <p:cNvPr id="53" name="U-Turn Arrow 52"/>
                <p:cNvSpPr/>
                <p:nvPr/>
              </p:nvSpPr>
              <p:spPr>
                <a:xfrm>
                  <a:off x="3352800" y="457200"/>
                  <a:ext cx="1524000" cy="1371600"/>
                </a:xfrm>
                <a:prstGeom prst="uturnArrow">
                  <a:avLst>
                    <a:gd name="adj1" fmla="val 25000"/>
                    <a:gd name="adj2" fmla="val 25000"/>
                    <a:gd name="adj3" fmla="val 0"/>
                    <a:gd name="adj4" fmla="val 43750"/>
                    <a:gd name="adj5" fmla="val 80601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" name="Rounded Rectangle 53"/>
                <p:cNvSpPr/>
                <p:nvPr/>
              </p:nvSpPr>
              <p:spPr>
                <a:xfrm>
                  <a:off x="3352800" y="1752600"/>
                  <a:ext cx="349770" cy="4495800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Rounded Rectangle 54"/>
                <p:cNvSpPr/>
                <p:nvPr/>
              </p:nvSpPr>
              <p:spPr>
                <a:xfrm rot="16200000">
                  <a:off x="4199120" y="1363480"/>
                  <a:ext cx="609600" cy="778240"/>
                </a:xfrm>
                <a:prstGeom prst="roundRect">
                  <a:avLst>
                    <a:gd name="adj" fmla="val 0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2" name="Oval 51"/>
              <p:cNvSpPr/>
              <p:nvPr/>
            </p:nvSpPr>
            <p:spPr>
              <a:xfrm rot="20847300">
                <a:off x="7657852" y="3922835"/>
                <a:ext cx="305298" cy="38208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0" name="Rounded Rectangle 99"/>
            <p:cNvSpPr/>
            <p:nvPr/>
          </p:nvSpPr>
          <p:spPr>
            <a:xfrm>
              <a:off x="7637929" y="1609165"/>
              <a:ext cx="322730" cy="138953"/>
            </a:xfrm>
            <a:prstGeom prst="roundRect">
              <a:avLst/>
            </a:prstGeom>
            <a:solidFill>
              <a:srgbClr val="D9A45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"/>
          <p:cNvGrpSpPr/>
          <p:nvPr/>
        </p:nvGrpSpPr>
        <p:grpSpPr>
          <a:xfrm>
            <a:off x="762000" y="304800"/>
            <a:ext cx="2286000" cy="2230244"/>
            <a:chOff x="1066800" y="1295400"/>
            <a:chExt cx="4910667" cy="5183298"/>
          </a:xfrm>
        </p:grpSpPr>
        <p:grpSp>
          <p:nvGrpSpPr>
            <p:cNvPr id="3" name="Group 4"/>
            <p:cNvGrpSpPr/>
            <p:nvPr/>
          </p:nvGrpSpPr>
          <p:grpSpPr>
            <a:xfrm>
              <a:off x="3276600" y="1295400"/>
              <a:ext cx="1661171" cy="3733800"/>
              <a:chOff x="1584600" y="1066800"/>
              <a:chExt cx="1661171" cy="3733800"/>
            </a:xfrm>
          </p:grpSpPr>
          <p:sp>
            <p:nvSpPr>
              <p:cNvPr id="215" name="Oval 5"/>
              <p:cNvSpPr/>
              <p:nvPr/>
            </p:nvSpPr>
            <p:spPr>
              <a:xfrm rot="19231343">
                <a:off x="2835421" y="2976160"/>
                <a:ext cx="410350" cy="437349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 rot="976600">
                <a:off x="1584600" y="2945934"/>
                <a:ext cx="429800" cy="49389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Trapezoid 216"/>
              <p:cNvSpPr/>
              <p:nvPr/>
            </p:nvSpPr>
            <p:spPr>
              <a:xfrm rot="20138027" flipH="1">
                <a:off x="2501980" y="2049276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Trapezoid 217"/>
              <p:cNvSpPr/>
              <p:nvPr/>
            </p:nvSpPr>
            <p:spPr>
              <a:xfrm rot="1461973">
                <a:off x="1739981" y="2049275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Trapezoid 218"/>
              <p:cNvSpPr/>
              <p:nvPr/>
            </p:nvSpPr>
            <p:spPr>
              <a:xfrm>
                <a:off x="2064891" y="2101920"/>
                <a:ext cx="685601" cy="931760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rot="886948" flipH="1">
                <a:off x="2390016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20713052">
                <a:off x="1954714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Trapezoid 221"/>
              <p:cNvSpPr/>
              <p:nvPr/>
            </p:nvSpPr>
            <p:spPr>
              <a:xfrm>
                <a:off x="1771062" y="2150960"/>
                <a:ext cx="1273259" cy="245199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Rectangle 222"/>
              <p:cNvSpPr/>
              <p:nvPr/>
            </p:nvSpPr>
            <p:spPr>
              <a:xfrm>
                <a:off x="2057400" y="2971800"/>
                <a:ext cx="685601" cy="147119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Rounded Rectangle 223"/>
              <p:cNvSpPr/>
              <p:nvPr/>
            </p:nvSpPr>
            <p:spPr>
              <a:xfrm>
                <a:off x="2130186" y="3033678"/>
                <a:ext cx="97943" cy="68656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Rounded Rectangle 224"/>
              <p:cNvSpPr/>
              <p:nvPr/>
            </p:nvSpPr>
            <p:spPr>
              <a:xfrm rot="20563410">
                <a:off x="2198302" y="2963482"/>
                <a:ext cx="103527" cy="83368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Rounded Rectangle 225"/>
              <p:cNvSpPr/>
              <p:nvPr/>
            </p:nvSpPr>
            <p:spPr>
              <a:xfrm>
                <a:off x="2097539" y="2935599"/>
                <a:ext cx="130591" cy="147119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/>
              <p:cNvSpPr/>
              <p:nvPr/>
            </p:nvSpPr>
            <p:spPr>
              <a:xfrm>
                <a:off x="2122433" y="1185438"/>
                <a:ext cx="536573" cy="100842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Oval 227"/>
              <p:cNvSpPr/>
              <p:nvPr/>
            </p:nvSpPr>
            <p:spPr>
              <a:xfrm>
                <a:off x="204578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/>
              <p:cNvSpPr/>
              <p:nvPr/>
            </p:nvSpPr>
            <p:spPr>
              <a:xfrm>
                <a:off x="239072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Block Arc 229"/>
              <p:cNvSpPr/>
              <p:nvPr/>
            </p:nvSpPr>
            <p:spPr>
              <a:xfrm rot="10800000">
                <a:off x="2122433" y="1145564"/>
                <a:ext cx="574900" cy="102394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1" name="Block Arc 230"/>
              <p:cNvSpPr/>
              <p:nvPr/>
            </p:nvSpPr>
            <p:spPr>
              <a:xfrm rot="21435521">
                <a:off x="2239899" y="1849009"/>
                <a:ext cx="301640" cy="172112"/>
              </a:xfrm>
              <a:prstGeom prst="blockArc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2" name="Cloud 231"/>
              <p:cNvSpPr/>
              <p:nvPr/>
            </p:nvSpPr>
            <p:spPr>
              <a:xfrm rot="21271638">
                <a:off x="2548370" y="1114859"/>
                <a:ext cx="360984" cy="1261592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Cloud 232"/>
              <p:cNvSpPr/>
              <p:nvPr/>
            </p:nvSpPr>
            <p:spPr>
              <a:xfrm rot="273561">
                <a:off x="1905000" y="1177837"/>
                <a:ext cx="328513" cy="1208205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/>
              <p:cNvSpPr/>
              <p:nvPr/>
            </p:nvSpPr>
            <p:spPr>
              <a:xfrm>
                <a:off x="2077718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>
                <a:off x="2524864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83"/>
            <p:cNvGrpSpPr/>
            <p:nvPr/>
          </p:nvGrpSpPr>
          <p:grpSpPr>
            <a:xfrm>
              <a:off x="2133600" y="3733800"/>
              <a:ext cx="1219200" cy="2744898"/>
              <a:chOff x="10363200" y="3733800"/>
              <a:chExt cx="1219200" cy="2744898"/>
            </a:xfrm>
          </p:grpSpPr>
          <p:sp>
            <p:nvSpPr>
              <p:cNvPr id="202" name="Oval 201"/>
              <p:cNvSpPr/>
              <p:nvPr/>
            </p:nvSpPr>
            <p:spPr>
              <a:xfrm>
                <a:off x="11231237" y="5361439"/>
                <a:ext cx="333860" cy="34176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>
                <a:off x="10363200" y="5275997"/>
                <a:ext cx="333860" cy="42721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Trapezoid 203"/>
              <p:cNvSpPr/>
              <p:nvPr/>
            </p:nvSpPr>
            <p:spPr>
              <a:xfrm rot="19486427" flipH="1">
                <a:off x="10847755" y="4667381"/>
                <a:ext cx="667721" cy="939865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Trapezoid 204"/>
              <p:cNvSpPr/>
              <p:nvPr/>
            </p:nvSpPr>
            <p:spPr>
              <a:xfrm rot="2113573">
                <a:off x="10429972" y="4677901"/>
                <a:ext cx="667721" cy="939865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Isosceles Triangle 205"/>
              <p:cNvSpPr/>
              <p:nvPr/>
            </p:nvSpPr>
            <p:spPr>
              <a:xfrm>
                <a:off x="10563516" y="4592459"/>
                <a:ext cx="868037" cy="1623403"/>
              </a:xfrm>
              <a:prstGeom prst="triangle">
                <a:avLst/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Oval 206"/>
              <p:cNvSpPr/>
              <p:nvPr/>
            </p:nvSpPr>
            <p:spPr>
              <a:xfrm>
                <a:off x="10697060" y="3738036"/>
                <a:ext cx="600949" cy="111075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 rot="2618579">
                <a:off x="10885844" y="3773513"/>
                <a:ext cx="548179" cy="471094"/>
              </a:xfrm>
              <a:prstGeom prst="ellipse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208"/>
              <p:cNvSpPr/>
              <p:nvPr/>
            </p:nvSpPr>
            <p:spPr>
              <a:xfrm rot="8502806">
                <a:off x="10551846" y="3733800"/>
                <a:ext cx="548179" cy="471094"/>
              </a:xfrm>
              <a:prstGeom prst="ellipse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Cloud 209"/>
              <p:cNvSpPr/>
              <p:nvPr/>
            </p:nvSpPr>
            <p:spPr>
              <a:xfrm>
                <a:off x="10363200" y="4079805"/>
                <a:ext cx="333860" cy="683538"/>
              </a:xfrm>
              <a:prstGeom prst="cloud">
                <a:avLst/>
              </a:prstGeom>
              <a:solidFill>
                <a:srgbClr val="CC6600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Cloud 210"/>
              <p:cNvSpPr/>
              <p:nvPr/>
            </p:nvSpPr>
            <p:spPr>
              <a:xfrm rot="20350014">
                <a:off x="11248540" y="4047988"/>
                <a:ext cx="333860" cy="683538"/>
              </a:xfrm>
              <a:prstGeom prst="cloud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/>
              <p:cNvSpPr/>
              <p:nvPr/>
            </p:nvSpPr>
            <p:spPr>
              <a:xfrm rot="20030197">
                <a:off x="10896600" y="5791200"/>
                <a:ext cx="533400" cy="680989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20030197">
                <a:off x="10417087" y="5766387"/>
                <a:ext cx="391319" cy="680989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20030197">
                <a:off x="10562209" y="5797709"/>
                <a:ext cx="533400" cy="680989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80"/>
            <p:cNvGrpSpPr/>
            <p:nvPr/>
          </p:nvGrpSpPr>
          <p:grpSpPr>
            <a:xfrm flipH="1">
              <a:off x="1066800" y="3124200"/>
              <a:ext cx="1371600" cy="2767058"/>
              <a:chOff x="1295400" y="3200400"/>
              <a:chExt cx="1371600" cy="2767058"/>
            </a:xfrm>
          </p:grpSpPr>
          <p:sp>
            <p:nvSpPr>
              <p:cNvPr id="191" name="Oval 190"/>
              <p:cNvSpPr/>
              <p:nvPr/>
            </p:nvSpPr>
            <p:spPr>
              <a:xfrm>
                <a:off x="1295400" y="4779658"/>
                <a:ext cx="381000" cy="42721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/>
              <p:cNvSpPr/>
              <p:nvPr/>
            </p:nvSpPr>
            <p:spPr>
              <a:xfrm>
                <a:off x="2286000" y="4865100"/>
                <a:ext cx="381000" cy="34176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Trapezoid 22"/>
              <p:cNvSpPr/>
              <p:nvPr/>
            </p:nvSpPr>
            <p:spPr>
              <a:xfrm rot="2113573">
                <a:off x="1371600" y="4181562"/>
                <a:ext cx="762000" cy="939865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Trapezoid 23"/>
              <p:cNvSpPr/>
              <p:nvPr/>
            </p:nvSpPr>
            <p:spPr>
              <a:xfrm rot="19486427" flipH="1">
                <a:off x="1848372" y="4171042"/>
                <a:ext cx="762000" cy="939865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Isosceles Triangle 24"/>
              <p:cNvSpPr/>
              <p:nvPr/>
            </p:nvSpPr>
            <p:spPr>
              <a:xfrm>
                <a:off x="1524000" y="4038600"/>
                <a:ext cx="990600" cy="1623403"/>
              </a:xfrm>
              <a:prstGeom prst="triangl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Oval 25"/>
              <p:cNvSpPr/>
              <p:nvPr/>
            </p:nvSpPr>
            <p:spPr>
              <a:xfrm rot="1503148">
                <a:off x="2233027" y="5378189"/>
                <a:ext cx="329298" cy="542768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Oval 28"/>
              <p:cNvSpPr/>
              <p:nvPr/>
            </p:nvSpPr>
            <p:spPr>
              <a:xfrm>
                <a:off x="1676400" y="3241697"/>
                <a:ext cx="685800" cy="111075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Wave 29"/>
              <p:cNvSpPr/>
              <p:nvPr/>
            </p:nvSpPr>
            <p:spPr>
              <a:xfrm rot="19933828">
                <a:off x="1608520" y="3200400"/>
                <a:ext cx="533400" cy="512654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Wave 30"/>
              <p:cNvSpPr/>
              <p:nvPr/>
            </p:nvSpPr>
            <p:spPr>
              <a:xfrm rot="2263772">
                <a:off x="1980202" y="3373810"/>
                <a:ext cx="533400" cy="512654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/>
              <p:cNvSpPr/>
              <p:nvPr/>
            </p:nvSpPr>
            <p:spPr>
              <a:xfrm rot="1503148">
                <a:off x="1480413" y="5249407"/>
                <a:ext cx="462865" cy="64185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Oval 200"/>
              <p:cNvSpPr/>
              <p:nvPr/>
            </p:nvSpPr>
            <p:spPr>
              <a:xfrm rot="1503148">
                <a:off x="1866723" y="5325608"/>
                <a:ext cx="462865" cy="64185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85"/>
            <p:cNvGrpSpPr/>
            <p:nvPr/>
          </p:nvGrpSpPr>
          <p:grpSpPr>
            <a:xfrm>
              <a:off x="4572000" y="3505200"/>
              <a:ext cx="1405467" cy="2816017"/>
              <a:chOff x="9448800" y="4343400"/>
              <a:chExt cx="1405467" cy="2816017"/>
            </a:xfrm>
          </p:grpSpPr>
          <p:sp>
            <p:nvSpPr>
              <p:cNvPr id="180" name="Oval 75"/>
              <p:cNvSpPr/>
              <p:nvPr/>
            </p:nvSpPr>
            <p:spPr>
              <a:xfrm>
                <a:off x="10515600" y="6477000"/>
                <a:ext cx="338667" cy="512654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73"/>
              <p:cNvSpPr/>
              <p:nvPr/>
            </p:nvSpPr>
            <p:spPr>
              <a:xfrm>
                <a:off x="10329333" y="5971039"/>
                <a:ext cx="338667" cy="34176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Oval 72"/>
              <p:cNvSpPr/>
              <p:nvPr/>
            </p:nvSpPr>
            <p:spPr>
              <a:xfrm>
                <a:off x="9448800" y="5885597"/>
                <a:ext cx="338667" cy="42721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Trapezoid 14"/>
              <p:cNvSpPr/>
              <p:nvPr/>
            </p:nvSpPr>
            <p:spPr>
              <a:xfrm rot="19486427" flipH="1">
                <a:off x="9940331" y="5276981"/>
                <a:ext cx="677333" cy="939865"/>
              </a:xfrm>
              <a:prstGeom prst="trapezoid">
                <a:avLst>
                  <a:gd name="adj" fmla="val 34231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Trapezoid 15"/>
              <p:cNvSpPr/>
              <p:nvPr/>
            </p:nvSpPr>
            <p:spPr>
              <a:xfrm rot="2113573">
                <a:off x="9516533" y="5287501"/>
                <a:ext cx="677333" cy="939865"/>
              </a:xfrm>
              <a:prstGeom prst="trapezoid">
                <a:avLst>
                  <a:gd name="adj" fmla="val 34231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Isosceles Triangle 16"/>
              <p:cNvSpPr/>
              <p:nvPr/>
            </p:nvSpPr>
            <p:spPr>
              <a:xfrm>
                <a:off x="9677400" y="5181600"/>
                <a:ext cx="880533" cy="1623403"/>
              </a:xfrm>
              <a:prstGeom prst="triangl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Oval 17"/>
              <p:cNvSpPr/>
              <p:nvPr/>
            </p:nvSpPr>
            <p:spPr>
              <a:xfrm>
                <a:off x="9787467" y="4347636"/>
                <a:ext cx="609600" cy="111075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"/>
              <p:cNvSpPr/>
              <p:nvPr/>
            </p:nvSpPr>
            <p:spPr>
              <a:xfrm rot="2618579">
                <a:off x="9978968" y="4383113"/>
                <a:ext cx="556071" cy="471094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Oval 19"/>
              <p:cNvSpPr/>
              <p:nvPr/>
            </p:nvSpPr>
            <p:spPr>
              <a:xfrm rot="8502806">
                <a:off x="9640162" y="4343400"/>
                <a:ext cx="556071" cy="471094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Oval 74"/>
              <p:cNvSpPr/>
              <p:nvPr/>
            </p:nvSpPr>
            <p:spPr>
              <a:xfrm rot="19090827">
                <a:off x="9739451" y="6404185"/>
                <a:ext cx="527251" cy="755232"/>
              </a:xfrm>
              <a:prstGeom prst="ellipse">
                <a:avLst/>
              </a:prstGeom>
              <a:solidFill>
                <a:schemeClr val="accent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74"/>
              <p:cNvSpPr/>
              <p:nvPr/>
            </p:nvSpPr>
            <p:spPr>
              <a:xfrm rot="19090827">
                <a:off x="10141909" y="6460971"/>
                <a:ext cx="425633" cy="641656"/>
              </a:xfrm>
              <a:prstGeom prst="ellipse">
                <a:avLst/>
              </a:prstGeom>
              <a:solidFill>
                <a:schemeClr val="accent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" name="Group 67"/>
          <p:cNvGrpSpPr/>
          <p:nvPr/>
        </p:nvGrpSpPr>
        <p:grpSpPr>
          <a:xfrm>
            <a:off x="5105400" y="0"/>
            <a:ext cx="3347915" cy="3750008"/>
            <a:chOff x="538346" y="1742669"/>
            <a:chExt cx="5862454" cy="5380637"/>
          </a:xfrm>
        </p:grpSpPr>
        <p:sp>
          <p:nvSpPr>
            <p:cNvPr id="159" name="Rounded Rectangle 158"/>
            <p:cNvSpPr/>
            <p:nvPr/>
          </p:nvSpPr>
          <p:spPr>
            <a:xfrm>
              <a:off x="762000" y="3505200"/>
              <a:ext cx="5638800" cy="2590800"/>
            </a:xfrm>
            <a:prstGeom prst="roundRect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Regular Pentagon 159"/>
            <p:cNvSpPr/>
            <p:nvPr/>
          </p:nvSpPr>
          <p:spPr>
            <a:xfrm>
              <a:off x="1295400" y="2514600"/>
              <a:ext cx="2590800" cy="2590800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Regular Pentagon 160"/>
            <p:cNvSpPr/>
            <p:nvPr/>
          </p:nvSpPr>
          <p:spPr>
            <a:xfrm>
              <a:off x="2514600" y="2057400"/>
              <a:ext cx="2209800" cy="1828800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egular Pentagon 161"/>
            <p:cNvSpPr/>
            <p:nvPr/>
          </p:nvSpPr>
          <p:spPr>
            <a:xfrm rot="2450924">
              <a:off x="1049206" y="3528573"/>
              <a:ext cx="1905000" cy="17526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egular Pentagon 162"/>
            <p:cNvSpPr/>
            <p:nvPr/>
          </p:nvSpPr>
          <p:spPr>
            <a:xfrm rot="5400000">
              <a:off x="3657600" y="2971800"/>
              <a:ext cx="2590800" cy="25908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Regular Pentagon 163"/>
            <p:cNvSpPr/>
            <p:nvPr/>
          </p:nvSpPr>
          <p:spPr>
            <a:xfrm rot="19997512">
              <a:off x="4267200" y="4267200"/>
              <a:ext cx="1524000" cy="1295400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Double Wave 164"/>
            <p:cNvSpPr/>
            <p:nvPr/>
          </p:nvSpPr>
          <p:spPr>
            <a:xfrm rot="15874603">
              <a:off x="2377083" y="3766297"/>
              <a:ext cx="3165371" cy="1052040"/>
            </a:xfrm>
            <a:prstGeom prst="doubleWav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Double Wave 165"/>
            <p:cNvSpPr/>
            <p:nvPr/>
          </p:nvSpPr>
          <p:spPr>
            <a:xfrm rot="15874603">
              <a:off x="2103794" y="3880723"/>
              <a:ext cx="3242166" cy="1052040"/>
            </a:xfrm>
            <a:prstGeom prst="doubleWave">
              <a:avLst/>
            </a:prstGeom>
            <a:solidFill>
              <a:schemeClr val="tx2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Double Wave 166"/>
            <p:cNvSpPr/>
            <p:nvPr/>
          </p:nvSpPr>
          <p:spPr>
            <a:xfrm rot="15874603">
              <a:off x="1680940" y="3919163"/>
              <a:ext cx="3166308" cy="1052040"/>
            </a:xfrm>
            <a:prstGeom prst="doubleWav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gular Pentagon 167"/>
            <p:cNvSpPr/>
            <p:nvPr/>
          </p:nvSpPr>
          <p:spPr>
            <a:xfrm rot="2077508">
              <a:off x="3814467" y="2299456"/>
              <a:ext cx="1524000" cy="12954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gular Pentagon 168"/>
            <p:cNvSpPr/>
            <p:nvPr/>
          </p:nvSpPr>
          <p:spPr>
            <a:xfrm rot="19205243">
              <a:off x="1905000" y="2209800"/>
              <a:ext cx="1524000" cy="12954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gular Pentagon 169"/>
            <p:cNvSpPr/>
            <p:nvPr/>
          </p:nvSpPr>
          <p:spPr>
            <a:xfrm rot="5400000">
              <a:off x="2509635" y="1747634"/>
              <a:ext cx="1305331" cy="1295401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gular Pentagon 170"/>
            <p:cNvSpPr/>
            <p:nvPr/>
          </p:nvSpPr>
          <p:spPr>
            <a:xfrm rot="1554998">
              <a:off x="1277806" y="3985775"/>
              <a:ext cx="1905000" cy="1752600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egular Pentagon 171"/>
            <p:cNvSpPr/>
            <p:nvPr/>
          </p:nvSpPr>
          <p:spPr>
            <a:xfrm rot="1229974">
              <a:off x="4453803" y="3104492"/>
              <a:ext cx="1563029" cy="1605122"/>
            </a:xfrm>
            <a:prstGeom prst="pent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19"/>
            <p:cNvGrpSpPr/>
            <p:nvPr/>
          </p:nvGrpSpPr>
          <p:grpSpPr>
            <a:xfrm rot="19149774">
              <a:off x="538346" y="6549215"/>
              <a:ext cx="4630306" cy="574091"/>
              <a:chOff x="533400" y="7619720"/>
              <a:chExt cx="5791200" cy="574091"/>
            </a:xfrm>
          </p:grpSpPr>
          <p:sp>
            <p:nvSpPr>
              <p:cNvPr id="174" name="Can 173"/>
              <p:cNvSpPr/>
              <p:nvPr/>
            </p:nvSpPr>
            <p:spPr>
              <a:xfrm rot="16200000">
                <a:off x="3162300" y="4991100"/>
                <a:ext cx="533400" cy="5791200"/>
              </a:xfrm>
              <a:prstGeom prst="can">
                <a:avLst>
                  <a:gd name="adj" fmla="val 70807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/>
              <p:cNvSpPr txBox="1"/>
              <p:nvPr/>
            </p:nvSpPr>
            <p:spPr>
              <a:xfrm>
                <a:off x="2020690" y="7619720"/>
                <a:ext cx="4152677" cy="57409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000" dirty="0" smtClean="0"/>
                  <a:t>Word Of God</a:t>
                </a:r>
                <a:endParaRPr lang="en-US" sz="2000" dirty="0"/>
              </a:p>
            </p:txBody>
          </p:sp>
        </p:grpSp>
      </p:grpSp>
      <p:grpSp>
        <p:nvGrpSpPr>
          <p:cNvPr id="9" name="Group 85"/>
          <p:cNvGrpSpPr/>
          <p:nvPr/>
        </p:nvGrpSpPr>
        <p:grpSpPr>
          <a:xfrm flipH="1">
            <a:off x="1600200" y="2514600"/>
            <a:ext cx="2819400" cy="4114800"/>
            <a:chOff x="2057400" y="1828800"/>
            <a:chExt cx="3124200" cy="4191000"/>
          </a:xfrm>
        </p:grpSpPr>
        <p:sp>
          <p:nvSpPr>
            <p:cNvPr id="108" name="Rectangle 107"/>
            <p:cNvSpPr/>
            <p:nvPr/>
          </p:nvSpPr>
          <p:spPr>
            <a:xfrm>
              <a:off x="2097974" y="2617694"/>
              <a:ext cx="3083626" cy="2070847"/>
            </a:xfrm>
            <a:prstGeom prst="rect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Double Wave 108"/>
            <p:cNvSpPr/>
            <p:nvPr/>
          </p:nvSpPr>
          <p:spPr>
            <a:xfrm>
              <a:off x="2097974" y="4244788"/>
              <a:ext cx="3083626" cy="1035424"/>
            </a:xfrm>
            <a:prstGeom prst="doubleWav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Double Wave 109"/>
            <p:cNvSpPr/>
            <p:nvPr/>
          </p:nvSpPr>
          <p:spPr>
            <a:xfrm>
              <a:off x="2057400" y="4639235"/>
              <a:ext cx="3124200" cy="1035424"/>
            </a:xfrm>
            <a:prstGeom prst="doubleWave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Double Wave 110"/>
            <p:cNvSpPr/>
            <p:nvPr/>
          </p:nvSpPr>
          <p:spPr>
            <a:xfrm>
              <a:off x="2097974" y="1828800"/>
              <a:ext cx="3083626" cy="1035424"/>
            </a:xfrm>
            <a:prstGeom prst="doubleWav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Double Wave 111"/>
            <p:cNvSpPr/>
            <p:nvPr/>
          </p:nvSpPr>
          <p:spPr>
            <a:xfrm rot="4993086">
              <a:off x="1866353" y="3532647"/>
              <a:ext cx="986118" cy="184061"/>
            </a:xfrm>
            <a:prstGeom prst="doubleWav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Cloud 112"/>
            <p:cNvSpPr/>
            <p:nvPr/>
          </p:nvSpPr>
          <p:spPr>
            <a:xfrm>
              <a:off x="2133600" y="2895600"/>
              <a:ext cx="243444" cy="64097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Cloud 113"/>
            <p:cNvSpPr/>
            <p:nvPr/>
          </p:nvSpPr>
          <p:spPr>
            <a:xfrm>
              <a:off x="2286000" y="2971800"/>
              <a:ext cx="243444" cy="64097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loud 114"/>
            <p:cNvSpPr/>
            <p:nvPr/>
          </p:nvSpPr>
          <p:spPr>
            <a:xfrm>
              <a:off x="2209800" y="2667000"/>
              <a:ext cx="243444" cy="64097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Double Wave 115"/>
            <p:cNvSpPr/>
            <p:nvPr/>
          </p:nvSpPr>
          <p:spPr>
            <a:xfrm>
              <a:off x="2097974" y="3998259"/>
              <a:ext cx="3083626" cy="443753"/>
            </a:xfrm>
            <a:prstGeom prst="doubleWave">
              <a:avLst/>
            </a:prstGeom>
            <a:solidFill>
              <a:srgbClr val="CCC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20"/>
            <p:cNvGrpSpPr/>
            <p:nvPr/>
          </p:nvGrpSpPr>
          <p:grpSpPr>
            <a:xfrm>
              <a:off x="2743200" y="2514600"/>
              <a:ext cx="1051956" cy="2711824"/>
              <a:chOff x="1524000" y="1291454"/>
              <a:chExt cx="2286000" cy="5033146"/>
            </a:xfrm>
          </p:grpSpPr>
          <p:sp>
            <p:nvSpPr>
              <p:cNvPr id="141" name="Oval 140"/>
              <p:cNvSpPr/>
              <p:nvPr/>
            </p:nvSpPr>
            <p:spPr>
              <a:xfrm rot="528476">
                <a:off x="2057400" y="5257800"/>
                <a:ext cx="762000" cy="99060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/>
              <p:cNvSpPr/>
              <p:nvPr/>
            </p:nvSpPr>
            <p:spPr>
              <a:xfrm rot="20854625">
                <a:off x="2590800" y="5334000"/>
                <a:ext cx="762000" cy="99060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1524000" y="4114800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3124200" y="4191000"/>
                <a:ext cx="685800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Trapezoid 144"/>
              <p:cNvSpPr/>
              <p:nvPr/>
            </p:nvSpPr>
            <p:spPr>
              <a:xfrm>
                <a:off x="1905000" y="5105400"/>
                <a:ext cx="1600200" cy="685800"/>
              </a:xfrm>
              <a:prstGeom prst="trapezoid">
                <a:avLst>
                  <a:gd name="adj" fmla="val 35984"/>
                </a:avLst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Trapezoid 145"/>
              <p:cNvSpPr/>
              <p:nvPr/>
            </p:nvSpPr>
            <p:spPr>
              <a:xfrm rot="2088477">
                <a:off x="1851679" y="2575636"/>
                <a:ext cx="914655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Trapezoid 146"/>
              <p:cNvSpPr/>
              <p:nvPr/>
            </p:nvSpPr>
            <p:spPr>
              <a:xfrm rot="19932635">
                <a:off x="2521696" y="2514749"/>
                <a:ext cx="986357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Trapezoid 147"/>
              <p:cNvSpPr/>
              <p:nvPr/>
            </p:nvSpPr>
            <p:spPr>
              <a:xfrm>
                <a:off x="1905000" y="3048000"/>
                <a:ext cx="1447800" cy="2286000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/>
              <p:cNvSpPr/>
              <p:nvPr/>
            </p:nvSpPr>
            <p:spPr>
              <a:xfrm>
                <a:off x="2362200" y="2743200"/>
                <a:ext cx="609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Trapezoid 11"/>
              <p:cNvSpPr/>
              <p:nvPr/>
            </p:nvSpPr>
            <p:spPr>
              <a:xfrm rot="20952071">
                <a:off x="2795146" y="3195544"/>
                <a:ext cx="575812" cy="2235732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Trapezoid 150"/>
              <p:cNvSpPr/>
              <p:nvPr/>
            </p:nvSpPr>
            <p:spPr>
              <a:xfrm rot="519514">
                <a:off x="2047834" y="3235884"/>
                <a:ext cx="626969" cy="2235732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Diagonal Stripe 151"/>
              <p:cNvSpPr/>
              <p:nvPr/>
            </p:nvSpPr>
            <p:spPr>
              <a:xfrm rot="1483530">
                <a:off x="2103244" y="4364922"/>
                <a:ext cx="1326628" cy="509981"/>
              </a:xfrm>
              <a:prstGeom prst="diagStripe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3" name="Diagonal Stripe 152"/>
              <p:cNvSpPr/>
              <p:nvPr/>
            </p:nvSpPr>
            <p:spPr>
              <a:xfrm rot="5400000">
                <a:off x="2819400" y="4724400"/>
                <a:ext cx="1066800" cy="457200"/>
              </a:xfrm>
              <a:prstGeom prst="diagStripe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4" name="Diagonal Stripe 153"/>
              <p:cNvSpPr/>
              <p:nvPr/>
            </p:nvSpPr>
            <p:spPr>
              <a:xfrm rot="16200000" flipH="1">
                <a:off x="2590800" y="4800600"/>
                <a:ext cx="1066800" cy="457200"/>
              </a:xfrm>
              <a:prstGeom prst="diagStripe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5" name="Flowchart: Display 154"/>
              <p:cNvSpPr/>
              <p:nvPr/>
            </p:nvSpPr>
            <p:spPr>
              <a:xfrm>
                <a:off x="3048000" y="4415654"/>
                <a:ext cx="381000" cy="304800"/>
              </a:xfrm>
              <a:prstGeom prst="flowChartDisplay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Oval 1"/>
              <p:cNvSpPr/>
              <p:nvPr/>
            </p:nvSpPr>
            <p:spPr>
              <a:xfrm>
                <a:off x="2057400" y="1447800"/>
                <a:ext cx="12192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Oval 156"/>
              <p:cNvSpPr/>
              <p:nvPr/>
            </p:nvSpPr>
            <p:spPr>
              <a:xfrm rot="19066372">
                <a:off x="2682908" y="1291454"/>
                <a:ext cx="685800" cy="121920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rot="3077158">
                <a:off x="2039910" y="1250601"/>
                <a:ext cx="685800" cy="1260959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46"/>
            <p:cNvGrpSpPr/>
            <p:nvPr/>
          </p:nvGrpSpPr>
          <p:grpSpPr>
            <a:xfrm rot="3372430">
              <a:off x="2973847" y="3304153"/>
              <a:ext cx="1295400" cy="2895600"/>
              <a:chOff x="1584600" y="1066800"/>
              <a:chExt cx="1661171" cy="3733800"/>
            </a:xfrm>
          </p:grpSpPr>
          <p:sp>
            <p:nvSpPr>
              <p:cNvPr id="120" name="Oval 119"/>
              <p:cNvSpPr/>
              <p:nvPr/>
            </p:nvSpPr>
            <p:spPr>
              <a:xfrm rot="19231343">
                <a:off x="2835421" y="2976160"/>
                <a:ext cx="410350" cy="437349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 rot="976600">
                <a:off x="1584600" y="2945934"/>
                <a:ext cx="429800" cy="49389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Trapezoid 121"/>
              <p:cNvSpPr/>
              <p:nvPr/>
            </p:nvSpPr>
            <p:spPr>
              <a:xfrm rot="20138027" flipH="1">
                <a:off x="2501980" y="2049276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rapezoid 122"/>
              <p:cNvSpPr/>
              <p:nvPr/>
            </p:nvSpPr>
            <p:spPr>
              <a:xfrm rot="1461973">
                <a:off x="1739981" y="2049275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rapezoid 123"/>
              <p:cNvSpPr/>
              <p:nvPr/>
            </p:nvSpPr>
            <p:spPr>
              <a:xfrm>
                <a:off x="2064891" y="2101920"/>
                <a:ext cx="685601" cy="931760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 rot="886948" flipH="1">
                <a:off x="2390016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 rot="20713052">
                <a:off x="1954714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126"/>
              <p:cNvSpPr/>
              <p:nvPr/>
            </p:nvSpPr>
            <p:spPr>
              <a:xfrm>
                <a:off x="1771062" y="2150960"/>
                <a:ext cx="1273259" cy="245199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2057400" y="2971800"/>
                <a:ext cx="685601" cy="147119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ounded Rectangle 128"/>
              <p:cNvSpPr/>
              <p:nvPr/>
            </p:nvSpPr>
            <p:spPr>
              <a:xfrm>
                <a:off x="2130186" y="3033678"/>
                <a:ext cx="97943" cy="68656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Rounded Rectangle 129"/>
              <p:cNvSpPr/>
              <p:nvPr/>
            </p:nvSpPr>
            <p:spPr>
              <a:xfrm rot="20563410">
                <a:off x="2198302" y="2963482"/>
                <a:ext cx="103527" cy="83368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ounded Rectangle 130"/>
              <p:cNvSpPr/>
              <p:nvPr/>
            </p:nvSpPr>
            <p:spPr>
              <a:xfrm>
                <a:off x="2097539" y="2935599"/>
                <a:ext cx="130591" cy="147119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2122433" y="1185438"/>
                <a:ext cx="536573" cy="100842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204578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239072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Block Arc 134"/>
              <p:cNvSpPr/>
              <p:nvPr/>
            </p:nvSpPr>
            <p:spPr>
              <a:xfrm rot="10800000">
                <a:off x="2122433" y="1145564"/>
                <a:ext cx="574900" cy="102394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Block Arc 135"/>
              <p:cNvSpPr/>
              <p:nvPr/>
            </p:nvSpPr>
            <p:spPr>
              <a:xfrm rot="21435521">
                <a:off x="2239899" y="1849009"/>
                <a:ext cx="301640" cy="172112"/>
              </a:xfrm>
              <a:prstGeom prst="blockArc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Cloud 136"/>
              <p:cNvSpPr/>
              <p:nvPr/>
            </p:nvSpPr>
            <p:spPr>
              <a:xfrm rot="21271638">
                <a:off x="2548370" y="1114859"/>
                <a:ext cx="360984" cy="1261592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Cloud 116"/>
              <p:cNvSpPr/>
              <p:nvPr/>
            </p:nvSpPr>
            <p:spPr>
              <a:xfrm rot="273561">
                <a:off x="1905000" y="1177837"/>
                <a:ext cx="328513" cy="1208205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17"/>
              <p:cNvSpPr/>
              <p:nvPr/>
            </p:nvSpPr>
            <p:spPr>
              <a:xfrm>
                <a:off x="2077718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2524864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9" name="Double Wave 118"/>
            <p:cNvSpPr/>
            <p:nvPr/>
          </p:nvSpPr>
          <p:spPr>
            <a:xfrm>
              <a:off x="2057400" y="4984376"/>
              <a:ext cx="3124200" cy="1035424"/>
            </a:xfrm>
            <a:prstGeom prst="doubleWav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" name="Group 137"/>
          <p:cNvGrpSpPr/>
          <p:nvPr/>
        </p:nvGrpSpPr>
        <p:grpSpPr>
          <a:xfrm>
            <a:off x="5562600" y="3124200"/>
            <a:ext cx="3276600" cy="3733800"/>
            <a:chOff x="1219200" y="1676400"/>
            <a:chExt cx="4632971" cy="4419600"/>
          </a:xfrm>
        </p:grpSpPr>
        <p:grpSp>
          <p:nvGrpSpPr>
            <p:cNvPr id="236" name="Group 49"/>
            <p:cNvGrpSpPr/>
            <p:nvPr/>
          </p:nvGrpSpPr>
          <p:grpSpPr>
            <a:xfrm>
              <a:off x="4191000" y="1676400"/>
              <a:ext cx="1661171" cy="3733800"/>
              <a:chOff x="1584600" y="1066800"/>
              <a:chExt cx="1661171" cy="3733800"/>
            </a:xfrm>
          </p:grpSpPr>
          <p:sp>
            <p:nvSpPr>
              <p:cNvPr id="87" name="Oval 86"/>
              <p:cNvSpPr/>
              <p:nvPr/>
            </p:nvSpPr>
            <p:spPr>
              <a:xfrm rot="19231343">
                <a:off x="2835421" y="2976160"/>
                <a:ext cx="410350" cy="437349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 rot="976600">
                <a:off x="1584600" y="2945934"/>
                <a:ext cx="429800" cy="49389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rapezoid 88"/>
              <p:cNvSpPr/>
              <p:nvPr/>
            </p:nvSpPr>
            <p:spPr>
              <a:xfrm rot="20138027" flipH="1">
                <a:off x="2501980" y="2049276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rapezoid 89"/>
              <p:cNvSpPr/>
              <p:nvPr/>
            </p:nvSpPr>
            <p:spPr>
              <a:xfrm rot="1461973">
                <a:off x="1739981" y="2049275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90"/>
              <p:cNvSpPr/>
              <p:nvPr/>
            </p:nvSpPr>
            <p:spPr>
              <a:xfrm>
                <a:off x="2064891" y="2101920"/>
                <a:ext cx="685601" cy="931760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 rot="886948" flipH="1">
                <a:off x="2390016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 rot="20713052">
                <a:off x="1954714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Trapezoid 93"/>
              <p:cNvSpPr/>
              <p:nvPr/>
            </p:nvSpPr>
            <p:spPr>
              <a:xfrm>
                <a:off x="1771062" y="2150960"/>
                <a:ext cx="1273259" cy="245199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2057400" y="2971800"/>
                <a:ext cx="685601" cy="147119"/>
              </a:xfrm>
              <a:prstGeom prst="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ounded Rectangle 95"/>
              <p:cNvSpPr/>
              <p:nvPr/>
            </p:nvSpPr>
            <p:spPr>
              <a:xfrm>
                <a:off x="2130186" y="3033678"/>
                <a:ext cx="97943" cy="68656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ounded Rectangle 96"/>
              <p:cNvSpPr/>
              <p:nvPr/>
            </p:nvSpPr>
            <p:spPr>
              <a:xfrm rot="20563410">
                <a:off x="2198302" y="2963482"/>
                <a:ext cx="103527" cy="83368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ounded Rectangle 97"/>
              <p:cNvSpPr/>
              <p:nvPr/>
            </p:nvSpPr>
            <p:spPr>
              <a:xfrm>
                <a:off x="2097539" y="2935599"/>
                <a:ext cx="130591" cy="147119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>
                <a:off x="2122433" y="1185438"/>
                <a:ext cx="536573" cy="100842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204578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239072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Block Arc 101"/>
              <p:cNvSpPr/>
              <p:nvPr/>
            </p:nvSpPr>
            <p:spPr>
              <a:xfrm rot="10800000">
                <a:off x="2122433" y="1145564"/>
                <a:ext cx="574900" cy="102394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3" name="Block Arc 102"/>
              <p:cNvSpPr/>
              <p:nvPr/>
            </p:nvSpPr>
            <p:spPr>
              <a:xfrm rot="21435521">
                <a:off x="2239899" y="1849009"/>
                <a:ext cx="301640" cy="172112"/>
              </a:xfrm>
              <a:prstGeom prst="blockArc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4" name="Cloud 103"/>
              <p:cNvSpPr/>
              <p:nvPr/>
            </p:nvSpPr>
            <p:spPr>
              <a:xfrm rot="21271638">
                <a:off x="2548370" y="1114859"/>
                <a:ext cx="360984" cy="1261592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Cloud 104"/>
              <p:cNvSpPr/>
              <p:nvPr/>
            </p:nvSpPr>
            <p:spPr>
              <a:xfrm rot="273561">
                <a:off x="1905000" y="1177837"/>
                <a:ext cx="328513" cy="1208205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2077718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2524864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7" name="Group 15"/>
            <p:cNvGrpSpPr/>
            <p:nvPr/>
          </p:nvGrpSpPr>
          <p:grpSpPr>
            <a:xfrm>
              <a:off x="2057400" y="2438400"/>
              <a:ext cx="1295400" cy="2438400"/>
              <a:chOff x="3861184" y="914400"/>
              <a:chExt cx="2071403" cy="4684259"/>
            </a:xfrm>
          </p:grpSpPr>
          <p:sp>
            <p:nvSpPr>
              <p:cNvPr id="61" name="Oval 60"/>
              <p:cNvSpPr/>
              <p:nvPr/>
            </p:nvSpPr>
            <p:spPr>
              <a:xfrm rot="6128217">
                <a:off x="5006182" y="5070764"/>
                <a:ext cx="463613" cy="5610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 rot="4472555">
                <a:off x="4485689" y="5086308"/>
                <a:ext cx="463613" cy="5610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2901859">
                <a:off x="3953578" y="3320116"/>
                <a:ext cx="361964" cy="54675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20226769">
                <a:off x="5580853" y="3323075"/>
                <a:ext cx="351734" cy="55692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Trapezoid 64"/>
              <p:cNvSpPr/>
              <p:nvPr/>
            </p:nvSpPr>
            <p:spPr>
              <a:xfrm>
                <a:off x="4981297" y="4149642"/>
                <a:ext cx="527602" cy="1183458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rapezoid 65"/>
              <p:cNvSpPr/>
              <p:nvPr/>
            </p:nvSpPr>
            <p:spPr>
              <a:xfrm>
                <a:off x="4453695" y="4149642"/>
                <a:ext cx="527602" cy="1183458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rapezoid 66"/>
              <p:cNvSpPr/>
              <p:nvPr/>
            </p:nvSpPr>
            <p:spPr>
              <a:xfrm>
                <a:off x="4219205" y="2409263"/>
                <a:ext cx="1524183" cy="2227686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rapezoid 67"/>
              <p:cNvSpPr/>
              <p:nvPr/>
            </p:nvSpPr>
            <p:spPr>
              <a:xfrm>
                <a:off x="4395072" y="3453490"/>
                <a:ext cx="1172448" cy="208846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Trapezoid 68"/>
              <p:cNvSpPr/>
              <p:nvPr/>
            </p:nvSpPr>
            <p:spPr>
              <a:xfrm rot="10800000">
                <a:off x="4746807" y="2409263"/>
                <a:ext cx="468979" cy="487306"/>
              </a:xfrm>
              <a:prstGeom prst="trapezoid">
                <a:avLst>
                  <a:gd name="adj" fmla="val 37308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rapezoid 69"/>
              <p:cNvSpPr/>
              <p:nvPr/>
            </p:nvSpPr>
            <p:spPr>
              <a:xfrm rot="10800000">
                <a:off x="4277828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rapezoid 70"/>
              <p:cNvSpPr/>
              <p:nvPr/>
            </p:nvSpPr>
            <p:spPr>
              <a:xfrm rot="10800000">
                <a:off x="4570940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71"/>
              <p:cNvSpPr/>
              <p:nvPr/>
            </p:nvSpPr>
            <p:spPr>
              <a:xfrm rot="10800000">
                <a:off x="4864052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rapezoid 72"/>
              <p:cNvSpPr/>
              <p:nvPr/>
            </p:nvSpPr>
            <p:spPr>
              <a:xfrm rot="10800000">
                <a:off x="5157164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73"/>
              <p:cNvSpPr/>
              <p:nvPr/>
            </p:nvSpPr>
            <p:spPr>
              <a:xfrm rot="10800000">
                <a:off x="5391653" y="4288872"/>
                <a:ext cx="293112" cy="348076"/>
              </a:xfrm>
              <a:prstGeom prst="trapezoid">
                <a:avLst>
                  <a:gd name="adj" fmla="val 37308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rapezoid 74"/>
              <p:cNvSpPr/>
              <p:nvPr/>
            </p:nvSpPr>
            <p:spPr>
              <a:xfrm rot="1442139">
                <a:off x="4164882" y="2238196"/>
                <a:ext cx="425084" cy="1499861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rapezoid 75"/>
              <p:cNvSpPr/>
              <p:nvPr/>
            </p:nvSpPr>
            <p:spPr>
              <a:xfrm rot="20249249">
                <a:off x="5324141" y="2239909"/>
                <a:ext cx="425084" cy="1499861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4395072" y="1016959"/>
                <a:ext cx="1113826" cy="160114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Cloud 77"/>
              <p:cNvSpPr/>
              <p:nvPr/>
            </p:nvSpPr>
            <p:spPr>
              <a:xfrm rot="600599">
                <a:off x="4430988" y="914400"/>
                <a:ext cx="1078818" cy="66435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Cloud 78"/>
              <p:cNvSpPr/>
              <p:nvPr/>
            </p:nvSpPr>
            <p:spPr>
              <a:xfrm rot="18382183">
                <a:off x="4052388" y="1338883"/>
                <a:ext cx="790130" cy="444868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Cloud 79"/>
              <p:cNvSpPr/>
              <p:nvPr/>
            </p:nvSpPr>
            <p:spPr>
              <a:xfrm rot="5749123">
                <a:off x="5104027" y="1392408"/>
                <a:ext cx="728268" cy="444868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ounded Rectangle 80"/>
              <p:cNvSpPr/>
              <p:nvPr/>
            </p:nvSpPr>
            <p:spPr>
              <a:xfrm>
                <a:off x="4277828" y="1156189"/>
                <a:ext cx="1289693" cy="278461"/>
              </a:xfrm>
              <a:prstGeom prst="roundRect">
                <a:avLst>
                  <a:gd name="adj" fmla="val 50000"/>
                </a:avLst>
              </a:prstGeom>
              <a:solidFill>
                <a:srgbClr val="E2A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 rot="10800000">
                <a:off x="4395072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rapezoid 82"/>
              <p:cNvSpPr/>
              <p:nvPr/>
            </p:nvSpPr>
            <p:spPr>
              <a:xfrm rot="10800000">
                <a:off x="4629562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Trapezoid 83"/>
              <p:cNvSpPr/>
              <p:nvPr/>
            </p:nvSpPr>
            <p:spPr>
              <a:xfrm rot="10800000">
                <a:off x="4864052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Trapezoid 84"/>
              <p:cNvSpPr/>
              <p:nvPr/>
            </p:nvSpPr>
            <p:spPr>
              <a:xfrm rot="10800000">
                <a:off x="5098541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Trapezoid 85"/>
              <p:cNvSpPr/>
              <p:nvPr/>
            </p:nvSpPr>
            <p:spPr>
              <a:xfrm rot="10800000">
                <a:off x="5333031" y="1156189"/>
                <a:ext cx="117245" cy="278461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8" name="Group 57"/>
            <p:cNvGrpSpPr/>
            <p:nvPr/>
          </p:nvGrpSpPr>
          <p:grpSpPr>
            <a:xfrm>
              <a:off x="2590800" y="2971800"/>
              <a:ext cx="1066800" cy="2209800"/>
              <a:chOff x="2895600" y="304800"/>
              <a:chExt cx="2186496" cy="3771554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2971800" y="304800"/>
                <a:ext cx="1981200" cy="2743200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 rot="4427519">
                <a:off x="35357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 rot="17172481" flipH="1">
                <a:off x="40691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Isosceles Triangle 46"/>
              <p:cNvSpPr/>
              <p:nvPr/>
            </p:nvSpPr>
            <p:spPr>
              <a:xfrm>
                <a:off x="3234606" y="1676400"/>
                <a:ext cx="1676400" cy="21336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Isosceles Triangle 47"/>
              <p:cNvSpPr/>
              <p:nvPr/>
            </p:nvSpPr>
            <p:spPr>
              <a:xfrm rot="10800000">
                <a:off x="3844206" y="1905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 rot="19411276">
                <a:off x="4560557" y="2413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 rot="2820608">
                <a:off x="3062510" y="2395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Isosceles Triangle 50"/>
              <p:cNvSpPr/>
              <p:nvPr/>
            </p:nvSpPr>
            <p:spPr>
              <a:xfrm rot="2242960">
                <a:off x="3208542" y="1520223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Isosceles Triangle 51"/>
              <p:cNvSpPr/>
              <p:nvPr/>
            </p:nvSpPr>
            <p:spPr>
              <a:xfrm rot="19284057">
                <a:off x="3983610" y="1519669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3539406" y="609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Cloud 53"/>
              <p:cNvSpPr/>
              <p:nvPr/>
            </p:nvSpPr>
            <p:spPr>
              <a:xfrm>
                <a:off x="3539406" y="609600"/>
                <a:ext cx="990600" cy="381000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Cloud 54"/>
              <p:cNvSpPr/>
              <p:nvPr/>
            </p:nvSpPr>
            <p:spPr>
              <a:xfrm rot="5107997">
                <a:off x="4041679" y="1076272"/>
                <a:ext cx="1200554" cy="57006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Cloud 55"/>
              <p:cNvSpPr/>
              <p:nvPr/>
            </p:nvSpPr>
            <p:spPr>
              <a:xfrm rot="6038579">
                <a:off x="2795611" y="1017359"/>
                <a:ext cx="1206533" cy="64105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rapezoid 56"/>
              <p:cNvSpPr/>
              <p:nvPr/>
            </p:nvSpPr>
            <p:spPr>
              <a:xfrm rot="1062586">
                <a:off x="2948999" y="461940"/>
                <a:ext cx="462280" cy="1844703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rapezoid 57"/>
              <p:cNvSpPr/>
              <p:nvPr/>
            </p:nvSpPr>
            <p:spPr>
              <a:xfrm>
                <a:off x="3505200" y="2895600"/>
                <a:ext cx="1143000" cy="228600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 rot="20537414" flipH="1">
                <a:off x="4619816" y="482741"/>
                <a:ext cx="462280" cy="1889380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Stored Data 59"/>
              <p:cNvSpPr/>
              <p:nvPr/>
            </p:nvSpPr>
            <p:spPr>
              <a:xfrm rot="5400000">
                <a:off x="3657600" y="-228600"/>
                <a:ext cx="685800" cy="175260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9" name="Group 75"/>
            <p:cNvGrpSpPr/>
            <p:nvPr/>
          </p:nvGrpSpPr>
          <p:grpSpPr>
            <a:xfrm>
              <a:off x="1219200" y="3124200"/>
              <a:ext cx="1219201" cy="2362200"/>
              <a:chOff x="2362199" y="1066800"/>
              <a:chExt cx="2133601" cy="3200400"/>
            </a:xfrm>
          </p:grpSpPr>
          <p:sp>
            <p:nvSpPr>
              <p:cNvPr id="27" name="Oval 26"/>
              <p:cNvSpPr/>
              <p:nvPr/>
            </p:nvSpPr>
            <p:spPr>
              <a:xfrm rot="4427519">
                <a:off x="3040591" y="3633251"/>
                <a:ext cx="430375" cy="837523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17172481" flipH="1">
                <a:off x="3586421" y="3633251"/>
                <a:ext cx="430375" cy="837523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Isosceles Triangle 28"/>
              <p:cNvSpPr/>
              <p:nvPr/>
            </p:nvSpPr>
            <p:spPr>
              <a:xfrm>
                <a:off x="2709106" y="2051637"/>
                <a:ext cx="1715464" cy="1969673"/>
              </a:xfrm>
              <a:prstGeom prst="triangle">
                <a:avLst/>
              </a:prstGeom>
              <a:solidFill>
                <a:srgbClr val="DFFAA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Isosceles Triangle 29"/>
              <p:cNvSpPr/>
              <p:nvPr/>
            </p:nvSpPr>
            <p:spPr>
              <a:xfrm rot="10800000">
                <a:off x="3332911" y="2262673"/>
                <a:ext cx="389878" cy="422073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 rot="19411276">
                <a:off x="4065955" y="2731843"/>
                <a:ext cx="429845" cy="69595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 rot="2820608">
                <a:off x="2554030" y="2678126"/>
                <a:ext cx="387784" cy="77144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Isosceles Triangle 32"/>
              <p:cNvSpPr/>
              <p:nvPr/>
            </p:nvSpPr>
            <p:spPr>
              <a:xfrm rot="2242960">
                <a:off x="2682434" y="1907459"/>
                <a:ext cx="935708" cy="1159205"/>
              </a:xfrm>
              <a:prstGeom prst="triangle">
                <a:avLst/>
              </a:prstGeom>
              <a:solidFill>
                <a:srgbClr val="DFFAA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Isosceles Triangle 33"/>
              <p:cNvSpPr/>
              <p:nvPr/>
            </p:nvSpPr>
            <p:spPr>
              <a:xfrm rot="19284057">
                <a:off x="3475563" y="1906948"/>
                <a:ext cx="935708" cy="1159205"/>
              </a:xfrm>
              <a:prstGeom prst="triangle">
                <a:avLst/>
              </a:prstGeom>
              <a:solidFill>
                <a:srgbClr val="DFFAA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3021008" y="1066800"/>
                <a:ext cx="1013683" cy="13365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Cloud 35"/>
              <p:cNvSpPr/>
              <p:nvPr/>
            </p:nvSpPr>
            <p:spPr>
              <a:xfrm>
                <a:off x="3021008" y="1066800"/>
                <a:ext cx="1013683" cy="351727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Cloud 36"/>
              <p:cNvSpPr/>
              <p:nvPr/>
            </p:nvSpPr>
            <p:spPr>
              <a:xfrm rot="5107997">
                <a:off x="3150031" y="1869509"/>
                <a:ext cx="1696322" cy="395529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Cloud 37"/>
              <p:cNvSpPr/>
              <p:nvPr/>
            </p:nvSpPr>
            <p:spPr>
              <a:xfrm rot="6038579">
                <a:off x="2263358" y="1857920"/>
                <a:ext cx="1658907" cy="375618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rapezoid 38"/>
              <p:cNvSpPr/>
              <p:nvPr/>
            </p:nvSpPr>
            <p:spPr>
              <a:xfrm rot="283094">
                <a:off x="2792445" y="1171196"/>
                <a:ext cx="467854" cy="1195873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Trapezoid 39"/>
              <p:cNvSpPr/>
              <p:nvPr/>
            </p:nvSpPr>
            <p:spPr>
              <a:xfrm rot="21363997">
                <a:off x="3845679" y="1150214"/>
                <a:ext cx="467854" cy="1195873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lowchart: Stored Data 40"/>
              <p:cNvSpPr/>
              <p:nvPr/>
            </p:nvSpPr>
            <p:spPr>
              <a:xfrm rot="5400000">
                <a:off x="3285456" y="724377"/>
                <a:ext cx="562764" cy="124761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lowchart: Collate 41"/>
              <p:cNvSpPr/>
              <p:nvPr/>
            </p:nvSpPr>
            <p:spPr>
              <a:xfrm rot="5400000">
                <a:off x="3014704" y="3538497"/>
                <a:ext cx="371391" cy="609600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Flowchart: Collate 42"/>
              <p:cNvSpPr/>
              <p:nvPr/>
            </p:nvSpPr>
            <p:spPr>
              <a:xfrm rot="5400000">
                <a:off x="3776704" y="3538497"/>
                <a:ext cx="371391" cy="609600"/>
              </a:xfrm>
              <a:prstGeom prst="flowChartCollate">
                <a:avLst/>
              </a:prstGeom>
              <a:solidFill>
                <a:schemeClr val="accent6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0" name="Group 42"/>
            <p:cNvGrpSpPr/>
            <p:nvPr/>
          </p:nvGrpSpPr>
          <p:grpSpPr>
            <a:xfrm>
              <a:off x="3124200" y="3581400"/>
              <a:ext cx="1219200" cy="2514600"/>
              <a:chOff x="4800600" y="457200"/>
              <a:chExt cx="1853816" cy="3311628"/>
            </a:xfrm>
          </p:grpSpPr>
          <p:sp>
            <p:nvSpPr>
              <p:cNvPr id="13" name="Oval 12"/>
              <p:cNvSpPr/>
              <p:nvPr/>
            </p:nvSpPr>
            <p:spPr>
              <a:xfrm rot="6128217">
                <a:off x="5845811" y="3405957"/>
                <a:ext cx="301986" cy="423755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 rot="4472555">
                <a:off x="5449646" y="3394636"/>
                <a:ext cx="276648" cy="445382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 rot="2901859">
                <a:off x="4918664" y="2162743"/>
                <a:ext cx="253191" cy="48931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 rot="20226769">
                <a:off x="6339629" y="2218248"/>
                <a:ext cx="314787" cy="38956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>
                <a:off x="5121013" y="1579044"/>
                <a:ext cx="1364078" cy="2002356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 rot="1442139">
                <a:off x="5072397" y="1459384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rapezoid 18"/>
              <p:cNvSpPr/>
              <p:nvPr/>
            </p:nvSpPr>
            <p:spPr>
              <a:xfrm rot="20249249">
                <a:off x="6109883" y="1460582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 rot="5400000">
                <a:off x="5562600" y="76200"/>
                <a:ext cx="381000" cy="11430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rapezoid 20"/>
              <p:cNvSpPr/>
              <p:nvPr/>
            </p:nvSpPr>
            <p:spPr>
              <a:xfrm rot="21093752">
                <a:off x="4849574" y="1702541"/>
                <a:ext cx="1529133" cy="1818971"/>
              </a:xfrm>
              <a:prstGeom prst="trapezoid">
                <a:avLst>
                  <a:gd name="adj" fmla="val 42843"/>
                </a:avLst>
              </a:prstGeom>
              <a:solidFill>
                <a:srgbClr val="E4D61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5257800" y="685800"/>
                <a:ext cx="996826" cy="111999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 rot="1254567">
                <a:off x="5049603" y="669656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 rot="20345433" flipH="1">
                <a:off x="5964002" y="669657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5181600" y="685800"/>
                <a:ext cx="1154219" cy="194781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25"/>
              <p:cNvSpPr/>
              <p:nvPr/>
            </p:nvSpPr>
            <p:spPr>
              <a:xfrm rot="21093752">
                <a:off x="5081286" y="1736547"/>
                <a:ext cx="954005" cy="1818971"/>
              </a:xfrm>
              <a:prstGeom prst="trapezoid">
                <a:avLst>
                  <a:gd name="adj" fmla="val 42843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 flipH="1">
            <a:off x="609600" y="1536550"/>
            <a:ext cx="2782784" cy="2033195"/>
          </a:xfrm>
          <a:prstGeom prst="rect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Double Wave 3"/>
          <p:cNvSpPr/>
          <p:nvPr/>
        </p:nvSpPr>
        <p:spPr>
          <a:xfrm flipH="1">
            <a:off x="609600" y="3134061"/>
            <a:ext cx="2782784" cy="1016598"/>
          </a:xfrm>
          <a:prstGeom prst="doubleWave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ouble Wave 4"/>
          <p:cNvSpPr/>
          <p:nvPr/>
        </p:nvSpPr>
        <p:spPr>
          <a:xfrm flipH="1">
            <a:off x="609600" y="3521336"/>
            <a:ext cx="2819400" cy="1016598"/>
          </a:xfrm>
          <a:prstGeom prst="doubleWave">
            <a:avLst/>
          </a:prstGeom>
          <a:solidFill>
            <a:schemeClr val="tx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ouble Wave 5"/>
          <p:cNvSpPr/>
          <p:nvPr/>
        </p:nvSpPr>
        <p:spPr>
          <a:xfrm flipH="1">
            <a:off x="609600" y="762000"/>
            <a:ext cx="2782784" cy="1016598"/>
          </a:xfrm>
          <a:prstGeom prst="doubleWave">
            <a:avLst/>
          </a:prstGeom>
          <a:solidFill>
            <a:schemeClr val="tx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ouble Wave 6"/>
          <p:cNvSpPr/>
          <p:nvPr/>
        </p:nvSpPr>
        <p:spPr>
          <a:xfrm rot="16606914" flipH="1">
            <a:off x="2672358" y="2442173"/>
            <a:ext cx="968189" cy="166104"/>
          </a:xfrm>
          <a:prstGeom prst="doubleWave">
            <a:avLst/>
          </a:prstGeom>
          <a:solidFill>
            <a:srgbClr val="9966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Cloud 7"/>
          <p:cNvSpPr/>
          <p:nvPr/>
        </p:nvSpPr>
        <p:spPr>
          <a:xfrm flipH="1">
            <a:off x="3140541" y="1809404"/>
            <a:ext cx="219693" cy="629322"/>
          </a:xfrm>
          <a:prstGeom prst="cloud">
            <a:avLst/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Cloud 8"/>
          <p:cNvSpPr/>
          <p:nvPr/>
        </p:nvSpPr>
        <p:spPr>
          <a:xfrm flipH="1">
            <a:off x="3003009" y="1884218"/>
            <a:ext cx="219693" cy="629322"/>
          </a:xfrm>
          <a:prstGeom prst="cloud">
            <a:avLst/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loud 9"/>
          <p:cNvSpPr/>
          <p:nvPr/>
        </p:nvSpPr>
        <p:spPr>
          <a:xfrm flipH="1">
            <a:off x="3071775" y="1584960"/>
            <a:ext cx="219693" cy="629322"/>
          </a:xfrm>
          <a:prstGeom prst="cloud">
            <a:avLst/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Double Wave 10"/>
          <p:cNvSpPr/>
          <p:nvPr/>
        </p:nvSpPr>
        <p:spPr>
          <a:xfrm flipH="1">
            <a:off x="609600" y="2892014"/>
            <a:ext cx="2782784" cy="435685"/>
          </a:xfrm>
          <a:prstGeom prst="doubleWave">
            <a:avLst/>
          </a:prstGeom>
          <a:solidFill>
            <a:srgbClr val="CCCC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Double Wave 13"/>
          <p:cNvSpPr/>
          <p:nvPr/>
        </p:nvSpPr>
        <p:spPr>
          <a:xfrm flipH="1">
            <a:off x="609600" y="3860202"/>
            <a:ext cx="2819400" cy="1016598"/>
          </a:xfrm>
          <a:prstGeom prst="doubleWave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1" name="Group 80"/>
          <p:cNvGrpSpPr/>
          <p:nvPr/>
        </p:nvGrpSpPr>
        <p:grpSpPr>
          <a:xfrm>
            <a:off x="4648200" y="990600"/>
            <a:ext cx="2144078" cy="4196596"/>
            <a:chOff x="4648200" y="990600"/>
            <a:chExt cx="2144078" cy="4196596"/>
          </a:xfrm>
        </p:grpSpPr>
        <p:sp>
          <p:nvSpPr>
            <p:cNvPr id="65" name="Oval 64"/>
            <p:cNvSpPr/>
            <p:nvPr/>
          </p:nvSpPr>
          <p:spPr>
            <a:xfrm flipH="1">
              <a:off x="6324600" y="3200400"/>
              <a:ext cx="467678" cy="5703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 flipH="1">
              <a:off x="4648200" y="3200400"/>
              <a:ext cx="467678" cy="5703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5142345" y="4629728"/>
              <a:ext cx="520849" cy="515905"/>
              <a:chOff x="7122338" y="5361709"/>
              <a:chExt cx="520849" cy="515905"/>
            </a:xfrm>
          </p:grpSpPr>
          <p:sp>
            <p:nvSpPr>
              <p:cNvPr id="63" name="Oval 62"/>
              <p:cNvSpPr/>
              <p:nvPr/>
            </p:nvSpPr>
            <p:spPr>
              <a:xfrm rot="21071524" flipH="1">
                <a:off x="7122338" y="5370796"/>
                <a:ext cx="519642" cy="50681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flipH="1">
                <a:off x="7123545" y="5361709"/>
                <a:ext cx="519642" cy="3650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" name="Group 60"/>
            <p:cNvGrpSpPr/>
            <p:nvPr/>
          </p:nvGrpSpPr>
          <p:grpSpPr>
            <a:xfrm>
              <a:off x="5634182" y="4671291"/>
              <a:ext cx="520849" cy="515905"/>
              <a:chOff x="7122338" y="5361709"/>
              <a:chExt cx="520849" cy="515905"/>
            </a:xfrm>
          </p:grpSpPr>
          <p:sp>
            <p:nvSpPr>
              <p:cNvPr id="36" name="Oval 35"/>
              <p:cNvSpPr/>
              <p:nvPr/>
            </p:nvSpPr>
            <p:spPr>
              <a:xfrm rot="21071524" flipH="1">
                <a:off x="7122338" y="5370796"/>
                <a:ext cx="519642" cy="50681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flipH="1">
                <a:off x="7123545" y="5361709"/>
                <a:ext cx="519642" cy="3650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" name="Trapezoid 39"/>
            <p:cNvSpPr/>
            <p:nvPr/>
          </p:nvSpPr>
          <p:spPr>
            <a:xfrm flipH="1">
              <a:off x="5105400" y="3962400"/>
              <a:ext cx="1091248" cy="914400"/>
            </a:xfrm>
            <a:prstGeom prst="trapezoid">
              <a:avLst>
                <a:gd name="adj" fmla="val 8711"/>
              </a:avLst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rapezoid 40"/>
            <p:cNvSpPr/>
            <p:nvPr/>
          </p:nvSpPr>
          <p:spPr>
            <a:xfrm rot="19879197" flipH="1">
              <a:off x="5952198" y="2117173"/>
              <a:ext cx="623744" cy="1465500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41"/>
            <p:cNvSpPr/>
            <p:nvPr/>
          </p:nvSpPr>
          <p:spPr>
            <a:xfrm rot="1667365" flipH="1">
              <a:off x="4860183" y="1967244"/>
              <a:ext cx="672641" cy="1639715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 flipH="1">
              <a:off x="5105400" y="2133600"/>
              <a:ext cx="1219200" cy="2362200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Isosceles Triangle 59"/>
            <p:cNvSpPr/>
            <p:nvPr/>
          </p:nvSpPr>
          <p:spPr>
            <a:xfrm rot="10800000">
              <a:off x="5486400" y="2286000"/>
              <a:ext cx="457200" cy="9906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55"/>
            <p:cNvSpPr/>
            <p:nvPr/>
          </p:nvSpPr>
          <p:spPr>
            <a:xfrm rot="4566406">
              <a:off x="5456319" y="1370091"/>
              <a:ext cx="1259042" cy="6096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loud 54"/>
            <p:cNvSpPr/>
            <p:nvPr/>
          </p:nvSpPr>
          <p:spPr>
            <a:xfrm>
              <a:off x="5029200" y="1066800"/>
              <a:ext cx="609600" cy="12954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flipH="1">
              <a:off x="5600806" y="2054558"/>
              <a:ext cx="415714" cy="5184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11"/>
            <p:cNvSpPr/>
            <p:nvPr/>
          </p:nvSpPr>
          <p:spPr>
            <a:xfrm rot="647929" flipH="1">
              <a:off x="5091379" y="2194939"/>
              <a:ext cx="392672" cy="2555731"/>
            </a:xfrm>
            <a:prstGeom prst="trapezoid">
              <a:avLst>
                <a:gd name="adj" fmla="val 22121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21080486" flipH="1">
              <a:off x="5901806" y="2227657"/>
              <a:ext cx="427558" cy="2514081"/>
            </a:xfrm>
            <a:prstGeom prst="trapezoid">
              <a:avLst>
                <a:gd name="adj" fmla="val 24980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" name="Group 58"/>
            <p:cNvGrpSpPr/>
            <p:nvPr/>
          </p:nvGrpSpPr>
          <p:grpSpPr>
            <a:xfrm rot="262221">
              <a:off x="4831890" y="3637028"/>
              <a:ext cx="1493485" cy="878243"/>
              <a:chOff x="5486400" y="5562600"/>
              <a:chExt cx="1088184" cy="878243"/>
            </a:xfrm>
          </p:grpSpPr>
          <p:sp>
            <p:nvSpPr>
              <p:cNvPr id="47" name="Diagonal Stripe 46"/>
              <p:cNvSpPr/>
              <p:nvPr/>
            </p:nvSpPr>
            <p:spPr>
              <a:xfrm rot="20116470" flipH="1">
                <a:off x="5669897" y="5583498"/>
                <a:ext cx="904687" cy="346988"/>
              </a:xfrm>
              <a:prstGeom prst="diagStripe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Diagonal Stripe 47"/>
              <p:cNvSpPr/>
              <p:nvPr/>
            </p:nvSpPr>
            <p:spPr>
              <a:xfrm rot="16200000" flipH="1">
                <a:off x="5279371" y="5922029"/>
                <a:ext cx="725843" cy="311785"/>
              </a:xfrm>
              <a:prstGeom prst="diagStripe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Diagonal Stripe 48"/>
              <p:cNvSpPr/>
              <p:nvPr/>
            </p:nvSpPr>
            <p:spPr>
              <a:xfrm rot="5400000">
                <a:off x="5507971" y="5845829"/>
                <a:ext cx="725843" cy="311785"/>
              </a:xfrm>
              <a:prstGeom prst="diagStripe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Flowchart: Display 49"/>
              <p:cNvSpPr/>
              <p:nvPr/>
            </p:nvSpPr>
            <p:spPr>
              <a:xfrm flipH="1">
                <a:off x="5638800" y="5562600"/>
                <a:ext cx="259821" cy="207384"/>
              </a:xfrm>
              <a:prstGeom prst="flowChartDisplay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Oval 1"/>
            <p:cNvSpPr/>
            <p:nvPr/>
          </p:nvSpPr>
          <p:spPr>
            <a:xfrm flipH="1">
              <a:off x="5334000" y="1219200"/>
              <a:ext cx="831427" cy="12443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Cloud 53"/>
            <p:cNvSpPr/>
            <p:nvPr/>
          </p:nvSpPr>
          <p:spPr>
            <a:xfrm>
              <a:off x="5486400" y="2133600"/>
              <a:ext cx="533400" cy="4572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flipH="1">
              <a:off x="5638800" y="2209800"/>
              <a:ext cx="256116" cy="2126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>
              <a:off x="5334000" y="990600"/>
              <a:ext cx="609600" cy="381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 flipH="1">
              <a:off x="5257800" y="1143000"/>
              <a:ext cx="304800" cy="228600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flipH="1">
              <a:off x="5791200" y="1066800"/>
              <a:ext cx="304800" cy="228600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79"/>
            <p:cNvGrpSpPr/>
            <p:nvPr/>
          </p:nvGrpSpPr>
          <p:grpSpPr>
            <a:xfrm>
              <a:off x="5029200" y="1295400"/>
              <a:ext cx="1295400" cy="294409"/>
              <a:chOff x="6858000" y="2438400"/>
              <a:chExt cx="1676400" cy="381000"/>
            </a:xfrm>
          </p:grpSpPr>
          <p:sp>
            <p:nvSpPr>
              <p:cNvPr id="69" name="Rounded Rectangle 68"/>
              <p:cNvSpPr/>
              <p:nvPr/>
            </p:nvSpPr>
            <p:spPr>
              <a:xfrm>
                <a:off x="6858000" y="2438400"/>
                <a:ext cx="1676400" cy="381000"/>
              </a:xfrm>
              <a:prstGeom prst="roundRect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9" name="Group 78"/>
              <p:cNvGrpSpPr/>
              <p:nvPr/>
            </p:nvGrpSpPr>
            <p:grpSpPr>
              <a:xfrm>
                <a:off x="7086600" y="2438400"/>
                <a:ext cx="1219200" cy="353961"/>
                <a:chOff x="6934200" y="990600"/>
                <a:chExt cx="2362200" cy="685800"/>
              </a:xfrm>
            </p:grpSpPr>
            <p:grpSp>
              <p:nvGrpSpPr>
                <p:cNvPr id="72" name="Group 71"/>
                <p:cNvGrpSpPr/>
                <p:nvPr/>
              </p:nvGrpSpPr>
              <p:grpSpPr>
                <a:xfrm>
                  <a:off x="6934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70" name="Plaque 69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Diamond 70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" name="Group 72"/>
                <p:cNvGrpSpPr/>
                <p:nvPr/>
              </p:nvGrpSpPr>
              <p:grpSpPr>
                <a:xfrm>
                  <a:off x="7696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74" name="Plaque 73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Diamond 74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6" name="Group 75"/>
                <p:cNvGrpSpPr/>
                <p:nvPr/>
              </p:nvGrpSpPr>
              <p:grpSpPr>
                <a:xfrm>
                  <a:off x="8458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77" name="Plaque 76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Diamond 77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82" name="TextBox 81"/>
          <p:cNvSpPr txBox="1"/>
          <p:nvPr/>
        </p:nvSpPr>
        <p:spPr>
          <a:xfrm>
            <a:off x="4495800" y="57150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John the Baptist</a:t>
            </a:r>
            <a:endParaRPr lang="en-US" dirty="0"/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838200" y="1066800"/>
            <a:ext cx="3730052" cy="5037813"/>
            <a:chOff x="838200" y="1066800"/>
            <a:chExt cx="3730052" cy="5037813"/>
          </a:xfrm>
        </p:grpSpPr>
        <p:sp>
          <p:nvSpPr>
            <p:cNvPr id="4" name="Oval 3"/>
            <p:cNvSpPr/>
            <p:nvPr/>
          </p:nvSpPr>
          <p:spPr>
            <a:xfrm rot="20030197">
              <a:off x="1466355" y="4898948"/>
              <a:ext cx="662021" cy="929255"/>
            </a:xfrm>
            <a:prstGeom prst="ellipse">
              <a:avLst/>
            </a:prstGeom>
            <a:solidFill>
              <a:srgbClr val="ECD262"/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752600" y="1524000"/>
              <a:ext cx="1905000" cy="2278245"/>
            </a:xfrm>
            <a:prstGeom prst="ellipse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1051822">
              <a:off x="1242077" y="2896564"/>
              <a:ext cx="1752768" cy="1669838"/>
            </a:xfrm>
            <a:prstGeom prst="trapezoid">
              <a:avLst>
                <a:gd name="adj" fmla="val 34231"/>
              </a:avLst>
            </a:prstGeom>
            <a:solidFill>
              <a:srgbClr val="C98257"/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3345397" y="4110990"/>
              <a:ext cx="876383" cy="6072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1066800" y="3959188"/>
              <a:ext cx="876383" cy="75901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486427" flipH="1">
              <a:off x="2338757" y="2877873"/>
              <a:ext cx="1752768" cy="1669838"/>
            </a:xfrm>
            <a:prstGeom prst="trapezoid">
              <a:avLst>
                <a:gd name="adj" fmla="val 34231"/>
              </a:avLst>
            </a:prstGeom>
            <a:solidFill>
              <a:srgbClr val="C98257"/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Isosceles Triangle 9"/>
            <p:cNvSpPr/>
            <p:nvPr/>
          </p:nvSpPr>
          <p:spPr>
            <a:xfrm>
              <a:off x="1592631" y="2744761"/>
              <a:ext cx="2217370" cy="2817840"/>
            </a:xfrm>
            <a:prstGeom prst="triangle">
              <a:avLst/>
            </a:prstGeom>
            <a:solidFill>
              <a:srgbClr val="C982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>
              <a:off x="3124200" y="1981200"/>
              <a:ext cx="1066800" cy="2362200"/>
            </a:xfrm>
            <a:prstGeom prst="cloud">
              <a:avLst/>
            </a:prstGeom>
            <a:solidFill>
              <a:srgbClr val="CC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 rot="20973960">
              <a:off x="1542261" y="2109441"/>
              <a:ext cx="706079" cy="2163382"/>
            </a:xfrm>
            <a:prstGeom prst="cloud">
              <a:avLst/>
            </a:prstGeom>
            <a:solidFill>
              <a:srgbClr val="CC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 rot="20030197">
              <a:off x="2520662" y="5105577"/>
              <a:ext cx="1269323" cy="996788"/>
            </a:xfrm>
            <a:prstGeom prst="ellipse">
              <a:avLst/>
            </a:prstGeom>
            <a:solidFill>
              <a:srgbClr val="C982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rot="20030197">
              <a:off x="1270072" y="5121902"/>
              <a:ext cx="662021" cy="929255"/>
            </a:xfrm>
            <a:prstGeom prst="ellipse">
              <a:avLst/>
            </a:prstGeom>
            <a:solidFill>
              <a:srgbClr val="ECD262"/>
            </a:solidFill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 rot="20030197">
              <a:off x="1642364" y="5114895"/>
              <a:ext cx="1309944" cy="989718"/>
            </a:xfrm>
            <a:prstGeom prst="ellipse">
              <a:avLst/>
            </a:prstGeom>
            <a:solidFill>
              <a:srgbClr val="C982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2515850" y="2864371"/>
              <a:ext cx="381000" cy="60100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1943183" y="1226726"/>
              <a:ext cx="1577491" cy="197344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 rot="8502806">
              <a:off x="1561996" y="1219200"/>
              <a:ext cx="1438970" cy="836982"/>
            </a:xfrm>
            <a:prstGeom prst="ellipse">
              <a:avLst/>
            </a:prstGeom>
            <a:solidFill>
              <a:srgbClr val="CC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 rot="2618579">
              <a:off x="2438741" y="1289757"/>
              <a:ext cx="1438970" cy="836982"/>
            </a:xfrm>
            <a:prstGeom prst="ellipse">
              <a:avLst/>
            </a:prstGeom>
            <a:solidFill>
              <a:srgbClr val="CC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Block Arc 19"/>
            <p:cNvSpPr/>
            <p:nvPr/>
          </p:nvSpPr>
          <p:spPr>
            <a:xfrm>
              <a:off x="1295400" y="1066800"/>
              <a:ext cx="2819400" cy="2057400"/>
            </a:xfrm>
            <a:prstGeom prst="blockArc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 rot="3647343">
              <a:off x="1726394" y="3866230"/>
              <a:ext cx="1097446" cy="758284"/>
            </a:xfrm>
            <a:prstGeom prst="ellipse">
              <a:avLst/>
            </a:prstGeom>
            <a:solidFill>
              <a:srgbClr val="C982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6715201">
              <a:off x="2522455" y="3852850"/>
              <a:ext cx="1097446" cy="758284"/>
            </a:xfrm>
            <a:prstGeom prst="ellipse">
              <a:avLst/>
            </a:prstGeom>
            <a:solidFill>
              <a:srgbClr val="C982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 rot="6715201">
              <a:off x="2443563" y="4293205"/>
              <a:ext cx="721274" cy="49836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" name="Oval 23"/>
            <p:cNvSpPr/>
            <p:nvPr/>
          </p:nvSpPr>
          <p:spPr>
            <a:xfrm rot="6715201">
              <a:off x="2214668" y="4359222"/>
              <a:ext cx="680105" cy="46992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>
              <a:off x="3196652" y="2008682"/>
              <a:ext cx="1371600" cy="2915588"/>
            </a:xfrm>
            <a:prstGeom prst="trapezoid">
              <a:avLst>
                <a:gd name="adj" fmla="val 32650"/>
              </a:avLst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rapezoid 25"/>
            <p:cNvSpPr/>
            <p:nvPr/>
          </p:nvSpPr>
          <p:spPr>
            <a:xfrm>
              <a:off x="838200" y="2057400"/>
              <a:ext cx="1371600" cy="2839387"/>
            </a:xfrm>
            <a:prstGeom prst="trapezoid">
              <a:avLst>
                <a:gd name="adj" fmla="val 31557"/>
              </a:avLst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20719565">
              <a:off x="3581400" y="1600200"/>
              <a:ext cx="457200" cy="601002"/>
            </a:xfrm>
            <a:prstGeom prst="ellipse">
              <a:avLst/>
            </a:prstGeom>
            <a:solidFill>
              <a:srgbClr val="ECD26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1381432">
              <a:off x="1318521" y="1665672"/>
              <a:ext cx="457200" cy="601002"/>
            </a:xfrm>
            <a:prstGeom prst="ellipse">
              <a:avLst/>
            </a:prstGeom>
            <a:solidFill>
              <a:srgbClr val="ECD26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Double Wave 28"/>
            <p:cNvSpPr/>
            <p:nvPr/>
          </p:nvSpPr>
          <p:spPr>
            <a:xfrm>
              <a:off x="1676400" y="5486400"/>
              <a:ext cx="2133600" cy="609600"/>
            </a:xfrm>
            <a:prstGeom prst="doubleWave">
              <a:avLst/>
            </a:prstGeom>
            <a:solidFill>
              <a:srgbClr val="C9825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828800" y="5181600"/>
              <a:ext cx="1904999" cy="719914"/>
            </a:xfrm>
            <a:prstGeom prst="ellipse">
              <a:avLst/>
            </a:prstGeom>
            <a:solidFill>
              <a:srgbClr val="C9825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30"/>
          <p:cNvGrpSpPr/>
          <p:nvPr/>
        </p:nvGrpSpPr>
        <p:grpSpPr>
          <a:xfrm flipH="1">
            <a:off x="4648200" y="990600"/>
            <a:ext cx="2375988" cy="3209013"/>
            <a:chOff x="838200" y="1066800"/>
            <a:chExt cx="3730052" cy="5037813"/>
          </a:xfrm>
        </p:grpSpPr>
        <p:sp>
          <p:nvSpPr>
            <p:cNvPr id="32" name="Oval 31"/>
            <p:cNvSpPr/>
            <p:nvPr/>
          </p:nvSpPr>
          <p:spPr>
            <a:xfrm rot="20030197">
              <a:off x="1466355" y="4898948"/>
              <a:ext cx="662021" cy="929255"/>
            </a:xfrm>
            <a:prstGeom prst="ellipse">
              <a:avLst/>
            </a:prstGeom>
            <a:solidFill>
              <a:srgbClr val="ECD262"/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1752600" y="1524000"/>
              <a:ext cx="1905000" cy="2278245"/>
            </a:xfrm>
            <a:prstGeom prst="ellipse">
              <a:avLst/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rapezoid 33"/>
            <p:cNvSpPr/>
            <p:nvPr/>
          </p:nvSpPr>
          <p:spPr>
            <a:xfrm rot="1051822">
              <a:off x="1242077" y="2896564"/>
              <a:ext cx="1752768" cy="1669838"/>
            </a:xfrm>
            <a:prstGeom prst="trapezoid">
              <a:avLst>
                <a:gd name="adj" fmla="val 34231"/>
              </a:avLst>
            </a:prstGeom>
            <a:solidFill>
              <a:srgbClr val="C98257"/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3345397" y="4110990"/>
              <a:ext cx="876383" cy="6072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1066800" y="3959188"/>
              <a:ext cx="876383" cy="75901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19486427" flipH="1">
              <a:off x="2338757" y="2877873"/>
              <a:ext cx="1752768" cy="1669838"/>
            </a:xfrm>
            <a:prstGeom prst="trapezoid">
              <a:avLst>
                <a:gd name="adj" fmla="val 34231"/>
              </a:avLst>
            </a:prstGeom>
            <a:solidFill>
              <a:srgbClr val="C98257"/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Isosceles Triangle 37"/>
            <p:cNvSpPr/>
            <p:nvPr/>
          </p:nvSpPr>
          <p:spPr>
            <a:xfrm>
              <a:off x="1592631" y="2744761"/>
              <a:ext cx="2217370" cy="2817840"/>
            </a:xfrm>
            <a:prstGeom prst="triangle">
              <a:avLst/>
            </a:prstGeom>
            <a:solidFill>
              <a:srgbClr val="C9825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Cloud 38"/>
            <p:cNvSpPr/>
            <p:nvPr/>
          </p:nvSpPr>
          <p:spPr>
            <a:xfrm>
              <a:off x="3124200" y="1981200"/>
              <a:ext cx="1066800" cy="2362200"/>
            </a:xfrm>
            <a:prstGeom prst="cloud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Cloud 39"/>
            <p:cNvSpPr/>
            <p:nvPr/>
          </p:nvSpPr>
          <p:spPr>
            <a:xfrm rot="20973960">
              <a:off x="1542261" y="2109441"/>
              <a:ext cx="706079" cy="2163382"/>
            </a:xfrm>
            <a:prstGeom prst="cloud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20030197">
              <a:off x="2520662" y="5105577"/>
              <a:ext cx="1269323" cy="996788"/>
            </a:xfrm>
            <a:prstGeom prst="ellipse">
              <a:avLst/>
            </a:prstGeom>
            <a:solidFill>
              <a:srgbClr val="C9825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20030197">
              <a:off x="1270072" y="5121902"/>
              <a:ext cx="662021" cy="929255"/>
            </a:xfrm>
            <a:prstGeom prst="ellipse">
              <a:avLst/>
            </a:prstGeom>
            <a:solidFill>
              <a:srgbClr val="ECD262"/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20030197">
              <a:off x="1642364" y="5114895"/>
              <a:ext cx="1309944" cy="989718"/>
            </a:xfrm>
            <a:prstGeom prst="ellipse">
              <a:avLst/>
            </a:prstGeom>
            <a:solidFill>
              <a:srgbClr val="C9825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2515850" y="2864371"/>
              <a:ext cx="381000" cy="60100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>
              <a:off x="1943183" y="1226726"/>
              <a:ext cx="1577491" cy="197344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8502806">
              <a:off x="1561996" y="1219200"/>
              <a:ext cx="1438970" cy="836982"/>
            </a:xfrm>
            <a:prstGeom prst="ellipse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618579">
              <a:off x="2438741" y="1289757"/>
              <a:ext cx="1438970" cy="836982"/>
            </a:xfrm>
            <a:prstGeom prst="ellipse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Block Arc 47"/>
            <p:cNvSpPr/>
            <p:nvPr/>
          </p:nvSpPr>
          <p:spPr>
            <a:xfrm>
              <a:off x="1295400" y="1066800"/>
              <a:ext cx="2819400" cy="2057400"/>
            </a:xfrm>
            <a:prstGeom prst="blockArc">
              <a:avLst/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9" name="Oval 48"/>
            <p:cNvSpPr/>
            <p:nvPr/>
          </p:nvSpPr>
          <p:spPr>
            <a:xfrm rot="3647343">
              <a:off x="1726394" y="3866230"/>
              <a:ext cx="1097446" cy="758284"/>
            </a:xfrm>
            <a:prstGeom prst="ellipse">
              <a:avLst/>
            </a:prstGeom>
            <a:solidFill>
              <a:srgbClr val="C9825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6715201">
              <a:off x="2522455" y="3852850"/>
              <a:ext cx="1097446" cy="758284"/>
            </a:xfrm>
            <a:prstGeom prst="ellipse">
              <a:avLst/>
            </a:prstGeom>
            <a:solidFill>
              <a:srgbClr val="C9825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6715201">
              <a:off x="2443563" y="4293205"/>
              <a:ext cx="721274" cy="49836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Oval 51"/>
            <p:cNvSpPr/>
            <p:nvPr/>
          </p:nvSpPr>
          <p:spPr>
            <a:xfrm rot="6715201">
              <a:off x="2214668" y="4359222"/>
              <a:ext cx="680105" cy="46992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3196652" y="2008682"/>
              <a:ext cx="1371600" cy="2915588"/>
            </a:xfrm>
            <a:prstGeom prst="trapezoid">
              <a:avLst>
                <a:gd name="adj" fmla="val 32650"/>
              </a:avLst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>
              <a:off x="838200" y="2057400"/>
              <a:ext cx="1371600" cy="2839387"/>
            </a:xfrm>
            <a:prstGeom prst="trapezoid">
              <a:avLst>
                <a:gd name="adj" fmla="val 31557"/>
              </a:avLst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20719565">
              <a:off x="3581400" y="1600200"/>
              <a:ext cx="457200" cy="601002"/>
            </a:xfrm>
            <a:prstGeom prst="ellipse">
              <a:avLst/>
            </a:prstGeom>
            <a:solidFill>
              <a:srgbClr val="ECD26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rot="1381432">
              <a:off x="1318521" y="1665672"/>
              <a:ext cx="457200" cy="601002"/>
            </a:xfrm>
            <a:prstGeom prst="ellipse">
              <a:avLst/>
            </a:prstGeom>
            <a:solidFill>
              <a:srgbClr val="ECD26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Double Wave 56"/>
            <p:cNvSpPr/>
            <p:nvPr/>
          </p:nvSpPr>
          <p:spPr>
            <a:xfrm>
              <a:off x="1676400" y="5486400"/>
              <a:ext cx="2133600" cy="609600"/>
            </a:xfrm>
            <a:prstGeom prst="doubleWave">
              <a:avLst/>
            </a:prstGeom>
            <a:solidFill>
              <a:srgbClr val="C9825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>
              <a:off x="1828800" y="5181600"/>
              <a:ext cx="1904999" cy="719914"/>
            </a:xfrm>
            <a:prstGeom prst="ellipse">
              <a:avLst/>
            </a:prstGeom>
            <a:solidFill>
              <a:srgbClr val="C98257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96"/>
          <p:cNvGrpSpPr/>
          <p:nvPr/>
        </p:nvGrpSpPr>
        <p:grpSpPr>
          <a:xfrm>
            <a:off x="3657600" y="990600"/>
            <a:ext cx="2057400" cy="3581400"/>
            <a:chOff x="5291109" y="381000"/>
            <a:chExt cx="2449359" cy="4437529"/>
          </a:xfrm>
        </p:grpSpPr>
        <p:sp>
          <p:nvSpPr>
            <p:cNvPr id="3" name="Oval 2"/>
            <p:cNvSpPr/>
            <p:nvPr/>
          </p:nvSpPr>
          <p:spPr>
            <a:xfrm rot="3435232" flipH="1">
              <a:off x="7166830" y="3314960"/>
              <a:ext cx="629369" cy="5179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8164768">
              <a:off x="5365520" y="3259495"/>
              <a:ext cx="629369" cy="5899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0260128">
              <a:off x="5843954" y="4534836"/>
              <a:ext cx="849923" cy="251748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101605">
              <a:off x="6204522" y="4566781"/>
              <a:ext cx="849923" cy="251748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5843954" y="2520855"/>
              <a:ext cx="1359878" cy="213985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676161" flipH="1">
              <a:off x="6751681" y="2209829"/>
              <a:ext cx="926330" cy="1363321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996339">
              <a:off x="5407774" y="2212821"/>
              <a:ext cx="926330" cy="1363321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 rot="21374563">
              <a:off x="5334000" y="381000"/>
              <a:ext cx="2379786" cy="2895098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5843954" y="2269107"/>
              <a:ext cx="1359878" cy="2139855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6183923" y="1765612"/>
              <a:ext cx="679939" cy="75524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5673969" y="632748"/>
              <a:ext cx="1699847" cy="17622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>
              <a:off x="5843954" y="632748"/>
              <a:ext cx="1189893" cy="629369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996339">
              <a:off x="5291109" y="659268"/>
              <a:ext cx="665843" cy="209410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20603661" flipH="1">
              <a:off x="7065399" y="659323"/>
              <a:ext cx="665843" cy="2104198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ross 16"/>
            <p:cNvSpPr/>
            <p:nvPr/>
          </p:nvSpPr>
          <p:spPr>
            <a:xfrm>
              <a:off x="5843954" y="632748"/>
              <a:ext cx="1359878" cy="377621"/>
            </a:xfrm>
            <a:prstGeom prst="plus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72"/>
            <p:cNvGrpSpPr/>
            <p:nvPr/>
          </p:nvGrpSpPr>
          <p:grpSpPr>
            <a:xfrm>
              <a:off x="5829925" y="3939915"/>
              <a:ext cx="1371600" cy="532915"/>
              <a:chOff x="4838700" y="1333500"/>
              <a:chExt cx="5981700" cy="2324100"/>
            </a:xfrm>
          </p:grpSpPr>
          <p:grpSp>
            <p:nvGrpSpPr>
              <p:cNvPr id="19" name="Group 58"/>
              <p:cNvGrpSpPr/>
              <p:nvPr/>
            </p:nvGrpSpPr>
            <p:grpSpPr>
              <a:xfrm>
                <a:off x="4838700" y="1333500"/>
                <a:ext cx="2209800" cy="2286000"/>
                <a:chOff x="4838700" y="1333500"/>
                <a:chExt cx="2209800" cy="2286000"/>
              </a:xfrm>
            </p:grpSpPr>
            <p:sp>
              <p:nvSpPr>
                <p:cNvPr id="36" name="Plus 35"/>
                <p:cNvSpPr/>
                <p:nvPr/>
              </p:nvSpPr>
              <p:spPr>
                <a:xfrm rot="2762613">
                  <a:off x="4800600" y="1371600"/>
                  <a:ext cx="2286000" cy="2209800"/>
                </a:xfrm>
                <a:prstGeom prst="mathPlus">
                  <a:avLst>
                    <a:gd name="adj1" fmla="val 4526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5728738" y="1447800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Diamond 37"/>
                <p:cNvSpPr/>
                <p:nvPr/>
              </p:nvSpPr>
              <p:spPr>
                <a:xfrm>
                  <a:off x="5721243" y="2632023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iamond 38"/>
                <p:cNvSpPr/>
                <p:nvPr/>
              </p:nvSpPr>
              <p:spPr>
                <a:xfrm rot="5400000">
                  <a:off x="6328347" y="2063045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 rot="5400000">
                  <a:off x="5126636" y="2053052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Oval 40"/>
                <p:cNvSpPr/>
                <p:nvPr/>
              </p:nvSpPr>
              <p:spPr>
                <a:xfrm>
                  <a:off x="5789948" y="2241029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59"/>
              <p:cNvGrpSpPr/>
              <p:nvPr/>
            </p:nvGrpSpPr>
            <p:grpSpPr>
              <a:xfrm>
                <a:off x="6705600" y="1371600"/>
                <a:ext cx="2209800" cy="2286000"/>
                <a:chOff x="4838700" y="1333500"/>
                <a:chExt cx="2209800" cy="2286000"/>
              </a:xfrm>
            </p:grpSpPr>
            <p:sp>
              <p:nvSpPr>
                <p:cNvPr id="30" name="Plus 29"/>
                <p:cNvSpPr/>
                <p:nvPr/>
              </p:nvSpPr>
              <p:spPr>
                <a:xfrm rot="2762613">
                  <a:off x="4800600" y="1371600"/>
                  <a:ext cx="2286000" cy="2209800"/>
                </a:xfrm>
                <a:prstGeom prst="mathPlus">
                  <a:avLst>
                    <a:gd name="adj1" fmla="val 4526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Diamond 30"/>
                <p:cNvSpPr/>
                <p:nvPr/>
              </p:nvSpPr>
              <p:spPr>
                <a:xfrm>
                  <a:off x="5728738" y="1447800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Diamond 31"/>
                <p:cNvSpPr/>
                <p:nvPr/>
              </p:nvSpPr>
              <p:spPr>
                <a:xfrm>
                  <a:off x="5721243" y="2632023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 rot="5400000">
                  <a:off x="6328347" y="2063045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Diamond 33"/>
                <p:cNvSpPr/>
                <p:nvPr/>
              </p:nvSpPr>
              <p:spPr>
                <a:xfrm rot="5400000">
                  <a:off x="5126636" y="2053052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Oval 34"/>
                <p:cNvSpPr/>
                <p:nvPr/>
              </p:nvSpPr>
              <p:spPr>
                <a:xfrm>
                  <a:off x="5789948" y="2241029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66"/>
              <p:cNvGrpSpPr/>
              <p:nvPr/>
            </p:nvGrpSpPr>
            <p:grpSpPr>
              <a:xfrm>
                <a:off x="8610600" y="1341620"/>
                <a:ext cx="2209800" cy="2286000"/>
                <a:chOff x="4838700" y="1333500"/>
                <a:chExt cx="2209800" cy="2286000"/>
              </a:xfrm>
            </p:grpSpPr>
            <p:sp>
              <p:nvSpPr>
                <p:cNvPr id="24" name="Plus 23"/>
                <p:cNvSpPr/>
                <p:nvPr/>
              </p:nvSpPr>
              <p:spPr>
                <a:xfrm rot="2762613">
                  <a:off x="4800600" y="1371600"/>
                  <a:ext cx="2286000" cy="2209800"/>
                </a:xfrm>
                <a:prstGeom prst="mathPlus">
                  <a:avLst>
                    <a:gd name="adj1" fmla="val 4526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Diamond 24"/>
                <p:cNvSpPr/>
                <p:nvPr/>
              </p:nvSpPr>
              <p:spPr>
                <a:xfrm>
                  <a:off x="5728738" y="1447800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Diamond 25"/>
                <p:cNvSpPr/>
                <p:nvPr/>
              </p:nvSpPr>
              <p:spPr>
                <a:xfrm>
                  <a:off x="5721243" y="2632023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Diamond 26"/>
                <p:cNvSpPr/>
                <p:nvPr/>
              </p:nvSpPr>
              <p:spPr>
                <a:xfrm rot="5400000">
                  <a:off x="6328347" y="2063045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 rot="5400000">
                  <a:off x="5126636" y="2053052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Oval 28"/>
                <p:cNvSpPr/>
                <p:nvPr/>
              </p:nvSpPr>
              <p:spPr>
                <a:xfrm>
                  <a:off x="5789948" y="2241029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" name="Oval 21"/>
              <p:cNvSpPr/>
              <p:nvPr/>
            </p:nvSpPr>
            <p:spPr>
              <a:xfrm>
                <a:off x="6705600" y="2286000"/>
                <a:ext cx="304800" cy="304800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8610600" y="2286000"/>
                <a:ext cx="304800" cy="304800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2" name="TextBox 41"/>
          <p:cNvSpPr txBox="1"/>
          <p:nvPr/>
        </p:nvSpPr>
        <p:spPr>
          <a:xfrm>
            <a:off x="4038600" y="52578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Mary </a:t>
            </a:r>
            <a:r>
              <a:rPr lang="en-US" dirty="0" err="1" smtClean="0"/>
              <a:t>Magdeline</a:t>
            </a:r>
            <a:endParaRPr lang="en-US" dirty="0"/>
          </a:p>
        </p:txBody>
      </p:sp>
      <p:sp>
        <p:nvSpPr>
          <p:cNvPr id="71" name="TextBox 70"/>
          <p:cNvSpPr txBox="1"/>
          <p:nvPr/>
        </p:nvSpPr>
        <p:spPr>
          <a:xfrm>
            <a:off x="5943600" y="5181600"/>
            <a:ext cx="2819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Mary , Lazarus’ sister and Martha’s sister, same as anointment of Jesus’ feet</a:t>
            </a:r>
            <a:endParaRPr lang="en-US" dirty="0"/>
          </a:p>
        </p:txBody>
      </p:sp>
      <p:grpSp>
        <p:nvGrpSpPr>
          <p:cNvPr id="43" name="Group 103"/>
          <p:cNvGrpSpPr/>
          <p:nvPr/>
        </p:nvGrpSpPr>
        <p:grpSpPr>
          <a:xfrm>
            <a:off x="5943600" y="304800"/>
            <a:ext cx="2680788" cy="4366407"/>
            <a:chOff x="4343400" y="304800"/>
            <a:chExt cx="2680788" cy="4366407"/>
          </a:xfrm>
        </p:grpSpPr>
        <p:sp>
          <p:nvSpPr>
            <p:cNvPr id="54" name="Oval 53"/>
            <p:cNvSpPr/>
            <p:nvPr/>
          </p:nvSpPr>
          <p:spPr>
            <a:xfrm rot="1569803" flipH="1">
              <a:off x="5162862" y="3954374"/>
              <a:ext cx="475794" cy="716833"/>
            </a:xfrm>
            <a:prstGeom prst="ellipse">
              <a:avLst/>
            </a:prstGeom>
            <a:solidFill>
              <a:srgbClr val="ECD262"/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19465854" flipH="1">
              <a:off x="5772461" y="3954373"/>
              <a:ext cx="475794" cy="716833"/>
            </a:xfrm>
            <a:prstGeom prst="ellipse">
              <a:avLst/>
            </a:prstGeom>
            <a:solidFill>
              <a:srgbClr val="ECD262"/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 flipH="1">
              <a:off x="4997886" y="657487"/>
              <a:ext cx="1369123" cy="1757452"/>
            </a:xfrm>
            <a:prstGeom prst="ellipse">
              <a:avLst/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20548178" flipH="1">
              <a:off x="5474207" y="1716291"/>
              <a:ext cx="1259714" cy="1288123"/>
            </a:xfrm>
            <a:prstGeom prst="trapezoid">
              <a:avLst>
                <a:gd name="adj" fmla="val 34231"/>
              </a:avLst>
            </a:prstGeom>
            <a:solidFill>
              <a:srgbClr val="C98257"/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flipH="1">
              <a:off x="4592409" y="2653107"/>
              <a:ext cx="629856" cy="46840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flipH="1">
              <a:off x="6230037" y="2536006"/>
              <a:ext cx="629856" cy="58551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 rot="2113573">
              <a:off x="4794856" y="1736425"/>
              <a:ext cx="1184185" cy="1148670"/>
            </a:xfrm>
            <a:prstGeom prst="trapezoid">
              <a:avLst>
                <a:gd name="adj" fmla="val 34231"/>
              </a:avLst>
            </a:prstGeom>
            <a:solidFill>
              <a:srgbClr val="C98257"/>
            </a:solidFill>
            <a:ln w="12700"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Isosceles Triangle 49"/>
            <p:cNvSpPr/>
            <p:nvPr/>
          </p:nvSpPr>
          <p:spPr>
            <a:xfrm flipH="1">
              <a:off x="4888355" y="1599189"/>
              <a:ext cx="1593624" cy="2744211"/>
            </a:xfrm>
            <a:prstGeom prst="triangle">
              <a:avLst/>
            </a:prstGeom>
            <a:solidFill>
              <a:srgbClr val="C9825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loud 50"/>
            <p:cNvSpPr/>
            <p:nvPr/>
          </p:nvSpPr>
          <p:spPr>
            <a:xfrm flipH="1">
              <a:off x="4614531" y="1010174"/>
              <a:ext cx="766709" cy="1822216"/>
            </a:xfrm>
            <a:prstGeom prst="cloud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Cloud 51"/>
            <p:cNvSpPr/>
            <p:nvPr/>
          </p:nvSpPr>
          <p:spPr>
            <a:xfrm rot="626040" flipH="1">
              <a:off x="6010721" y="1109100"/>
              <a:ext cx="507459" cy="1668846"/>
            </a:xfrm>
            <a:prstGeom prst="cloud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flipH="1">
              <a:off x="5544636" y="1691457"/>
              <a:ext cx="273825" cy="4636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flipH="1">
              <a:off x="5096294" y="428168"/>
              <a:ext cx="1133743" cy="152232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13097194" flipH="1">
              <a:off x="5469808" y="422362"/>
              <a:ext cx="1034188" cy="645653"/>
            </a:xfrm>
            <a:prstGeom prst="ellipse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18981421" flipH="1">
              <a:off x="4839692" y="476790"/>
              <a:ext cx="1034188" cy="645653"/>
            </a:xfrm>
            <a:prstGeom prst="ellipse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Block Arc 59"/>
            <p:cNvSpPr/>
            <p:nvPr/>
          </p:nvSpPr>
          <p:spPr>
            <a:xfrm flipH="1">
              <a:off x="4669296" y="304800"/>
              <a:ext cx="2026302" cy="1587091"/>
            </a:xfrm>
            <a:prstGeom prst="blockArc">
              <a:avLst/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1" name="Oval 60"/>
            <p:cNvSpPr/>
            <p:nvPr/>
          </p:nvSpPr>
          <p:spPr>
            <a:xfrm rot="17952657" flipH="1">
              <a:off x="5568188" y="2484281"/>
              <a:ext cx="846577" cy="544979"/>
            </a:xfrm>
            <a:prstGeom prst="ellipse">
              <a:avLst/>
            </a:prstGeom>
            <a:solidFill>
              <a:srgbClr val="C9825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 rot="14884799" flipH="1">
              <a:off x="4996059" y="2473959"/>
              <a:ext cx="846577" cy="544979"/>
            </a:xfrm>
            <a:prstGeom prst="ellipse">
              <a:avLst/>
            </a:prstGeom>
            <a:solidFill>
              <a:srgbClr val="C9825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14884799" flipH="1">
              <a:off x="5333026" y="2806802"/>
              <a:ext cx="556395" cy="35817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" name="Oval 63"/>
            <p:cNvSpPr/>
            <p:nvPr/>
          </p:nvSpPr>
          <p:spPr>
            <a:xfrm rot="14884799" flipH="1">
              <a:off x="5528206" y="2856979"/>
              <a:ext cx="524637" cy="3377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 flipH="1">
              <a:off x="4343400" y="1031374"/>
              <a:ext cx="985769" cy="2249103"/>
            </a:xfrm>
            <a:prstGeom prst="trapezoid">
              <a:avLst>
                <a:gd name="adj" fmla="val 32650"/>
              </a:avLst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rapezoid 65"/>
            <p:cNvSpPr/>
            <p:nvPr/>
          </p:nvSpPr>
          <p:spPr>
            <a:xfrm flipH="1">
              <a:off x="6038419" y="1068955"/>
              <a:ext cx="985769" cy="2190321"/>
            </a:xfrm>
            <a:prstGeom prst="trapezoid">
              <a:avLst>
                <a:gd name="adj" fmla="val 31557"/>
              </a:avLst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880435" flipH="1">
              <a:off x="4724061" y="716268"/>
              <a:ext cx="328590" cy="463617"/>
            </a:xfrm>
            <a:prstGeom prst="ellipse">
              <a:avLst/>
            </a:prstGeom>
            <a:solidFill>
              <a:srgbClr val="ECD26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20218568" flipH="1">
              <a:off x="6350392" y="766774"/>
              <a:ext cx="328590" cy="463617"/>
            </a:xfrm>
            <a:prstGeom prst="ellipse">
              <a:avLst/>
            </a:prstGeom>
            <a:solidFill>
              <a:srgbClr val="ECD26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" name="Group 71"/>
            <p:cNvGrpSpPr/>
            <p:nvPr/>
          </p:nvGrpSpPr>
          <p:grpSpPr>
            <a:xfrm>
              <a:off x="4876800" y="3886200"/>
              <a:ext cx="1524000" cy="453844"/>
              <a:chOff x="0" y="4648200"/>
              <a:chExt cx="3986134" cy="1541489"/>
            </a:xfrm>
          </p:grpSpPr>
          <p:grpSp>
            <p:nvGrpSpPr>
              <p:cNvPr id="55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84" name="Plus 83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Diamond 84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Diamond 85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Diamond 86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80" name="Plus 79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Diamond 80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Diamond 81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Diamond 82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0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76" name="Plus 75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2" name="Group 152"/>
          <p:cNvGrpSpPr/>
          <p:nvPr/>
        </p:nvGrpSpPr>
        <p:grpSpPr>
          <a:xfrm>
            <a:off x="457200" y="533400"/>
            <a:ext cx="2362200" cy="3886200"/>
            <a:chOff x="0" y="322729"/>
            <a:chExt cx="2665661" cy="4476917"/>
          </a:xfrm>
        </p:grpSpPr>
        <p:sp>
          <p:nvSpPr>
            <p:cNvPr id="106" name="Oval 105"/>
            <p:cNvSpPr/>
            <p:nvPr/>
          </p:nvSpPr>
          <p:spPr>
            <a:xfrm rot="2820608">
              <a:off x="177613" y="2721053"/>
              <a:ext cx="553977" cy="90920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 rot="19562648">
              <a:off x="2111684" y="2667990"/>
              <a:ext cx="553977" cy="90920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Isosceles Triangle 107"/>
            <p:cNvSpPr/>
            <p:nvPr/>
          </p:nvSpPr>
          <p:spPr>
            <a:xfrm rot="2242960">
              <a:off x="500145" y="1565189"/>
              <a:ext cx="905470" cy="1835000"/>
            </a:xfrm>
            <a:prstGeom prst="triangle">
              <a:avLst/>
            </a:prstGeom>
            <a:solidFill>
              <a:srgbClr val="EEE08A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Isosceles Triangle 108"/>
            <p:cNvSpPr/>
            <p:nvPr/>
          </p:nvSpPr>
          <p:spPr>
            <a:xfrm rot="19284057">
              <a:off x="1380109" y="1570497"/>
              <a:ext cx="899060" cy="1802438"/>
            </a:xfrm>
            <a:prstGeom prst="triangle">
              <a:avLst/>
            </a:prstGeom>
            <a:solidFill>
              <a:srgbClr val="EEE08A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 rot="4427519">
              <a:off x="800053" y="4021424"/>
              <a:ext cx="464124" cy="98708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17172481" flipH="1">
              <a:off x="1451080" y="4047200"/>
              <a:ext cx="517810" cy="98708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Isosceles Triangle 111"/>
            <p:cNvSpPr/>
            <p:nvPr/>
          </p:nvSpPr>
          <p:spPr>
            <a:xfrm>
              <a:off x="408853" y="1729639"/>
              <a:ext cx="2021797" cy="2813819"/>
            </a:xfrm>
            <a:prstGeom prst="triangle">
              <a:avLst>
                <a:gd name="adj" fmla="val 50741"/>
              </a:avLst>
            </a:prstGeom>
            <a:solidFill>
              <a:srgbClr val="EEE08A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Isosceles Triangle 112"/>
            <p:cNvSpPr/>
            <p:nvPr/>
          </p:nvSpPr>
          <p:spPr>
            <a:xfrm rot="10800000">
              <a:off x="1204012" y="2091080"/>
              <a:ext cx="459499" cy="602961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776453" y="322729"/>
              <a:ext cx="1194698" cy="190937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loud 114"/>
            <p:cNvSpPr/>
            <p:nvPr/>
          </p:nvSpPr>
          <p:spPr>
            <a:xfrm>
              <a:off x="776453" y="322729"/>
              <a:ext cx="1194698" cy="502468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Cloud 115"/>
            <p:cNvSpPr/>
            <p:nvPr/>
          </p:nvSpPr>
          <p:spPr>
            <a:xfrm rot="5107997">
              <a:off x="916639" y="1304565"/>
              <a:ext cx="1985727" cy="459499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Cloud 116"/>
            <p:cNvSpPr/>
            <p:nvPr/>
          </p:nvSpPr>
          <p:spPr>
            <a:xfrm rot="6038579">
              <a:off x="-94260" y="1304565"/>
              <a:ext cx="1985727" cy="459499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117"/>
            <p:cNvSpPr/>
            <p:nvPr/>
          </p:nvSpPr>
          <p:spPr>
            <a:xfrm rot="283094">
              <a:off x="507075" y="471866"/>
              <a:ext cx="551399" cy="1708390"/>
            </a:xfrm>
            <a:prstGeom prst="trapezoid">
              <a:avLst>
                <a:gd name="adj" fmla="val 43652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 rot="21363997">
              <a:off x="1748385" y="441892"/>
              <a:ext cx="551399" cy="1708390"/>
            </a:xfrm>
            <a:prstGeom prst="trapezoid">
              <a:avLst>
                <a:gd name="adj" fmla="val 43418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lowchart: Stored Data 119"/>
            <p:cNvSpPr/>
            <p:nvPr/>
          </p:nvSpPr>
          <p:spPr>
            <a:xfrm rot="5400000">
              <a:off x="1045202" y="-37921"/>
              <a:ext cx="803948" cy="1525247"/>
            </a:xfrm>
            <a:prstGeom prst="flowChartOnlineStorag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" name="Group 44"/>
            <p:cNvGrpSpPr/>
            <p:nvPr/>
          </p:nvGrpSpPr>
          <p:grpSpPr>
            <a:xfrm>
              <a:off x="457200" y="4038600"/>
              <a:ext cx="1828800" cy="528633"/>
              <a:chOff x="4953000" y="1968708"/>
              <a:chExt cx="5056682" cy="1751350"/>
            </a:xfrm>
          </p:grpSpPr>
          <p:grpSp>
            <p:nvGrpSpPr>
              <p:cNvPr id="74" name="Group 268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47" name="Quad Arrow 146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Diamond 147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269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45" name="Quad Arrow 144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Diamond 145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272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43" name="Quad Arrow 142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Diamond 143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9" name="Isosceles Triangle 138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Isosceles Triangle 139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Isosceles Triangle 140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Isosceles Triangle 141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9" name="Group 58"/>
            <p:cNvGrpSpPr/>
            <p:nvPr/>
          </p:nvGrpSpPr>
          <p:grpSpPr>
            <a:xfrm>
              <a:off x="685800" y="457200"/>
              <a:ext cx="1577715" cy="396475"/>
              <a:chOff x="4953000" y="1968708"/>
              <a:chExt cx="5056682" cy="1751350"/>
            </a:xfrm>
          </p:grpSpPr>
          <p:grpSp>
            <p:nvGrpSpPr>
              <p:cNvPr id="90" name="Group 268"/>
              <p:cNvGrpSpPr/>
              <p:nvPr/>
            </p:nvGrpSpPr>
            <p:grpSpPr>
              <a:xfrm>
                <a:off x="4953000" y="1981200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34" name="Quad Arrow 133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Diamond 134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" name="Group 269"/>
              <p:cNvGrpSpPr/>
              <p:nvPr/>
            </p:nvGrpSpPr>
            <p:grpSpPr>
              <a:xfrm>
                <a:off x="6634397" y="196870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32" name="Quad Arrow 131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Diamond 132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" name="Group 272"/>
              <p:cNvGrpSpPr/>
              <p:nvPr/>
            </p:nvGrpSpPr>
            <p:grpSpPr>
              <a:xfrm>
                <a:off x="8328285" y="1998688"/>
                <a:ext cx="1681397" cy="1721370"/>
                <a:chOff x="4953000" y="1981200"/>
                <a:chExt cx="1681397" cy="1721370"/>
              </a:xfrm>
            </p:grpSpPr>
            <p:sp>
              <p:nvSpPr>
                <p:cNvPr id="130" name="Quad Arrow 129"/>
                <p:cNvSpPr/>
                <p:nvPr/>
              </p:nvSpPr>
              <p:spPr>
                <a:xfrm>
                  <a:off x="4953000" y="1981200"/>
                  <a:ext cx="1681397" cy="1721370"/>
                </a:xfrm>
                <a:prstGeom prst="quadArrow">
                  <a:avLst>
                    <a:gd name="adj1" fmla="val 43217"/>
                    <a:gd name="adj2" fmla="val 22500"/>
                    <a:gd name="adj3" fmla="val 22500"/>
                  </a:avLst>
                </a:prstGeom>
                <a:solidFill>
                  <a:srgbClr val="F4AAF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Diamond 130"/>
                <p:cNvSpPr/>
                <p:nvPr/>
              </p:nvSpPr>
              <p:spPr>
                <a:xfrm>
                  <a:off x="5486400" y="2362200"/>
                  <a:ext cx="609600" cy="914400"/>
                </a:xfrm>
                <a:prstGeom prst="diamond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6" name="Isosceles Triangle 125"/>
              <p:cNvSpPr/>
              <p:nvPr/>
            </p:nvSpPr>
            <p:spPr>
              <a:xfrm rot="10800000">
                <a:off x="6096000" y="2133600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Isosceles Triangle 126"/>
              <p:cNvSpPr/>
              <p:nvPr/>
            </p:nvSpPr>
            <p:spPr>
              <a:xfrm rot="10800000">
                <a:off x="7816121" y="2111115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Isosceles Triangle 127"/>
              <p:cNvSpPr/>
              <p:nvPr/>
            </p:nvSpPr>
            <p:spPr>
              <a:xfrm>
                <a:off x="6107243" y="3069236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Isosceles Triangle 128"/>
              <p:cNvSpPr/>
              <p:nvPr/>
            </p:nvSpPr>
            <p:spPr>
              <a:xfrm>
                <a:off x="7803630" y="3086725"/>
                <a:ext cx="1066800" cy="457200"/>
              </a:xfrm>
              <a:prstGeom prst="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9" name="TextBox 148"/>
          <p:cNvSpPr txBox="1"/>
          <p:nvPr/>
        </p:nvSpPr>
        <p:spPr>
          <a:xfrm>
            <a:off x="914400" y="49530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Martha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724400" y="1447800"/>
            <a:ext cx="1783058" cy="4267200"/>
            <a:chOff x="4724400" y="1447800"/>
            <a:chExt cx="1783058" cy="4267200"/>
          </a:xfrm>
        </p:grpSpPr>
        <p:grpSp>
          <p:nvGrpSpPr>
            <p:cNvPr id="3" name="Group 49"/>
            <p:cNvGrpSpPr/>
            <p:nvPr/>
          </p:nvGrpSpPr>
          <p:grpSpPr>
            <a:xfrm>
              <a:off x="4724400" y="1447800"/>
              <a:ext cx="1783058" cy="3669792"/>
              <a:chOff x="1586246" y="1066800"/>
              <a:chExt cx="1650842" cy="3733800"/>
            </a:xfrm>
          </p:grpSpPr>
          <p:sp>
            <p:nvSpPr>
              <p:cNvPr id="46" name="Oval 45"/>
              <p:cNvSpPr/>
              <p:nvPr/>
            </p:nvSpPr>
            <p:spPr>
              <a:xfrm rot="19231343">
                <a:off x="2902857" y="2949569"/>
                <a:ext cx="334231" cy="43734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 rot="976600">
                <a:off x="1586246" y="2933286"/>
                <a:ext cx="347668" cy="49389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Trapezoid 47"/>
              <p:cNvSpPr/>
              <p:nvPr/>
            </p:nvSpPr>
            <p:spPr>
              <a:xfrm rot="20138027" flipH="1">
                <a:off x="2501980" y="2049276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rapezoid 48"/>
              <p:cNvSpPr/>
              <p:nvPr/>
            </p:nvSpPr>
            <p:spPr>
              <a:xfrm rot="1461973">
                <a:off x="1739981" y="2049275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rapezoid 49"/>
              <p:cNvSpPr/>
              <p:nvPr/>
            </p:nvSpPr>
            <p:spPr>
              <a:xfrm>
                <a:off x="2064891" y="2101920"/>
                <a:ext cx="685601" cy="931760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 rot="886948" flipH="1">
                <a:off x="2390016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rot="20713052">
                <a:off x="1954714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Trapezoid 135"/>
              <p:cNvSpPr/>
              <p:nvPr/>
            </p:nvSpPr>
            <p:spPr>
              <a:xfrm>
                <a:off x="1771062" y="2150960"/>
                <a:ext cx="1273259" cy="2451998"/>
              </a:xfrm>
              <a:prstGeom prst="trapezoid">
                <a:avLst>
                  <a:gd name="adj" fmla="val 37419"/>
                </a:avLst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2057400" y="2971800"/>
                <a:ext cx="685601" cy="147119"/>
              </a:xfrm>
              <a:prstGeom prst="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>
                <a:off x="2130186" y="3033678"/>
                <a:ext cx="97943" cy="686560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Rounded Rectangle 55"/>
              <p:cNvSpPr/>
              <p:nvPr/>
            </p:nvSpPr>
            <p:spPr>
              <a:xfrm rot="20563410">
                <a:off x="2198302" y="2963482"/>
                <a:ext cx="103527" cy="833680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ounded Rectangle 56"/>
              <p:cNvSpPr/>
              <p:nvPr/>
            </p:nvSpPr>
            <p:spPr>
              <a:xfrm>
                <a:off x="2097539" y="2935599"/>
                <a:ext cx="130591" cy="147119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2122433" y="1185438"/>
                <a:ext cx="536573" cy="10084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204578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239072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Block Arc 60"/>
              <p:cNvSpPr/>
              <p:nvPr/>
            </p:nvSpPr>
            <p:spPr>
              <a:xfrm rot="10800000">
                <a:off x="2122433" y="1145564"/>
                <a:ext cx="574900" cy="102394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Block Arc 61"/>
              <p:cNvSpPr/>
              <p:nvPr/>
            </p:nvSpPr>
            <p:spPr>
              <a:xfrm rot="21435521">
                <a:off x="2239899" y="1849009"/>
                <a:ext cx="301640" cy="172112"/>
              </a:xfrm>
              <a:prstGeom prst="blockArc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Cloud 62"/>
              <p:cNvSpPr/>
              <p:nvPr/>
            </p:nvSpPr>
            <p:spPr>
              <a:xfrm rot="21271638">
                <a:off x="2548370" y="1114859"/>
                <a:ext cx="360984" cy="1261592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Cloud 63"/>
              <p:cNvSpPr/>
              <p:nvPr/>
            </p:nvSpPr>
            <p:spPr>
              <a:xfrm rot="273561">
                <a:off x="1905000" y="1177837"/>
                <a:ext cx="328513" cy="1208205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2077718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148"/>
              <p:cNvSpPr/>
              <p:nvPr/>
            </p:nvSpPr>
            <p:spPr>
              <a:xfrm>
                <a:off x="2524864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49"/>
            <p:cNvGrpSpPr/>
            <p:nvPr/>
          </p:nvGrpSpPr>
          <p:grpSpPr>
            <a:xfrm>
              <a:off x="4724400" y="2819400"/>
              <a:ext cx="1671208" cy="2895600"/>
              <a:chOff x="2958668" y="533400"/>
              <a:chExt cx="3518332" cy="6096000"/>
            </a:xfrm>
          </p:grpSpPr>
          <p:grpSp>
            <p:nvGrpSpPr>
              <p:cNvPr id="5" name="Group 48"/>
              <p:cNvGrpSpPr/>
              <p:nvPr/>
            </p:nvGrpSpPr>
            <p:grpSpPr>
              <a:xfrm rot="817137">
                <a:off x="2958668" y="3559059"/>
                <a:ext cx="685800" cy="1912047"/>
                <a:chOff x="7031746" y="2362200"/>
                <a:chExt cx="685800" cy="1912047"/>
              </a:xfrm>
            </p:grpSpPr>
            <p:sp>
              <p:nvSpPr>
                <p:cNvPr id="44" name="Round Same Side Corner Rectangle 43"/>
                <p:cNvSpPr/>
                <p:nvPr/>
              </p:nvSpPr>
              <p:spPr>
                <a:xfrm>
                  <a:off x="7162800" y="2362200"/>
                  <a:ext cx="381000" cy="1371600"/>
                </a:xfrm>
                <a:prstGeom prst="round2SameRect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ound Diagonal Corner Rectangle 44"/>
                <p:cNvSpPr/>
                <p:nvPr/>
              </p:nvSpPr>
              <p:spPr>
                <a:xfrm rot="19248934">
                  <a:off x="7031746" y="3480162"/>
                  <a:ext cx="685800" cy="794085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" name="Group 43"/>
              <p:cNvGrpSpPr/>
              <p:nvPr/>
            </p:nvGrpSpPr>
            <p:grpSpPr>
              <a:xfrm>
                <a:off x="5181600" y="4419600"/>
                <a:ext cx="1066800" cy="2057400"/>
                <a:chOff x="6248400" y="990600"/>
                <a:chExt cx="1066800" cy="2057400"/>
              </a:xfrm>
            </p:grpSpPr>
            <p:sp>
              <p:nvSpPr>
                <p:cNvPr id="42" name="Trapezoid 41"/>
                <p:cNvSpPr/>
                <p:nvPr/>
              </p:nvSpPr>
              <p:spPr>
                <a:xfrm>
                  <a:off x="6324600" y="990600"/>
                  <a:ext cx="914400" cy="19812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Trapezoid 42"/>
                <p:cNvSpPr/>
                <p:nvPr/>
              </p:nvSpPr>
              <p:spPr>
                <a:xfrm>
                  <a:off x="6248400" y="2514600"/>
                  <a:ext cx="1066800" cy="533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39"/>
              <p:cNvGrpSpPr/>
              <p:nvPr/>
            </p:nvGrpSpPr>
            <p:grpSpPr>
              <a:xfrm>
                <a:off x="4038600" y="4419600"/>
                <a:ext cx="1066800" cy="2057400"/>
                <a:chOff x="6248400" y="990600"/>
                <a:chExt cx="1066800" cy="2057400"/>
              </a:xfrm>
            </p:grpSpPr>
            <p:sp>
              <p:nvSpPr>
                <p:cNvPr id="40" name="Trapezoid 39"/>
                <p:cNvSpPr/>
                <p:nvPr/>
              </p:nvSpPr>
              <p:spPr>
                <a:xfrm>
                  <a:off x="6324600" y="990600"/>
                  <a:ext cx="914400" cy="19812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Trapezoid 40"/>
                <p:cNvSpPr/>
                <p:nvPr/>
              </p:nvSpPr>
              <p:spPr>
                <a:xfrm>
                  <a:off x="6248400" y="2514600"/>
                  <a:ext cx="1066800" cy="533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" name="Oval 2"/>
              <p:cNvSpPr/>
              <p:nvPr/>
            </p:nvSpPr>
            <p:spPr>
              <a:xfrm>
                <a:off x="3200400" y="2438399"/>
                <a:ext cx="3276600" cy="3036849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" name="Group 31"/>
              <p:cNvGrpSpPr/>
              <p:nvPr/>
            </p:nvGrpSpPr>
            <p:grpSpPr>
              <a:xfrm>
                <a:off x="3657600" y="533400"/>
                <a:ext cx="2177158" cy="3581400"/>
                <a:chOff x="5923022" y="533400"/>
                <a:chExt cx="2177158" cy="3581400"/>
              </a:xfrm>
            </p:grpSpPr>
            <p:sp>
              <p:nvSpPr>
                <p:cNvPr id="16" name="Round Diagonal Corner Rectangle 15"/>
                <p:cNvSpPr/>
                <p:nvPr/>
              </p:nvSpPr>
              <p:spPr>
                <a:xfrm rot="20854164">
                  <a:off x="7294622" y="841616"/>
                  <a:ext cx="805558" cy="604532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Oval 16"/>
                <p:cNvSpPr/>
                <p:nvPr/>
              </p:nvSpPr>
              <p:spPr>
                <a:xfrm rot="3262727" flipH="1">
                  <a:off x="7500153" y="848686"/>
                  <a:ext cx="352603" cy="63618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Round Diagonal Corner Rectangle 17"/>
                <p:cNvSpPr/>
                <p:nvPr/>
              </p:nvSpPr>
              <p:spPr>
                <a:xfrm rot="745836" flipH="1">
                  <a:off x="5923022" y="917815"/>
                  <a:ext cx="805558" cy="604532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 rot="18337273">
                  <a:off x="6204753" y="924886"/>
                  <a:ext cx="352603" cy="63618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Oval 6"/>
                <p:cNvSpPr/>
                <p:nvPr/>
              </p:nvSpPr>
              <p:spPr>
                <a:xfrm>
                  <a:off x="6553200" y="2895600"/>
                  <a:ext cx="1016000" cy="1219200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Oval 3"/>
                <p:cNvSpPr/>
                <p:nvPr/>
              </p:nvSpPr>
              <p:spPr>
                <a:xfrm>
                  <a:off x="6172200" y="1066800"/>
                  <a:ext cx="1694329" cy="2057400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Oval 4"/>
                <p:cNvSpPr/>
                <p:nvPr/>
              </p:nvSpPr>
              <p:spPr>
                <a:xfrm>
                  <a:off x="6324600" y="2514600"/>
                  <a:ext cx="1447800" cy="1447800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Oval 5"/>
                <p:cNvSpPr/>
                <p:nvPr/>
              </p:nvSpPr>
              <p:spPr>
                <a:xfrm>
                  <a:off x="6477000" y="2286000"/>
                  <a:ext cx="1143000" cy="1143000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" name="Group 15"/>
                <p:cNvGrpSpPr/>
                <p:nvPr/>
              </p:nvGrpSpPr>
              <p:grpSpPr>
                <a:xfrm>
                  <a:off x="6477000" y="1600200"/>
                  <a:ext cx="1066800" cy="762000"/>
                  <a:chOff x="3810000" y="914400"/>
                  <a:chExt cx="3962400" cy="1828800"/>
                </a:xfrm>
              </p:grpSpPr>
              <p:grpSp>
                <p:nvGrpSpPr>
                  <p:cNvPr id="11" name="Group 56"/>
                  <p:cNvGrpSpPr/>
                  <p:nvPr/>
                </p:nvGrpSpPr>
                <p:grpSpPr>
                  <a:xfrm>
                    <a:off x="3810000" y="914400"/>
                    <a:ext cx="1676400" cy="1752600"/>
                    <a:chOff x="5029200" y="1905000"/>
                    <a:chExt cx="1752600" cy="1828800"/>
                  </a:xfrm>
                </p:grpSpPr>
                <p:sp>
                  <p:nvSpPr>
                    <p:cNvPr id="37" name="Oval 21"/>
                    <p:cNvSpPr/>
                    <p:nvPr/>
                  </p:nvSpPr>
                  <p:spPr>
                    <a:xfrm>
                      <a:off x="5029200" y="1905000"/>
                      <a:ext cx="1752600" cy="18288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" name="Oval 22"/>
                    <p:cNvSpPr/>
                    <p:nvPr/>
                  </p:nvSpPr>
                  <p:spPr>
                    <a:xfrm>
                      <a:off x="5342744" y="2340964"/>
                      <a:ext cx="1174230" cy="136035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" name="Oval 23"/>
                    <p:cNvSpPr/>
                    <p:nvPr/>
                  </p:nvSpPr>
                  <p:spPr>
                    <a:xfrm>
                      <a:off x="5638800" y="2667000"/>
                      <a:ext cx="304800" cy="3048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" name="Group 60"/>
                  <p:cNvGrpSpPr/>
                  <p:nvPr/>
                </p:nvGrpSpPr>
                <p:grpSpPr>
                  <a:xfrm>
                    <a:off x="6096000" y="990600"/>
                    <a:ext cx="1676400" cy="1752600"/>
                    <a:chOff x="5029200" y="1905000"/>
                    <a:chExt cx="1752600" cy="1828800"/>
                  </a:xfrm>
                </p:grpSpPr>
                <p:sp>
                  <p:nvSpPr>
                    <p:cNvPr id="34" name="Oval 18"/>
                    <p:cNvSpPr/>
                    <p:nvPr/>
                  </p:nvSpPr>
                  <p:spPr>
                    <a:xfrm>
                      <a:off x="5029200" y="1905000"/>
                      <a:ext cx="1752600" cy="18288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" name="Oval 19"/>
                    <p:cNvSpPr/>
                    <p:nvPr/>
                  </p:nvSpPr>
                  <p:spPr>
                    <a:xfrm>
                      <a:off x="5342744" y="2340964"/>
                      <a:ext cx="1174230" cy="136035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" name="Oval 20"/>
                    <p:cNvSpPr/>
                    <p:nvPr/>
                  </p:nvSpPr>
                  <p:spPr>
                    <a:xfrm>
                      <a:off x="5638800" y="2667000"/>
                      <a:ext cx="304800" cy="3048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5" name="Oval 24"/>
                <p:cNvSpPr/>
                <p:nvPr/>
              </p:nvSpPr>
              <p:spPr>
                <a:xfrm rot="19809659">
                  <a:off x="6776589" y="3285373"/>
                  <a:ext cx="197328" cy="43919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Oval 25"/>
                <p:cNvSpPr/>
                <p:nvPr/>
              </p:nvSpPr>
              <p:spPr>
                <a:xfrm rot="1790341" flipH="1">
                  <a:off x="7213802" y="3302863"/>
                  <a:ext cx="197328" cy="43919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" name="Group 30"/>
                <p:cNvGrpSpPr/>
                <p:nvPr/>
              </p:nvGrpSpPr>
              <p:grpSpPr>
                <a:xfrm>
                  <a:off x="6781800" y="533400"/>
                  <a:ext cx="381000" cy="762000"/>
                  <a:chOff x="3810000" y="914400"/>
                  <a:chExt cx="1524000" cy="2286000"/>
                </a:xfrm>
              </p:grpSpPr>
              <p:sp>
                <p:nvSpPr>
                  <p:cNvPr id="28" name="Moon 26"/>
                  <p:cNvSpPr/>
                  <p:nvPr/>
                </p:nvSpPr>
                <p:spPr>
                  <a:xfrm>
                    <a:off x="3810000" y="914400"/>
                    <a:ext cx="609600" cy="22098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Moon 28"/>
                  <p:cNvSpPr/>
                  <p:nvPr/>
                </p:nvSpPr>
                <p:spPr>
                  <a:xfrm>
                    <a:off x="4114800" y="990600"/>
                    <a:ext cx="609600" cy="22098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Moon 29"/>
                  <p:cNvSpPr/>
                  <p:nvPr/>
                </p:nvSpPr>
                <p:spPr>
                  <a:xfrm>
                    <a:off x="4419600" y="990600"/>
                    <a:ext cx="609600" cy="22098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Moon 30"/>
                  <p:cNvSpPr/>
                  <p:nvPr/>
                </p:nvSpPr>
                <p:spPr>
                  <a:xfrm>
                    <a:off x="4724400" y="990600"/>
                    <a:ext cx="609600" cy="22098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" name="Group 34"/>
              <p:cNvGrpSpPr/>
              <p:nvPr/>
            </p:nvGrpSpPr>
            <p:grpSpPr>
              <a:xfrm>
                <a:off x="3733800" y="4572000"/>
                <a:ext cx="1066800" cy="2057400"/>
                <a:chOff x="6248400" y="990600"/>
                <a:chExt cx="1066800" cy="2057400"/>
              </a:xfrm>
            </p:grpSpPr>
            <p:sp>
              <p:nvSpPr>
                <p:cNvPr id="14" name="Trapezoid 13"/>
                <p:cNvSpPr/>
                <p:nvPr/>
              </p:nvSpPr>
              <p:spPr>
                <a:xfrm>
                  <a:off x="6324600" y="990600"/>
                  <a:ext cx="914400" cy="19812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Trapezoid 14"/>
                <p:cNvSpPr/>
                <p:nvPr/>
              </p:nvSpPr>
              <p:spPr>
                <a:xfrm>
                  <a:off x="6248400" y="2514600"/>
                  <a:ext cx="1066800" cy="533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" name="Group 36"/>
              <p:cNvGrpSpPr/>
              <p:nvPr/>
            </p:nvGrpSpPr>
            <p:grpSpPr>
              <a:xfrm>
                <a:off x="4953000" y="4572000"/>
                <a:ext cx="1066800" cy="2057400"/>
                <a:chOff x="6248400" y="990600"/>
                <a:chExt cx="1066800" cy="2057400"/>
              </a:xfrm>
            </p:grpSpPr>
            <p:sp>
              <p:nvSpPr>
                <p:cNvPr id="12" name="Trapezoid 11"/>
                <p:cNvSpPr/>
                <p:nvPr/>
              </p:nvSpPr>
              <p:spPr>
                <a:xfrm>
                  <a:off x="6324600" y="990600"/>
                  <a:ext cx="914400" cy="19812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Trapezoid 12"/>
                <p:cNvSpPr/>
                <p:nvPr/>
              </p:nvSpPr>
              <p:spPr>
                <a:xfrm>
                  <a:off x="6248400" y="2514600"/>
                  <a:ext cx="1066800" cy="533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7" name="Group 66"/>
          <p:cNvGrpSpPr/>
          <p:nvPr/>
        </p:nvGrpSpPr>
        <p:grpSpPr>
          <a:xfrm>
            <a:off x="838200" y="609600"/>
            <a:ext cx="2819400" cy="4542020"/>
            <a:chOff x="3429000" y="1477780"/>
            <a:chExt cx="2819400" cy="4542020"/>
          </a:xfrm>
        </p:grpSpPr>
        <p:grpSp>
          <p:nvGrpSpPr>
            <p:cNvPr id="68" name="Group 120"/>
            <p:cNvGrpSpPr/>
            <p:nvPr/>
          </p:nvGrpSpPr>
          <p:grpSpPr>
            <a:xfrm>
              <a:off x="3595141" y="1477780"/>
              <a:ext cx="2494613" cy="343525"/>
              <a:chOff x="3505200" y="1371600"/>
              <a:chExt cx="2494613" cy="343525"/>
            </a:xfrm>
          </p:grpSpPr>
          <p:sp>
            <p:nvSpPr>
              <p:cNvPr id="100" name="Rounded Rectangle 99"/>
              <p:cNvSpPr/>
              <p:nvPr/>
            </p:nvSpPr>
            <p:spPr>
              <a:xfrm>
                <a:off x="35052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ounded Rectangle 100"/>
              <p:cNvSpPr/>
              <p:nvPr/>
            </p:nvSpPr>
            <p:spPr>
              <a:xfrm>
                <a:off x="40386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Rounded Rectangle 101"/>
              <p:cNvSpPr/>
              <p:nvPr/>
            </p:nvSpPr>
            <p:spPr>
              <a:xfrm>
                <a:off x="45720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>
                <a:off x="51054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>
                <a:off x="5638800" y="1371600"/>
                <a:ext cx="361013" cy="343525"/>
              </a:xfrm>
              <a:prstGeom prst="roundRect">
                <a:avLst>
                  <a:gd name="adj" fmla="val 2843"/>
                </a:avLst>
              </a:prstGeom>
              <a:solidFill>
                <a:srgbClr val="E4D66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" name="Rounded Rectangle 68"/>
            <p:cNvSpPr/>
            <p:nvPr/>
          </p:nvSpPr>
          <p:spPr>
            <a:xfrm>
              <a:off x="3429000" y="1752600"/>
              <a:ext cx="2819400" cy="4267200"/>
            </a:xfrm>
            <a:prstGeom prst="roundRect">
              <a:avLst>
                <a:gd name="adj" fmla="val 2843"/>
              </a:avLst>
            </a:prstGeom>
            <a:solidFill>
              <a:srgbClr val="E4D66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lowchart: Delay 69"/>
            <p:cNvSpPr/>
            <p:nvPr/>
          </p:nvSpPr>
          <p:spPr>
            <a:xfrm rot="16200000">
              <a:off x="3086100" y="3390900"/>
              <a:ext cx="3581400" cy="1676400"/>
            </a:xfrm>
            <a:prstGeom prst="flowChartDelay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" name="Group 75"/>
            <p:cNvGrpSpPr/>
            <p:nvPr/>
          </p:nvGrpSpPr>
          <p:grpSpPr>
            <a:xfrm>
              <a:off x="3429000" y="1752600"/>
              <a:ext cx="1981200" cy="536289"/>
              <a:chOff x="4800600" y="1267918"/>
              <a:chExt cx="5502838" cy="1399082"/>
            </a:xfrm>
          </p:grpSpPr>
          <p:grpSp>
            <p:nvGrpSpPr>
              <p:cNvPr id="72" name="Group 250"/>
              <p:cNvGrpSpPr/>
              <p:nvPr/>
            </p:nvGrpSpPr>
            <p:grpSpPr>
              <a:xfrm>
                <a:off x="4800600" y="1295400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94" name="Trapezoid 93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Trapezoid 94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Quad Arrow 95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Equal 97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" name="Group 251"/>
              <p:cNvGrpSpPr/>
              <p:nvPr/>
            </p:nvGrpSpPr>
            <p:grpSpPr>
              <a:xfrm>
                <a:off x="6877987" y="1267918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88" name="Trapezoid 87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Trapezoid 88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Quad Arrow 89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Oval 90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Equal 91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3" name="Oval 92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258"/>
              <p:cNvGrpSpPr/>
              <p:nvPr/>
            </p:nvGrpSpPr>
            <p:grpSpPr>
              <a:xfrm>
                <a:off x="8979108" y="1270416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84" name="Trapezoid 83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Trapezoid 84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Equal 85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" name="Oval 86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1" name="Group 95"/>
            <p:cNvGrpSpPr/>
            <p:nvPr/>
          </p:nvGrpSpPr>
          <p:grpSpPr>
            <a:xfrm>
              <a:off x="5334000" y="1752600"/>
              <a:ext cx="840646" cy="536289"/>
              <a:chOff x="5867400" y="1267918"/>
              <a:chExt cx="2334917" cy="1399082"/>
            </a:xfrm>
          </p:grpSpPr>
          <p:grpSp>
            <p:nvGrpSpPr>
              <p:cNvPr id="82" name="Group 250"/>
              <p:cNvGrpSpPr/>
              <p:nvPr/>
            </p:nvGrpSpPr>
            <p:grpSpPr>
              <a:xfrm>
                <a:off x="5867400" y="1295400"/>
                <a:ext cx="1295400" cy="1371600"/>
                <a:chOff x="5867400" y="1295400"/>
                <a:chExt cx="1295400" cy="1371600"/>
              </a:xfrm>
            </p:grpSpPr>
            <p:sp>
              <p:nvSpPr>
                <p:cNvPr id="79" name="Quad Arrow 78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Oval 79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" name="Group 251"/>
              <p:cNvGrpSpPr/>
              <p:nvPr/>
            </p:nvGrpSpPr>
            <p:grpSpPr>
              <a:xfrm>
                <a:off x="6877987" y="1267918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75" name="Trapezoid 74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Trapezoid 75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Equal 76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" name="Oval 77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5" name="Group 104"/>
          <p:cNvGrpSpPr/>
          <p:nvPr/>
        </p:nvGrpSpPr>
        <p:grpSpPr>
          <a:xfrm>
            <a:off x="1371600" y="1341620"/>
            <a:ext cx="1783058" cy="4267200"/>
            <a:chOff x="4724400" y="1447800"/>
            <a:chExt cx="1783058" cy="4267200"/>
          </a:xfrm>
        </p:grpSpPr>
        <p:grpSp>
          <p:nvGrpSpPr>
            <p:cNvPr id="106" name="Group 49"/>
            <p:cNvGrpSpPr/>
            <p:nvPr/>
          </p:nvGrpSpPr>
          <p:grpSpPr>
            <a:xfrm>
              <a:off x="4724400" y="1447800"/>
              <a:ext cx="1783058" cy="3669792"/>
              <a:chOff x="1586246" y="1066800"/>
              <a:chExt cx="1650842" cy="3733800"/>
            </a:xfrm>
          </p:grpSpPr>
          <p:sp>
            <p:nvSpPr>
              <p:cNvPr id="149" name="Oval 148"/>
              <p:cNvSpPr/>
              <p:nvPr/>
            </p:nvSpPr>
            <p:spPr>
              <a:xfrm rot="19231343">
                <a:off x="2902857" y="2949569"/>
                <a:ext cx="334231" cy="43734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/>
              <p:cNvSpPr/>
              <p:nvPr/>
            </p:nvSpPr>
            <p:spPr>
              <a:xfrm rot="976600">
                <a:off x="1586246" y="2933286"/>
                <a:ext cx="347668" cy="49389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Trapezoid 150"/>
              <p:cNvSpPr/>
              <p:nvPr/>
            </p:nvSpPr>
            <p:spPr>
              <a:xfrm rot="20138027" flipH="1">
                <a:off x="2483389" y="1954651"/>
                <a:ext cx="583247" cy="1271965"/>
              </a:xfrm>
              <a:prstGeom prst="trapezoid">
                <a:avLst>
                  <a:gd name="adj" fmla="val 37419"/>
                </a:avLst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Trapezoid 151"/>
              <p:cNvSpPr/>
              <p:nvPr/>
            </p:nvSpPr>
            <p:spPr>
              <a:xfrm rot="1461973">
                <a:off x="1788530" y="1802160"/>
                <a:ext cx="583247" cy="1431562"/>
              </a:xfrm>
              <a:prstGeom prst="trapezoid">
                <a:avLst>
                  <a:gd name="adj" fmla="val 27293"/>
                </a:avLst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Trapezoid 152"/>
              <p:cNvSpPr/>
              <p:nvPr/>
            </p:nvSpPr>
            <p:spPr>
              <a:xfrm>
                <a:off x="2064891" y="2101920"/>
                <a:ext cx="685601" cy="931760"/>
              </a:xfrm>
              <a:prstGeom prst="trapezoid">
                <a:avLst>
                  <a:gd name="adj" fmla="val 28518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Oval 153"/>
              <p:cNvSpPr/>
              <p:nvPr/>
            </p:nvSpPr>
            <p:spPr>
              <a:xfrm rot="886948" flipH="1">
                <a:off x="2390016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Oval 154"/>
              <p:cNvSpPr/>
              <p:nvPr/>
            </p:nvSpPr>
            <p:spPr>
              <a:xfrm rot="20713052">
                <a:off x="1954714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Trapezoid 135"/>
              <p:cNvSpPr/>
              <p:nvPr/>
            </p:nvSpPr>
            <p:spPr>
              <a:xfrm>
                <a:off x="1771062" y="2027652"/>
                <a:ext cx="1273259" cy="2575306"/>
              </a:xfrm>
              <a:prstGeom prst="trapezoid">
                <a:avLst>
                  <a:gd name="adj" fmla="val 38071"/>
                </a:avLst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Rectangle 156"/>
              <p:cNvSpPr/>
              <p:nvPr/>
            </p:nvSpPr>
            <p:spPr>
              <a:xfrm>
                <a:off x="2057400" y="2971800"/>
                <a:ext cx="685601" cy="147119"/>
              </a:xfrm>
              <a:prstGeom prst="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ounded Rectangle 157"/>
              <p:cNvSpPr/>
              <p:nvPr/>
            </p:nvSpPr>
            <p:spPr>
              <a:xfrm>
                <a:off x="2130186" y="3033678"/>
                <a:ext cx="97943" cy="686560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ounded Rectangle 61"/>
              <p:cNvSpPr/>
              <p:nvPr/>
            </p:nvSpPr>
            <p:spPr>
              <a:xfrm rot="20563410">
                <a:off x="2198302" y="2963482"/>
                <a:ext cx="103527" cy="833680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ounded Rectangle 159"/>
              <p:cNvSpPr/>
              <p:nvPr/>
            </p:nvSpPr>
            <p:spPr>
              <a:xfrm>
                <a:off x="2097539" y="2935599"/>
                <a:ext cx="130591" cy="147119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/>
              <p:cNvSpPr/>
              <p:nvPr/>
            </p:nvSpPr>
            <p:spPr>
              <a:xfrm>
                <a:off x="2122433" y="1185438"/>
                <a:ext cx="536573" cy="10084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64"/>
              <p:cNvSpPr/>
              <p:nvPr/>
            </p:nvSpPr>
            <p:spPr>
              <a:xfrm>
                <a:off x="204578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Oval 162"/>
              <p:cNvSpPr/>
              <p:nvPr/>
            </p:nvSpPr>
            <p:spPr>
              <a:xfrm>
                <a:off x="239072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Block Arc 163"/>
              <p:cNvSpPr/>
              <p:nvPr/>
            </p:nvSpPr>
            <p:spPr>
              <a:xfrm rot="10800000">
                <a:off x="2080094" y="1174832"/>
                <a:ext cx="574900" cy="102394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5" name="Block Arc 164"/>
              <p:cNvSpPr/>
              <p:nvPr/>
            </p:nvSpPr>
            <p:spPr>
              <a:xfrm rot="21435521">
                <a:off x="2239899" y="1849009"/>
                <a:ext cx="301640" cy="172112"/>
              </a:xfrm>
              <a:prstGeom prst="blockArc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6" name="Cloud 165"/>
              <p:cNvSpPr/>
              <p:nvPr/>
            </p:nvSpPr>
            <p:spPr>
              <a:xfrm rot="21271638">
                <a:off x="2548370" y="1114859"/>
                <a:ext cx="360984" cy="1261592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Cloud 69"/>
              <p:cNvSpPr/>
              <p:nvPr/>
            </p:nvSpPr>
            <p:spPr>
              <a:xfrm rot="273561">
                <a:off x="1905000" y="1177837"/>
                <a:ext cx="328513" cy="1208205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70"/>
              <p:cNvSpPr/>
              <p:nvPr/>
            </p:nvSpPr>
            <p:spPr>
              <a:xfrm>
                <a:off x="2077718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48"/>
              <p:cNvSpPr/>
              <p:nvPr/>
            </p:nvSpPr>
            <p:spPr>
              <a:xfrm>
                <a:off x="2524864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" name="Group 49"/>
            <p:cNvGrpSpPr/>
            <p:nvPr/>
          </p:nvGrpSpPr>
          <p:grpSpPr>
            <a:xfrm>
              <a:off x="4724400" y="2819400"/>
              <a:ext cx="1671208" cy="2895600"/>
              <a:chOff x="2958668" y="533400"/>
              <a:chExt cx="3518332" cy="6096000"/>
            </a:xfrm>
          </p:grpSpPr>
          <p:grpSp>
            <p:nvGrpSpPr>
              <p:cNvPr id="108" name="Group 48"/>
              <p:cNvGrpSpPr/>
              <p:nvPr/>
            </p:nvGrpSpPr>
            <p:grpSpPr>
              <a:xfrm rot="817137">
                <a:off x="2958668" y="3559059"/>
                <a:ext cx="685800" cy="1912047"/>
                <a:chOff x="7031746" y="2362200"/>
                <a:chExt cx="685800" cy="1912047"/>
              </a:xfrm>
            </p:grpSpPr>
            <p:sp>
              <p:nvSpPr>
                <p:cNvPr id="147" name="Round Same Side Corner Rectangle 47"/>
                <p:cNvSpPr/>
                <p:nvPr/>
              </p:nvSpPr>
              <p:spPr>
                <a:xfrm>
                  <a:off x="7162800" y="2362200"/>
                  <a:ext cx="381000" cy="1371600"/>
                </a:xfrm>
                <a:prstGeom prst="round2SameRect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Round Diagonal Corner Rectangle 46"/>
                <p:cNvSpPr/>
                <p:nvPr/>
              </p:nvSpPr>
              <p:spPr>
                <a:xfrm rot="19248934">
                  <a:off x="7031746" y="3480162"/>
                  <a:ext cx="685800" cy="794085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108"/>
              <p:cNvGrpSpPr/>
              <p:nvPr/>
            </p:nvGrpSpPr>
            <p:grpSpPr>
              <a:xfrm>
                <a:off x="5181600" y="4419600"/>
                <a:ext cx="1066800" cy="2057400"/>
                <a:chOff x="6248400" y="990600"/>
                <a:chExt cx="1066800" cy="2057400"/>
              </a:xfrm>
            </p:grpSpPr>
            <p:sp>
              <p:nvSpPr>
                <p:cNvPr id="145" name="Trapezoid 44"/>
                <p:cNvSpPr/>
                <p:nvPr/>
              </p:nvSpPr>
              <p:spPr>
                <a:xfrm>
                  <a:off x="6324600" y="990600"/>
                  <a:ext cx="914400" cy="19812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Trapezoid 145"/>
                <p:cNvSpPr/>
                <p:nvPr/>
              </p:nvSpPr>
              <p:spPr>
                <a:xfrm>
                  <a:off x="6248400" y="2514600"/>
                  <a:ext cx="1066800" cy="533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39"/>
              <p:cNvGrpSpPr/>
              <p:nvPr/>
            </p:nvGrpSpPr>
            <p:grpSpPr>
              <a:xfrm>
                <a:off x="4038600" y="4419600"/>
                <a:ext cx="1066800" cy="2057400"/>
                <a:chOff x="6248400" y="990600"/>
                <a:chExt cx="1066800" cy="2057400"/>
              </a:xfrm>
            </p:grpSpPr>
            <p:sp>
              <p:nvSpPr>
                <p:cNvPr id="143" name="Trapezoid 40"/>
                <p:cNvSpPr/>
                <p:nvPr/>
              </p:nvSpPr>
              <p:spPr>
                <a:xfrm>
                  <a:off x="6324600" y="990600"/>
                  <a:ext cx="914400" cy="19812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Trapezoid 41"/>
                <p:cNvSpPr/>
                <p:nvPr/>
              </p:nvSpPr>
              <p:spPr>
                <a:xfrm>
                  <a:off x="6248400" y="2514600"/>
                  <a:ext cx="1066800" cy="533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1" name="Oval 2"/>
              <p:cNvSpPr/>
              <p:nvPr/>
            </p:nvSpPr>
            <p:spPr>
              <a:xfrm>
                <a:off x="3200400" y="2438399"/>
                <a:ext cx="3276600" cy="3036849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2" name="Group 31"/>
              <p:cNvGrpSpPr/>
              <p:nvPr/>
            </p:nvGrpSpPr>
            <p:grpSpPr>
              <a:xfrm>
                <a:off x="3657600" y="533400"/>
                <a:ext cx="2177158" cy="3581400"/>
                <a:chOff x="5923022" y="533400"/>
                <a:chExt cx="2177158" cy="3581400"/>
              </a:xfrm>
            </p:grpSpPr>
            <p:sp>
              <p:nvSpPr>
                <p:cNvPr id="119" name="Round Diagonal Corner Rectangle 118"/>
                <p:cNvSpPr/>
                <p:nvPr/>
              </p:nvSpPr>
              <p:spPr>
                <a:xfrm rot="20854164">
                  <a:off x="7294622" y="841616"/>
                  <a:ext cx="805558" cy="604532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Oval 119"/>
                <p:cNvSpPr/>
                <p:nvPr/>
              </p:nvSpPr>
              <p:spPr>
                <a:xfrm rot="3262727" flipH="1">
                  <a:off x="7500153" y="848686"/>
                  <a:ext cx="352603" cy="63618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Round Diagonal Corner Rectangle 120"/>
                <p:cNvSpPr/>
                <p:nvPr/>
              </p:nvSpPr>
              <p:spPr>
                <a:xfrm rot="745836" flipH="1">
                  <a:off x="5923022" y="917815"/>
                  <a:ext cx="805558" cy="604532"/>
                </a:xfrm>
                <a:prstGeom prst="round2DiagRect">
                  <a:avLst>
                    <a:gd name="adj1" fmla="val 50000"/>
                    <a:gd name="adj2" fmla="val 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Oval 121"/>
                <p:cNvSpPr/>
                <p:nvPr/>
              </p:nvSpPr>
              <p:spPr>
                <a:xfrm rot="18337273">
                  <a:off x="6204753" y="924886"/>
                  <a:ext cx="352603" cy="636183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Oval 6"/>
                <p:cNvSpPr/>
                <p:nvPr/>
              </p:nvSpPr>
              <p:spPr>
                <a:xfrm>
                  <a:off x="6553200" y="2895600"/>
                  <a:ext cx="1016000" cy="1219200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Oval 3"/>
                <p:cNvSpPr/>
                <p:nvPr/>
              </p:nvSpPr>
              <p:spPr>
                <a:xfrm>
                  <a:off x="6172200" y="1066800"/>
                  <a:ext cx="1694329" cy="2057400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4"/>
                <p:cNvSpPr/>
                <p:nvPr/>
              </p:nvSpPr>
              <p:spPr>
                <a:xfrm>
                  <a:off x="6324600" y="2514600"/>
                  <a:ext cx="1447800" cy="1447800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5"/>
                <p:cNvSpPr/>
                <p:nvPr/>
              </p:nvSpPr>
              <p:spPr>
                <a:xfrm>
                  <a:off x="6477000" y="2286000"/>
                  <a:ext cx="1143000" cy="1143000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3" name="Group 15"/>
                <p:cNvGrpSpPr/>
                <p:nvPr/>
              </p:nvGrpSpPr>
              <p:grpSpPr>
                <a:xfrm>
                  <a:off x="6477000" y="1600200"/>
                  <a:ext cx="1066800" cy="762000"/>
                  <a:chOff x="3810000" y="914400"/>
                  <a:chExt cx="3962400" cy="1828800"/>
                </a:xfrm>
              </p:grpSpPr>
              <p:grpSp>
                <p:nvGrpSpPr>
                  <p:cNvPr id="114" name="Group 56"/>
                  <p:cNvGrpSpPr/>
                  <p:nvPr/>
                </p:nvGrpSpPr>
                <p:grpSpPr>
                  <a:xfrm>
                    <a:off x="3810000" y="914400"/>
                    <a:ext cx="1676400" cy="1752600"/>
                    <a:chOff x="5029200" y="1905000"/>
                    <a:chExt cx="1752600" cy="1828800"/>
                  </a:xfrm>
                </p:grpSpPr>
                <p:sp>
                  <p:nvSpPr>
                    <p:cNvPr id="140" name="Oval 139"/>
                    <p:cNvSpPr/>
                    <p:nvPr/>
                  </p:nvSpPr>
                  <p:spPr>
                    <a:xfrm>
                      <a:off x="5029200" y="1905000"/>
                      <a:ext cx="1752600" cy="18288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Oval 140"/>
                    <p:cNvSpPr/>
                    <p:nvPr/>
                  </p:nvSpPr>
                  <p:spPr>
                    <a:xfrm>
                      <a:off x="5342744" y="2340964"/>
                      <a:ext cx="1174230" cy="136035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" name="Oval 141"/>
                    <p:cNvSpPr/>
                    <p:nvPr/>
                  </p:nvSpPr>
                  <p:spPr>
                    <a:xfrm>
                      <a:off x="5638800" y="2667000"/>
                      <a:ext cx="304800" cy="3048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7" name="Group 60"/>
                  <p:cNvGrpSpPr/>
                  <p:nvPr/>
                </p:nvGrpSpPr>
                <p:grpSpPr>
                  <a:xfrm>
                    <a:off x="6096000" y="990600"/>
                    <a:ext cx="1676400" cy="1752600"/>
                    <a:chOff x="5029200" y="1905000"/>
                    <a:chExt cx="1752600" cy="1828800"/>
                  </a:xfrm>
                </p:grpSpPr>
                <p:sp>
                  <p:nvSpPr>
                    <p:cNvPr id="137" name="Oval 136"/>
                    <p:cNvSpPr/>
                    <p:nvPr/>
                  </p:nvSpPr>
                  <p:spPr>
                    <a:xfrm>
                      <a:off x="5029200" y="1905000"/>
                      <a:ext cx="1752600" cy="18288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" name="Oval 137"/>
                    <p:cNvSpPr/>
                    <p:nvPr/>
                  </p:nvSpPr>
                  <p:spPr>
                    <a:xfrm>
                      <a:off x="5342744" y="2340964"/>
                      <a:ext cx="1174230" cy="1360357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" name="Oval 138"/>
                    <p:cNvSpPr/>
                    <p:nvPr/>
                  </p:nvSpPr>
                  <p:spPr>
                    <a:xfrm>
                      <a:off x="5638800" y="2667000"/>
                      <a:ext cx="304800" cy="3048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28" name="Oval 127"/>
                <p:cNvSpPr/>
                <p:nvPr/>
              </p:nvSpPr>
              <p:spPr>
                <a:xfrm rot="19809659">
                  <a:off x="6776589" y="3285373"/>
                  <a:ext cx="197328" cy="43919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Oval 128"/>
                <p:cNvSpPr/>
                <p:nvPr/>
              </p:nvSpPr>
              <p:spPr>
                <a:xfrm rot="1790341" flipH="1">
                  <a:off x="7213802" y="3302863"/>
                  <a:ext cx="197328" cy="43919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0" name="Group 30"/>
                <p:cNvGrpSpPr/>
                <p:nvPr/>
              </p:nvGrpSpPr>
              <p:grpSpPr>
                <a:xfrm>
                  <a:off x="6781800" y="533400"/>
                  <a:ext cx="381000" cy="762000"/>
                  <a:chOff x="3810000" y="914400"/>
                  <a:chExt cx="1524000" cy="2286000"/>
                </a:xfrm>
              </p:grpSpPr>
              <p:sp>
                <p:nvSpPr>
                  <p:cNvPr id="131" name="Moon 130"/>
                  <p:cNvSpPr/>
                  <p:nvPr/>
                </p:nvSpPr>
                <p:spPr>
                  <a:xfrm>
                    <a:off x="3810000" y="914400"/>
                    <a:ext cx="609600" cy="22098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Moon 131"/>
                  <p:cNvSpPr/>
                  <p:nvPr/>
                </p:nvSpPr>
                <p:spPr>
                  <a:xfrm>
                    <a:off x="4114800" y="990600"/>
                    <a:ext cx="609600" cy="22098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Moon 132"/>
                  <p:cNvSpPr/>
                  <p:nvPr/>
                </p:nvSpPr>
                <p:spPr>
                  <a:xfrm>
                    <a:off x="4419600" y="990600"/>
                    <a:ext cx="609600" cy="22098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Moon 133"/>
                  <p:cNvSpPr/>
                  <p:nvPr/>
                </p:nvSpPr>
                <p:spPr>
                  <a:xfrm>
                    <a:off x="4724400" y="990600"/>
                    <a:ext cx="609600" cy="22098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5" name="Group 34"/>
              <p:cNvGrpSpPr/>
              <p:nvPr/>
            </p:nvGrpSpPr>
            <p:grpSpPr>
              <a:xfrm>
                <a:off x="3733800" y="4572000"/>
                <a:ext cx="1066800" cy="2057400"/>
                <a:chOff x="6248400" y="990600"/>
                <a:chExt cx="1066800" cy="2057400"/>
              </a:xfrm>
            </p:grpSpPr>
            <p:sp>
              <p:nvSpPr>
                <p:cNvPr id="117" name="Trapezoid 116"/>
                <p:cNvSpPr/>
                <p:nvPr/>
              </p:nvSpPr>
              <p:spPr>
                <a:xfrm>
                  <a:off x="6324600" y="990600"/>
                  <a:ext cx="914400" cy="19812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Trapezoid 117"/>
                <p:cNvSpPr/>
                <p:nvPr/>
              </p:nvSpPr>
              <p:spPr>
                <a:xfrm>
                  <a:off x="6248400" y="2514600"/>
                  <a:ext cx="1066800" cy="533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6" name="Group 36"/>
              <p:cNvGrpSpPr/>
              <p:nvPr/>
            </p:nvGrpSpPr>
            <p:grpSpPr>
              <a:xfrm>
                <a:off x="4953000" y="4572000"/>
                <a:ext cx="1066800" cy="2057400"/>
                <a:chOff x="6248400" y="990600"/>
                <a:chExt cx="1066800" cy="2057400"/>
              </a:xfrm>
            </p:grpSpPr>
            <p:sp>
              <p:nvSpPr>
                <p:cNvPr id="115" name="Trapezoid 114"/>
                <p:cNvSpPr/>
                <p:nvPr/>
              </p:nvSpPr>
              <p:spPr>
                <a:xfrm>
                  <a:off x="6324600" y="990600"/>
                  <a:ext cx="914400" cy="1981200"/>
                </a:xfrm>
                <a:prstGeom prst="trapezoid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Trapezoid 115"/>
                <p:cNvSpPr/>
                <p:nvPr/>
              </p:nvSpPr>
              <p:spPr>
                <a:xfrm>
                  <a:off x="6248400" y="2514600"/>
                  <a:ext cx="1066800" cy="533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70" name="Group 195"/>
          <p:cNvGrpSpPr/>
          <p:nvPr/>
        </p:nvGrpSpPr>
        <p:grpSpPr>
          <a:xfrm>
            <a:off x="6859988" y="1295400"/>
            <a:ext cx="1904954" cy="4343400"/>
            <a:chOff x="6859988" y="1295400"/>
            <a:chExt cx="1904954" cy="4343400"/>
          </a:xfrm>
        </p:grpSpPr>
        <p:sp>
          <p:nvSpPr>
            <p:cNvPr id="183" name="Oval 5"/>
            <p:cNvSpPr/>
            <p:nvPr/>
          </p:nvSpPr>
          <p:spPr>
            <a:xfrm rot="21061511">
              <a:off x="8424744" y="3697965"/>
              <a:ext cx="340198" cy="58016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Trapezoid 183"/>
            <p:cNvSpPr/>
            <p:nvPr/>
          </p:nvSpPr>
          <p:spPr>
            <a:xfrm rot="20818532" flipH="1">
              <a:off x="7815787" y="2458425"/>
              <a:ext cx="943719" cy="1561476"/>
            </a:xfrm>
            <a:prstGeom prst="trapezoid">
              <a:avLst>
                <a:gd name="adj" fmla="val 45207"/>
              </a:avLst>
            </a:prstGeom>
            <a:solidFill>
              <a:srgbClr val="DBAF5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Cloud 170"/>
            <p:cNvSpPr/>
            <p:nvPr/>
          </p:nvSpPr>
          <p:spPr>
            <a:xfrm rot="21271638">
              <a:off x="6908272" y="1480359"/>
              <a:ext cx="1825442" cy="1759671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 rot="976600">
              <a:off x="6859988" y="3705246"/>
              <a:ext cx="331595" cy="57452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72"/>
            <p:cNvSpPr/>
            <p:nvPr/>
          </p:nvSpPr>
          <p:spPr>
            <a:xfrm rot="808127">
              <a:off x="6910534" y="2548242"/>
              <a:ext cx="992496" cy="1543358"/>
            </a:xfrm>
            <a:prstGeom prst="trapezoid">
              <a:avLst>
                <a:gd name="adj" fmla="val 50000"/>
              </a:avLst>
            </a:prstGeom>
            <a:solidFill>
              <a:srgbClr val="DBAF5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rapezoid 173"/>
            <p:cNvSpPr/>
            <p:nvPr/>
          </p:nvSpPr>
          <p:spPr>
            <a:xfrm>
              <a:off x="7314813" y="2499520"/>
              <a:ext cx="1008509" cy="1083884"/>
            </a:xfrm>
            <a:prstGeom prst="trapezoid">
              <a:avLst>
                <a:gd name="adj" fmla="val 24886"/>
              </a:avLst>
            </a:prstGeom>
            <a:solidFill>
              <a:srgbClr val="DBAF5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/>
            <p:cNvSpPr/>
            <p:nvPr/>
          </p:nvSpPr>
          <p:spPr>
            <a:xfrm rot="886948" flipH="1">
              <a:off x="7793068" y="5217949"/>
              <a:ext cx="527490" cy="420851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175"/>
            <p:cNvSpPr/>
            <p:nvPr/>
          </p:nvSpPr>
          <p:spPr>
            <a:xfrm rot="20713052">
              <a:off x="7152745" y="5217949"/>
              <a:ext cx="527490" cy="420851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>
              <a:off x="6882595" y="2556566"/>
              <a:ext cx="1872946" cy="2852324"/>
            </a:xfrm>
            <a:prstGeom prst="trapezoid">
              <a:avLst>
                <a:gd name="adj" fmla="val 34948"/>
              </a:avLst>
            </a:prstGeom>
            <a:solidFill>
              <a:srgbClr val="DBAF5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ectangle 177"/>
            <p:cNvSpPr/>
            <p:nvPr/>
          </p:nvSpPr>
          <p:spPr>
            <a:xfrm>
              <a:off x="7303795" y="3511421"/>
              <a:ext cx="1008509" cy="171138"/>
            </a:xfrm>
            <a:prstGeom prst="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ounded Rectangle 178"/>
            <p:cNvSpPr/>
            <p:nvPr/>
          </p:nvSpPr>
          <p:spPr>
            <a:xfrm>
              <a:off x="7410861" y="3583401"/>
              <a:ext cx="144073" cy="798651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ounded Rectangle 179"/>
            <p:cNvSpPr/>
            <p:nvPr/>
          </p:nvSpPr>
          <p:spPr>
            <a:xfrm rot="20563410">
              <a:off x="7511059" y="3501745"/>
              <a:ext cx="152286" cy="969791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ounded Rectangle 180"/>
            <p:cNvSpPr/>
            <p:nvPr/>
          </p:nvSpPr>
          <p:spPr>
            <a:xfrm>
              <a:off x="7362838" y="3469309"/>
              <a:ext cx="192098" cy="171138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flipH="1">
              <a:off x="7619999" y="2063607"/>
              <a:ext cx="468714" cy="83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7373839" y="1447327"/>
              <a:ext cx="878577" cy="129137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7248329" y="1295400"/>
              <a:ext cx="627556" cy="45577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7813129" y="1295400"/>
              <a:ext cx="627556" cy="45577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Block Arc 187"/>
            <p:cNvSpPr/>
            <p:nvPr/>
          </p:nvSpPr>
          <p:spPr>
            <a:xfrm rot="10800000">
              <a:off x="7373839" y="1396264"/>
              <a:ext cx="941333" cy="1387121"/>
            </a:xfrm>
            <a:prstGeom prst="blockArc">
              <a:avLst>
                <a:gd name="adj1" fmla="val 10379194"/>
                <a:gd name="adj2" fmla="val 20911045"/>
                <a:gd name="adj3" fmla="val 14867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9" name="Block Arc 188"/>
            <p:cNvSpPr/>
            <p:nvPr/>
          </p:nvSpPr>
          <p:spPr>
            <a:xfrm rot="21435521">
              <a:off x="7566176" y="2297090"/>
              <a:ext cx="493901" cy="220405"/>
            </a:xfrm>
            <a:prstGeom prst="blockArc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90" name="Cloud 189"/>
            <p:cNvSpPr/>
            <p:nvPr/>
          </p:nvSpPr>
          <p:spPr>
            <a:xfrm rot="21271638">
              <a:off x="8074885" y="1432706"/>
              <a:ext cx="523727" cy="1542866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Cloud 190"/>
            <p:cNvSpPr/>
            <p:nvPr/>
          </p:nvSpPr>
          <p:spPr>
            <a:xfrm rot="273561">
              <a:off x="7073242" y="1485897"/>
              <a:ext cx="480554" cy="1501118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>
              <a:off x="7300623" y="1369222"/>
              <a:ext cx="366076" cy="369115"/>
            </a:xfrm>
            <a:prstGeom prst="ellipse">
              <a:avLst/>
            </a:prstGeom>
            <a:solidFill>
              <a:srgbClr val="996600"/>
            </a:solidFill>
            <a:ln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8032774" y="1369222"/>
              <a:ext cx="366076" cy="369115"/>
            </a:xfrm>
            <a:prstGeom prst="ellipse">
              <a:avLst/>
            </a:prstGeom>
            <a:solidFill>
              <a:srgbClr val="996600"/>
            </a:solidFill>
            <a:ln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>
              <a:off x="8407996" y="1758793"/>
              <a:ext cx="289621" cy="1042634"/>
            </a:xfrm>
            <a:prstGeom prst="ellipse">
              <a:avLst/>
            </a:prstGeom>
            <a:solidFill>
              <a:srgbClr val="996600"/>
            </a:solidFill>
            <a:ln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>
              <a:off x="7017817" y="1758793"/>
              <a:ext cx="289621" cy="1042634"/>
            </a:xfrm>
            <a:prstGeom prst="ellipse">
              <a:avLst/>
            </a:prstGeom>
            <a:solidFill>
              <a:srgbClr val="996600"/>
            </a:solidFill>
            <a:ln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066800" y="914400"/>
            <a:ext cx="2057400" cy="4419600"/>
            <a:chOff x="1066800" y="914400"/>
            <a:chExt cx="2057400" cy="4419600"/>
          </a:xfrm>
        </p:grpSpPr>
        <p:sp>
          <p:nvSpPr>
            <p:cNvPr id="2" name="U-Turn Arrow 1"/>
            <p:cNvSpPr/>
            <p:nvPr/>
          </p:nvSpPr>
          <p:spPr>
            <a:xfrm>
              <a:off x="1066800" y="914400"/>
              <a:ext cx="1828800" cy="4419600"/>
            </a:xfrm>
            <a:prstGeom prst="uturnArrow">
              <a:avLst>
                <a:gd name="adj1" fmla="val 16935"/>
                <a:gd name="adj2" fmla="val 25000"/>
                <a:gd name="adj3" fmla="val 1"/>
                <a:gd name="adj4" fmla="val 43750"/>
                <a:gd name="adj5" fmla="val 22942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1828800" y="1831258"/>
              <a:ext cx="1295400" cy="304800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773469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09600" y="457200"/>
            <a:ext cx="2590800" cy="4495800"/>
            <a:chOff x="609600" y="457200"/>
            <a:chExt cx="2985288" cy="5649538"/>
          </a:xfrm>
        </p:grpSpPr>
        <p:sp>
          <p:nvSpPr>
            <p:cNvPr id="3" name="Rounded Rectangle 2"/>
            <p:cNvSpPr/>
            <p:nvPr/>
          </p:nvSpPr>
          <p:spPr>
            <a:xfrm>
              <a:off x="1371600" y="533400"/>
              <a:ext cx="1828800" cy="3048000"/>
            </a:xfrm>
            <a:prstGeom prst="roundRect">
              <a:avLst/>
            </a:prstGeom>
            <a:solidFill>
              <a:srgbClr val="FFDA6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8915480">
              <a:off x="3009588" y="3195123"/>
              <a:ext cx="5853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3145143">
              <a:off x="821425" y="3225253"/>
              <a:ext cx="56695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3145143">
              <a:off x="1713891" y="5268538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8594148">
              <a:off x="2213564" y="5217322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1442650" y="3733800"/>
              <a:ext cx="1752600" cy="1989618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778885">
              <a:off x="1118887" y="1952243"/>
              <a:ext cx="989970" cy="1983327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27387">
              <a:off x="2370216" y="1928660"/>
              <a:ext cx="989970" cy="1983327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1407842" y="2133600"/>
              <a:ext cx="1752600" cy="182880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0800000">
              <a:off x="1988542" y="2065818"/>
              <a:ext cx="609600" cy="7620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683742" y="618018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Donut 13"/>
            <p:cNvSpPr/>
            <p:nvPr/>
          </p:nvSpPr>
          <p:spPr>
            <a:xfrm rot="20391063">
              <a:off x="1523240" y="2092598"/>
              <a:ext cx="372557" cy="946637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Donut 14"/>
            <p:cNvSpPr/>
            <p:nvPr/>
          </p:nvSpPr>
          <p:spPr>
            <a:xfrm rot="1658801">
              <a:off x="2636760" y="2089796"/>
              <a:ext cx="372557" cy="946637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Left-Right-Up Arrow 15"/>
            <p:cNvSpPr/>
            <p:nvPr/>
          </p:nvSpPr>
          <p:spPr>
            <a:xfrm rot="10800000">
              <a:off x="1828800" y="2819400"/>
              <a:ext cx="914400" cy="914400"/>
            </a:xfrm>
            <a:prstGeom prst="leftRightUpArrow">
              <a:avLst>
                <a:gd name="adj1" fmla="val 46858"/>
                <a:gd name="adj2" fmla="val 21721"/>
                <a:gd name="adj3" fmla="val 250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>
              <a:off x="1524000" y="457200"/>
              <a:ext cx="1524000" cy="762000"/>
            </a:xfrm>
            <a:prstGeom prst="cloud">
              <a:avLst/>
            </a:prstGeom>
            <a:solidFill>
              <a:srgbClr val="FFDA6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66"/>
            <p:cNvGrpSpPr/>
            <p:nvPr/>
          </p:nvGrpSpPr>
          <p:grpSpPr>
            <a:xfrm>
              <a:off x="1371600" y="685800"/>
              <a:ext cx="1828800" cy="381000"/>
              <a:chOff x="4495800" y="2283502"/>
              <a:chExt cx="3429000" cy="1907498"/>
            </a:xfrm>
          </p:grpSpPr>
          <p:sp>
            <p:nvSpPr>
              <p:cNvPr id="51" name="Rounded Rectangle 50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60" name="Left-Right-Up Arrow 59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Left-Right-Up Arrow 60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Left-Right-Up Arrow 61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54" name="Left-Right-Up Arrow 53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Left-Right-Up Arrow 54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Left-Right-Up Arrow 55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Diamond 56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Diamond 57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" name="Group 69"/>
            <p:cNvGrpSpPr/>
            <p:nvPr/>
          </p:nvGrpSpPr>
          <p:grpSpPr>
            <a:xfrm>
              <a:off x="1507761" y="5530121"/>
              <a:ext cx="1520252" cy="169889"/>
              <a:chOff x="4495800" y="2283502"/>
              <a:chExt cx="3429000" cy="1907498"/>
            </a:xfrm>
          </p:grpSpPr>
          <p:sp>
            <p:nvSpPr>
              <p:cNvPr id="36" name="Rounded Rectangle 35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45" name="Left-Right-Up Arrow 44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Left-Right-Up Arrow 45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Left-Right-Up Arrow 46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Diamond 47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Diamond 49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39" name="Left-Right-Up Arrow 38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Left-Right-Up Arrow 39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Left-Right-Up Arrow 40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Diamond 41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Diamond 42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Diamond 43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" name="Group 85"/>
            <p:cNvGrpSpPr/>
            <p:nvPr/>
          </p:nvGrpSpPr>
          <p:grpSpPr>
            <a:xfrm>
              <a:off x="1798821" y="3831236"/>
              <a:ext cx="1014334" cy="395989"/>
              <a:chOff x="4495800" y="2283502"/>
              <a:chExt cx="3429000" cy="1907498"/>
            </a:xfrm>
          </p:grpSpPr>
          <p:sp>
            <p:nvSpPr>
              <p:cNvPr id="21" name="Rounded Rectangle 20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30" name="Left-Right-Up Arrow 29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Left-Right-Up Arrow 30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Left-Right-Up Arrow 31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Diamond 33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24" name="Left-Right-Up Arrow 23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Left-Right-Up Arrow 24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Left-Right-Up Arrow 25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Diamond 26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Diamond 28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6" name="Group 65"/>
          <p:cNvGrpSpPr/>
          <p:nvPr/>
        </p:nvGrpSpPr>
        <p:grpSpPr>
          <a:xfrm>
            <a:off x="6248400" y="1676400"/>
            <a:ext cx="2286000" cy="3962400"/>
            <a:chOff x="1171900" y="601182"/>
            <a:chExt cx="2963604" cy="5573338"/>
          </a:xfrm>
        </p:grpSpPr>
        <p:sp>
          <p:nvSpPr>
            <p:cNvPr id="67" name="Cloud 66"/>
            <p:cNvSpPr/>
            <p:nvPr/>
          </p:nvSpPr>
          <p:spPr>
            <a:xfrm rot="17452337">
              <a:off x="1828043" y="870103"/>
              <a:ext cx="1970055" cy="18720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18915480">
              <a:off x="3449704" y="3298276"/>
              <a:ext cx="6858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3145143">
              <a:off x="1324300" y="3340129"/>
              <a:ext cx="6858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3145143">
              <a:off x="2239949" y="5336320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18594148">
              <a:off x="2739622" y="5285104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>
              <a:off x="1968708" y="2599544"/>
              <a:ext cx="1752600" cy="3191656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 rot="1778885">
              <a:off x="1644945" y="2020025"/>
              <a:ext cx="989970" cy="1983327"/>
            </a:xfrm>
            <a:prstGeom prst="trapezoid">
              <a:avLst/>
            </a:prstGeom>
            <a:solidFill>
              <a:srgbClr val="ADBD4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rot="20027387">
              <a:off x="2896274" y="1996442"/>
              <a:ext cx="989970" cy="1983327"/>
            </a:xfrm>
            <a:prstGeom prst="trapezoid">
              <a:avLst/>
            </a:prstGeom>
            <a:solidFill>
              <a:srgbClr val="ADBD4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Trapezoid 74"/>
            <p:cNvSpPr/>
            <p:nvPr/>
          </p:nvSpPr>
          <p:spPr>
            <a:xfrm>
              <a:off x="1981200" y="2209800"/>
              <a:ext cx="1752600" cy="2209800"/>
            </a:xfrm>
            <a:prstGeom prst="trapezoid">
              <a:avLst/>
            </a:prstGeom>
            <a:solidFill>
              <a:srgbClr val="ADBD4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rapezoid 75"/>
            <p:cNvSpPr/>
            <p:nvPr/>
          </p:nvSpPr>
          <p:spPr>
            <a:xfrm rot="10800000">
              <a:off x="2514600" y="2133600"/>
              <a:ext cx="609600" cy="7620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" name="Group 27"/>
            <p:cNvGrpSpPr/>
            <p:nvPr/>
          </p:nvGrpSpPr>
          <p:grpSpPr>
            <a:xfrm>
              <a:off x="2117361" y="2133600"/>
              <a:ext cx="1371600" cy="1397688"/>
              <a:chOff x="4267200" y="1370351"/>
              <a:chExt cx="2627026" cy="2676993"/>
            </a:xfrm>
          </p:grpSpPr>
          <p:sp>
            <p:nvSpPr>
              <p:cNvPr id="104" name="Oval 103"/>
              <p:cNvSpPr/>
              <p:nvPr/>
            </p:nvSpPr>
            <p:spPr>
              <a:xfrm>
                <a:off x="4267200" y="1371600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4731895" y="1855033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5257800" y="2286000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5791200" y="1828800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6284626" y="1370351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Diamond 108"/>
              <p:cNvSpPr/>
              <p:nvPr/>
            </p:nvSpPr>
            <p:spPr>
              <a:xfrm>
                <a:off x="5410200" y="2514600"/>
                <a:ext cx="381000" cy="144780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Diamond 12"/>
              <p:cNvSpPr/>
              <p:nvPr/>
            </p:nvSpPr>
            <p:spPr>
              <a:xfrm>
                <a:off x="5029200" y="2209800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Diamond 110"/>
              <p:cNvSpPr/>
              <p:nvPr/>
            </p:nvSpPr>
            <p:spPr>
              <a:xfrm>
                <a:off x="5871148" y="2182318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Diamond 111"/>
              <p:cNvSpPr/>
              <p:nvPr/>
            </p:nvSpPr>
            <p:spPr>
              <a:xfrm>
                <a:off x="6233410" y="2034915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Diamond 112"/>
              <p:cNvSpPr/>
              <p:nvPr/>
            </p:nvSpPr>
            <p:spPr>
              <a:xfrm>
                <a:off x="4659443" y="1959964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Diamond 17"/>
              <p:cNvSpPr/>
              <p:nvPr/>
            </p:nvSpPr>
            <p:spPr>
              <a:xfrm>
                <a:off x="6488243" y="1645170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Diamond 114"/>
              <p:cNvSpPr/>
              <p:nvPr/>
            </p:nvSpPr>
            <p:spPr>
              <a:xfrm>
                <a:off x="4434591" y="1540239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5279035" y="3304082"/>
                <a:ext cx="702039" cy="743262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4648200" y="1752600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5100403" y="2159833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5759970" y="2204803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6224665" y="1770089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5295275" y="3209144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5580088" y="3209144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5430187" y="3389027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45"/>
            <p:cNvGrpSpPr/>
            <p:nvPr/>
          </p:nvGrpSpPr>
          <p:grpSpPr>
            <a:xfrm>
              <a:off x="2093626" y="4121045"/>
              <a:ext cx="1533994" cy="303552"/>
              <a:chOff x="4572000" y="4495800"/>
              <a:chExt cx="3352800" cy="1371600"/>
            </a:xfrm>
          </p:grpSpPr>
          <p:sp>
            <p:nvSpPr>
              <p:cNvPr id="94" name="Rounded Rectangle 93"/>
              <p:cNvSpPr/>
              <p:nvPr/>
            </p:nvSpPr>
            <p:spPr>
              <a:xfrm>
                <a:off x="4572000" y="4495800"/>
                <a:ext cx="3352800" cy="1371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Diamond 94"/>
              <p:cNvSpPr/>
              <p:nvPr/>
            </p:nvSpPr>
            <p:spPr>
              <a:xfrm>
                <a:off x="4724400" y="4572000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Diamond 95"/>
              <p:cNvSpPr/>
              <p:nvPr/>
            </p:nvSpPr>
            <p:spPr>
              <a:xfrm>
                <a:off x="5371476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Diamond 96"/>
              <p:cNvSpPr/>
              <p:nvPr/>
            </p:nvSpPr>
            <p:spPr>
              <a:xfrm>
                <a:off x="5941101" y="460447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Diamond 97"/>
              <p:cNvSpPr/>
              <p:nvPr/>
            </p:nvSpPr>
            <p:spPr>
              <a:xfrm>
                <a:off x="6555699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Diamond 98"/>
              <p:cNvSpPr/>
              <p:nvPr/>
            </p:nvSpPr>
            <p:spPr>
              <a:xfrm>
                <a:off x="7095345" y="461946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5304020" y="5032948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5861154" y="5035446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6445771" y="5005466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7045377" y="4990475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" name="Oval 78"/>
            <p:cNvSpPr/>
            <p:nvPr/>
          </p:nvSpPr>
          <p:spPr>
            <a:xfrm>
              <a:off x="2209800" y="685800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Cloud 79"/>
            <p:cNvSpPr/>
            <p:nvPr/>
          </p:nvSpPr>
          <p:spPr>
            <a:xfrm>
              <a:off x="2133600" y="609600"/>
              <a:ext cx="914400" cy="6858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Cloud 80"/>
            <p:cNvSpPr/>
            <p:nvPr/>
          </p:nvSpPr>
          <p:spPr>
            <a:xfrm rot="2597059">
              <a:off x="2625323" y="601182"/>
              <a:ext cx="914400" cy="6858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" name="Group 50"/>
            <p:cNvGrpSpPr/>
            <p:nvPr/>
          </p:nvGrpSpPr>
          <p:grpSpPr>
            <a:xfrm>
              <a:off x="2057400" y="1066800"/>
              <a:ext cx="1533994" cy="303552"/>
              <a:chOff x="4572000" y="4495800"/>
              <a:chExt cx="3352800" cy="1371600"/>
            </a:xfrm>
          </p:grpSpPr>
          <p:sp>
            <p:nvSpPr>
              <p:cNvPr id="84" name="Rounded Rectangle 83"/>
              <p:cNvSpPr/>
              <p:nvPr/>
            </p:nvSpPr>
            <p:spPr>
              <a:xfrm>
                <a:off x="4572000" y="4495800"/>
                <a:ext cx="3352800" cy="1371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Diamond 84"/>
              <p:cNvSpPr/>
              <p:nvPr/>
            </p:nvSpPr>
            <p:spPr>
              <a:xfrm>
                <a:off x="4724400" y="4572000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Diamond 85"/>
              <p:cNvSpPr/>
              <p:nvPr/>
            </p:nvSpPr>
            <p:spPr>
              <a:xfrm>
                <a:off x="5371476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Diamond 86"/>
              <p:cNvSpPr/>
              <p:nvPr/>
            </p:nvSpPr>
            <p:spPr>
              <a:xfrm>
                <a:off x="5941101" y="460447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Diamond 87"/>
              <p:cNvSpPr/>
              <p:nvPr/>
            </p:nvSpPr>
            <p:spPr>
              <a:xfrm>
                <a:off x="6555699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Diamond 88"/>
              <p:cNvSpPr/>
              <p:nvPr/>
            </p:nvSpPr>
            <p:spPr>
              <a:xfrm>
                <a:off x="7095345" y="461946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5304020" y="5032948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5861154" y="5035446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6445771" y="5005466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>
                <a:off x="7045377" y="4990475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3" name="Oval 82"/>
            <p:cNvSpPr/>
            <p:nvPr/>
          </p:nvSpPr>
          <p:spPr>
            <a:xfrm rot="4422778">
              <a:off x="2493811" y="595480"/>
              <a:ext cx="422577" cy="540167"/>
            </a:xfrm>
            <a:prstGeom prst="ellipse">
              <a:avLst/>
            </a:prstGeom>
            <a:solidFill>
              <a:srgbClr val="6358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3581400" y="838200"/>
            <a:ext cx="1994688" cy="3810000"/>
            <a:chOff x="4459558" y="533400"/>
            <a:chExt cx="2985288" cy="5573338"/>
          </a:xfrm>
        </p:grpSpPr>
        <p:sp>
          <p:nvSpPr>
            <p:cNvPr id="125" name="Cloud 124"/>
            <p:cNvSpPr/>
            <p:nvPr/>
          </p:nvSpPr>
          <p:spPr>
            <a:xfrm rot="17452337">
              <a:off x="5151943" y="802321"/>
              <a:ext cx="1970055" cy="18720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8915480">
              <a:off x="6859546" y="3195123"/>
              <a:ext cx="5853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 rot="3145143">
              <a:off x="4671383" y="3225253"/>
              <a:ext cx="56695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3145143">
              <a:off x="5563849" y="5268538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18594148">
              <a:off x="6063522" y="5217322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>
              <a:off x="5292608" y="3733799"/>
              <a:ext cx="1752601" cy="1989617"/>
            </a:xfrm>
            <a:prstGeom prst="trapezoid">
              <a:avLst>
                <a:gd name="adj" fmla="val 21172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1778885">
              <a:off x="4968845" y="1952243"/>
              <a:ext cx="989970" cy="1983327"/>
            </a:xfrm>
            <a:prstGeom prst="trapezoid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 rot="20027387">
              <a:off x="6220174" y="1928660"/>
              <a:ext cx="989970" cy="1983327"/>
            </a:xfrm>
            <a:prstGeom prst="trapezoid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rapezoid 132"/>
            <p:cNvSpPr/>
            <p:nvPr/>
          </p:nvSpPr>
          <p:spPr>
            <a:xfrm rot="10800000">
              <a:off x="5257801" y="2133600"/>
              <a:ext cx="1752601" cy="1828799"/>
            </a:xfrm>
            <a:prstGeom prst="trapezoid">
              <a:avLst>
                <a:gd name="adj" fmla="val 21938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Trapezoid 133"/>
            <p:cNvSpPr/>
            <p:nvPr/>
          </p:nvSpPr>
          <p:spPr>
            <a:xfrm rot="10800000">
              <a:off x="5838500" y="2065818"/>
              <a:ext cx="609600" cy="7620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>
              <a:off x="5533700" y="618018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Cloud 135"/>
            <p:cNvSpPr/>
            <p:nvPr/>
          </p:nvSpPr>
          <p:spPr>
            <a:xfrm>
              <a:off x="5457500" y="541818"/>
              <a:ext cx="914400" cy="6858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Cloud 136"/>
            <p:cNvSpPr/>
            <p:nvPr/>
          </p:nvSpPr>
          <p:spPr>
            <a:xfrm rot="2597059">
              <a:off x="5949223" y="533400"/>
              <a:ext cx="914400" cy="6858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 rot="4422778">
              <a:off x="5817711" y="527698"/>
              <a:ext cx="422577" cy="540167"/>
            </a:xfrm>
            <a:prstGeom prst="ellipse">
              <a:avLst/>
            </a:prstGeom>
            <a:solidFill>
              <a:srgbClr val="6358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" name="Group 135"/>
            <p:cNvGrpSpPr/>
            <p:nvPr/>
          </p:nvGrpSpPr>
          <p:grpSpPr>
            <a:xfrm>
              <a:off x="5543863" y="3780019"/>
              <a:ext cx="1261672" cy="342275"/>
              <a:chOff x="1752600" y="6019800"/>
              <a:chExt cx="4572000" cy="838200"/>
            </a:xfrm>
          </p:grpSpPr>
          <p:sp>
            <p:nvSpPr>
              <p:cNvPr id="163" name="Rounded Rectangle 162"/>
              <p:cNvSpPr/>
              <p:nvPr/>
            </p:nvSpPr>
            <p:spPr>
              <a:xfrm>
                <a:off x="1752600" y="6019800"/>
                <a:ext cx="4572000" cy="8382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4" name="Group 133"/>
              <p:cNvGrpSpPr/>
              <p:nvPr/>
            </p:nvGrpSpPr>
            <p:grpSpPr>
              <a:xfrm>
                <a:off x="1888761" y="6137223"/>
                <a:ext cx="4207239" cy="720777"/>
                <a:chOff x="1888761" y="6137223"/>
                <a:chExt cx="4207239" cy="720777"/>
              </a:xfrm>
            </p:grpSpPr>
            <p:sp>
              <p:nvSpPr>
                <p:cNvPr id="165" name="Left-Right-Up Arrow 164"/>
                <p:cNvSpPr/>
                <p:nvPr/>
              </p:nvSpPr>
              <p:spPr>
                <a:xfrm>
                  <a:off x="1888761" y="6172200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Left-Right-Up Arrow 165"/>
                <p:cNvSpPr/>
                <p:nvPr/>
              </p:nvSpPr>
              <p:spPr>
                <a:xfrm>
                  <a:off x="2588302" y="6152214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Left-Right-Up Arrow 166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Left-Right-Up Arrow 167"/>
                <p:cNvSpPr/>
                <p:nvPr/>
              </p:nvSpPr>
              <p:spPr>
                <a:xfrm>
                  <a:off x="3946161" y="6172200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Left-Right-Up Arrow 168"/>
                <p:cNvSpPr/>
                <p:nvPr/>
              </p:nvSpPr>
              <p:spPr>
                <a:xfrm>
                  <a:off x="4645702" y="6152214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Left-Right-Up Arrow 169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Diamond 170"/>
                <p:cNvSpPr/>
                <p:nvPr/>
              </p:nvSpPr>
              <p:spPr>
                <a:xfrm>
                  <a:off x="2133600" y="6400800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Diamond 171"/>
                <p:cNvSpPr/>
                <p:nvPr/>
              </p:nvSpPr>
              <p:spPr>
                <a:xfrm>
                  <a:off x="2825646" y="638830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Diamond 17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Diamond 173"/>
                <p:cNvSpPr/>
                <p:nvPr/>
              </p:nvSpPr>
              <p:spPr>
                <a:xfrm>
                  <a:off x="4228475" y="6359577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Diamond 174"/>
                <p:cNvSpPr/>
                <p:nvPr/>
              </p:nvSpPr>
              <p:spPr>
                <a:xfrm>
                  <a:off x="4901783" y="6353331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Diamond 175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0" name="Group 142"/>
            <p:cNvGrpSpPr/>
            <p:nvPr/>
          </p:nvGrpSpPr>
          <p:grpSpPr>
            <a:xfrm>
              <a:off x="5640049" y="2282252"/>
              <a:ext cx="990600" cy="1272519"/>
              <a:chOff x="7620000" y="3592568"/>
              <a:chExt cx="1905000" cy="2447152"/>
            </a:xfrm>
          </p:grpSpPr>
          <p:sp>
            <p:nvSpPr>
              <p:cNvPr id="157" name="Left-Right-Up Arrow 156"/>
              <p:cNvSpPr/>
              <p:nvPr/>
            </p:nvSpPr>
            <p:spPr>
              <a:xfrm rot="10800000">
                <a:off x="7932922" y="4724400"/>
                <a:ext cx="1211078" cy="1315320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Left-Right-Up Arrow 157"/>
              <p:cNvSpPr/>
              <p:nvPr/>
            </p:nvSpPr>
            <p:spPr>
              <a:xfrm rot="10800000">
                <a:off x="8763000" y="4419600"/>
                <a:ext cx="762000" cy="827588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Left-Right-Up Arrow 158"/>
              <p:cNvSpPr/>
              <p:nvPr/>
            </p:nvSpPr>
            <p:spPr>
              <a:xfrm rot="10800000">
                <a:off x="7620000" y="4419600"/>
                <a:ext cx="796977" cy="759502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Diamond 159"/>
              <p:cNvSpPr/>
              <p:nvPr/>
            </p:nvSpPr>
            <p:spPr>
              <a:xfrm>
                <a:off x="8285812" y="4818088"/>
                <a:ext cx="495300" cy="990600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Donut 160"/>
              <p:cNvSpPr/>
              <p:nvPr/>
            </p:nvSpPr>
            <p:spPr>
              <a:xfrm rot="20868791">
                <a:off x="7635921" y="3607127"/>
                <a:ext cx="372557" cy="946637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Donut 161"/>
              <p:cNvSpPr/>
              <p:nvPr/>
            </p:nvSpPr>
            <p:spPr>
              <a:xfrm rot="1050374">
                <a:off x="9137602" y="3592568"/>
                <a:ext cx="372557" cy="946637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1" name="Group 143"/>
            <p:cNvGrpSpPr/>
            <p:nvPr/>
          </p:nvGrpSpPr>
          <p:grpSpPr>
            <a:xfrm rot="10800000">
              <a:off x="5410200" y="761999"/>
              <a:ext cx="1447800" cy="533400"/>
              <a:chOff x="1752600" y="6019800"/>
              <a:chExt cx="4572000" cy="838200"/>
            </a:xfrm>
          </p:grpSpPr>
          <p:sp>
            <p:nvSpPr>
              <p:cNvPr id="143" name="Rounded Rectangle 142"/>
              <p:cNvSpPr/>
              <p:nvPr/>
            </p:nvSpPr>
            <p:spPr>
              <a:xfrm>
                <a:off x="1752600" y="6019800"/>
                <a:ext cx="4572000" cy="8382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4" name="Group 133"/>
              <p:cNvGrpSpPr/>
              <p:nvPr/>
            </p:nvGrpSpPr>
            <p:grpSpPr>
              <a:xfrm>
                <a:off x="1888761" y="6137223"/>
                <a:ext cx="4207239" cy="720777"/>
                <a:chOff x="1888761" y="6137223"/>
                <a:chExt cx="4207239" cy="720777"/>
              </a:xfrm>
            </p:grpSpPr>
            <p:sp>
              <p:nvSpPr>
                <p:cNvPr id="145" name="Left-Right-Up Arrow 144"/>
                <p:cNvSpPr/>
                <p:nvPr/>
              </p:nvSpPr>
              <p:spPr>
                <a:xfrm>
                  <a:off x="1888761" y="6172200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Left-Right-Up Arrow 145"/>
                <p:cNvSpPr/>
                <p:nvPr/>
              </p:nvSpPr>
              <p:spPr>
                <a:xfrm>
                  <a:off x="2588302" y="6152214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Left-Right-Up Arrow 146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Left-Right-Up Arrow 147"/>
                <p:cNvSpPr/>
                <p:nvPr/>
              </p:nvSpPr>
              <p:spPr>
                <a:xfrm>
                  <a:off x="3946161" y="6172200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Left-Right-Up Arrow 148"/>
                <p:cNvSpPr/>
                <p:nvPr/>
              </p:nvSpPr>
              <p:spPr>
                <a:xfrm>
                  <a:off x="4645702" y="6152214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Left-Right-Up Arrow 149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Diamond 150"/>
                <p:cNvSpPr/>
                <p:nvPr/>
              </p:nvSpPr>
              <p:spPr>
                <a:xfrm>
                  <a:off x="2133600" y="6400800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Diamond 151"/>
                <p:cNvSpPr/>
                <p:nvPr/>
              </p:nvSpPr>
              <p:spPr>
                <a:xfrm>
                  <a:off x="2825646" y="638830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Diamond 15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Diamond 153"/>
                <p:cNvSpPr/>
                <p:nvPr/>
              </p:nvSpPr>
              <p:spPr>
                <a:xfrm>
                  <a:off x="4228475" y="6359577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Diamond 154"/>
                <p:cNvSpPr/>
                <p:nvPr/>
              </p:nvSpPr>
              <p:spPr>
                <a:xfrm>
                  <a:off x="4901783" y="6353331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Diamond 155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2" name="Left-Right-Up Arrow 141"/>
            <p:cNvSpPr/>
            <p:nvPr/>
          </p:nvSpPr>
          <p:spPr>
            <a:xfrm rot="10800000">
              <a:off x="5715000" y="4114800"/>
              <a:ext cx="914400" cy="609600"/>
            </a:xfrm>
            <a:prstGeom prst="leftRightUpArrow">
              <a:avLst>
                <a:gd name="adj1" fmla="val 46858"/>
                <a:gd name="adj2" fmla="val 25000"/>
                <a:gd name="adj3" fmla="val 250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7" name="TextBox 176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smtClean="0"/>
              <a:t>A</a:t>
            </a:r>
            <a:endParaRPr lang="en-US" sz="8800" dirty="0"/>
          </a:p>
        </p:txBody>
      </p:sp>
      <p:sp>
        <p:nvSpPr>
          <p:cNvPr id="178" name="Rectangle 177"/>
          <p:cNvSpPr/>
          <p:nvPr/>
        </p:nvSpPr>
        <p:spPr>
          <a:xfrm>
            <a:off x="1600200" y="5181600"/>
            <a:ext cx="71365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Amos</a:t>
            </a:r>
            <a:endParaRPr lang="en-US" dirty="0"/>
          </a:p>
        </p:txBody>
      </p:sp>
      <p:sp>
        <p:nvSpPr>
          <p:cNvPr id="179" name="Rectangle 178"/>
          <p:cNvSpPr/>
          <p:nvPr/>
        </p:nvSpPr>
        <p:spPr>
          <a:xfrm>
            <a:off x="6172200" y="5791200"/>
            <a:ext cx="26094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 smtClean="0"/>
              <a:t>Ammaron</a:t>
            </a:r>
            <a:r>
              <a:rPr lang="en-US" dirty="0" smtClean="0"/>
              <a:t>, son of Amos II </a:t>
            </a:r>
            <a:endParaRPr lang="en-US" dirty="0"/>
          </a:p>
        </p:txBody>
      </p:sp>
      <p:sp>
        <p:nvSpPr>
          <p:cNvPr id="180" name="Rectangle 179"/>
          <p:cNvSpPr/>
          <p:nvPr/>
        </p:nvSpPr>
        <p:spPr>
          <a:xfrm>
            <a:off x="3886200" y="4953000"/>
            <a:ext cx="19848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Amos, son of Amos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61358" y="381000"/>
            <a:ext cx="2496242" cy="5713803"/>
            <a:chOff x="1161358" y="381000"/>
            <a:chExt cx="2496242" cy="5713803"/>
          </a:xfrm>
        </p:grpSpPr>
        <p:sp>
          <p:nvSpPr>
            <p:cNvPr id="3" name="Cloud 2"/>
            <p:cNvSpPr/>
            <p:nvPr/>
          </p:nvSpPr>
          <p:spPr>
            <a:xfrm rot="21271638">
              <a:off x="1227491" y="624316"/>
              <a:ext cx="2401395" cy="231487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976600">
              <a:off x="1161358" y="3569478"/>
              <a:ext cx="566755" cy="75579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rot="808127">
              <a:off x="1230467" y="2029131"/>
              <a:ext cx="1305642" cy="2030309"/>
            </a:xfrm>
            <a:prstGeom prst="trapezoid">
              <a:avLst>
                <a:gd name="adj" fmla="val 50000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>
              <a:off x="1762302" y="1965036"/>
              <a:ext cx="1326708" cy="1425865"/>
            </a:xfrm>
            <a:prstGeom prst="trapezoid">
              <a:avLst>
                <a:gd name="adj" fmla="val 24886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886948" flipH="1">
              <a:off x="2391453" y="5541168"/>
              <a:ext cx="693920" cy="55363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0713052">
              <a:off x="1549099" y="5541168"/>
              <a:ext cx="693920" cy="55363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1193713" y="2040081"/>
              <a:ext cx="2463887" cy="3752272"/>
            </a:xfrm>
            <a:prstGeom prst="trapezoid">
              <a:avLst>
                <a:gd name="adj" fmla="val 34948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747807" y="3296206"/>
              <a:ext cx="1326708" cy="225135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1888655" y="3390897"/>
              <a:ext cx="189530" cy="1050637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 rot="20563410">
              <a:off x="2020466" y="3283477"/>
              <a:ext cx="200335" cy="127577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1825480" y="3240808"/>
              <a:ext cx="252707" cy="22513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flipH="1">
              <a:off x="2047407" y="1391587"/>
              <a:ext cx="685800" cy="113765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5"/>
            <p:cNvSpPr/>
            <p:nvPr/>
          </p:nvSpPr>
          <p:spPr>
            <a:xfrm rot="533072">
              <a:off x="2797127" y="3775433"/>
              <a:ext cx="596997" cy="7447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21242778" flipH="1">
              <a:off x="2387888" y="2073022"/>
              <a:ext cx="1128643" cy="2054144"/>
            </a:xfrm>
            <a:prstGeom prst="trapezoid">
              <a:avLst>
                <a:gd name="adj" fmla="val 45207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1839952" y="580862"/>
              <a:ext cx="1155781" cy="16988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1674841" y="381000"/>
              <a:ext cx="825559" cy="5995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417844" y="381000"/>
              <a:ext cx="825559" cy="5995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Block Arc 19"/>
            <p:cNvSpPr/>
            <p:nvPr/>
          </p:nvSpPr>
          <p:spPr>
            <a:xfrm rot="10800000">
              <a:off x="1839951" y="513688"/>
              <a:ext cx="1238337" cy="1824777"/>
            </a:xfrm>
            <a:prstGeom prst="blockArc">
              <a:avLst>
                <a:gd name="adj1" fmla="val 10379194"/>
                <a:gd name="adj2" fmla="val 20911045"/>
                <a:gd name="adj3" fmla="val 14867"/>
              </a:avLst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1" name="Block Arc 20"/>
            <p:cNvSpPr/>
            <p:nvPr/>
          </p:nvSpPr>
          <p:spPr>
            <a:xfrm rot="21435521">
              <a:off x="2092974" y="1698737"/>
              <a:ext cx="649734" cy="289946"/>
            </a:xfrm>
            <a:prstGeom prst="blockArc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" name="Cloud 21"/>
            <p:cNvSpPr/>
            <p:nvPr/>
          </p:nvSpPr>
          <p:spPr>
            <a:xfrm rot="21271638">
              <a:off x="2762187" y="561628"/>
              <a:ext cx="688970" cy="202966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Cloud 22"/>
            <p:cNvSpPr/>
            <p:nvPr/>
          </p:nvSpPr>
          <p:spPr>
            <a:xfrm rot="273561">
              <a:off x="1444512" y="631601"/>
              <a:ext cx="632176" cy="197474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1743635" y="478114"/>
              <a:ext cx="481578" cy="48557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2706790" y="478114"/>
              <a:ext cx="481578" cy="48557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3200400" y="990600"/>
              <a:ext cx="381000" cy="1371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1371600" y="990600"/>
              <a:ext cx="381000" cy="1371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419600" y="762000"/>
            <a:ext cx="3674311" cy="5409003"/>
            <a:chOff x="1524000" y="685800"/>
            <a:chExt cx="3674311" cy="5409003"/>
          </a:xfrm>
        </p:grpSpPr>
        <p:grpSp>
          <p:nvGrpSpPr>
            <p:cNvPr id="29" name="Group 78"/>
            <p:cNvGrpSpPr/>
            <p:nvPr/>
          </p:nvGrpSpPr>
          <p:grpSpPr>
            <a:xfrm flipH="1">
              <a:off x="3048000" y="2895600"/>
              <a:ext cx="2150311" cy="2904213"/>
              <a:chOff x="838200" y="1066800"/>
              <a:chExt cx="3730052" cy="5037813"/>
            </a:xfrm>
          </p:grpSpPr>
          <p:sp>
            <p:nvSpPr>
              <p:cNvPr id="56" name="Oval 55"/>
              <p:cNvSpPr/>
              <p:nvPr/>
            </p:nvSpPr>
            <p:spPr>
              <a:xfrm rot="20030197">
                <a:off x="1466355" y="4898948"/>
                <a:ext cx="662021" cy="929255"/>
              </a:xfrm>
              <a:prstGeom prst="ellipse">
                <a:avLst/>
              </a:prstGeom>
              <a:solidFill>
                <a:srgbClr val="ECD262"/>
              </a:solidFill>
              <a:ln w="12700"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1752600" y="1524000"/>
                <a:ext cx="1905000" cy="2278245"/>
              </a:xfrm>
              <a:prstGeom prst="ellipse">
                <a:avLst/>
              </a:prstGeom>
              <a:solidFill>
                <a:srgbClr val="ECD2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rapezoid 57"/>
              <p:cNvSpPr/>
              <p:nvPr/>
            </p:nvSpPr>
            <p:spPr>
              <a:xfrm rot="1051822">
                <a:off x="1242077" y="2896564"/>
                <a:ext cx="1752768" cy="1669838"/>
              </a:xfrm>
              <a:prstGeom prst="trapezoid">
                <a:avLst>
                  <a:gd name="adj" fmla="val 34231"/>
                </a:avLst>
              </a:prstGeom>
              <a:solidFill>
                <a:srgbClr val="C98257"/>
              </a:solidFill>
              <a:ln w="12700"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3345397" y="4110990"/>
                <a:ext cx="876383" cy="60721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1066800" y="3959188"/>
                <a:ext cx="876383" cy="75901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Trapezoid 60"/>
              <p:cNvSpPr/>
              <p:nvPr/>
            </p:nvSpPr>
            <p:spPr>
              <a:xfrm rot="19486427" flipH="1">
                <a:off x="2338757" y="2877873"/>
                <a:ext cx="1752768" cy="1669838"/>
              </a:xfrm>
              <a:prstGeom prst="trapezoid">
                <a:avLst>
                  <a:gd name="adj" fmla="val 34231"/>
                </a:avLst>
              </a:prstGeom>
              <a:solidFill>
                <a:srgbClr val="C98257"/>
              </a:solidFill>
              <a:ln w="12700"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>
                <a:off x="1592631" y="2744761"/>
                <a:ext cx="2217370" cy="2817840"/>
              </a:xfrm>
              <a:prstGeom prst="triangle">
                <a:avLst/>
              </a:prstGeom>
              <a:solidFill>
                <a:srgbClr val="C982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loud 62"/>
              <p:cNvSpPr/>
              <p:nvPr/>
            </p:nvSpPr>
            <p:spPr>
              <a:xfrm>
                <a:off x="3124200" y="1981200"/>
                <a:ext cx="1066800" cy="2362200"/>
              </a:xfrm>
              <a:prstGeom prst="cloud">
                <a:avLst/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Cloud 63"/>
              <p:cNvSpPr/>
              <p:nvPr/>
            </p:nvSpPr>
            <p:spPr>
              <a:xfrm rot="20973960">
                <a:off x="1542261" y="2109441"/>
                <a:ext cx="706079" cy="2163382"/>
              </a:xfrm>
              <a:prstGeom prst="cloud">
                <a:avLst/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20030197">
                <a:off x="2520662" y="5105577"/>
                <a:ext cx="1269323" cy="996788"/>
              </a:xfrm>
              <a:prstGeom prst="ellipse">
                <a:avLst/>
              </a:prstGeom>
              <a:solidFill>
                <a:srgbClr val="C982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20030197">
                <a:off x="1270072" y="5121902"/>
                <a:ext cx="662021" cy="929255"/>
              </a:xfrm>
              <a:prstGeom prst="ellipse">
                <a:avLst/>
              </a:prstGeom>
              <a:solidFill>
                <a:srgbClr val="ECD262"/>
              </a:solidFill>
              <a:ln w="12700">
                <a:solidFill>
                  <a:schemeClr val="tx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 rot="20030197">
                <a:off x="1642364" y="5114895"/>
                <a:ext cx="1309944" cy="989718"/>
              </a:xfrm>
              <a:prstGeom prst="ellipse">
                <a:avLst/>
              </a:prstGeom>
              <a:solidFill>
                <a:srgbClr val="C982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2515850" y="2864371"/>
                <a:ext cx="381000" cy="60100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1943183" y="1226726"/>
                <a:ext cx="1577491" cy="197344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 rot="8502806">
                <a:off x="1561996" y="1219200"/>
                <a:ext cx="1438970" cy="836982"/>
              </a:xfrm>
              <a:prstGeom prst="ellipse">
                <a:avLst/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 rot="2618579">
                <a:off x="2438741" y="1289757"/>
                <a:ext cx="1438970" cy="836982"/>
              </a:xfrm>
              <a:prstGeom prst="ellipse">
                <a:avLst/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Block Arc 71"/>
              <p:cNvSpPr/>
              <p:nvPr/>
            </p:nvSpPr>
            <p:spPr>
              <a:xfrm>
                <a:off x="1295400" y="1066800"/>
                <a:ext cx="2819400" cy="2057400"/>
              </a:xfrm>
              <a:prstGeom prst="blockArc">
                <a:avLst/>
              </a:prstGeom>
              <a:solidFill>
                <a:srgbClr val="ECD2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Oval 72"/>
              <p:cNvSpPr/>
              <p:nvPr/>
            </p:nvSpPr>
            <p:spPr>
              <a:xfrm rot="3647343">
                <a:off x="1726394" y="3866230"/>
                <a:ext cx="1097446" cy="758284"/>
              </a:xfrm>
              <a:prstGeom prst="ellipse">
                <a:avLst/>
              </a:prstGeom>
              <a:solidFill>
                <a:srgbClr val="C982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 rot="6715201">
                <a:off x="2522455" y="3852850"/>
                <a:ext cx="1097446" cy="758284"/>
              </a:xfrm>
              <a:prstGeom prst="ellipse">
                <a:avLst/>
              </a:prstGeom>
              <a:solidFill>
                <a:srgbClr val="C982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 rot="6715201">
                <a:off x="2443563" y="4293205"/>
                <a:ext cx="721274" cy="49836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6" name="Oval 75"/>
              <p:cNvSpPr/>
              <p:nvPr/>
            </p:nvSpPr>
            <p:spPr>
              <a:xfrm rot="6715201">
                <a:off x="2214668" y="4359222"/>
                <a:ext cx="680105" cy="46992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rapezoid 76"/>
              <p:cNvSpPr/>
              <p:nvPr/>
            </p:nvSpPr>
            <p:spPr>
              <a:xfrm>
                <a:off x="3196652" y="2008682"/>
                <a:ext cx="1371600" cy="2915588"/>
              </a:xfrm>
              <a:prstGeom prst="trapezoid">
                <a:avLst>
                  <a:gd name="adj" fmla="val 32650"/>
                </a:avLst>
              </a:prstGeom>
              <a:solidFill>
                <a:srgbClr val="ECD2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rapezoid 77"/>
              <p:cNvSpPr/>
              <p:nvPr/>
            </p:nvSpPr>
            <p:spPr>
              <a:xfrm>
                <a:off x="838200" y="2057400"/>
                <a:ext cx="1371600" cy="2839387"/>
              </a:xfrm>
              <a:prstGeom prst="trapezoid">
                <a:avLst>
                  <a:gd name="adj" fmla="val 31557"/>
                </a:avLst>
              </a:prstGeom>
              <a:solidFill>
                <a:srgbClr val="ECD2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 rot="20719565">
                <a:off x="3581400" y="1600200"/>
                <a:ext cx="457200" cy="601002"/>
              </a:xfrm>
              <a:prstGeom prst="ellipse">
                <a:avLst/>
              </a:prstGeom>
              <a:solidFill>
                <a:srgbClr val="ECD262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 rot="1381432">
                <a:off x="1318521" y="1665672"/>
                <a:ext cx="457200" cy="601002"/>
              </a:xfrm>
              <a:prstGeom prst="ellipse">
                <a:avLst/>
              </a:prstGeom>
              <a:solidFill>
                <a:srgbClr val="ECD262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Double Wave 80"/>
              <p:cNvSpPr/>
              <p:nvPr/>
            </p:nvSpPr>
            <p:spPr>
              <a:xfrm>
                <a:off x="1676400" y="5486400"/>
                <a:ext cx="2133600" cy="609600"/>
              </a:xfrm>
              <a:prstGeom prst="doubleWave">
                <a:avLst/>
              </a:prstGeom>
              <a:solidFill>
                <a:srgbClr val="C982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1828800" y="5181600"/>
                <a:ext cx="1904999" cy="719914"/>
              </a:xfrm>
              <a:prstGeom prst="ellipse">
                <a:avLst/>
              </a:prstGeom>
              <a:solidFill>
                <a:srgbClr val="C98257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85"/>
            <p:cNvGrpSpPr/>
            <p:nvPr/>
          </p:nvGrpSpPr>
          <p:grpSpPr>
            <a:xfrm>
              <a:off x="1524000" y="685800"/>
              <a:ext cx="2133600" cy="5409003"/>
              <a:chOff x="1161358" y="381000"/>
              <a:chExt cx="2496242" cy="5713803"/>
            </a:xfrm>
          </p:grpSpPr>
          <p:sp>
            <p:nvSpPr>
              <p:cNvPr id="31" name="Cloud 30"/>
              <p:cNvSpPr/>
              <p:nvPr/>
            </p:nvSpPr>
            <p:spPr>
              <a:xfrm rot="21271638">
                <a:off x="1227491" y="624316"/>
                <a:ext cx="2401395" cy="2314872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 rot="976600">
                <a:off x="1161358" y="3569478"/>
                <a:ext cx="566755" cy="75579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Trapezoid 32"/>
              <p:cNvSpPr/>
              <p:nvPr/>
            </p:nvSpPr>
            <p:spPr>
              <a:xfrm rot="808127">
                <a:off x="1230467" y="2029131"/>
                <a:ext cx="1305642" cy="2030309"/>
              </a:xfrm>
              <a:prstGeom prst="trapezoid">
                <a:avLst>
                  <a:gd name="adj" fmla="val 50000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Trapezoid 33"/>
              <p:cNvSpPr/>
              <p:nvPr/>
            </p:nvSpPr>
            <p:spPr>
              <a:xfrm>
                <a:off x="1762302" y="1965036"/>
                <a:ext cx="1326708" cy="1425865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rot="886948" flipH="1">
                <a:off x="2391453" y="5541168"/>
                <a:ext cx="693920" cy="553635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rot="20713052">
                <a:off x="1549099" y="5541168"/>
                <a:ext cx="693920" cy="553635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Trapezoid 36"/>
              <p:cNvSpPr/>
              <p:nvPr/>
            </p:nvSpPr>
            <p:spPr>
              <a:xfrm>
                <a:off x="1193713" y="2040081"/>
                <a:ext cx="2463887" cy="3752272"/>
              </a:xfrm>
              <a:prstGeom prst="trapezoid">
                <a:avLst>
                  <a:gd name="adj" fmla="val 34948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1747807" y="3296206"/>
                <a:ext cx="1326708" cy="225135"/>
              </a:xfrm>
              <a:prstGeom prst="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1888655" y="3390897"/>
                <a:ext cx="189530" cy="1050637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 rot="20563410">
                <a:off x="2020466" y="3283477"/>
                <a:ext cx="200335" cy="1275774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>
                <a:off x="1825480" y="3240808"/>
                <a:ext cx="252707" cy="225135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 flipH="1">
                <a:off x="2047407" y="1391587"/>
                <a:ext cx="685800" cy="113765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5"/>
              <p:cNvSpPr/>
              <p:nvPr/>
            </p:nvSpPr>
            <p:spPr>
              <a:xfrm rot="533072">
                <a:off x="2797127" y="3775433"/>
                <a:ext cx="596997" cy="74473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Trapezoid 43"/>
              <p:cNvSpPr/>
              <p:nvPr/>
            </p:nvSpPr>
            <p:spPr>
              <a:xfrm rot="21242778" flipH="1">
                <a:off x="2387888" y="2073022"/>
                <a:ext cx="1128643" cy="2054144"/>
              </a:xfrm>
              <a:prstGeom prst="trapezoid">
                <a:avLst>
                  <a:gd name="adj" fmla="val 45207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1839952" y="580862"/>
                <a:ext cx="1155781" cy="169882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1674841" y="381000"/>
                <a:ext cx="825559" cy="5995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2417844" y="381000"/>
                <a:ext cx="825559" cy="5995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Block Arc 47"/>
              <p:cNvSpPr/>
              <p:nvPr/>
            </p:nvSpPr>
            <p:spPr>
              <a:xfrm rot="10800000">
                <a:off x="1839951" y="513688"/>
                <a:ext cx="1238337" cy="1824777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Block Arc 48"/>
              <p:cNvSpPr/>
              <p:nvPr/>
            </p:nvSpPr>
            <p:spPr>
              <a:xfrm rot="21435521">
                <a:off x="2092974" y="1698737"/>
                <a:ext cx="649734" cy="289946"/>
              </a:xfrm>
              <a:prstGeom prst="blockArc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Cloud 49"/>
              <p:cNvSpPr/>
              <p:nvPr/>
            </p:nvSpPr>
            <p:spPr>
              <a:xfrm rot="21271638">
                <a:off x="2762187" y="561628"/>
                <a:ext cx="688970" cy="2029662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Cloud 50"/>
              <p:cNvSpPr/>
              <p:nvPr/>
            </p:nvSpPr>
            <p:spPr>
              <a:xfrm rot="273561">
                <a:off x="1444512" y="631601"/>
                <a:ext cx="632176" cy="1974742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1743635" y="478114"/>
                <a:ext cx="481578" cy="485576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2706790" y="478114"/>
                <a:ext cx="481578" cy="485576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3200400" y="990600"/>
                <a:ext cx="381000" cy="1371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1371600" y="990600"/>
                <a:ext cx="381000" cy="1371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2438400" y="457200"/>
            <a:ext cx="2285999" cy="4784113"/>
            <a:chOff x="838200" y="533400"/>
            <a:chExt cx="2285999" cy="4784113"/>
          </a:xfrm>
        </p:grpSpPr>
        <p:sp>
          <p:nvSpPr>
            <p:cNvPr id="3" name="Oval 2"/>
            <p:cNvSpPr/>
            <p:nvPr/>
          </p:nvSpPr>
          <p:spPr>
            <a:xfrm>
              <a:off x="920307" y="1873049"/>
              <a:ext cx="2057454" cy="2870386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Wave 3"/>
            <p:cNvSpPr/>
            <p:nvPr/>
          </p:nvSpPr>
          <p:spPr>
            <a:xfrm rot="3973349">
              <a:off x="1718836" y="3501949"/>
              <a:ext cx="1619969" cy="1190757"/>
            </a:xfrm>
            <a:prstGeom prst="wav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Wave 4"/>
            <p:cNvSpPr/>
            <p:nvPr/>
          </p:nvSpPr>
          <p:spPr>
            <a:xfrm rot="16673162" flipH="1">
              <a:off x="671876" y="3480978"/>
              <a:ext cx="1654537" cy="1321890"/>
            </a:xfrm>
            <a:prstGeom prst="wav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20555480" flipH="1">
              <a:off x="1925494" y="1752945"/>
              <a:ext cx="850623" cy="1637360"/>
            </a:xfrm>
            <a:prstGeom prst="trapezoid">
              <a:avLst>
                <a:gd name="adj" fmla="val 45207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Cloud 6"/>
            <p:cNvSpPr/>
            <p:nvPr/>
          </p:nvSpPr>
          <p:spPr>
            <a:xfrm rot="21271638">
              <a:off x="1107503" y="727348"/>
              <a:ext cx="1645366" cy="1845187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154059">
              <a:off x="1109542" y="1847127"/>
              <a:ext cx="894589" cy="1618362"/>
            </a:xfrm>
            <a:prstGeom prst="trapezoid">
              <a:avLst>
                <a:gd name="adj" fmla="val 50000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1473939" y="1796039"/>
              <a:ext cx="909022" cy="1136559"/>
            </a:xfrm>
            <a:prstGeom prst="trapezoid">
              <a:avLst>
                <a:gd name="adj" fmla="val 24886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886948" flipH="1">
              <a:off x="1905016" y="4646576"/>
              <a:ext cx="475454" cy="44130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20713052">
              <a:off x="1327859" y="4646576"/>
              <a:ext cx="475454" cy="44130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1084903" y="1873049"/>
              <a:ext cx="1688184" cy="2990941"/>
            </a:xfrm>
            <a:prstGeom prst="trapezoid">
              <a:avLst>
                <a:gd name="adj" fmla="val 34948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 flipH="1">
              <a:off x="1701607" y="1338940"/>
              <a:ext cx="469890" cy="90682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527143" y="692710"/>
              <a:ext cx="791907" cy="13541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1414014" y="533400"/>
              <a:ext cx="565649" cy="47792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1923098" y="533400"/>
              <a:ext cx="565649" cy="477929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Block Arc 16"/>
            <p:cNvSpPr/>
            <p:nvPr/>
          </p:nvSpPr>
          <p:spPr>
            <a:xfrm rot="10800000">
              <a:off x="1496394" y="610079"/>
              <a:ext cx="848472" cy="1454533"/>
            </a:xfrm>
            <a:prstGeom prst="blockArc">
              <a:avLst>
                <a:gd name="adj1" fmla="val 10379194"/>
                <a:gd name="adj2" fmla="val 20911045"/>
                <a:gd name="adj3" fmla="val 14867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" name="Block Arc 17"/>
            <p:cNvSpPr/>
            <p:nvPr/>
          </p:nvSpPr>
          <p:spPr>
            <a:xfrm rot="21435521">
              <a:off x="1700507" y="1583770"/>
              <a:ext cx="445179" cy="231117"/>
            </a:xfrm>
            <a:prstGeom prst="blockArc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9" name="Cloud 18"/>
            <p:cNvSpPr/>
            <p:nvPr/>
          </p:nvSpPr>
          <p:spPr>
            <a:xfrm rot="21271638">
              <a:off x="2159033" y="677379"/>
              <a:ext cx="472062" cy="1617846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 rot="273561">
              <a:off x="1244163" y="732487"/>
              <a:ext cx="445204" cy="1574069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1461150" y="610810"/>
              <a:ext cx="329964" cy="387053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2121076" y="610810"/>
              <a:ext cx="329964" cy="387053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2401674" y="954527"/>
              <a:ext cx="246893" cy="918524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717678">
              <a:off x="1254110" y="980321"/>
              <a:ext cx="269245" cy="1209403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5"/>
            <p:cNvSpPr/>
            <p:nvPr/>
          </p:nvSpPr>
          <p:spPr>
            <a:xfrm rot="20232380">
              <a:off x="2436853" y="3111798"/>
              <a:ext cx="494784" cy="253046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5"/>
            <p:cNvSpPr/>
            <p:nvPr/>
          </p:nvSpPr>
          <p:spPr>
            <a:xfrm rot="1487822">
              <a:off x="936122" y="3145036"/>
              <a:ext cx="494784" cy="253046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976600">
              <a:off x="1037207" y="3144132"/>
              <a:ext cx="213592" cy="5004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5"/>
            <p:cNvSpPr/>
            <p:nvPr/>
          </p:nvSpPr>
          <p:spPr>
            <a:xfrm rot="20612141">
              <a:off x="2616309" y="3097470"/>
              <a:ext cx="209760" cy="4658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 Diagonal Corner Rectangle 28"/>
            <p:cNvSpPr/>
            <p:nvPr/>
          </p:nvSpPr>
          <p:spPr>
            <a:xfrm rot="9740554" flipH="1">
              <a:off x="1932556" y="2061657"/>
              <a:ext cx="383265" cy="310002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32"/>
            <p:cNvGrpSpPr/>
            <p:nvPr/>
          </p:nvGrpSpPr>
          <p:grpSpPr>
            <a:xfrm>
              <a:off x="1660990" y="1987865"/>
              <a:ext cx="668494" cy="3329648"/>
              <a:chOff x="4177920" y="1125107"/>
              <a:chExt cx="720436" cy="2572086"/>
            </a:xfrm>
          </p:grpSpPr>
          <p:sp>
            <p:nvSpPr>
              <p:cNvPr id="38" name="Moon 29"/>
              <p:cNvSpPr/>
              <p:nvPr/>
            </p:nvSpPr>
            <p:spPr>
              <a:xfrm rot="19562142">
                <a:off x="4364956" y="1161554"/>
                <a:ext cx="533400" cy="2422365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Moon 30"/>
              <p:cNvSpPr/>
              <p:nvPr/>
            </p:nvSpPr>
            <p:spPr>
              <a:xfrm rot="19939979">
                <a:off x="4286555" y="1125107"/>
                <a:ext cx="533400" cy="2514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Moon 39"/>
              <p:cNvSpPr/>
              <p:nvPr/>
            </p:nvSpPr>
            <p:spPr>
              <a:xfrm rot="20106752">
                <a:off x="4177920" y="1182593"/>
                <a:ext cx="533400" cy="2514600"/>
              </a:xfrm>
              <a:prstGeom prst="moon">
                <a:avLst>
                  <a:gd name="adj" fmla="val 87500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" name="Group 69"/>
            <p:cNvGrpSpPr/>
            <p:nvPr/>
          </p:nvGrpSpPr>
          <p:grpSpPr>
            <a:xfrm>
              <a:off x="1414096" y="3365650"/>
              <a:ext cx="1069876" cy="1022417"/>
              <a:chOff x="4038600" y="4648200"/>
              <a:chExt cx="990600" cy="678551"/>
            </a:xfrm>
          </p:grpSpPr>
          <p:sp>
            <p:nvSpPr>
              <p:cNvPr id="34" name="Rectangle 33"/>
              <p:cNvSpPr/>
              <p:nvPr/>
            </p:nvSpPr>
            <p:spPr>
              <a:xfrm>
                <a:off x="4038600" y="4648200"/>
                <a:ext cx="990600" cy="1524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4038600" y="4724400"/>
                <a:ext cx="120238" cy="555803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 rot="20563410">
                <a:off x="4135950" y="4651847"/>
                <a:ext cx="127092" cy="674904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4038600" y="4648200"/>
                <a:ext cx="160318" cy="1524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" name="Round Diagonal Corner Rectangle 31"/>
            <p:cNvSpPr/>
            <p:nvPr/>
          </p:nvSpPr>
          <p:spPr>
            <a:xfrm rot="1096009">
              <a:off x="1521562" y="2063851"/>
              <a:ext cx="383265" cy="310002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717678">
              <a:off x="1269309" y="936745"/>
              <a:ext cx="269245" cy="51175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717678">
              <a:off x="2412308" y="1470144"/>
              <a:ext cx="269245" cy="511757"/>
            </a:xfrm>
            <a:prstGeom prst="ellipse">
              <a:avLst/>
            </a:prstGeom>
            <a:solidFill>
              <a:schemeClr val="bg1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4800600" y="1371600"/>
            <a:ext cx="4191000" cy="5105400"/>
            <a:chOff x="2590800" y="762000"/>
            <a:chExt cx="4191000" cy="5105400"/>
          </a:xfrm>
        </p:grpSpPr>
        <p:sp>
          <p:nvSpPr>
            <p:cNvPr id="46" name="Cloud 45"/>
            <p:cNvSpPr/>
            <p:nvPr/>
          </p:nvSpPr>
          <p:spPr>
            <a:xfrm>
              <a:off x="2590800" y="2743200"/>
              <a:ext cx="2438400" cy="14478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Cloud 46"/>
            <p:cNvSpPr/>
            <p:nvPr/>
          </p:nvSpPr>
          <p:spPr>
            <a:xfrm>
              <a:off x="4343400" y="2819400"/>
              <a:ext cx="2438400" cy="14478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Cloud 47"/>
            <p:cNvSpPr/>
            <p:nvPr/>
          </p:nvSpPr>
          <p:spPr>
            <a:xfrm>
              <a:off x="2819400" y="3276600"/>
              <a:ext cx="3733800" cy="25908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" name="Group 74"/>
            <p:cNvGrpSpPr/>
            <p:nvPr/>
          </p:nvGrpSpPr>
          <p:grpSpPr>
            <a:xfrm>
              <a:off x="3505200" y="762000"/>
              <a:ext cx="2285999" cy="4784113"/>
              <a:chOff x="838200" y="533400"/>
              <a:chExt cx="2285999" cy="4784113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920307" y="1873049"/>
                <a:ext cx="2057454" cy="2870386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Wave 50"/>
              <p:cNvSpPr/>
              <p:nvPr/>
            </p:nvSpPr>
            <p:spPr>
              <a:xfrm rot="3973349">
                <a:off x="1718836" y="3501949"/>
                <a:ext cx="1619969" cy="1190757"/>
              </a:xfrm>
              <a:prstGeom prst="wav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Wave 51"/>
              <p:cNvSpPr/>
              <p:nvPr/>
            </p:nvSpPr>
            <p:spPr>
              <a:xfrm rot="16673162" flipH="1">
                <a:off x="671876" y="3480978"/>
                <a:ext cx="1654537" cy="1321890"/>
              </a:xfrm>
              <a:prstGeom prst="wav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Trapezoid 52"/>
              <p:cNvSpPr/>
              <p:nvPr/>
            </p:nvSpPr>
            <p:spPr>
              <a:xfrm rot="20555480" flipH="1">
                <a:off x="1925494" y="1752945"/>
                <a:ext cx="850623" cy="1637360"/>
              </a:xfrm>
              <a:prstGeom prst="trapezoid">
                <a:avLst>
                  <a:gd name="adj" fmla="val 45207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Cloud 53"/>
              <p:cNvSpPr/>
              <p:nvPr/>
            </p:nvSpPr>
            <p:spPr>
              <a:xfrm rot="21271638">
                <a:off x="1107503" y="727348"/>
                <a:ext cx="1645366" cy="1845187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rapezoid 54"/>
              <p:cNvSpPr/>
              <p:nvPr/>
            </p:nvSpPr>
            <p:spPr>
              <a:xfrm rot="1154059">
                <a:off x="1109542" y="1847127"/>
                <a:ext cx="894589" cy="1618362"/>
              </a:xfrm>
              <a:prstGeom prst="trapezoid">
                <a:avLst>
                  <a:gd name="adj" fmla="val 50000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>
                <a:off x="1473939" y="1796039"/>
                <a:ext cx="909022" cy="1136559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 rot="886948" flipH="1">
                <a:off x="1905016" y="4646576"/>
                <a:ext cx="475454" cy="44130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20713052">
                <a:off x="1327859" y="4646576"/>
                <a:ext cx="475454" cy="44130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>
                <a:off x="1084903" y="1873049"/>
                <a:ext cx="1688184" cy="2990941"/>
              </a:xfrm>
              <a:prstGeom prst="trapezoid">
                <a:avLst>
                  <a:gd name="adj" fmla="val 34948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 flipH="1">
                <a:off x="1701607" y="1338940"/>
                <a:ext cx="469890" cy="90682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1527143" y="692710"/>
                <a:ext cx="791907" cy="135413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1414014" y="533400"/>
                <a:ext cx="565649" cy="477929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1923098" y="533400"/>
                <a:ext cx="565649" cy="477929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Block Arc 63"/>
              <p:cNvSpPr/>
              <p:nvPr/>
            </p:nvSpPr>
            <p:spPr>
              <a:xfrm rot="10800000">
                <a:off x="1496394" y="610079"/>
                <a:ext cx="848472" cy="145453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Block Arc 64"/>
              <p:cNvSpPr/>
              <p:nvPr/>
            </p:nvSpPr>
            <p:spPr>
              <a:xfrm rot="21435521">
                <a:off x="1700507" y="1583770"/>
                <a:ext cx="445179" cy="231117"/>
              </a:xfrm>
              <a:prstGeom prst="blockArc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Cloud 65"/>
              <p:cNvSpPr/>
              <p:nvPr/>
            </p:nvSpPr>
            <p:spPr>
              <a:xfrm rot="21271638">
                <a:off x="2159033" y="677379"/>
                <a:ext cx="472062" cy="1617846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Cloud 66"/>
              <p:cNvSpPr/>
              <p:nvPr/>
            </p:nvSpPr>
            <p:spPr>
              <a:xfrm rot="273561">
                <a:off x="1244163" y="732487"/>
                <a:ext cx="445204" cy="1574069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1461150" y="610810"/>
                <a:ext cx="329964" cy="387053"/>
              </a:xfrm>
              <a:prstGeom prst="ellipse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2121076" y="610810"/>
                <a:ext cx="329964" cy="387053"/>
              </a:xfrm>
              <a:prstGeom prst="ellipse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2401674" y="954527"/>
                <a:ext cx="246893" cy="918524"/>
              </a:xfrm>
              <a:prstGeom prst="ellipse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 rot="717678">
                <a:off x="1254110" y="980321"/>
                <a:ext cx="269245" cy="1209403"/>
              </a:xfrm>
              <a:prstGeom prst="ellipse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5"/>
              <p:cNvSpPr/>
              <p:nvPr/>
            </p:nvSpPr>
            <p:spPr>
              <a:xfrm rot="20232380">
                <a:off x="2436853" y="3111798"/>
                <a:ext cx="494784" cy="253046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5"/>
              <p:cNvSpPr/>
              <p:nvPr/>
            </p:nvSpPr>
            <p:spPr>
              <a:xfrm rot="1487822">
                <a:off x="936122" y="3145036"/>
                <a:ext cx="494784" cy="253046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 rot="976600">
                <a:off x="1037207" y="3144132"/>
                <a:ext cx="213592" cy="5004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5"/>
              <p:cNvSpPr/>
              <p:nvPr/>
            </p:nvSpPr>
            <p:spPr>
              <a:xfrm rot="20612141">
                <a:off x="2616309" y="3097470"/>
                <a:ext cx="209760" cy="46589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ound Diagonal Corner Rectangle 75"/>
              <p:cNvSpPr/>
              <p:nvPr/>
            </p:nvSpPr>
            <p:spPr>
              <a:xfrm rot="9740554" flipH="1">
                <a:off x="1932556" y="2061657"/>
                <a:ext cx="383265" cy="310002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7" name="Group 32"/>
              <p:cNvGrpSpPr/>
              <p:nvPr/>
            </p:nvGrpSpPr>
            <p:grpSpPr>
              <a:xfrm>
                <a:off x="1660990" y="1987865"/>
                <a:ext cx="668494" cy="3329648"/>
                <a:chOff x="4177920" y="1125107"/>
                <a:chExt cx="720436" cy="2572086"/>
              </a:xfrm>
            </p:grpSpPr>
            <p:sp>
              <p:nvSpPr>
                <p:cNvPr id="86" name="Moon 29"/>
                <p:cNvSpPr/>
                <p:nvPr/>
              </p:nvSpPr>
              <p:spPr>
                <a:xfrm rot="19562142">
                  <a:off x="4364956" y="1161554"/>
                  <a:ext cx="533400" cy="2422365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30"/>
                <p:cNvSpPr/>
                <p:nvPr/>
              </p:nvSpPr>
              <p:spPr>
                <a:xfrm rot="19939979">
                  <a:off x="4286555" y="1125107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87"/>
                <p:cNvSpPr/>
                <p:nvPr/>
              </p:nvSpPr>
              <p:spPr>
                <a:xfrm rot="20106752">
                  <a:off x="4177920" y="1182593"/>
                  <a:ext cx="533400" cy="25146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69"/>
              <p:cNvGrpSpPr/>
              <p:nvPr/>
            </p:nvGrpSpPr>
            <p:grpSpPr>
              <a:xfrm>
                <a:off x="1414096" y="3365650"/>
                <a:ext cx="1069876" cy="1022417"/>
                <a:chOff x="4038600" y="4648200"/>
                <a:chExt cx="990600" cy="678551"/>
              </a:xfrm>
            </p:grpSpPr>
            <p:sp>
              <p:nvSpPr>
                <p:cNvPr id="82" name="Rectangle 81"/>
                <p:cNvSpPr/>
                <p:nvPr/>
              </p:nvSpPr>
              <p:spPr>
                <a:xfrm>
                  <a:off x="4038600" y="4648200"/>
                  <a:ext cx="990600" cy="1524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Rounded Rectangle 82"/>
                <p:cNvSpPr/>
                <p:nvPr/>
              </p:nvSpPr>
              <p:spPr>
                <a:xfrm>
                  <a:off x="4038600" y="4724400"/>
                  <a:ext cx="120238" cy="555803"/>
                </a:xfrm>
                <a:prstGeom prst="round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Rounded Rectangle 83"/>
                <p:cNvSpPr/>
                <p:nvPr/>
              </p:nvSpPr>
              <p:spPr>
                <a:xfrm rot="20563410">
                  <a:off x="4135950" y="4651847"/>
                  <a:ext cx="127092" cy="674904"/>
                </a:xfrm>
                <a:prstGeom prst="round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Rounded Rectangle 84"/>
                <p:cNvSpPr/>
                <p:nvPr/>
              </p:nvSpPr>
              <p:spPr>
                <a:xfrm>
                  <a:off x="4038600" y="4648200"/>
                  <a:ext cx="160318" cy="152400"/>
                </a:xfrm>
                <a:prstGeom prst="round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9" name="Round Diagonal Corner Rectangle 78"/>
              <p:cNvSpPr/>
              <p:nvPr/>
            </p:nvSpPr>
            <p:spPr>
              <a:xfrm rot="1096009">
                <a:off x="1521562" y="2063851"/>
                <a:ext cx="383265" cy="310002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 rot="717678">
                <a:off x="1269309" y="936745"/>
                <a:ext cx="269245" cy="511757"/>
              </a:xfrm>
              <a:prstGeom prst="ellipse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 rot="717678">
                <a:off x="2412308" y="1470144"/>
                <a:ext cx="269245" cy="511757"/>
              </a:xfrm>
              <a:prstGeom prst="ellipse">
                <a:avLst/>
              </a:prstGeom>
              <a:solidFill>
                <a:schemeClr val="bg1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4" name="Group 113"/>
          <p:cNvGrpSpPr/>
          <p:nvPr/>
        </p:nvGrpSpPr>
        <p:grpSpPr>
          <a:xfrm>
            <a:off x="457200" y="1066800"/>
            <a:ext cx="1734242" cy="4038600"/>
            <a:chOff x="3962400" y="2590800"/>
            <a:chExt cx="1734242" cy="4038600"/>
          </a:xfrm>
        </p:grpSpPr>
        <p:grpSp>
          <p:nvGrpSpPr>
            <p:cNvPr id="115" name="Group 33"/>
            <p:cNvGrpSpPr/>
            <p:nvPr/>
          </p:nvGrpSpPr>
          <p:grpSpPr>
            <a:xfrm>
              <a:off x="3962400" y="2590800"/>
              <a:ext cx="1734242" cy="4038600"/>
              <a:chOff x="3657600" y="2286000"/>
              <a:chExt cx="2039042" cy="4343400"/>
            </a:xfrm>
          </p:grpSpPr>
          <p:sp>
            <p:nvSpPr>
              <p:cNvPr id="118" name="Cloud 117"/>
              <p:cNvSpPr/>
              <p:nvPr/>
            </p:nvSpPr>
            <p:spPr>
              <a:xfrm rot="21271638">
                <a:off x="3657600" y="2474204"/>
                <a:ext cx="1961567" cy="1790543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 rot="976600">
                <a:off x="3659021" y="4666138"/>
                <a:ext cx="392055" cy="58460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Trapezoid 119"/>
              <p:cNvSpPr/>
              <p:nvPr/>
            </p:nvSpPr>
            <p:spPr>
              <a:xfrm rot="808127">
                <a:off x="3714051" y="3484622"/>
                <a:ext cx="1066507" cy="1570435"/>
              </a:xfrm>
              <a:prstGeom prst="trapezoid">
                <a:avLst>
                  <a:gd name="adj" fmla="val 50000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Trapezoid 120"/>
              <p:cNvSpPr/>
              <p:nvPr/>
            </p:nvSpPr>
            <p:spPr>
              <a:xfrm>
                <a:off x="4148478" y="3435044"/>
                <a:ext cx="1083714" cy="1102900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 rot="886948" flipH="1">
                <a:off x="4662397" y="6201166"/>
                <a:ext cx="566825" cy="42823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 rot="20713052">
                <a:off x="3974324" y="6201166"/>
                <a:ext cx="566825" cy="42823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rapezoid 123"/>
              <p:cNvSpPr/>
              <p:nvPr/>
            </p:nvSpPr>
            <p:spPr>
              <a:xfrm>
                <a:off x="3684029" y="3493091"/>
                <a:ext cx="2012613" cy="2902365"/>
              </a:xfrm>
              <a:prstGeom prst="trapezoid">
                <a:avLst>
                  <a:gd name="adj" fmla="val 34948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ectangle 124"/>
              <p:cNvSpPr/>
              <p:nvPr/>
            </p:nvSpPr>
            <p:spPr>
              <a:xfrm>
                <a:off x="4114800" y="4724400"/>
                <a:ext cx="1083714" cy="174141"/>
              </a:xfrm>
              <a:prstGeom prst="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Trapezoid 125"/>
              <p:cNvSpPr/>
              <p:nvPr/>
            </p:nvSpPr>
            <p:spPr>
              <a:xfrm rot="381480" flipH="1">
                <a:off x="3824767" y="3394405"/>
                <a:ext cx="921926" cy="3070285"/>
              </a:xfrm>
              <a:prstGeom prst="trapezoid">
                <a:avLst>
                  <a:gd name="adj" fmla="val 45127"/>
                </a:avLst>
              </a:prstGeom>
              <a:solidFill>
                <a:srgbClr val="C0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126"/>
              <p:cNvSpPr/>
              <p:nvPr/>
            </p:nvSpPr>
            <p:spPr>
              <a:xfrm rot="20990305" flipH="1">
                <a:off x="4550322" y="3401638"/>
                <a:ext cx="921926" cy="3070285"/>
              </a:xfrm>
              <a:prstGeom prst="trapezoid">
                <a:avLst>
                  <a:gd name="adj" fmla="val 32128"/>
                </a:avLst>
              </a:prstGeom>
              <a:solidFill>
                <a:srgbClr val="C0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5"/>
              <p:cNvSpPr/>
              <p:nvPr/>
            </p:nvSpPr>
            <p:spPr>
              <a:xfrm rot="533072">
                <a:off x="4994948" y="4677383"/>
                <a:ext cx="422659" cy="5760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Trapezoid 128"/>
              <p:cNvSpPr/>
              <p:nvPr/>
            </p:nvSpPr>
            <p:spPr>
              <a:xfrm rot="20882837" flipH="1">
                <a:off x="4650336" y="3354843"/>
                <a:ext cx="921926" cy="1588871"/>
              </a:xfrm>
              <a:prstGeom prst="trapezoid">
                <a:avLst>
                  <a:gd name="adj" fmla="val 45207"/>
                </a:avLst>
              </a:prstGeom>
              <a:solidFill>
                <a:schemeClr val="tx2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flipH="1">
                <a:off x="4327344" y="3067684"/>
                <a:ext cx="560192" cy="87997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4157886" y="2440592"/>
                <a:ext cx="944094" cy="131402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/>
              <p:cNvSpPr/>
              <p:nvPr/>
            </p:nvSpPr>
            <p:spPr>
              <a:xfrm>
                <a:off x="4023016" y="2286000"/>
                <a:ext cx="674353" cy="463775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4629934" y="2286000"/>
                <a:ext cx="674353" cy="463775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Block Arc 133"/>
              <p:cNvSpPr/>
              <p:nvPr/>
            </p:nvSpPr>
            <p:spPr>
              <a:xfrm rot="10800000">
                <a:off x="4157885" y="2388634"/>
                <a:ext cx="1011529" cy="1411457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Block Arc 134"/>
              <p:cNvSpPr/>
              <p:nvPr/>
            </p:nvSpPr>
            <p:spPr>
              <a:xfrm rot="21435521">
                <a:off x="4364566" y="3305263"/>
                <a:ext cx="530732" cy="224272"/>
              </a:xfrm>
              <a:prstGeom prst="blockArc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Cloud 135"/>
              <p:cNvSpPr/>
              <p:nvPr/>
            </p:nvSpPr>
            <p:spPr>
              <a:xfrm rot="21271638">
                <a:off x="4911209" y="2425715"/>
                <a:ext cx="562781" cy="1569934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Cloud 136"/>
              <p:cNvSpPr/>
              <p:nvPr/>
            </p:nvSpPr>
            <p:spPr>
              <a:xfrm rot="273561">
                <a:off x="3834873" y="2479839"/>
                <a:ext cx="516390" cy="1527454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4079210" y="2361117"/>
                <a:ext cx="393374" cy="375591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4865958" y="2361117"/>
                <a:ext cx="393374" cy="375591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5269161" y="2757523"/>
                <a:ext cx="311218" cy="1060926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3775315" y="2757523"/>
                <a:ext cx="311218" cy="1060926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6" name="Moon 115"/>
            <p:cNvSpPr/>
            <p:nvPr/>
          </p:nvSpPr>
          <p:spPr>
            <a:xfrm rot="17176324">
              <a:off x="4576396" y="3889935"/>
              <a:ext cx="305419" cy="396934"/>
            </a:xfrm>
            <a:prstGeom prst="moon">
              <a:avLst>
                <a:gd name="adj" fmla="val 64386"/>
              </a:avLst>
            </a:prstGeom>
            <a:solidFill>
              <a:srgbClr val="C0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Moon 116"/>
            <p:cNvSpPr/>
            <p:nvPr/>
          </p:nvSpPr>
          <p:spPr>
            <a:xfrm rot="14557315">
              <a:off x="4665753" y="3990805"/>
              <a:ext cx="305419" cy="396934"/>
            </a:xfrm>
            <a:prstGeom prst="moon">
              <a:avLst>
                <a:gd name="adj" fmla="val 64386"/>
              </a:avLst>
            </a:prstGeom>
            <a:solidFill>
              <a:srgbClr val="C0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18"/>
          <p:cNvGrpSpPr/>
          <p:nvPr/>
        </p:nvGrpSpPr>
        <p:grpSpPr>
          <a:xfrm>
            <a:off x="3381703" y="1752600"/>
            <a:ext cx="2877207" cy="415174"/>
            <a:chOff x="2514600" y="3733800"/>
            <a:chExt cx="5562600" cy="1143000"/>
          </a:xfrm>
        </p:grpSpPr>
        <p:sp>
          <p:nvSpPr>
            <p:cNvPr id="610" name="Rounded Rectangle 3"/>
            <p:cNvSpPr/>
            <p:nvPr/>
          </p:nvSpPr>
          <p:spPr>
            <a:xfrm>
              <a:off x="2514600" y="4267200"/>
              <a:ext cx="581167" cy="6096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Rounded Rectangle 4"/>
            <p:cNvSpPr/>
            <p:nvPr/>
          </p:nvSpPr>
          <p:spPr>
            <a:xfrm>
              <a:off x="3344839" y="4267200"/>
              <a:ext cx="581167" cy="6096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Rounded Rectangle 5"/>
            <p:cNvSpPr/>
            <p:nvPr/>
          </p:nvSpPr>
          <p:spPr>
            <a:xfrm>
              <a:off x="4175078" y="4267200"/>
              <a:ext cx="581167" cy="6096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Rounded Rectangle 6"/>
            <p:cNvSpPr/>
            <p:nvPr/>
          </p:nvSpPr>
          <p:spPr>
            <a:xfrm>
              <a:off x="5005316" y="4267200"/>
              <a:ext cx="581167" cy="6096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Rounded Rectangle 7"/>
            <p:cNvSpPr/>
            <p:nvPr/>
          </p:nvSpPr>
          <p:spPr>
            <a:xfrm>
              <a:off x="5835555" y="4267200"/>
              <a:ext cx="581167" cy="6096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Rounded Rectangle 8"/>
            <p:cNvSpPr/>
            <p:nvPr/>
          </p:nvSpPr>
          <p:spPr>
            <a:xfrm>
              <a:off x="6665794" y="4267200"/>
              <a:ext cx="581167" cy="6096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Rounded Rectangle 9"/>
            <p:cNvSpPr/>
            <p:nvPr/>
          </p:nvSpPr>
          <p:spPr>
            <a:xfrm>
              <a:off x="7496033" y="4267200"/>
              <a:ext cx="581167" cy="609600"/>
            </a:xfrm>
            <a:prstGeom prst="roundRect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Isosceles Triangle 11"/>
            <p:cNvSpPr/>
            <p:nvPr/>
          </p:nvSpPr>
          <p:spPr>
            <a:xfrm>
              <a:off x="2667000" y="3733800"/>
              <a:ext cx="228600" cy="533400"/>
            </a:xfrm>
            <a:prstGeom prst="triangle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Isosceles Triangle 12"/>
            <p:cNvSpPr/>
            <p:nvPr/>
          </p:nvSpPr>
          <p:spPr>
            <a:xfrm>
              <a:off x="3505200" y="3733800"/>
              <a:ext cx="228600" cy="533400"/>
            </a:xfrm>
            <a:prstGeom prst="triangle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Isosceles Triangle 13"/>
            <p:cNvSpPr/>
            <p:nvPr/>
          </p:nvSpPr>
          <p:spPr>
            <a:xfrm>
              <a:off x="4343400" y="3733800"/>
              <a:ext cx="228600" cy="533400"/>
            </a:xfrm>
            <a:prstGeom prst="triangle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Isosceles Triangle 14"/>
            <p:cNvSpPr/>
            <p:nvPr/>
          </p:nvSpPr>
          <p:spPr>
            <a:xfrm>
              <a:off x="5181600" y="3733800"/>
              <a:ext cx="228600" cy="533400"/>
            </a:xfrm>
            <a:prstGeom prst="triangle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Isosceles Triangle 15"/>
            <p:cNvSpPr/>
            <p:nvPr/>
          </p:nvSpPr>
          <p:spPr>
            <a:xfrm>
              <a:off x="6019800" y="3733800"/>
              <a:ext cx="228600" cy="533400"/>
            </a:xfrm>
            <a:prstGeom prst="triangle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2" name="Isosceles Triangle 16"/>
            <p:cNvSpPr/>
            <p:nvPr/>
          </p:nvSpPr>
          <p:spPr>
            <a:xfrm>
              <a:off x="6858000" y="3733800"/>
              <a:ext cx="228600" cy="533400"/>
            </a:xfrm>
            <a:prstGeom prst="triangle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3" name="Isosceles Triangle 17"/>
            <p:cNvSpPr/>
            <p:nvPr/>
          </p:nvSpPr>
          <p:spPr>
            <a:xfrm>
              <a:off x="7696200" y="3733800"/>
              <a:ext cx="228600" cy="533400"/>
            </a:xfrm>
            <a:prstGeom prst="triangle">
              <a:avLst/>
            </a:prstGeom>
            <a:solidFill>
              <a:srgbClr val="9B5A2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145221" y="2063980"/>
            <a:ext cx="3389586" cy="899543"/>
          </a:xfrm>
          <a:prstGeom prst="roundRect">
            <a:avLst/>
          </a:prstGeom>
          <a:solidFill>
            <a:srgbClr val="9B5A2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rapezoid 4"/>
          <p:cNvSpPr/>
          <p:nvPr/>
        </p:nvSpPr>
        <p:spPr>
          <a:xfrm rot="10800000">
            <a:off x="3618186" y="2444556"/>
            <a:ext cx="2246587" cy="103226"/>
          </a:xfrm>
          <a:prstGeom prst="trapezoid">
            <a:avLst/>
          </a:prstGeom>
          <a:solidFill>
            <a:srgbClr val="D98A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364"/>
          <p:cNvGrpSpPr/>
          <p:nvPr/>
        </p:nvGrpSpPr>
        <p:grpSpPr>
          <a:xfrm>
            <a:off x="2514600" y="1752600"/>
            <a:ext cx="709448" cy="1660694"/>
            <a:chOff x="1747738" y="1143000"/>
            <a:chExt cx="2675816" cy="5410200"/>
          </a:xfrm>
        </p:grpSpPr>
        <p:sp>
          <p:nvSpPr>
            <p:cNvPr id="554" name="Wave 553"/>
            <p:cNvSpPr/>
            <p:nvPr/>
          </p:nvSpPr>
          <p:spPr>
            <a:xfrm rot="5400000">
              <a:off x="1885798" y="2560371"/>
              <a:ext cx="2156012" cy="235669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Wave 554"/>
            <p:cNvSpPr/>
            <p:nvPr/>
          </p:nvSpPr>
          <p:spPr>
            <a:xfrm rot="5400000">
              <a:off x="1285094" y="4662388"/>
              <a:ext cx="3263153" cy="518472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56" name="Group 2"/>
            <p:cNvGrpSpPr/>
            <p:nvPr/>
          </p:nvGrpSpPr>
          <p:grpSpPr>
            <a:xfrm>
              <a:off x="2468899" y="3115235"/>
              <a:ext cx="1004332" cy="932329"/>
              <a:chOff x="3253121" y="1066802"/>
              <a:chExt cx="2384351" cy="1922552"/>
            </a:xfrm>
            <a:solidFill>
              <a:schemeClr val="bg2">
                <a:lumMod val="50000"/>
              </a:schemeClr>
            </a:solidFill>
          </p:grpSpPr>
          <p:sp>
            <p:nvSpPr>
              <p:cNvPr id="602" name="Teardrop 601"/>
              <p:cNvSpPr/>
              <p:nvPr/>
            </p:nvSpPr>
            <p:spPr>
              <a:xfrm rot="10324043">
                <a:off x="3482749" y="1282857"/>
                <a:ext cx="1600199" cy="1293452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Moon 4"/>
              <p:cNvSpPr/>
              <p:nvPr/>
            </p:nvSpPr>
            <p:spPr>
              <a:xfrm rot="4932504">
                <a:off x="3549615" y="793785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" name="Moon 5"/>
              <p:cNvSpPr/>
              <p:nvPr/>
            </p:nvSpPr>
            <p:spPr>
              <a:xfrm rot="3439148">
                <a:off x="3526138" y="1267040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" name="Moon 6"/>
              <p:cNvSpPr/>
              <p:nvPr/>
            </p:nvSpPr>
            <p:spPr>
              <a:xfrm rot="2179715">
                <a:off x="3688591" y="1568789"/>
                <a:ext cx="874529" cy="1420565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Moon 7"/>
              <p:cNvSpPr/>
              <p:nvPr/>
            </p:nvSpPr>
            <p:spPr>
              <a:xfrm rot="8082822">
                <a:off x="4489926" y="862182"/>
                <a:ext cx="874529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Moon 8"/>
              <p:cNvSpPr/>
              <p:nvPr/>
            </p:nvSpPr>
            <p:spPr>
              <a:xfrm rot="10566295">
                <a:off x="4413728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Moon 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Oval 10"/>
              <p:cNvSpPr/>
              <p:nvPr/>
            </p:nvSpPr>
            <p:spPr>
              <a:xfrm>
                <a:off x="3657601" y="1219201"/>
                <a:ext cx="1371600" cy="1219199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7" name="Group 11"/>
            <p:cNvGrpSpPr/>
            <p:nvPr/>
          </p:nvGrpSpPr>
          <p:grpSpPr>
            <a:xfrm rot="3249924">
              <a:off x="1735936" y="2283796"/>
              <a:ext cx="1118259" cy="1094656"/>
              <a:chOff x="3253123" y="1066800"/>
              <a:chExt cx="2384352" cy="1922552"/>
            </a:xfrm>
          </p:grpSpPr>
          <p:sp>
            <p:nvSpPr>
              <p:cNvPr id="594" name="Teardrop 405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" name="Moon 406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Moon 407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Moon 408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Moon 409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Moon 598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Moon 59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" name="Oval 600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8" name="Group 22"/>
            <p:cNvGrpSpPr/>
            <p:nvPr/>
          </p:nvGrpSpPr>
          <p:grpSpPr>
            <a:xfrm rot="5400000">
              <a:off x="2045598" y="1154802"/>
              <a:ext cx="1118259" cy="1094656"/>
              <a:chOff x="3253123" y="1066800"/>
              <a:chExt cx="2384352" cy="1922552"/>
            </a:xfrm>
          </p:grpSpPr>
          <p:sp>
            <p:nvSpPr>
              <p:cNvPr id="586" name="Teardrop 585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" name="Moon 586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" name="Moon 587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" name="Moon 588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Moon 589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Moon 590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Moon 591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" name="Oval 404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9" name="Group 31"/>
            <p:cNvGrpSpPr/>
            <p:nvPr/>
          </p:nvGrpSpPr>
          <p:grpSpPr>
            <a:xfrm rot="18371763">
              <a:off x="3184558" y="1293913"/>
              <a:ext cx="1118259" cy="1094656"/>
              <a:chOff x="3253123" y="1066800"/>
              <a:chExt cx="2384352" cy="1922552"/>
            </a:xfrm>
          </p:grpSpPr>
          <p:sp>
            <p:nvSpPr>
              <p:cNvPr id="578" name="Teardrop 577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" name="Moon 578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" name="Moon 579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" name="Moon 580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Moon 581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Moon 582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Moon 583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" name="Oval 584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0" name="Group 40"/>
            <p:cNvGrpSpPr/>
            <p:nvPr/>
          </p:nvGrpSpPr>
          <p:grpSpPr>
            <a:xfrm rot="19164313">
              <a:off x="3150199" y="2320851"/>
              <a:ext cx="1273355" cy="1253498"/>
              <a:chOff x="3253123" y="1066800"/>
              <a:chExt cx="2384352" cy="1922552"/>
            </a:xfrm>
          </p:grpSpPr>
          <p:sp>
            <p:nvSpPr>
              <p:cNvPr id="570" name="Teardrop 569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1" name="Moon 570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2" name="Moon 571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3" name="Moon 572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4" name="Moon 573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5" name="Moon 574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6" name="Moon 575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" name="Oval 576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1" name="Group 49"/>
            <p:cNvGrpSpPr/>
            <p:nvPr/>
          </p:nvGrpSpPr>
          <p:grpSpPr>
            <a:xfrm rot="1063382">
              <a:off x="2473119" y="2046587"/>
              <a:ext cx="1069843" cy="895533"/>
              <a:chOff x="3253123" y="1066800"/>
              <a:chExt cx="2384352" cy="1922552"/>
            </a:xfrm>
          </p:grpSpPr>
          <p:sp>
            <p:nvSpPr>
              <p:cNvPr id="562" name="Teardrop 467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" name="Moon 468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" name="Moon 469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5" name="Moon 470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" name="Moon 471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7" name="Moon 566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8" name="Moon 567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9" name="Oval 568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" name="Group 307"/>
          <p:cNvGrpSpPr/>
          <p:nvPr/>
        </p:nvGrpSpPr>
        <p:grpSpPr>
          <a:xfrm>
            <a:off x="6416566" y="1787198"/>
            <a:ext cx="670034" cy="1556901"/>
            <a:chOff x="1747738" y="1143000"/>
            <a:chExt cx="2675816" cy="5410200"/>
          </a:xfrm>
        </p:grpSpPr>
        <p:sp>
          <p:nvSpPr>
            <p:cNvPr id="498" name="Wave 308"/>
            <p:cNvSpPr/>
            <p:nvPr/>
          </p:nvSpPr>
          <p:spPr>
            <a:xfrm rot="5400000">
              <a:off x="1885798" y="2560371"/>
              <a:ext cx="2156012" cy="235669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Wave 309"/>
            <p:cNvSpPr/>
            <p:nvPr/>
          </p:nvSpPr>
          <p:spPr>
            <a:xfrm rot="5400000">
              <a:off x="1285094" y="4662388"/>
              <a:ext cx="3263153" cy="518472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0" name="Group 2"/>
            <p:cNvGrpSpPr/>
            <p:nvPr/>
          </p:nvGrpSpPr>
          <p:grpSpPr>
            <a:xfrm>
              <a:off x="2468899" y="3115235"/>
              <a:ext cx="1004332" cy="932329"/>
              <a:chOff x="3253121" y="1066802"/>
              <a:chExt cx="2384351" cy="1922552"/>
            </a:xfrm>
            <a:solidFill>
              <a:schemeClr val="bg2">
                <a:lumMod val="50000"/>
              </a:schemeClr>
            </a:solidFill>
          </p:grpSpPr>
          <p:sp>
            <p:nvSpPr>
              <p:cNvPr id="546" name="Teardrop 545"/>
              <p:cNvSpPr/>
              <p:nvPr/>
            </p:nvSpPr>
            <p:spPr>
              <a:xfrm rot="10324043">
                <a:off x="3482749" y="1282857"/>
                <a:ext cx="1600199" cy="1293452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7" name="Moon 4"/>
              <p:cNvSpPr/>
              <p:nvPr/>
            </p:nvSpPr>
            <p:spPr>
              <a:xfrm rot="4932504">
                <a:off x="3549615" y="793785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8" name="Moon 5"/>
              <p:cNvSpPr/>
              <p:nvPr/>
            </p:nvSpPr>
            <p:spPr>
              <a:xfrm rot="3439148">
                <a:off x="3526138" y="1267040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9" name="Moon 6"/>
              <p:cNvSpPr/>
              <p:nvPr/>
            </p:nvSpPr>
            <p:spPr>
              <a:xfrm rot="2179715">
                <a:off x="3688591" y="1568789"/>
                <a:ext cx="874529" cy="1420565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" name="Moon 7"/>
              <p:cNvSpPr/>
              <p:nvPr/>
            </p:nvSpPr>
            <p:spPr>
              <a:xfrm rot="8082822">
                <a:off x="4489926" y="862182"/>
                <a:ext cx="874529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Moon 8"/>
              <p:cNvSpPr/>
              <p:nvPr/>
            </p:nvSpPr>
            <p:spPr>
              <a:xfrm rot="10566295">
                <a:off x="4413728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Moon 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Oval 10"/>
              <p:cNvSpPr/>
              <p:nvPr/>
            </p:nvSpPr>
            <p:spPr>
              <a:xfrm>
                <a:off x="3657601" y="1219201"/>
                <a:ext cx="1371600" cy="1219199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1" name="Group 11"/>
            <p:cNvGrpSpPr/>
            <p:nvPr/>
          </p:nvGrpSpPr>
          <p:grpSpPr>
            <a:xfrm rot="3249924">
              <a:off x="1735936" y="2283796"/>
              <a:ext cx="1118259" cy="1094656"/>
              <a:chOff x="3253123" y="1066800"/>
              <a:chExt cx="2384352" cy="1922552"/>
            </a:xfrm>
          </p:grpSpPr>
          <p:sp>
            <p:nvSpPr>
              <p:cNvPr id="538" name="Teardrop 537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" name="Moon 538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Moon 539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" name="Moon 540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Moon 541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Moon 542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Moon 543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Oval 544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2" name="Group 22"/>
            <p:cNvGrpSpPr/>
            <p:nvPr/>
          </p:nvGrpSpPr>
          <p:grpSpPr>
            <a:xfrm rot="5400000">
              <a:off x="2045598" y="1154802"/>
              <a:ext cx="1118259" cy="1094656"/>
              <a:chOff x="3253123" y="1066800"/>
              <a:chExt cx="2384352" cy="1922552"/>
            </a:xfrm>
          </p:grpSpPr>
          <p:sp>
            <p:nvSpPr>
              <p:cNvPr id="530" name="Teardrop 529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Moon 530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" name="Moon 531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3" name="Moon 532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Moon 533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Moon 534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Moon 535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Oval 536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3" name="Group 31"/>
            <p:cNvGrpSpPr/>
            <p:nvPr/>
          </p:nvGrpSpPr>
          <p:grpSpPr>
            <a:xfrm rot="18371763">
              <a:off x="3184558" y="1293913"/>
              <a:ext cx="1118259" cy="1094656"/>
              <a:chOff x="3253123" y="1066800"/>
              <a:chExt cx="2384352" cy="1922552"/>
            </a:xfrm>
          </p:grpSpPr>
          <p:sp>
            <p:nvSpPr>
              <p:cNvPr id="522" name="Teardrop 332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Moon 333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Moon 334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Moon 335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Moon 336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Moon 337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Moon 527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Oval 528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4" name="Group 40"/>
            <p:cNvGrpSpPr/>
            <p:nvPr/>
          </p:nvGrpSpPr>
          <p:grpSpPr>
            <a:xfrm rot="19164313">
              <a:off x="3150199" y="2320851"/>
              <a:ext cx="1273355" cy="1253498"/>
              <a:chOff x="3253123" y="1066800"/>
              <a:chExt cx="2384352" cy="1922552"/>
            </a:xfrm>
          </p:grpSpPr>
          <p:sp>
            <p:nvSpPr>
              <p:cNvPr id="514" name="Teardrop 513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Moon 514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Moon 515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Moon 516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Moon 517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Moon 518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Moon 51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Oval 520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5" name="Group 49"/>
            <p:cNvGrpSpPr/>
            <p:nvPr/>
          </p:nvGrpSpPr>
          <p:grpSpPr>
            <a:xfrm rot="1063382">
              <a:off x="2473119" y="2046587"/>
              <a:ext cx="1069843" cy="895533"/>
              <a:chOff x="3253123" y="1066800"/>
              <a:chExt cx="2384352" cy="1922552"/>
            </a:xfrm>
          </p:grpSpPr>
          <p:sp>
            <p:nvSpPr>
              <p:cNvPr id="506" name="Teardrop 411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" name="Moon 412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" name="Moon 413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" name="Moon 414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" name="Moon 415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" name="Moon 510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" name="Moon 511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Oval 512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" name="Rounded Rectangle 7"/>
          <p:cNvSpPr/>
          <p:nvPr/>
        </p:nvSpPr>
        <p:spPr>
          <a:xfrm>
            <a:off x="3539359" y="2686740"/>
            <a:ext cx="709448" cy="657358"/>
          </a:xfrm>
          <a:prstGeom prst="roundRect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2592782" y="2624351"/>
            <a:ext cx="1024759" cy="1176325"/>
          </a:xfrm>
          <a:prstGeom prst="roundRect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Chord 9"/>
          <p:cNvSpPr/>
          <p:nvPr/>
        </p:nvSpPr>
        <p:spPr>
          <a:xfrm rot="7967046">
            <a:off x="2603978" y="2238369"/>
            <a:ext cx="993709" cy="1006589"/>
          </a:xfrm>
          <a:prstGeom prst="chord">
            <a:avLst>
              <a:gd name="adj1" fmla="val 2975781"/>
              <a:gd name="adj2" fmla="val 13536726"/>
            </a:avLst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ound Same Side Corner Rectangle 10"/>
          <p:cNvSpPr/>
          <p:nvPr/>
        </p:nvSpPr>
        <p:spPr>
          <a:xfrm>
            <a:off x="3617540" y="2595425"/>
            <a:ext cx="640313" cy="197378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ounded Rectangle 11"/>
          <p:cNvSpPr/>
          <p:nvPr/>
        </p:nvSpPr>
        <p:spPr>
          <a:xfrm>
            <a:off x="4586086" y="2617545"/>
            <a:ext cx="214514" cy="242185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ounded Rectangle 12"/>
          <p:cNvSpPr/>
          <p:nvPr/>
        </p:nvSpPr>
        <p:spPr>
          <a:xfrm>
            <a:off x="3655661" y="2185356"/>
            <a:ext cx="245529" cy="260334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4060137" y="2179685"/>
            <a:ext cx="245529" cy="260334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4464613" y="2174013"/>
            <a:ext cx="245529" cy="260334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ounded Rectangle 15"/>
          <p:cNvSpPr/>
          <p:nvPr/>
        </p:nvSpPr>
        <p:spPr>
          <a:xfrm>
            <a:off x="4869089" y="2168342"/>
            <a:ext cx="245529" cy="260334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5273566" y="2162671"/>
            <a:ext cx="245529" cy="260334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/>
          <p:cNvSpPr/>
          <p:nvPr/>
        </p:nvSpPr>
        <p:spPr>
          <a:xfrm>
            <a:off x="5678042" y="2156999"/>
            <a:ext cx="245529" cy="260334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33"/>
          <p:cNvGrpSpPr/>
          <p:nvPr/>
        </p:nvGrpSpPr>
        <p:grpSpPr>
          <a:xfrm>
            <a:off x="2593428" y="2513751"/>
            <a:ext cx="1044760" cy="276782"/>
            <a:chOff x="2514600" y="3733800"/>
            <a:chExt cx="3071883" cy="1143000"/>
          </a:xfrm>
          <a:solidFill>
            <a:srgbClr val="D98A33"/>
          </a:solidFill>
        </p:grpSpPr>
        <p:sp>
          <p:nvSpPr>
            <p:cNvPr id="490" name="Rounded Rectangle 34"/>
            <p:cNvSpPr/>
            <p:nvPr/>
          </p:nvSpPr>
          <p:spPr>
            <a:xfrm>
              <a:off x="2514600" y="4267200"/>
              <a:ext cx="581167" cy="6096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Rounded Rectangle 35"/>
            <p:cNvSpPr/>
            <p:nvPr/>
          </p:nvSpPr>
          <p:spPr>
            <a:xfrm>
              <a:off x="3344839" y="4267200"/>
              <a:ext cx="581167" cy="6096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Rounded Rectangle 36"/>
            <p:cNvSpPr/>
            <p:nvPr/>
          </p:nvSpPr>
          <p:spPr>
            <a:xfrm>
              <a:off x="4175078" y="4267200"/>
              <a:ext cx="581167" cy="6096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Rounded Rectangle 37"/>
            <p:cNvSpPr/>
            <p:nvPr/>
          </p:nvSpPr>
          <p:spPr>
            <a:xfrm>
              <a:off x="5005316" y="4267200"/>
              <a:ext cx="581167" cy="6096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Isosceles Triangle 41"/>
            <p:cNvSpPr/>
            <p:nvPr/>
          </p:nvSpPr>
          <p:spPr>
            <a:xfrm>
              <a:off x="2667000" y="3733800"/>
              <a:ext cx="228600" cy="533400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Isosceles Triangle 42"/>
            <p:cNvSpPr/>
            <p:nvPr/>
          </p:nvSpPr>
          <p:spPr>
            <a:xfrm>
              <a:off x="3505200" y="3733800"/>
              <a:ext cx="228600" cy="533400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Isosceles Triangle 43"/>
            <p:cNvSpPr/>
            <p:nvPr/>
          </p:nvSpPr>
          <p:spPr>
            <a:xfrm>
              <a:off x="4343400" y="3733800"/>
              <a:ext cx="228600" cy="533400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Isosceles Triangle 44"/>
            <p:cNvSpPr/>
            <p:nvPr/>
          </p:nvSpPr>
          <p:spPr>
            <a:xfrm>
              <a:off x="5181600" y="3733800"/>
              <a:ext cx="228600" cy="533400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Rounded Rectangle 19"/>
          <p:cNvSpPr/>
          <p:nvPr/>
        </p:nvSpPr>
        <p:spPr>
          <a:xfrm>
            <a:off x="2908738" y="3344098"/>
            <a:ext cx="370231" cy="449771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ounded Rectangle 20"/>
          <p:cNvSpPr/>
          <p:nvPr/>
        </p:nvSpPr>
        <p:spPr>
          <a:xfrm>
            <a:off x="2658040" y="2913044"/>
            <a:ext cx="244236" cy="239916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ounded Rectangle 21"/>
          <p:cNvSpPr/>
          <p:nvPr/>
        </p:nvSpPr>
        <p:spPr>
          <a:xfrm>
            <a:off x="3225340" y="2914178"/>
            <a:ext cx="244236" cy="239916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ounded Rectangle 22"/>
          <p:cNvSpPr/>
          <p:nvPr/>
        </p:nvSpPr>
        <p:spPr>
          <a:xfrm>
            <a:off x="3760981" y="3108153"/>
            <a:ext cx="244236" cy="239916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ounded Rectangle 23"/>
          <p:cNvSpPr/>
          <p:nvPr/>
        </p:nvSpPr>
        <p:spPr>
          <a:xfrm>
            <a:off x="3628524" y="2818893"/>
            <a:ext cx="140856" cy="150869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24"/>
          <p:cNvSpPr/>
          <p:nvPr/>
        </p:nvSpPr>
        <p:spPr>
          <a:xfrm>
            <a:off x="3823655" y="2826834"/>
            <a:ext cx="140856" cy="150869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ounded Rectangle 25"/>
          <p:cNvSpPr/>
          <p:nvPr/>
        </p:nvSpPr>
        <p:spPr>
          <a:xfrm>
            <a:off x="4009740" y="2826833"/>
            <a:ext cx="140856" cy="150869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4918841" y="2859729"/>
            <a:ext cx="788276" cy="499116"/>
          </a:xfrm>
          <a:prstGeom prst="roundRect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ounded Rectangle 27"/>
          <p:cNvSpPr/>
          <p:nvPr/>
        </p:nvSpPr>
        <p:spPr>
          <a:xfrm>
            <a:off x="5667703" y="2340762"/>
            <a:ext cx="1024759" cy="1176325"/>
          </a:xfrm>
          <a:prstGeom prst="roundRect">
            <a:avLst/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rapezoid 21"/>
          <p:cNvSpPr/>
          <p:nvPr/>
        </p:nvSpPr>
        <p:spPr>
          <a:xfrm>
            <a:off x="5661242" y="2278940"/>
            <a:ext cx="1023467" cy="153137"/>
          </a:xfrm>
          <a:prstGeom prst="trapezoid">
            <a:avLst/>
          </a:prstGeom>
          <a:solidFill>
            <a:srgbClr val="D98A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ound Same Side Corner Rectangle 29"/>
          <p:cNvSpPr/>
          <p:nvPr/>
        </p:nvSpPr>
        <p:spPr>
          <a:xfrm>
            <a:off x="4918841" y="2652143"/>
            <a:ext cx="783107" cy="207020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ECB14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56"/>
          <p:cNvGrpSpPr/>
          <p:nvPr/>
        </p:nvGrpSpPr>
        <p:grpSpPr>
          <a:xfrm>
            <a:off x="4951794" y="2678233"/>
            <a:ext cx="724955" cy="216661"/>
            <a:chOff x="2514600" y="3733800"/>
            <a:chExt cx="3071883" cy="1143000"/>
          </a:xfrm>
          <a:solidFill>
            <a:srgbClr val="D98A33"/>
          </a:solidFill>
        </p:grpSpPr>
        <p:sp>
          <p:nvSpPr>
            <p:cNvPr id="482" name="Rounded Rectangle 57"/>
            <p:cNvSpPr/>
            <p:nvPr/>
          </p:nvSpPr>
          <p:spPr>
            <a:xfrm>
              <a:off x="2514600" y="4267200"/>
              <a:ext cx="581167" cy="6096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Rounded Rectangle 58"/>
            <p:cNvSpPr/>
            <p:nvPr/>
          </p:nvSpPr>
          <p:spPr>
            <a:xfrm>
              <a:off x="3344839" y="4267200"/>
              <a:ext cx="581167" cy="6096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Rounded Rectangle 59"/>
            <p:cNvSpPr/>
            <p:nvPr/>
          </p:nvSpPr>
          <p:spPr>
            <a:xfrm>
              <a:off x="4175078" y="4267200"/>
              <a:ext cx="581167" cy="6096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Rounded Rectangle 60"/>
            <p:cNvSpPr/>
            <p:nvPr/>
          </p:nvSpPr>
          <p:spPr>
            <a:xfrm>
              <a:off x="5005316" y="4267200"/>
              <a:ext cx="581167" cy="609600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Isosceles Triangle 61"/>
            <p:cNvSpPr/>
            <p:nvPr/>
          </p:nvSpPr>
          <p:spPr>
            <a:xfrm>
              <a:off x="2667000" y="3733800"/>
              <a:ext cx="228600" cy="533400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Isosceles Triangle 62"/>
            <p:cNvSpPr/>
            <p:nvPr/>
          </p:nvSpPr>
          <p:spPr>
            <a:xfrm>
              <a:off x="3505200" y="3733800"/>
              <a:ext cx="228600" cy="533400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Isosceles Triangle 63"/>
            <p:cNvSpPr/>
            <p:nvPr/>
          </p:nvSpPr>
          <p:spPr>
            <a:xfrm>
              <a:off x="4343400" y="3733800"/>
              <a:ext cx="228600" cy="533400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Isosceles Triangle 64"/>
            <p:cNvSpPr/>
            <p:nvPr/>
          </p:nvSpPr>
          <p:spPr>
            <a:xfrm>
              <a:off x="5181600" y="3733800"/>
              <a:ext cx="228600" cy="533400"/>
            </a:xfrm>
            <a:prstGeom prst="triangl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2" name="Rounded Rectangle 31"/>
          <p:cNvSpPr/>
          <p:nvPr/>
        </p:nvSpPr>
        <p:spPr>
          <a:xfrm>
            <a:off x="5774961" y="3054271"/>
            <a:ext cx="370231" cy="449771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ounded Rectangle 32"/>
          <p:cNvSpPr/>
          <p:nvPr/>
        </p:nvSpPr>
        <p:spPr>
          <a:xfrm>
            <a:off x="6264726" y="3129139"/>
            <a:ext cx="311434" cy="221766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ounded Rectangle 33"/>
          <p:cNvSpPr/>
          <p:nvPr/>
        </p:nvSpPr>
        <p:spPr>
          <a:xfrm>
            <a:off x="5816313" y="2592589"/>
            <a:ext cx="311434" cy="221766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ounded Rectangle 34"/>
          <p:cNvSpPr/>
          <p:nvPr/>
        </p:nvSpPr>
        <p:spPr>
          <a:xfrm>
            <a:off x="6267310" y="2610739"/>
            <a:ext cx="311434" cy="221766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rapezoid 35"/>
          <p:cNvSpPr/>
          <p:nvPr/>
        </p:nvSpPr>
        <p:spPr>
          <a:xfrm rot="10800000">
            <a:off x="5693548" y="2772384"/>
            <a:ext cx="1023467" cy="96420"/>
          </a:xfrm>
          <a:prstGeom prst="trapezoid">
            <a:avLst/>
          </a:prstGeom>
          <a:solidFill>
            <a:srgbClr val="D98A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ounded Rectangle 36"/>
          <p:cNvSpPr/>
          <p:nvPr/>
        </p:nvSpPr>
        <p:spPr>
          <a:xfrm>
            <a:off x="5157263" y="3051435"/>
            <a:ext cx="311434" cy="307411"/>
          </a:xfrm>
          <a:prstGeom prst="roundRect">
            <a:avLst>
              <a:gd name="adj" fmla="val 0"/>
            </a:avLst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Group 186"/>
          <p:cNvGrpSpPr/>
          <p:nvPr/>
        </p:nvGrpSpPr>
        <p:grpSpPr>
          <a:xfrm>
            <a:off x="5813082" y="3414996"/>
            <a:ext cx="578285" cy="1145698"/>
            <a:chOff x="1747738" y="1143000"/>
            <a:chExt cx="2675816" cy="5410200"/>
          </a:xfrm>
        </p:grpSpPr>
        <p:sp>
          <p:nvSpPr>
            <p:cNvPr id="426" name="Wave 219"/>
            <p:cNvSpPr/>
            <p:nvPr/>
          </p:nvSpPr>
          <p:spPr>
            <a:xfrm rot="5400000">
              <a:off x="1885798" y="2560371"/>
              <a:ext cx="2156012" cy="235669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Wave 426"/>
            <p:cNvSpPr/>
            <p:nvPr/>
          </p:nvSpPr>
          <p:spPr>
            <a:xfrm rot="5400000">
              <a:off x="1285094" y="4662388"/>
              <a:ext cx="3263153" cy="518472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8" name="Group 2"/>
            <p:cNvGrpSpPr/>
            <p:nvPr/>
          </p:nvGrpSpPr>
          <p:grpSpPr>
            <a:xfrm>
              <a:off x="2468899" y="3115235"/>
              <a:ext cx="1004332" cy="932329"/>
              <a:chOff x="3253121" y="1066802"/>
              <a:chExt cx="2384351" cy="1922552"/>
            </a:xfrm>
            <a:solidFill>
              <a:schemeClr val="bg2">
                <a:lumMod val="50000"/>
              </a:schemeClr>
            </a:solidFill>
          </p:grpSpPr>
          <p:sp>
            <p:nvSpPr>
              <p:cNvPr id="474" name="Teardrop 473"/>
              <p:cNvSpPr/>
              <p:nvPr/>
            </p:nvSpPr>
            <p:spPr>
              <a:xfrm rot="10324043">
                <a:off x="3482749" y="1282857"/>
                <a:ext cx="1600199" cy="1293452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Moon 4"/>
              <p:cNvSpPr/>
              <p:nvPr/>
            </p:nvSpPr>
            <p:spPr>
              <a:xfrm rot="4932504">
                <a:off x="3549615" y="793785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Moon 5"/>
              <p:cNvSpPr/>
              <p:nvPr/>
            </p:nvSpPr>
            <p:spPr>
              <a:xfrm rot="3439148">
                <a:off x="3526138" y="1267040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Moon 6"/>
              <p:cNvSpPr/>
              <p:nvPr/>
            </p:nvSpPr>
            <p:spPr>
              <a:xfrm rot="2179715">
                <a:off x="3688591" y="1568789"/>
                <a:ext cx="874529" cy="1420565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Moon 7"/>
              <p:cNvSpPr/>
              <p:nvPr/>
            </p:nvSpPr>
            <p:spPr>
              <a:xfrm rot="8082822">
                <a:off x="4489926" y="862182"/>
                <a:ext cx="874529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Moon 8"/>
              <p:cNvSpPr/>
              <p:nvPr/>
            </p:nvSpPr>
            <p:spPr>
              <a:xfrm rot="10566295">
                <a:off x="4413728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Moon 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Oval 10"/>
              <p:cNvSpPr/>
              <p:nvPr/>
            </p:nvSpPr>
            <p:spPr>
              <a:xfrm>
                <a:off x="3657601" y="1219201"/>
                <a:ext cx="1371600" cy="1219199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9" name="Group 11"/>
            <p:cNvGrpSpPr/>
            <p:nvPr/>
          </p:nvGrpSpPr>
          <p:grpSpPr>
            <a:xfrm rot="3249924">
              <a:off x="1735936" y="2283796"/>
              <a:ext cx="1118259" cy="1094656"/>
              <a:chOff x="3253123" y="1066800"/>
              <a:chExt cx="2384352" cy="1922552"/>
            </a:xfrm>
          </p:grpSpPr>
          <p:sp>
            <p:nvSpPr>
              <p:cNvPr id="466" name="Teardrop 465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" name="Moon 466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Moon 467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Moon 468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Moon 469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" name="Moon 470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Moon 471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" name="Oval 472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0" name="Group 22"/>
            <p:cNvGrpSpPr/>
            <p:nvPr/>
          </p:nvGrpSpPr>
          <p:grpSpPr>
            <a:xfrm rot="5400000">
              <a:off x="2045598" y="1154802"/>
              <a:ext cx="1118259" cy="1094656"/>
              <a:chOff x="3253123" y="1066800"/>
              <a:chExt cx="2384352" cy="1922552"/>
            </a:xfrm>
          </p:grpSpPr>
          <p:sp>
            <p:nvSpPr>
              <p:cNvPr id="458" name="Teardrop 457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Moon 220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Moon 221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Moon 222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Moon 223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Moon 224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" name="Moon 225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" name="Oval 464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1" name="Group 31"/>
            <p:cNvGrpSpPr/>
            <p:nvPr/>
          </p:nvGrpSpPr>
          <p:grpSpPr>
            <a:xfrm rot="18371763">
              <a:off x="3184558" y="1293913"/>
              <a:ext cx="1118259" cy="1094656"/>
              <a:chOff x="3253123" y="1066800"/>
              <a:chExt cx="2384352" cy="1922552"/>
            </a:xfrm>
          </p:grpSpPr>
          <p:sp>
            <p:nvSpPr>
              <p:cNvPr id="450" name="Teardrop 449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Moon 450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Moon 451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Moon 452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Moon 453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Moon 454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Moon 455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" name="Oval 456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2" name="Group 40"/>
            <p:cNvGrpSpPr/>
            <p:nvPr/>
          </p:nvGrpSpPr>
          <p:grpSpPr>
            <a:xfrm rot="19164313">
              <a:off x="3150199" y="2320851"/>
              <a:ext cx="1273355" cy="1253498"/>
              <a:chOff x="3253123" y="1066800"/>
              <a:chExt cx="2384352" cy="1922552"/>
            </a:xfrm>
          </p:grpSpPr>
          <p:sp>
            <p:nvSpPr>
              <p:cNvPr id="442" name="Teardrop 441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" name="Moon 442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Moon 443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Moon 444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Moon 445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" name="Moon 446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Moon 447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Oval 448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3" name="Group 49"/>
            <p:cNvGrpSpPr/>
            <p:nvPr/>
          </p:nvGrpSpPr>
          <p:grpSpPr>
            <a:xfrm rot="1063382">
              <a:off x="2473119" y="2046587"/>
              <a:ext cx="1069843" cy="895533"/>
              <a:chOff x="3253123" y="1066800"/>
              <a:chExt cx="2384352" cy="1922552"/>
            </a:xfrm>
          </p:grpSpPr>
          <p:sp>
            <p:nvSpPr>
              <p:cNvPr id="434" name="Teardrop 227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Moon 434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Moon 435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Moon 436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Moon 437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" name="Moon 438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" name="Moon 43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" name="Oval 440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9" name="Group 243"/>
          <p:cNvGrpSpPr/>
          <p:nvPr/>
        </p:nvGrpSpPr>
        <p:grpSpPr>
          <a:xfrm>
            <a:off x="6265371" y="2943672"/>
            <a:ext cx="788276" cy="1660694"/>
            <a:chOff x="1747738" y="1143000"/>
            <a:chExt cx="2675816" cy="5410200"/>
          </a:xfrm>
        </p:grpSpPr>
        <p:sp>
          <p:nvSpPr>
            <p:cNvPr id="370" name="Wave 369"/>
            <p:cNvSpPr/>
            <p:nvPr/>
          </p:nvSpPr>
          <p:spPr>
            <a:xfrm rot="5400000">
              <a:off x="1885798" y="2560371"/>
              <a:ext cx="2156012" cy="235669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Wave 370"/>
            <p:cNvSpPr/>
            <p:nvPr/>
          </p:nvSpPr>
          <p:spPr>
            <a:xfrm rot="5400000">
              <a:off x="1285094" y="4662388"/>
              <a:ext cx="3263153" cy="518472"/>
            </a:xfrm>
            <a:prstGeom prst="wave">
              <a:avLst>
                <a:gd name="adj1" fmla="val 20000"/>
                <a:gd name="adj2" fmla="val -16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2" name="Group 2"/>
            <p:cNvGrpSpPr/>
            <p:nvPr/>
          </p:nvGrpSpPr>
          <p:grpSpPr>
            <a:xfrm>
              <a:off x="2468899" y="3115235"/>
              <a:ext cx="1004332" cy="932329"/>
              <a:chOff x="3253121" y="1066802"/>
              <a:chExt cx="2384351" cy="1922552"/>
            </a:xfrm>
            <a:solidFill>
              <a:schemeClr val="bg2">
                <a:lumMod val="50000"/>
              </a:schemeClr>
            </a:solidFill>
          </p:grpSpPr>
          <p:sp>
            <p:nvSpPr>
              <p:cNvPr id="418" name="Teardrop 417"/>
              <p:cNvSpPr/>
              <p:nvPr/>
            </p:nvSpPr>
            <p:spPr>
              <a:xfrm rot="10324043">
                <a:off x="3482749" y="1282857"/>
                <a:ext cx="1600199" cy="1293452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Moon 4"/>
              <p:cNvSpPr/>
              <p:nvPr/>
            </p:nvSpPr>
            <p:spPr>
              <a:xfrm rot="4932504">
                <a:off x="3549615" y="793785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Moon 5"/>
              <p:cNvSpPr/>
              <p:nvPr/>
            </p:nvSpPr>
            <p:spPr>
              <a:xfrm rot="3439148">
                <a:off x="3526138" y="1267040"/>
                <a:ext cx="874530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Moon 6"/>
              <p:cNvSpPr/>
              <p:nvPr/>
            </p:nvSpPr>
            <p:spPr>
              <a:xfrm rot="2179715">
                <a:off x="3688591" y="1568789"/>
                <a:ext cx="874529" cy="1420565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Moon 7"/>
              <p:cNvSpPr/>
              <p:nvPr/>
            </p:nvSpPr>
            <p:spPr>
              <a:xfrm rot="8082822">
                <a:off x="4489926" y="862182"/>
                <a:ext cx="874529" cy="1420563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" name="Moon 8"/>
              <p:cNvSpPr/>
              <p:nvPr/>
            </p:nvSpPr>
            <p:spPr>
              <a:xfrm rot="10566295">
                <a:off x="4413728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Moon 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Oval 10"/>
              <p:cNvSpPr/>
              <p:nvPr/>
            </p:nvSpPr>
            <p:spPr>
              <a:xfrm>
                <a:off x="3657601" y="1219201"/>
                <a:ext cx="1371600" cy="1219199"/>
              </a:xfrm>
              <a:prstGeom prst="ellipse">
                <a:avLst/>
              </a:prstGeom>
              <a:grpFill/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3" name="Group 11"/>
            <p:cNvGrpSpPr/>
            <p:nvPr/>
          </p:nvGrpSpPr>
          <p:grpSpPr>
            <a:xfrm rot="3249924">
              <a:off x="1735936" y="2283796"/>
              <a:ext cx="1118259" cy="1094656"/>
              <a:chOff x="3253123" y="1066800"/>
              <a:chExt cx="2384352" cy="1922552"/>
            </a:xfrm>
          </p:grpSpPr>
          <p:sp>
            <p:nvSpPr>
              <p:cNvPr id="410" name="Teardrop 409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Moon 410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Moon 411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Moon 412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Moon 413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Moon 414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Moon 415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Oval 416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4" name="Group 22"/>
            <p:cNvGrpSpPr/>
            <p:nvPr/>
          </p:nvGrpSpPr>
          <p:grpSpPr>
            <a:xfrm rot="5400000">
              <a:off x="2045598" y="1154802"/>
              <a:ext cx="1118259" cy="1094656"/>
              <a:chOff x="3253123" y="1066800"/>
              <a:chExt cx="2384352" cy="1922552"/>
            </a:xfrm>
          </p:grpSpPr>
          <p:sp>
            <p:nvSpPr>
              <p:cNvPr id="402" name="Teardrop 401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3" name="Moon 402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Moon 403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Moon 404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Moon 405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Moon 406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Moon 407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Oval 408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5" name="Group 31"/>
            <p:cNvGrpSpPr/>
            <p:nvPr/>
          </p:nvGrpSpPr>
          <p:grpSpPr>
            <a:xfrm rot="18371763">
              <a:off x="3184558" y="1293913"/>
              <a:ext cx="1118259" cy="1094656"/>
              <a:chOff x="3253123" y="1066800"/>
              <a:chExt cx="2384352" cy="1922552"/>
            </a:xfrm>
          </p:grpSpPr>
          <p:sp>
            <p:nvSpPr>
              <p:cNvPr id="394" name="Teardrop 393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Moon 394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Moon 395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Moon 396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Moon 397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Moon 398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Moon 399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Oval 400"/>
              <p:cNvSpPr/>
              <p:nvPr/>
            </p:nvSpPr>
            <p:spPr>
              <a:xfrm>
                <a:off x="3657600" y="1219200"/>
                <a:ext cx="1371600" cy="12192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6" name="Group 40"/>
            <p:cNvGrpSpPr/>
            <p:nvPr/>
          </p:nvGrpSpPr>
          <p:grpSpPr>
            <a:xfrm rot="19164313">
              <a:off x="3150199" y="2320851"/>
              <a:ext cx="1273355" cy="1253498"/>
              <a:chOff x="3253123" y="1066800"/>
              <a:chExt cx="2384352" cy="1922552"/>
            </a:xfrm>
          </p:grpSpPr>
          <p:sp>
            <p:nvSpPr>
              <p:cNvPr id="386" name="Teardrop 179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7" name="Moon 180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" name="Moon 181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Moon 388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Moon 389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Moon 184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Moon 391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Oval 392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7" name="Group 49"/>
            <p:cNvGrpSpPr/>
            <p:nvPr/>
          </p:nvGrpSpPr>
          <p:grpSpPr>
            <a:xfrm rot="1063382">
              <a:off x="2473119" y="2046587"/>
              <a:ext cx="1069843" cy="895533"/>
              <a:chOff x="3253123" y="1066800"/>
              <a:chExt cx="2384352" cy="1922552"/>
            </a:xfrm>
          </p:grpSpPr>
          <p:sp>
            <p:nvSpPr>
              <p:cNvPr id="378" name="Teardrop 377"/>
              <p:cNvSpPr/>
              <p:nvPr/>
            </p:nvSpPr>
            <p:spPr>
              <a:xfrm rot="10324043">
                <a:off x="3482750" y="1282855"/>
                <a:ext cx="1600200" cy="1293451"/>
              </a:xfrm>
              <a:prstGeom prst="teardrop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Moon 378"/>
              <p:cNvSpPr/>
              <p:nvPr/>
            </p:nvSpPr>
            <p:spPr>
              <a:xfrm rot="4932504">
                <a:off x="3549617" y="793783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Moon 379"/>
              <p:cNvSpPr/>
              <p:nvPr/>
            </p:nvSpPr>
            <p:spPr>
              <a:xfrm rot="3439148">
                <a:off x="3526140" y="1267039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1" name="Moon 380"/>
              <p:cNvSpPr/>
              <p:nvPr/>
            </p:nvSpPr>
            <p:spPr>
              <a:xfrm rot="2179715">
                <a:off x="3688592" y="1568788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2" name="Moon 175"/>
              <p:cNvSpPr/>
              <p:nvPr/>
            </p:nvSpPr>
            <p:spPr>
              <a:xfrm rot="8082822">
                <a:off x="4489928" y="862182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Moon 176"/>
              <p:cNvSpPr/>
              <p:nvPr/>
            </p:nvSpPr>
            <p:spPr>
              <a:xfrm rot="10566295">
                <a:off x="4413727" y="1395580"/>
                <a:ext cx="87453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Moon 177"/>
              <p:cNvSpPr/>
              <p:nvPr/>
            </p:nvSpPr>
            <p:spPr>
              <a:xfrm rot="11626809">
                <a:off x="4199647" y="1494723"/>
                <a:ext cx="565640" cy="1420564"/>
              </a:xfrm>
              <a:prstGeom prst="moon">
                <a:avLst>
                  <a:gd name="adj" fmla="val 61682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Oval 178"/>
              <p:cNvSpPr/>
              <p:nvPr/>
            </p:nvSpPr>
            <p:spPr>
              <a:xfrm>
                <a:off x="3657600" y="1219201"/>
                <a:ext cx="1371600" cy="1219201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0" name="Group 423"/>
          <p:cNvGrpSpPr/>
          <p:nvPr/>
        </p:nvGrpSpPr>
        <p:grpSpPr>
          <a:xfrm>
            <a:off x="2622503" y="3581584"/>
            <a:ext cx="262974" cy="279780"/>
            <a:chOff x="4648200" y="2711614"/>
            <a:chExt cx="1009810" cy="1249998"/>
          </a:xfrm>
        </p:grpSpPr>
        <p:grpSp>
          <p:nvGrpSpPr>
            <p:cNvPr id="355" name="Group 87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66" name="Oval 36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Teardrop 15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Teardrop 36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Oval 15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6" name="Group 93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62" name="Oval 36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Teardrop 36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Teardrop 15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Oval 36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7" name="Group 98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58" name="Oval 35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Teardrop 35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Teardrop 35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Oval 36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" name="Group 471"/>
          <p:cNvGrpSpPr/>
          <p:nvPr/>
        </p:nvGrpSpPr>
        <p:grpSpPr>
          <a:xfrm>
            <a:off x="5864772" y="4347434"/>
            <a:ext cx="255220" cy="266168"/>
            <a:chOff x="4648200" y="2711614"/>
            <a:chExt cx="1009810" cy="1249998"/>
          </a:xfrm>
        </p:grpSpPr>
        <p:grpSp>
          <p:nvGrpSpPr>
            <p:cNvPr id="340" name="Group 87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51" name="Oval 35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Teardrop 35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3" name="Teardrop 35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4" name="Oval 35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1" name="Group 93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47" name="Oval 34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Teardrop 34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Teardrop 34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2" name="Group 98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43" name="Oval 103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Teardrop 34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Teardrop 34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6" name="Oval 34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2" name="Group 487"/>
          <p:cNvGrpSpPr/>
          <p:nvPr/>
        </p:nvGrpSpPr>
        <p:grpSpPr>
          <a:xfrm rot="2322879">
            <a:off x="6061841" y="4347434"/>
            <a:ext cx="255220" cy="266168"/>
            <a:chOff x="4648200" y="2711614"/>
            <a:chExt cx="1009810" cy="1249998"/>
          </a:xfrm>
        </p:grpSpPr>
        <p:grpSp>
          <p:nvGrpSpPr>
            <p:cNvPr id="325" name="Group 87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36" name="Oval 33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Teardrop 33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Teardrop 33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Oval 33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6" name="Group 93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32" name="Oval 33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Teardrop 33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Teardrop 33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Oval 9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7" name="Group 98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28" name="Oval 32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Teardrop 32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Teardrop 329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Oval 33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3" name="Group 503"/>
          <p:cNvGrpSpPr/>
          <p:nvPr/>
        </p:nvGrpSpPr>
        <p:grpSpPr>
          <a:xfrm>
            <a:off x="6377152" y="4382032"/>
            <a:ext cx="255220" cy="266168"/>
            <a:chOff x="4648200" y="2711614"/>
            <a:chExt cx="1009810" cy="1249998"/>
          </a:xfrm>
        </p:grpSpPr>
        <p:grpSp>
          <p:nvGrpSpPr>
            <p:cNvPr id="310" name="Group 87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21" name="Oval 320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Teardrop 321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Teardrop 322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Oval 323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1" name="Group 93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17" name="Oval 316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Teardrop 317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Teardrop 318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319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2" name="Group 98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13" name="Oval 312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Teardrop 313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Teardrop 314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Oval 315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4" name="Group 519"/>
          <p:cNvGrpSpPr/>
          <p:nvPr/>
        </p:nvGrpSpPr>
        <p:grpSpPr>
          <a:xfrm rot="1797823">
            <a:off x="6534807" y="4347434"/>
            <a:ext cx="255220" cy="266168"/>
            <a:chOff x="4648200" y="2711614"/>
            <a:chExt cx="1009810" cy="1249998"/>
          </a:xfrm>
        </p:grpSpPr>
        <p:grpSp>
          <p:nvGrpSpPr>
            <p:cNvPr id="295" name="Group 87"/>
            <p:cNvGrpSpPr/>
            <p:nvPr/>
          </p:nvGrpSpPr>
          <p:grpSpPr>
            <a:xfrm rot="4810798">
              <a:off x="4665233" y="29372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06" name="Oval 305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Teardrop 306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Teardrop 307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6" name="Group 93"/>
            <p:cNvGrpSpPr/>
            <p:nvPr/>
          </p:nvGrpSpPr>
          <p:grpSpPr>
            <a:xfrm rot="5400000">
              <a:off x="4817633" y="3089649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302" name="Oval 301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Teardrop 302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Teardrop 303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Oval 304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7" name="Group 98"/>
            <p:cNvGrpSpPr/>
            <p:nvPr/>
          </p:nvGrpSpPr>
          <p:grpSpPr>
            <a:xfrm rot="3797914">
              <a:off x="4422565" y="3121235"/>
              <a:ext cx="1066012" cy="614742"/>
              <a:chOff x="1360327" y="1600200"/>
              <a:chExt cx="2462380" cy="1066800"/>
            </a:xfrm>
            <a:solidFill>
              <a:schemeClr val="accent3">
                <a:lumMod val="50000"/>
              </a:schemeClr>
            </a:solidFill>
          </p:grpSpPr>
          <p:sp>
            <p:nvSpPr>
              <p:cNvPr id="298" name="Oval 297"/>
              <p:cNvSpPr/>
              <p:nvPr/>
            </p:nvSpPr>
            <p:spPr>
              <a:xfrm>
                <a:off x="1447800" y="1600200"/>
                <a:ext cx="2209800" cy="10668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Teardrop 298"/>
              <p:cNvSpPr/>
              <p:nvPr/>
            </p:nvSpPr>
            <p:spPr>
              <a:xfrm rot="14056254">
                <a:off x="1517365" y="1529305"/>
                <a:ext cx="742112" cy="1056188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Teardrop 60"/>
              <p:cNvSpPr/>
              <p:nvPr/>
            </p:nvSpPr>
            <p:spPr>
              <a:xfrm rot="7543746" flipH="1">
                <a:off x="2925296" y="1535494"/>
                <a:ext cx="751012" cy="1043811"/>
              </a:xfrm>
              <a:prstGeom prst="teardrop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Oval 300"/>
              <p:cNvSpPr/>
              <p:nvPr/>
            </p:nvSpPr>
            <p:spPr>
              <a:xfrm>
                <a:off x="1676400" y="1676400"/>
                <a:ext cx="1676400" cy="990600"/>
              </a:xfrm>
              <a:prstGeom prst="ellipse">
                <a:avLst/>
              </a:prstGeom>
              <a:grpFill/>
              <a:ln>
                <a:solidFill>
                  <a:schemeClr val="accent3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5" name="Group 564"/>
          <p:cNvGrpSpPr/>
          <p:nvPr/>
        </p:nvGrpSpPr>
        <p:grpSpPr>
          <a:xfrm>
            <a:off x="5715000" y="3048000"/>
            <a:ext cx="1600200" cy="2057400"/>
            <a:chOff x="4648200" y="2209800"/>
            <a:chExt cx="3962400" cy="4057792"/>
          </a:xfrm>
        </p:grpSpPr>
        <p:grpSp>
          <p:nvGrpSpPr>
            <p:cNvPr id="171" name="Group 164"/>
            <p:cNvGrpSpPr/>
            <p:nvPr/>
          </p:nvGrpSpPr>
          <p:grpSpPr>
            <a:xfrm>
              <a:off x="7010400" y="2209800"/>
              <a:ext cx="1524000" cy="2895600"/>
              <a:chOff x="7162800" y="1143000"/>
              <a:chExt cx="1981200" cy="3545131"/>
            </a:xfrm>
          </p:grpSpPr>
          <p:grpSp>
            <p:nvGrpSpPr>
              <p:cNvPr id="274" name="Group 159"/>
              <p:cNvGrpSpPr/>
              <p:nvPr/>
            </p:nvGrpSpPr>
            <p:grpSpPr>
              <a:xfrm>
                <a:off x="7162800" y="1143000"/>
                <a:ext cx="1981200" cy="3545131"/>
                <a:chOff x="5662720" y="1532681"/>
                <a:chExt cx="1576282" cy="2463466"/>
              </a:xfrm>
            </p:grpSpPr>
            <p:sp>
              <p:nvSpPr>
                <p:cNvPr id="283" name="Oval 282"/>
                <p:cNvSpPr/>
                <p:nvPr/>
              </p:nvSpPr>
              <p:spPr>
                <a:xfrm rot="649721" flipH="1">
                  <a:off x="6475386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Oval 283"/>
                <p:cNvSpPr/>
                <p:nvPr/>
              </p:nvSpPr>
              <p:spPr>
                <a:xfrm rot="649721" flipH="1">
                  <a:off x="6111629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Cloud 137"/>
                <p:cNvSpPr/>
                <p:nvPr/>
              </p:nvSpPr>
              <p:spPr>
                <a:xfrm rot="671737">
                  <a:off x="5831588" y="1689669"/>
                  <a:ext cx="413272" cy="942744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Cloud 285"/>
                <p:cNvSpPr/>
                <p:nvPr/>
              </p:nvSpPr>
              <p:spPr>
                <a:xfrm rot="20706537">
                  <a:off x="6651194" y="1794329"/>
                  <a:ext cx="472405" cy="861777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Oval 286"/>
                <p:cNvSpPr/>
                <p:nvPr/>
              </p:nvSpPr>
              <p:spPr>
                <a:xfrm rot="20950279">
                  <a:off x="5662720" y="316750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Oval 287"/>
                <p:cNvSpPr/>
                <p:nvPr/>
              </p:nvSpPr>
              <p:spPr>
                <a:xfrm rot="649721" flipH="1">
                  <a:off x="6833703" y="323845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Trapezoid 288"/>
                <p:cNvSpPr/>
                <p:nvPr/>
              </p:nvSpPr>
              <p:spPr>
                <a:xfrm flipH="1">
                  <a:off x="6008331" y="2422692"/>
                  <a:ext cx="878238" cy="1450495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Trapezoid 289"/>
                <p:cNvSpPr/>
                <p:nvPr/>
              </p:nvSpPr>
              <p:spPr>
                <a:xfrm rot="1217087" flipH="1">
                  <a:off x="5895872" y="2457661"/>
                  <a:ext cx="363026" cy="839617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Trapezoid 290"/>
                <p:cNvSpPr/>
                <p:nvPr/>
              </p:nvSpPr>
              <p:spPr>
                <a:xfrm rot="20382913">
                  <a:off x="6644565" y="2462118"/>
                  <a:ext cx="395175" cy="870050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Isosceles Triangle 291"/>
                <p:cNvSpPr/>
                <p:nvPr/>
              </p:nvSpPr>
              <p:spPr>
                <a:xfrm rot="10800000" flipH="1">
                  <a:off x="6329609" y="2591689"/>
                  <a:ext cx="292746" cy="292689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Oval 292"/>
                <p:cNvSpPr/>
                <p:nvPr/>
              </p:nvSpPr>
              <p:spPr>
                <a:xfrm flipH="1">
                  <a:off x="6077248" y="1571316"/>
                  <a:ext cx="809321" cy="106422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Cloud 293"/>
                <p:cNvSpPr/>
                <p:nvPr/>
              </p:nvSpPr>
              <p:spPr>
                <a:xfrm rot="16200000">
                  <a:off x="6263298" y="1264802"/>
                  <a:ext cx="424123" cy="959881"/>
                </a:xfrm>
                <a:prstGeom prst="cloud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5" name="Cloud 274"/>
              <p:cNvSpPr/>
              <p:nvPr/>
            </p:nvSpPr>
            <p:spPr>
              <a:xfrm rot="16200000">
                <a:off x="7693703" y="2320976"/>
                <a:ext cx="921895" cy="819462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Oval 275"/>
              <p:cNvSpPr/>
              <p:nvPr/>
            </p:nvSpPr>
            <p:spPr>
              <a:xfrm flipH="1">
                <a:off x="7842606" y="2401040"/>
                <a:ext cx="509413" cy="25405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7" name="Group 163"/>
              <p:cNvGrpSpPr/>
              <p:nvPr/>
            </p:nvGrpSpPr>
            <p:grpSpPr>
              <a:xfrm>
                <a:off x="7543801" y="3581401"/>
                <a:ext cx="1066799" cy="1066800"/>
                <a:chOff x="7543801" y="3581401"/>
                <a:chExt cx="1066799" cy="1066800"/>
              </a:xfrm>
            </p:grpSpPr>
            <p:sp>
              <p:nvSpPr>
                <p:cNvPr id="278" name="Rounded Rectangle 277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9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280" name="Double Wave 279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Double Wave 280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Rounded Rectangle 281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72" name="Group 51"/>
            <p:cNvGrpSpPr/>
            <p:nvPr/>
          </p:nvGrpSpPr>
          <p:grpSpPr>
            <a:xfrm>
              <a:off x="4648200" y="2590800"/>
              <a:ext cx="1447800" cy="2590800"/>
              <a:chOff x="1752601" y="3962400"/>
              <a:chExt cx="990599" cy="1828800"/>
            </a:xfrm>
          </p:grpSpPr>
          <p:sp>
            <p:nvSpPr>
              <p:cNvPr id="261" name="Oval 260"/>
              <p:cNvSpPr/>
              <p:nvPr/>
            </p:nvSpPr>
            <p:spPr>
              <a:xfrm rot="4630237">
                <a:off x="1996397" y="5551579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/>
              <p:nvPr/>
            </p:nvSpPr>
            <p:spPr>
              <a:xfrm rot="4630237">
                <a:off x="2283530" y="5536610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Flowchart: Delay 54"/>
              <p:cNvSpPr/>
              <p:nvPr/>
            </p:nvSpPr>
            <p:spPr>
              <a:xfrm rot="16200000">
                <a:off x="1637209" y="4213855"/>
                <a:ext cx="1259895" cy="756985"/>
              </a:xfrm>
              <a:prstGeom prst="flowChartDelay">
                <a:avLst/>
              </a:prstGeom>
              <a:solidFill>
                <a:srgbClr val="D98A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 rot="7016247">
                <a:off x="2531273" y="4914747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>
              <a:xfrm rot="4630237">
                <a:off x="1804338" y="4961409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Flowchart: Manual Operation 265"/>
              <p:cNvSpPr/>
              <p:nvPr/>
            </p:nvSpPr>
            <p:spPr>
              <a:xfrm rot="10800000">
                <a:off x="2045282" y="4709005"/>
                <a:ext cx="443750" cy="723273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lowchart: Manual Operation 266"/>
              <p:cNvSpPr/>
              <p:nvPr/>
            </p:nvSpPr>
            <p:spPr>
              <a:xfrm rot="10800000">
                <a:off x="1966973" y="5128970"/>
                <a:ext cx="600368" cy="349971"/>
              </a:xfrm>
              <a:prstGeom prst="flowChartManualOperation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lowchart: Manual Operation 267"/>
              <p:cNvSpPr/>
              <p:nvPr/>
            </p:nvSpPr>
            <p:spPr>
              <a:xfrm rot="12427803">
                <a:off x="1905094" y="4667306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Flowchart: Manual Operation 268"/>
              <p:cNvSpPr/>
              <p:nvPr/>
            </p:nvSpPr>
            <p:spPr>
              <a:xfrm rot="9172197" flipH="1">
                <a:off x="2352726" y="4644511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Oval 269"/>
              <p:cNvSpPr/>
              <p:nvPr/>
            </p:nvSpPr>
            <p:spPr>
              <a:xfrm>
                <a:off x="2019179" y="4125720"/>
                <a:ext cx="495956" cy="6299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Flowchart: Manual Operation 270"/>
              <p:cNvSpPr/>
              <p:nvPr/>
            </p:nvSpPr>
            <p:spPr>
              <a:xfrm rot="10800000">
                <a:off x="1888664" y="5292290"/>
                <a:ext cx="756985" cy="34997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Double Wave 271"/>
              <p:cNvSpPr/>
              <p:nvPr/>
            </p:nvSpPr>
            <p:spPr>
              <a:xfrm>
                <a:off x="2019179" y="4125720"/>
                <a:ext cx="495956" cy="186651"/>
              </a:xfrm>
              <a:prstGeom prst="doubleWave">
                <a:avLst>
                  <a:gd name="adj1" fmla="val 6250"/>
                  <a:gd name="adj2" fmla="val 1038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Rounded Rectangle 272"/>
              <p:cNvSpPr/>
              <p:nvPr/>
            </p:nvSpPr>
            <p:spPr>
              <a:xfrm>
                <a:off x="1966973" y="4125720"/>
                <a:ext cx="600368" cy="6999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3" name="Group 102"/>
            <p:cNvGrpSpPr/>
            <p:nvPr/>
          </p:nvGrpSpPr>
          <p:grpSpPr>
            <a:xfrm>
              <a:off x="7239000" y="3429000"/>
              <a:ext cx="1371600" cy="2590800"/>
              <a:chOff x="1565994" y="990600"/>
              <a:chExt cx="2085014" cy="3466754"/>
            </a:xfrm>
          </p:grpSpPr>
          <p:sp>
            <p:nvSpPr>
              <p:cNvPr id="242" name="Oval 241"/>
              <p:cNvSpPr/>
              <p:nvPr/>
            </p:nvSpPr>
            <p:spPr>
              <a:xfrm rot="4427519">
                <a:off x="22061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 rot="17172481" flipH="1">
                <a:off x="27395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Isosceles Triangle 243"/>
              <p:cNvSpPr/>
              <p:nvPr/>
            </p:nvSpPr>
            <p:spPr>
              <a:xfrm>
                <a:off x="1905000" y="2057400"/>
                <a:ext cx="1676400" cy="213360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Isosceles Triangle 244"/>
              <p:cNvSpPr/>
              <p:nvPr/>
            </p:nvSpPr>
            <p:spPr>
              <a:xfrm rot="10800000">
                <a:off x="2514600" y="2286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Oval 245"/>
              <p:cNvSpPr/>
              <p:nvPr/>
            </p:nvSpPr>
            <p:spPr>
              <a:xfrm rot="19411276">
                <a:off x="3230951" y="2794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/>
              <p:cNvSpPr/>
              <p:nvPr/>
            </p:nvSpPr>
            <p:spPr>
              <a:xfrm rot="2820608">
                <a:off x="1732904" y="2776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Isosceles Triangle 247"/>
              <p:cNvSpPr/>
              <p:nvPr/>
            </p:nvSpPr>
            <p:spPr>
              <a:xfrm rot="2242960">
                <a:off x="1878936" y="1901223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Isosceles Triangle 248"/>
              <p:cNvSpPr/>
              <p:nvPr/>
            </p:nvSpPr>
            <p:spPr>
              <a:xfrm rot="19284057">
                <a:off x="2654004" y="1900669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Oval 249"/>
              <p:cNvSpPr/>
              <p:nvPr/>
            </p:nvSpPr>
            <p:spPr>
              <a:xfrm>
                <a:off x="2209800" y="990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Cloud 250"/>
              <p:cNvSpPr/>
              <p:nvPr/>
            </p:nvSpPr>
            <p:spPr>
              <a:xfrm>
                <a:off x="2209800" y="990600"/>
                <a:ext cx="990600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Cloud 251"/>
              <p:cNvSpPr/>
              <p:nvPr/>
            </p:nvSpPr>
            <p:spPr>
              <a:xfrm rot="5107997">
                <a:off x="23964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Cloud 252"/>
              <p:cNvSpPr/>
              <p:nvPr/>
            </p:nvSpPr>
            <p:spPr>
              <a:xfrm rot="6038579">
                <a:off x="15582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Trapezoid 253"/>
              <p:cNvSpPr/>
              <p:nvPr/>
            </p:nvSpPr>
            <p:spPr>
              <a:xfrm rot="283094">
                <a:off x="1986442" y="1103684"/>
                <a:ext cx="457200" cy="1295400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Trapezoid 254"/>
              <p:cNvSpPr/>
              <p:nvPr/>
            </p:nvSpPr>
            <p:spPr>
              <a:xfrm rot="21363997">
                <a:off x="3015691" y="1080956"/>
                <a:ext cx="457200" cy="1295400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Flowchart: Stored Data 255"/>
              <p:cNvSpPr/>
              <p:nvPr/>
            </p:nvSpPr>
            <p:spPr>
              <a:xfrm rot="5400000">
                <a:off x="2438400" y="685800"/>
                <a:ext cx="609600" cy="1219200"/>
              </a:xfrm>
              <a:prstGeom prst="flowChartOnlineStorag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7" name="Cross 256"/>
              <p:cNvSpPr/>
              <p:nvPr/>
            </p:nvSpPr>
            <p:spPr>
              <a:xfrm>
                <a:off x="1981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Cross 257"/>
              <p:cNvSpPr/>
              <p:nvPr/>
            </p:nvSpPr>
            <p:spPr>
              <a:xfrm>
                <a:off x="2362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Cross 258"/>
              <p:cNvSpPr/>
              <p:nvPr/>
            </p:nvSpPr>
            <p:spPr>
              <a:xfrm>
                <a:off x="28194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Cross 259"/>
              <p:cNvSpPr/>
              <p:nvPr/>
            </p:nvSpPr>
            <p:spPr>
              <a:xfrm>
                <a:off x="3124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" name="Group 154"/>
            <p:cNvGrpSpPr/>
            <p:nvPr/>
          </p:nvGrpSpPr>
          <p:grpSpPr>
            <a:xfrm>
              <a:off x="5791200" y="2209800"/>
              <a:ext cx="1460335" cy="2798228"/>
              <a:chOff x="5719860" y="1011772"/>
              <a:chExt cx="1460335" cy="2798228"/>
            </a:xfrm>
          </p:grpSpPr>
          <p:grpSp>
            <p:nvGrpSpPr>
              <p:cNvPr id="223" name="Group 66"/>
              <p:cNvGrpSpPr/>
              <p:nvPr/>
            </p:nvGrpSpPr>
            <p:grpSpPr>
              <a:xfrm>
                <a:off x="5719860" y="1011772"/>
                <a:ext cx="1460335" cy="2798228"/>
                <a:chOff x="1063405" y="1105006"/>
                <a:chExt cx="1156804" cy="2679532"/>
              </a:xfrm>
            </p:grpSpPr>
            <p:sp>
              <p:nvSpPr>
                <p:cNvPr id="225" name="Oval 224"/>
                <p:cNvSpPr/>
                <p:nvPr/>
              </p:nvSpPr>
              <p:spPr>
                <a:xfrm rot="3435232" flipH="1">
                  <a:off x="1923333" y="2878345"/>
                  <a:ext cx="344631" cy="2237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Oval 225"/>
                <p:cNvSpPr/>
                <p:nvPr/>
              </p:nvSpPr>
              <p:spPr>
                <a:xfrm rot="18164768">
                  <a:off x="1109081" y="2859600"/>
                  <a:ext cx="381000" cy="2611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Oval 226"/>
                <p:cNvSpPr/>
                <p:nvPr/>
              </p:nvSpPr>
              <p:spPr>
                <a:xfrm rot="20260128">
                  <a:off x="1365965" y="3489048"/>
                  <a:ext cx="381000" cy="29549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>
                <a:xfrm rot="2101605">
                  <a:off x="1559094" y="3476458"/>
                  <a:ext cx="381000" cy="28905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Trapezoid 228"/>
                <p:cNvSpPr/>
                <p:nvPr/>
              </p:nvSpPr>
              <p:spPr>
                <a:xfrm>
                  <a:off x="1371600" y="2362200"/>
                  <a:ext cx="609600" cy="12954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Trapezoid 229"/>
                <p:cNvSpPr/>
                <p:nvPr/>
              </p:nvSpPr>
              <p:spPr>
                <a:xfrm rot="20676161" flipH="1">
                  <a:off x="1778512" y="2173915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Trapezoid 230"/>
                <p:cNvSpPr/>
                <p:nvPr/>
              </p:nvSpPr>
              <p:spPr>
                <a:xfrm rot="996339">
                  <a:off x="1176071" y="2175726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Cloud 231"/>
                <p:cNvSpPr/>
                <p:nvPr/>
              </p:nvSpPr>
              <p:spPr>
                <a:xfrm rot="247138">
                  <a:off x="1063405" y="1105006"/>
                  <a:ext cx="1156804" cy="1914203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Trapezoid 232"/>
                <p:cNvSpPr/>
                <p:nvPr/>
              </p:nvSpPr>
              <p:spPr>
                <a:xfrm>
                  <a:off x="1371600" y="2209800"/>
                  <a:ext cx="609600" cy="1295400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Oval 233"/>
                <p:cNvSpPr/>
                <p:nvPr/>
              </p:nvSpPr>
              <p:spPr>
                <a:xfrm>
                  <a:off x="1524000" y="1905000"/>
                  <a:ext cx="304800" cy="457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234"/>
                <p:cNvSpPr/>
                <p:nvPr/>
              </p:nvSpPr>
              <p:spPr>
                <a:xfrm>
                  <a:off x="1295400" y="1219200"/>
                  <a:ext cx="7620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Cloud 235"/>
                <p:cNvSpPr/>
                <p:nvPr/>
              </p:nvSpPr>
              <p:spPr>
                <a:xfrm>
                  <a:off x="1371600" y="1219200"/>
                  <a:ext cx="533400" cy="381000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Quad Arrow 236"/>
                <p:cNvSpPr/>
                <p:nvPr/>
              </p:nvSpPr>
              <p:spPr>
                <a:xfrm>
                  <a:off x="13716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Quad Arrow 237"/>
                <p:cNvSpPr/>
                <p:nvPr/>
              </p:nvSpPr>
              <p:spPr>
                <a:xfrm>
                  <a:off x="16764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Trapezoid 238"/>
                <p:cNvSpPr/>
                <p:nvPr/>
              </p:nvSpPr>
              <p:spPr>
                <a:xfrm rot="996339">
                  <a:off x="1149519" y="1240328"/>
                  <a:ext cx="298481" cy="1024383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Trapezoid 239"/>
                <p:cNvSpPr/>
                <p:nvPr/>
              </p:nvSpPr>
              <p:spPr>
                <a:xfrm rot="20603661" flipH="1">
                  <a:off x="1892752" y="1240489"/>
                  <a:ext cx="298481" cy="1024383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Cross 240"/>
                <p:cNvSpPr/>
                <p:nvPr/>
              </p:nvSpPr>
              <p:spPr>
                <a:xfrm>
                  <a:off x="1371600" y="1219200"/>
                  <a:ext cx="609600" cy="228600"/>
                </a:xfrm>
                <a:prstGeom prst="plus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224" name="Straight Connector 223"/>
              <p:cNvCxnSpPr>
                <a:endCxn id="233" idx="3"/>
              </p:cNvCxnSpPr>
              <p:nvPr/>
            </p:nvCxnSpPr>
            <p:spPr>
              <a:xfrm>
                <a:off x="6248400" y="2133600"/>
                <a:ext cx="533881" cy="70829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5" name="Group 175"/>
            <p:cNvGrpSpPr/>
            <p:nvPr/>
          </p:nvGrpSpPr>
          <p:grpSpPr>
            <a:xfrm>
              <a:off x="5029200" y="3657600"/>
              <a:ext cx="1325026" cy="2609992"/>
              <a:chOff x="5913974" y="3028808"/>
              <a:chExt cx="2411294" cy="3767618"/>
            </a:xfrm>
          </p:grpSpPr>
          <p:sp>
            <p:nvSpPr>
              <p:cNvPr id="201" name="Oval 200"/>
              <p:cNvSpPr/>
              <p:nvPr/>
            </p:nvSpPr>
            <p:spPr>
              <a:xfrm rot="20950279">
                <a:off x="7110493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>
              <a:xfrm rot="20950279">
                <a:off x="6500895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Trapezoid 202"/>
              <p:cNvSpPr/>
              <p:nvPr/>
            </p:nvSpPr>
            <p:spPr>
              <a:xfrm>
                <a:off x="6387501" y="4383012"/>
                <a:ext cx="1485940" cy="2170187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Oval 203"/>
              <p:cNvSpPr/>
              <p:nvPr/>
            </p:nvSpPr>
            <p:spPr>
              <a:xfrm>
                <a:off x="6697298" y="3563423"/>
                <a:ext cx="805279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Oval 204"/>
              <p:cNvSpPr/>
              <p:nvPr/>
            </p:nvSpPr>
            <p:spPr>
              <a:xfrm rot="1778146" flipH="1">
                <a:off x="7639518" y="5254192"/>
                <a:ext cx="685750" cy="31729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 rot="20147342">
                <a:off x="5913974" y="5229555"/>
                <a:ext cx="685750" cy="37421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Trapezoid 206"/>
              <p:cNvSpPr/>
              <p:nvPr/>
            </p:nvSpPr>
            <p:spPr>
              <a:xfrm rot="20382913">
                <a:off x="7449493" y="4425706"/>
                <a:ext cx="614225" cy="1025089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Trapezoid 207"/>
              <p:cNvSpPr/>
              <p:nvPr/>
            </p:nvSpPr>
            <p:spPr>
              <a:xfrm rot="1217087" flipH="1">
                <a:off x="6128343" y="4431148"/>
                <a:ext cx="668618" cy="1062245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208"/>
              <p:cNvSpPr/>
              <p:nvPr/>
            </p:nvSpPr>
            <p:spPr>
              <a:xfrm>
                <a:off x="6387501" y="3343567"/>
                <a:ext cx="1485940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Chord 209"/>
              <p:cNvSpPr/>
              <p:nvPr/>
            </p:nvSpPr>
            <p:spPr>
              <a:xfrm rot="7621963">
                <a:off x="6466037" y="2914888"/>
                <a:ext cx="1393524" cy="1621363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Trapezoid 210"/>
              <p:cNvSpPr/>
              <p:nvPr/>
            </p:nvSpPr>
            <p:spPr>
              <a:xfrm>
                <a:off x="6477000" y="5486400"/>
                <a:ext cx="1295400" cy="2286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Cloud 211"/>
              <p:cNvSpPr/>
              <p:nvPr/>
            </p:nvSpPr>
            <p:spPr>
              <a:xfrm rot="671737">
                <a:off x="6113193" y="3545769"/>
                <a:ext cx="530633" cy="1403388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Cloud 212"/>
              <p:cNvSpPr/>
              <p:nvPr/>
            </p:nvSpPr>
            <p:spPr>
              <a:xfrm rot="20928263" flipH="1">
                <a:off x="7564082" y="3626833"/>
                <a:ext cx="620603" cy="1244278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Rectangle 213"/>
              <p:cNvSpPr/>
              <p:nvPr/>
            </p:nvSpPr>
            <p:spPr>
              <a:xfrm>
                <a:off x="6324601" y="3505199"/>
                <a:ext cx="1662458" cy="24241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5" name="Group 167"/>
              <p:cNvGrpSpPr/>
              <p:nvPr/>
            </p:nvGrpSpPr>
            <p:grpSpPr>
              <a:xfrm>
                <a:off x="6400800" y="6248400"/>
                <a:ext cx="1417819" cy="273571"/>
                <a:chOff x="457200" y="1600200"/>
                <a:chExt cx="8229600" cy="1752600"/>
              </a:xfrm>
            </p:grpSpPr>
            <p:sp>
              <p:nvSpPr>
                <p:cNvPr id="216" name="Plaque 215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Plaque 216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Plaque 217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Plaque 218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Plaque 219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Plaque 220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Plaque 221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6" name="Group 186"/>
            <p:cNvGrpSpPr/>
            <p:nvPr/>
          </p:nvGrpSpPr>
          <p:grpSpPr>
            <a:xfrm>
              <a:off x="6019800" y="3200400"/>
              <a:ext cx="1447800" cy="2971800"/>
              <a:chOff x="8191500" y="2895600"/>
              <a:chExt cx="1905000" cy="3429000"/>
            </a:xfrm>
          </p:grpSpPr>
          <p:grpSp>
            <p:nvGrpSpPr>
              <p:cNvPr id="177" name="Group 85"/>
              <p:cNvGrpSpPr/>
              <p:nvPr/>
            </p:nvGrpSpPr>
            <p:grpSpPr>
              <a:xfrm>
                <a:off x="8191500" y="2895600"/>
                <a:ext cx="1905000" cy="3429000"/>
                <a:chOff x="7162800" y="2590801"/>
                <a:chExt cx="1600200" cy="2895598"/>
              </a:xfrm>
            </p:grpSpPr>
            <p:sp>
              <p:nvSpPr>
                <p:cNvPr id="188" name="Rounded Rectangle 187"/>
                <p:cNvSpPr/>
                <p:nvPr/>
              </p:nvSpPr>
              <p:spPr>
                <a:xfrm rot="1254567">
                  <a:off x="7377738" y="2776566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Rounded Rectangle 188"/>
                <p:cNvSpPr/>
                <p:nvPr/>
              </p:nvSpPr>
              <p:spPr>
                <a:xfrm rot="20345433" flipH="1">
                  <a:off x="8167040" y="2776567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Oval 189"/>
                <p:cNvSpPr/>
                <p:nvPr/>
              </p:nvSpPr>
              <p:spPr>
                <a:xfrm rot="6128217">
                  <a:off x="8063330" y="5171484"/>
                  <a:ext cx="264049" cy="365782"/>
                </a:xfrm>
                <a:prstGeom prst="ellipse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 rot="4472555">
                  <a:off x="7721505" y="5161706"/>
                  <a:ext cx="241894" cy="384450"/>
                </a:xfrm>
                <a:prstGeom prst="ellipse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Oval 191"/>
                <p:cNvSpPr/>
                <p:nvPr/>
              </p:nvSpPr>
              <p:spPr>
                <a:xfrm rot="2901859">
                  <a:off x="7263296" y="4084817"/>
                  <a:ext cx="221384" cy="42237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/>
                <p:cNvSpPr/>
                <p:nvPr/>
              </p:nvSpPr>
              <p:spPr>
                <a:xfrm rot="20226769">
                  <a:off x="8491278" y="4130614"/>
                  <a:ext cx="271722" cy="340623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Trapezoid 193"/>
                <p:cNvSpPr/>
                <p:nvPr/>
              </p:nvSpPr>
              <p:spPr>
                <a:xfrm>
                  <a:off x="7439378" y="3571711"/>
                  <a:ext cx="1177462" cy="1750807"/>
                </a:xfrm>
                <a:prstGeom prst="trapezoid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Trapezoid 194"/>
                <p:cNvSpPr/>
                <p:nvPr/>
              </p:nvSpPr>
              <p:spPr>
                <a:xfrm rot="1442139">
                  <a:off x="7397413" y="3467083"/>
                  <a:ext cx="328386" cy="917340"/>
                </a:xfrm>
                <a:prstGeom prst="trapezoid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Trapezoid 195"/>
                <p:cNvSpPr/>
                <p:nvPr/>
              </p:nvSpPr>
              <p:spPr>
                <a:xfrm rot="20249249">
                  <a:off x="8292963" y="3468131"/>
                  <a:ext cx="328386" cy="917340"/>
                </a:xfrm>
                <a:prstGeom prst="trapezoid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Rounded Rectangle 196"/>
                <p:cNvSpPr/>
                <p:nvPr/>
              </p:nvSpPr>
              <p:spPr>
                <a:xfrm rot="5400000">
                  <a:off x="7818423" y="2264054"/>
                  <a:ext cx="333136" cy="98662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Oval 197"/>
                <p:cNvSpPr/>
                <p:nvPr/>
              </p:nvSpPr>
              <p:spPr>
                <a:xfrm>
                  <a:off x="7557452" y="2790682"/>
                  <a:ext cx="860453" cy="97929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Rounded Rectangle 198"/>
                <p:cNvSpPr/>
                <p:nvPr/>
              </p:nvSpPr>
              <p:spPr>
                <a:xfrm>
                  <a:off x="7491676" y="2790682"/>
                  <a:ext cx="996313" cy="17031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Rectangle 199"/>
                <p:cNvSpPr/>
                <p:nvPr/>
              </p:nvSpPr>
              <p:spPr>
                <a:xfrm>
                  <a:off x="7620000" y="4267200"/>
                  <a:ext cx="838200" cy="152400"/>
                </a:xfrm>
                <a:prstGeom prst="rect">
                  <a:avLst/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8" name="Oval 177"/>
              <p:cNvSpPr/>
              <p:nvPr/>
            </p:nvSpPr>
            <p:spPr>
              <a:xfrm rot="21206386">
                <a:off x="8879543" y="3846263"/>
                <a:ext cx="642589" cy="764949"/>
              </a:xfrm>
              <a:prstGeom prst="ellipse">
                <a:avLst/>
              </a:prstGeom>
              <a:solidFill>
                <a:srgbClr val="76451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Oval 178"/>
              <p:cNvSpPr/>
              <p:nvPr/>
            </p:nvSpPr>
            <p:spPr>
              <a:xfrm>
                <a:off x="8966181" y="3962400"/>
                <a:ext cx="355638" cy="228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0" name="Group 178"/>
              <p:cNvGrpSpPr/>
              <p:nvPr/>
            </p:nvGrpSpPr>
            <p:grpSpPr>
              <a:xfrm>
                <a:off x="8534400" y="5791200"/>
                <a:ext cx="1371600" cy="304800"/>
                <a:chOff x="1219200" y="2133600"/>
                <a:chExt cx="7086600" cy="685800"/>
              </a:xfrm>
            </p:grpSpPr>
            <p:sp>
              <p:nvSpPr>
                <p:cNvPr id="181" name="&quot;No&quot; Symbol 180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2" name="&quot;No&quot; Symbol 181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3" name="&quot;No&quot; Symbol 182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4" name="&quot;No&quot; Symbol 183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5" name="&quot;No&quot; Symbol 184"/>
                <p:cNvSpPr/>
                <p:nvPr/>
              </p:nvSpPr>
              <p:spPr>
                <a:xfrm>
                  <a:off x="49530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6" name="&quot;No&quot; Symbol 185"/>
                <p:cNvSpPr/>
                <p:nvPr/>
              </p:nvSpPr>
              <p:spPr>
                <a:xfrm>
                  <a:off x="58674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7" name="&quot;No&quot; Symbol 186"/>
                <p:cNvSpPr/>
                <p:nvPr/>
              </p:nvSpPr>
              <p:spPr>
                <a:xfrm>
                  <a:off x="6781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46" name="Group 817"/>
          <p:cNvGrpSpPr/>
          <p:nvPr/>
        </p:nvGrpSpPr>
        <p:grpSpPr>
          <a:xfrm flipH="1">
            <a:off x="3733800" y="2971800"/>
            <a:ext cx="1371600" cy="1524000"/>
            <a:chOff x="4648200" y="2209800"/>
            <a:chExt cx="3962400" cy="4057792"/>
          </a:xfrm>
        </p:grpSpPr>
        <p:grpSp>
          <p:nvGrpSpPr>
            <p:cNvPr id="47" name="Group 164"/>
            <p:cNvGrpSpPr/>
            <p:nvPr/>
          </p:nvGrpSpPr>
          <p:grpSpPr>
            <a:xfrm>
              <a:off x="7010400" y="2209800"/>
              <a:ext cx="1524000" cy="2895600"/>
              <a:chOff x="7162800" y="1143000"/>
              <a:chExt cx="1981200" cy="3545131"/>
            </a:xfrm>
          </p:grpSpPr>
          <p:grpSp>
            <p:nvGrpSpPr>
              <p:cNvPr id="150" name="Group 159"/>
              <p:cNvGrpSpPr/>
              <p:nvPr/>
            </p:nvGrpSpPr>
            <p:grpSpPr>
              <a:xfrm>
                <a:off x="7162800" y="1143000"/>
                <a:ext cx="1981200" cy="3545131"/>
                <a:chOff x="5662720" y="1532681"/>
                <a:chExt cx="1576282" cy="2463466"/>
              </a:xfrm>
            </p:grpSpPr>
            <p:sp>
              <p:nvSpPr>
                <p:cNvPr id="159" name="Oval 158"/>
                <p:cNvSpPr/>
                <p:nvPr/>
              </p:nvSpPr>
              <p:spPr>
                <a:xfrm rot="649721" flipH="1">
                  <a:off x="6475386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Oval 159"/>
                <p:cNvSpPr/>
                <p:nvPr/>
              </p:nvSpPr>
              <p:spPr>
                <a:xfrm rot="649721" flipH="1">
                  <a:off x="6111629" y="3734570"/>
                  <a:ext cx="405299" cy="261577"/>
                </a:xfrm>
                <a:prstGeom prst="ellipse">
                  <a:avLst/>
                </a:prstGeom>
                <a:solidFill>
                  <a:srgbClr val="9966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Cloud 137"/>
                <p:cNvSpPr/>
                <p:nvPr/>
              </p:nvSpPr>
              <p:spPr>
                <a:xfrm rot="671737">
                  <a:off x="5831588" y="1689669"/>
                  <a:ext cx="413272" cy="942744"/>
                </a:xfrm>
                <a:prstGeom prst="cloud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Cloud 161"/>
                <p:cNvSpPr/>
                <p:nvPr/>
              </p:nvSpPr>
              <p:spPr>
                <a:xfrm rot="20706537">
                  <a:off x="6651194" y="1794329"/>
                  <a:ext cx="472405" cy="861777"/>
                </a:xfrm>
                <a:prstGeom prst="cloud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Oval 162"/>
                <p:cNvSpPr/>
                <p:nvPr/>
              </p:nvSpPr>
              <p:spPr>
                <a:xfrm rot="20950279">
                  <a:off x="5662720" y="316750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Oval 163"/>
                <p:cNvSpPr/>
                <p:nvPr/>
              </p:nvSpPr>
              <p:spPr>
                <a:xfrm rot="649721" flipH="1">
                  <a:off x="6833703" y="3238459"/>
                  <a:ext cx="405299" cy="17654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Trapezoid 164"/>
                <p:cNvSpPr/>
                <p:nvPr/>
              </p:nvSpPr>
              <p:spPr>
                <a:xfrm flipH="1">
                  <a:off x="6008331" y="2422692"/>
                  <a:ext cx="878238" cy="1450495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Trapezoid 165"/>
                <p:cNvSpPr/>
                <p:nvPr/>
              </p:nvSpPr>
              <p:spPr>
                <a:xfrm rot="1217087" flipH="1">
                  <a:off x="5895872" y="2457661"/>
                  <a:ext cx="363026" cy="839617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Trapezoid 166"/>
                <p:cNvSpPr/>
                <p:nvPr/>
              </p:nvSpPr>
              <p:spPr>
                <a:xfrm rot="20382913">
                  <a:off x="6644565" y="2462118"/>
                  <a:ext cx="395175" cy="870050"/>
                </a:xfrm>
                <a:prstGeom prst="trapezoid">
                  <a:avLst/>
                </a:prstGeom>
                <a:solidFill>
                  <a:srgbClr val="BEA34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Isosceles Triangle 167"/>
                <p:cNvSpPr/>
                <p:nvPr/>
              </p:nvSpPr>
              <p:spPr>
                <a:xfrm rot="10800000" flipH="1">
                  <a:off x="6329609" y="2591689"/>
                  <a:ext cx="292746" cy="292689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Oval 168"/>
                <p:cNvSpPr/>
                <p:nvPr/>
              </p:nvSpPr>
              <p:spPr>
                <a:xfrm flipH="1">
                  <a:off x="6077248" y="1571316"/>
                  <a:ext cx="809321" cy="106422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Cloud 169"/>
                <p:cNvSpPr/>
                <p:nvPr/>
              </p:nvSpPr>
              <p:spPr>
                <a:xfrm rot="16200000">
                  <a:off x="6263298" y="1264802"/>
                  <a:ext cx="424123" cy="959881"/>
                </a:xfrm>
                <a:prstGeom prst="cloud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1" name="Cloud 150"/>
              <p:cNvSpPr/>
              <p:nvPr/>
            </p:nvSpPr>
            <p:spPr>
              <a:xfrm rot="16200000">
                <a:off x="7693703" y="2320976"/>
                <a:ext cx="921895" cy="819462"/>
              </a:xfrm>
              <a:prstGeom prst="cloud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 flipH="1">
                <a:off x="7842606" y="2401040"/>
                <a:ext cx="509413" cy="25405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3" name="Group 163"/>
              <p:cNvGrpSpPr/>
              <p:nvPr/>
            </p:nvGrpSpPr>
            <p:grpSpPr>
              <a:xfrm>
                <a:off x="7543801" y="3581401"/>
                <a:ext cx="1066799" cy="1066800"/>
                <a:chOff x="7543801" y="3581401"/>
                <a:chExt cx="1066799" cy="1066800"/>
              </a:xfrm>
            </p:grpSpPr>
            <p:sp>
              <p:nvSpPr>
                <p:cNvPr id="154" name="Rounded Rectangle 153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5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156" name="Double Wave 155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Double Wave 156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Rounded Rectangle 157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8" name="Group 51"/>
            <p:cNvGrpSpPr/>
            <p:nvPr/>
          </p:nvGrpSpPr>
          <p:grpSpPr>
            <a:xfrm>
              <a:off x="4648200" y="2590800"/>
              <a:ext cx="1447800" cy="2590800"/>
              <a:chOff x="1752601" y="3962400"/>
              <a:chExt cx="990599" cy="1828800"/>
            </a:xfrm>
          </p:grpSpPr>
          <p:sp>
            <p:nvSpPr>
              <p:cNvPr id="137" name="Oval 136"/>
              <p:cNvSpPr/>
              <p:nvPr/>
            </p:nvSpPr>
            <p:spPr>
              <a:xfrm rot="4630237">
                <a:off x="1996397" y="5551579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/>
              <p:cNvSpPr/>
              <p:nvPr/>
            </p:nvSpPr>
            <p:spPr>
              <a:xfrm rot="4630237">
                <a:off x="2283530" y="5536610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Flowchart: Delay 54"/>
              <p:cNvSpPr/>
              <p:nvPr/>
            </p:nvSpPr>
            <p:spPr>
              <a:xfrm rot="16200000">
                <a:off x="1637209" y="4213855"/>
                <a:ext cx="1259895" cy="756985"/>
              </a:xfrm>
              <a:prstGeom prst="flowChartDelay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/>
              <p:cNvSpPr/>
              <p:nvPr/>
            </p:nvSpPr>
            <p:spPr>
              <a:xfrm rot="7016247">
                <a:off x="2531273" y="4914747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/>
              <p:cNvSpPr/>
              <p:nvPr/>
            </p:nvSpPr>
            <p:spPr>
              <a:xfrm rot="4630237">
                <a:off x="1804338" y="4961409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Flowchart: Manual Operation 141"/>
              <p:cNvSpPr/>
              <p:nvPr/>
            </p:nvSpPr>
            <p:spPr>
              <a:xfrm rot="10800000">
                <a:off x="2045282" y="4709005"/>
                <a:ext cx="443750" cy="723273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lowchart: Manual Operation 142"/>
              <p:cNvSpPr/>
              <p:nvPr/>
            </p:nvSpPr>
            <p:spPr>
              <a:xfrm rot="10800000">
                <a:off x="1966973" y="5128970"/>
                <a:ext cx="600368" cy="349971"/>
              </a:xfrm>
              <a:prstGeom prst="flowChartManualOperation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Flowchart: Manual Operation 143"/>
              <p:cNvSpPr/>
              <p:nvPr/>
            </p:nvSpPr>
            <p:spPr>
              <a:xfrm rot="12427803">
                <a:off x="1905094" y="4667306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lowchart: Manual Operation 144"/>
              <p:cNvSpPr/>
              <p:nvPr/>
            </p:nvSpPr>
            <p:spPr>
              <a:xfrm rot="9172197" flipH="1">
                <a:off x="2352726" y="4644511"/>
                <a:ext cx="261029" cy="44290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2019179" y="4125720"/>
                <a:ext cx="495956" cy="6299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Flowchart: Manual Operation 146"/>
              <p:cNvSpPr/>
              <p:nvPr/>
            </p:nvSpPr>
            <p:spPr>
              <a:xfrm rot="10800000">
                <a:off x="1888664" y="5292290"/>
                <a:ext cx="756985" cy="349971"/>
              </a:xfrm>
              <a:prstGeom prst="flowChartManualOperation">
                <a:avLst/>
              </a:prstGeom>
              <a:solidFill>
                <a:srgbClr val="EDCD7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Double Wave 147"/>
              <p:cNvSpPr/>
              <p:nvPr/>
            </p:nvSpPr>
            <p:spPr>
              <a:xfrm>
                <a:off x="2019179" y="4125720"/>
                <a:ext cx="495956" cy="186651"/>
              </a:xfrm>
              <a:prstGeom prst="doubleWave">
                <a:avLst>
                  <a:gd name="adj1" fmla="val 6250"/>
                  <a:gd name="adj2" fmla="val 1038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>
                <a:off x="1966973" y="4125720"/>
                <a:ext cx="600368" cy="6999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102"/>
            <p:cNvGrpSpPr/>
            <p:nvPr/>
          </p:nvGrpSpPr>
          <p:grpSpPr>
            <a:xfrm>
              <a:off x="7239000" y="3429000"/>
              <a:ext cx="1371600" cy="2590800"/>
              <a:chOff x="1565994" y="990600"/>
              <a:chExt cx="2085014" cy="3466754"/>
            </a:xfrm>
          </p:grpSpPr>
          <p:sp>
            <p:nvSpPr>
              <p:cNvPr id="118" name="Oval 117"/>
              <p:cNvSpPr/>
              <p:nvPr/>
            </p:nvSpPr>
            <p:spPr>
              <a:xfrm rot="4427519">
                <a:off x="22061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 rot="17172481" flipH="1">
                <a:off x="27395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Isosceles Triangle 119"/>
              <p:cNvSpPr/>
              <p:nvPr/>
            </p:nvSpPr>
            <p:spPr>
              <a:xfrm>
                <a:off x="1905000" y="2057400"/>
                <a:ext cx="1676400" cy="2133600"/>
              </a:xfrm>
              <a:prstGeom prst="triangle">
                <a:avLst/>
              </a:prstGeom>
              <a:solidFill>
                <a:srgbClr val="BCD7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Isosceles Triangle 120"/>
              <p:cNvSpPr/>
              <p:nvPr/>
            </p:nvSpPr>
            <p:spPr>
              <a:xfrm rot="10800000">
                <a:off x="2514600" y="2286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 rot="19411276">
                <a:off x="3230951" y="2794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 rot="2820608">
                <a:off x="1732904" y="2776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Isosceles Triangle 123"/>
              <p:cNvSpPr/>
              <p:nvPr/>
            </p:nvSpPr>
            <p:spPr>
              <a:xfrm rot="2242960">
                <a:off x="1878936" y="1901223"/>
                <a:ext cx="914400" cy="1255680"/>
              </a:xfrm>
              <a:prstGeom prst="triangle">
                <a:avLst/>
              </a:prstGeom>
              <a:solidFill>
                <a:srgbClr val="BCD7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Isosceles Triangle 124"/>
              <p:cNvSpPr/>
              <p:nvPr/>
            </p:nvSpPr>
            <p:spPr>
              <a:xfrm rot="19284057">
                <a:off x="2654004" y="1900669"/>
                <a:ext cx="914400" cy="1255680"/>
              </a:xfrm>
              <a:prstGeom prst="triangle">
                <a:avLst/>
              </a:prstGeom>
              <a:solidFill>
                <a:srgbClr val="BCD75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>
                <a:off x="2209800" y="990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Cloud 126"/>
              <p:cNvSpPr/>
              <p:nvPr/>
            </p:nvSpPr>
            <p:spPr>
              <a:xfrm>
                <a:off x="2209800" y="990600"/>
                <a:ext cx="990600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Cloud 127"/>
              <p:cNvSpPr/>
              <p:nvPr/>
            </p:nvSpPr>
            <p:spPr>
              <a:xfrm rot="5107997">
                <a:off x="23964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Cloud 128"/>
              <p:cNvSpPr/>
              <p:nvPr/>
            </p:nvSpPr>
            <p:spPr>
              <a:xfrm rot="6038579">
                <a:off x="15582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Trapezoid 129"/>
              <p:cNvSpPr/>
              <p:nvPr/>
            </p:nvSpPr>
            <p:spPr>
              <a:xfrm rot="283094">
                <a:off x="1986442" y="1103684"/>
                <a:ext cx="457200" cy="1295400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Trapezoid 130"/>
              <p:cNvSpPr/>
              <p:nvPr/>
            </p:nvSpPr>
            <p:spPr>
              <a:xfrm rot="21363997">
                <a:off x="3015691" y="1080956"/>
                <a:ext cx="457200" cy="1295400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Flowchart: Stored Data 131"/>
              <p:cNvSpPr/>
              <p:nvPr/>
            </p:nvSpPr>
            <p:spPr>
              <a:xfrm rot="5400000">
                <a:off x="2438400" y="685800"/>
                <a:ext cx="609600" cy="1219200"/>
              </a:xfrm>
              <a:prstGeom prst="flowChartOnlineStorag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Cross 132"/>
              <p:cNvSpPr/>
              <p:nvPr/>
            </p:nvSpPr>
            <p:spPr>
              <a:xfrm>
                <a:off x="1981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Cross 133"/>
              <p:cNvSpPr/>
              <p:nvPr/>
            </p:nvSpPr>
            <p:spPr>
              <a:xfrm>
                <a:off x="2362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Cross 134"/>
              <p:cNvSpPr/>
              <p:nvPr/>
            </p:nvSpPr>
            <p:spPr>
              <a:xfrm>
                <a:off x="28194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Cross 135"/>
              <p:cNvSpPr/>
              <p:nvPr/>
            </p:nvSpPr>
            <p:spPr>
              <a:xfrm>
                <a:off x="3124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154"/>
            <p:cNvGrpSpPr/>
            <p:nvPr/>
          </p:nvGrpSpPr>
          <p:grpSpPr>
            <a:xfrm>
              <a:off x="5791200" y="2209800"/>
              <a:ext cx="1460335" cy="2798228"/>
              <a:chOff x="5719860" y="1011772"/>
              <a:chExt cx="1460335" cy="2798228"/>
            </a:xfrm>
          </p:grpSpPr>
          <p:grpSp>
            <p:nvGrpSpPr>
              <p:cNvPr id="99" name="Group 66"/>
              <p:cNvGrpSpPr/>
              <p:nvPr/>
            </p:nvGrpSpPr>
            <p:grpSpPr>
              <a:xfrm>
                <a:off x="5719860" y="1011772"/>
                <a:ext cx="1460335" cy="2798228"/>
                <a:chOff x="1063405" y="1105006"/>
                <a:chExt cx="1156804" cy="2679532"/>
              </a:xfrm>
            </p:grpSpPr>
            <p:sp>
              <p:nvSpPr>
                <p:cNvPr id="101" name="Oval 100"/>
                <p:cNvSpPr/>
                <p:nvPr/>
              </p:nvSpPr>
              <p:spPr>
                <a:xfrm rot="3435232" flipH="1">
                  <a:off x="1923333" y="2878345"/>
                  <a:ext cx="344631" cy="22373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Oval 101"/>
                <p:cNvSpPr/>
                <p:nvPr/>
              </p:nvSpPr>
              <p:spPr>
                <a:xfrm rot="18164768">
                  <a:off x="1109081" y="2859600"/>
                  <a:ext cx="381000" cy="2611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Oval 102"/>
                <p:cNvSpPr/>
                <p:nvPr/>
              </p:nvSpPr>
              <p:spPr>
                <a:xfrm rot="20260128">
                  <a:off x="1365965" y="3489048"/>
                  <a:ext cx="381000" cy="29549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Oval 103"/>
                <p:cNvSpPr/>
                <p:nvPr/>
              </p:nvSpPr>
              <p:spPr>
                <a:xfrm rot="2101605">
                  <a:off x="1559094" y="3476458"/>
                  <a:ext cx="381000" cy="28905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Trapezoid 104"/>
                <p:cNvSpPr/>
                <p:nvPr/>
              </p:nvSpPr>
              <p:spPr>
                <a:xfrm>
                  <a:off x="1371600" y="2362200"/>
                  <a:ext cx="609600" cy="12954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Trapezoid 105"/>
                <p:cNvSpPr/>
                <p:nvPr/>
              </p:nvSpPr>
              <p:spPr>
                <a:xfrm rot="20676161" flipH="1">
                  <a:off x="1778512" y="2173915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Trapezoid 106"/>
                <p:cNvSpPr/>
                <p:nvPr/>
              </p:nvSpPr>
              <p:spPr>
                <a:xfrm rot="996339">
                  <a:off x="1176071" y="2175726"/>
                  <a:ext cx="415251" cy="825311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Cloud 107"/>
                <p:cNvSpPr/>
                <p:nvPr/>
              </p:nvSpPr>
              <p:spPr>
                <a:xfrm rot="247138">
                  <a:off x="1063405" y="1105006"/>
                  <a:ext cx="1156804" cy="1914203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Trapezoid 108"/>
                <p:cNvSpPr/>
                <p:nvPr/>
              </p:nvSpPr>
              <p:spPr>
                <a:xfrm>
                  <a:off x="1371600" y="2209800"/>
                  <a:ext cx="609600" cy="1295400"/>
                </a:xfrm>
                <a:prstGeom prst="trapezoid">
                  <a:avLst/>
                </a:prstGeom>
                <a:solidFill>
                  <a:srgbClr val="FF996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Oval 109"/>
                <p:cNvSpPr/>
                <p:nvPr/>
              </p:nvSpPr>
              <p:spPr>
                <a:xfrm>
                  <a:off x="1524000" y="1905000"/>
                  <a:ext cx="304800" cy="457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Oval 110"/>
                <p:cNvSpPr/>
                <p:nvPr/>
              </p:nvSpPr>
              <p:spPr>
                <a:xfrm>
                  <a:off x="1295400" y="1219200"/>
                  <a:ext cx="7620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Cloud 111"/>
                <p:cNvSpPr/>
                <p:nvPr/>
              </p:nvSpPr>
              <p:spPr>
                <a:xfrm>
                  <a:off x="1371600" y="1219200"/>
                  <a:ext cx="533400" cy="381000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Quad Arrow 112"/>
                <p:cNvSpPr/>
                <p:nvPr/>
              </p:nvSpPr>
              <p:spPr>
                <a:xfrm>
                  <a:off x="13716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Quad Arrow 113"/>
                <p:cNvSpPr/>
                <p:nvPr/>
              </p:nvSpPr>
              <p:spPr>
                <a:xfrm>
                  <a:off x="1676400" y="3276600"/>
                  <a:ext cx="304800" cy="228600"/>
                </a:xfrm>
                <a:prstGeom prst="quad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Trapezoid 114"/>
                <p:cNvSpPr/>
                <p:nvPr/>
              </p:nvSpPr>
              <p:spPr>
                <a:xfrm rot="996339">
                  <a:off x="1149519" y="1240328"/>
                  <a:ext cx="298481" cy="1024383"/>
                </a:xfrm>
                <a:prstGeom prst="trapezoid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Trapezoid 115"/>
                <p:cNvSpPr/>
                <p:nvPr/>
              </p:nvSpPr>
              <p:spPr>
                <a:xfrm rot="20603661" flipH="1">
                  <a:off x="1892752" y="1240489"/>
                  <a:ext cx="298481" cy="1024383"/>
                </a:xfrm>
                <a:prstGeom prst="trapezoid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Cross 116"/>
                <p:cNvSpPr/>
                <p:nvPr/>
              </p:nvSpPr>
              <p:spPr>
                <a:xfrm>
                  <a:off x="1371600" y="1219200"/>
                  <a:ext cx="609600" cy="228600"/>
                </a:xfrm>
                <a:prstGeom prst="plus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100" name="Straight Connector 99"/>
              <p:cNvCxnSpPr>
                <a:endCxn id="109" idx="3"/>
              </p:cNvCxnSpPr>
              <p:nvPr/>
            </p:nvCxnSpPr>
            <p:spPr>
              <a:xfrm>
                <a:off x="6248400" y="2133600"/>
                <a:ext cx="533881" cy="70829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1" name="Group 175"/>
            <p:cNvGrpSpPr/>
            <p:nvPr/>
          </p:nvGrpSpPr>
          <p:grpSpPr>
            <a:xfrm>
              <a:off x="5029200" y="3657600"/>
              <a:ext cx="1325026" cy="2609992"/>
              <a:chOff x="5913974" y="3028808"/>
              <a:chExt cx="2411294" cy="3767618"/>
            </a:xfrm>
          </p:grpSpPr>
          <p:sp>
            <p:nvSpPr>
              <p:cNvPr id="77" name="Oval 76"/>
              <p:cNvSpPr/>
              <p:nvPr/>
            </p:nvSpPr>
            <p:spPr>
              <a:xfrm rot="20950279">
                <a:off x="7110493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 rot="20950279">
                <a:off x="6500895" y="6477068"/>
                <a:ext cx="685750" cy="31935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rapezoid 78"/>
              <p:cNvSpPr/>
              <p:nvPr/>
            </p:nvSpPr>
            <p:spPr>
              <a:xfrm>
                <a:off x="6387501" y="4383012"/>
                <a:ext cx="1485940" cy="2170187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6697298" y="3563423"/>
                <a:ext cx="805279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 rot="1778146" flipH="1">
                <a:off x="7639518" y="5254192"/>
                <a:ext cx="685750" cy="31729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/>
              <p:cNvSpPr/>
              <p:nvPr/>
            </p:nvSpPr>
            <p:spPr>
              <a:xfrm rot="20147342">
                <a:off x="5913974" y="5229555"/>
                <a:ext cx="685750" cy="37421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rapezoid 82"/>
              <p:cNvSpPr/>
              <p:nvPr/>
            </p:nvSpPr>
            <p:spPr>
              <a:xfrm rot="20382913">
                <a:off x="7449493" y="4425706"/>
                <a:ext cx="614225" cy="1025089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Trapezoid 83"/>
              <p:cNvSpPr/>
              <p:nvPr/>
            </p:nvSpPr>
            <p:spPr>
              <a:xfrm rot="1217087" flipH="1">
                <a:off x="6128343" y="4431148"/>
                <a:ext cx="668618" cy="1062245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6387501" y="3343567"/>
                <a:ext cx="1485940" cy="12993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Chord 85"/>
              <p:cNvSpPr/>
              <p:nvPr/>
            </p:nvSpPr>
            <p:spPr>
              <a:xfrm rot="7621963">
                <a:off x="6466037" y="2914888"/>
                <a:ext cx="1393524" cy="1621363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rapezoid 86"/>
              <p:cNvSpPr/>
              <p:nvPr/>
            </p:nvSpPr>
            <p:spPr>
              <a:xfrm>
                <a:off x="6477000" y="5486400"/>
                <a:ext cx="1295400" cy="2286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Cloud 87"/>
              <p:cNvSpPr/>
              <p:nvPr/>
            </p:nvSpPr>
            <p:spPr>
              <a:xfrm rot="671737">
                <a:off x="6113193" y="3545769"/>
                <a:ext cx="530633" cy="1403388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Cloud 88"/>
              <p:cNvSpPr/>
              <p:nvPr/>
            </p:nvSpPr>
            <p:spPr>
              <a:xfrm rot="20928263" flipH="1">
                <a:off x="7564082" y="3626833"/>
                <a:ext cx="620603" cy="1244278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6324601" y="3505199"/>
                <a:ext cx="1662458" cy="24241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1" name="Group 167"/>
              <p:cNvGrpSpPr/>
              <p:nvPr/>
            </p:nvGrpSpPr>
            <p:grpSpPr>
              <a:xfrm>
                <a:off x="6400800" y="6248400"/>
                <a:ext cx="1417819" cy="273571"/>
                <a:chOff x="457200" y="1600200"/>
                <a:chExt cx="8229600" cy="1752600"/>
              </a:xfrm>
            </p:grpSpPr>
            <p:sp>
              <p:nvSpPr>
                <p:cNvPr id="92" name="Plaque 91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Plaque 92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Plaque 93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Plaque 94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Plaque 95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Plaque 96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Plaque 97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solidFill>
                  <a:srgbClr val="BCD75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" name="Group 186"/>
            <p:cNvGrpSpPr/>
            <p:nvPr/>
          </p:nvGrpSpPr>
          <p:grpSpPr>
            <a:xfrm>
              <a:off x="6019800" y="3200400"/>
              <a:ext cx="1447800" cy="2971800"/>
              <a:chOff x="8191500" y="2895600"/>
              <a:chExt cx="1905000" cy="3429000"/>
            </a:xfrm>
          </p:grpSpPr>
          <p:grpSp>
            <p:nvGrpSpPr>
              <p:cNvPr id="53" name="Group 85"/>
              <p:cNvGrpSpPr/>
              <p:nvPr/>
            </p:nvGrpSpPr>
            <p:grpSpPr>
              <a:xfrm>
                <a:off x="8191500" y="2895600"/>
                <a:ext cx="1905000" cy="3429000"/>
                <a:chOff x="7162800" y="2590801"/>
                <a:chExt cx="1600200" cy="2895598"/>
              </a:xfrm>
            </p:grpSpPr>
            <p:sp>
              <p:nvSpPr>
                <p:cNvPr id="64" name="Rounded Rectangle 63"/>
                <p:cNvSpPr/>
                <p:nvPr/>
              </p:nvSpPr>
              <p:spPr>
                <a:xfrm rot="1254567">
                  <a:off x="7377738" y="2776566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ounded Rectangle 64"/>
                <p:cNvSpPr/>
                <p:nvPr/>
              </p:nvSpPr>
              <p:spPr>
                <a:xfrm rot="20345433" flipH="1">
                  <a:off x="8167040" y="2776567"/>
                  <a:ext cx="460427" cy="93278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Oval 65"/>
                <p:cNvSpPr/>
                <p:nvPr/>
              </p:nvSpPr>
              <p:spPr>
                <a:xfrm rot="6128217">
                  <a:off x="8063330" y="5171484"/>
                  <a:ext cx="264049" cy="365782"/>
                </a:xfrm>
                <a:prstGeom prst="ellipse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Oval 66"/>
                <p:cNvSpPr/>
                <p:nvPr/>
              </p:nvSpPr>
              <p:spPr>
                <a:xfrm rot="4472555">
                  <a:off x="7721505" y="5161706"/>
                  <a:ext cx="241894" cy="384450"/>
                </a:xfrm>
                <a:prstGeom prst="ellipse">
                  <a:avLst/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Oval 67"/>
                <p:cNvSpPr/>
                <p:nvPr/>
              </p:nvSpPr>
              <p:spPr>
                <a:xfrm rot="2901859">
                  <a:off x="7263296" y="4084817"/>
                  <a:ext cx="221384" cy="422376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Oval 68"/>
                <p:cNvSpPr/>
                <p:nvPr/>
              </p:nvSpPr>
              <p:spPr>
                <a:xfrm rot="20226769">
                  <a:off x="8491278" y="4130614"/>
                  <a:ext cx="271722" cy="340623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Trapezoid 69"/>
                <p:cNvSpPr/>
                <p:nvPr/>
              </p:nvSpPr>
              <p:spPr>
                <a:xfrm>
                  <a:off x="7439378" y="3571711"/>
                  <a:ext cx="1177462" cy="1750807"/>
                </a:xfrm>
                <a:prstGeom prst="trapezoid">
                  <a:avLst/>
                </a:prstGeom>
                <a:solidFill>
                  <a:srgbClr val="ECB14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Trapezoid 70"/>
                <p:cNvSpPr/>
                <p:nvPr/>
              </p:nvSpPr>
              <p:spPr>
                <a:xfrm rot="1442139">
                  <a:off x="7397413" y="3467083"/>
                  <a:ext cx="328386" cy="917340"/>
                </a:xfrm>
                <a:prstGeom prst="trapezoid">
                  <a:avLst/>
                </a:prstGeom>
                <a:solidFill>
                  <a:srgbClr val="ECB14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Trapezoid 71"/>
                <p:cNvSpPr/>
                <p:nvPr/>
              </p:nvSpPr>
              <p:spPr>
                <a:xfrm rot="20249249">
                  <a:off x="8292963" y="3468131"/>
                  <a:ext cx="328386" cy="917340"/>
                </a:xfrm>
                <a:prstGeom prst="trapezoid">
                  <a:avLst/>
                </a:prstGeom>
                <a:solidFill>
                  <a:srgbClr val="ECB14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Rounded Rectangle 72"/>
                <p:cNvSpPr/>
                <p:nvPr/>
              </p:nvSpPr>
              <p:spPr>
                <a:xfrm rot="5400000">
                  <a:off x="7818423" y="2264054"/>
                  <a:ext cx="333136" cy="98662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76451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Oval 73"/>
                <p:cNvSpPr/>
                <p:nvPr/>
              </p:nvSpPr>
              <p:spPr>
                <a:xfrm>
                  <a:off x="7557452" y="2790682"/>
                  <a:ext cx="860453" cy="97929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ounded Rectangle 74"/>
                <p:cNvSpPr/>
                <p:nvPr/>
              </p:nvSpPr>
              <p:spPr>
                <a:xfrm>
                  <a:off x="7491676" y="2790682"/>
                  <a:ext cx="996313" cy="17031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875A1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ectangle 75"/>
                <p:cNvSpPr/>
                <p:nvPr/>
              </p:nvSpPr>
              <p:spPr>
                <a:xfrm>
                  <a:off x="7620000" y="4267200"/>
                  <a:ext cx="838200" cy="152400"/>
                </a:xfrm>
                <a:prstGeom prst="rect">
                  <a:avLst/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4" name="Oval 53"/>
              <p:cNvSpPr/>
              <p:nvPr/>
            </p:nvSpPr>
            <p:spPr>
              <a:xfrm rot="21206386">
                <a:off x="8879543" y="3846263"/>
                <a:ext cx="642589" cy="764949"/>
              </a:xfrm>
              <a:prstGeom prst="ellipse">
                <a:avLst/>
              </a:prstGeom>
              <a:solidFill>
                <a:srgbClr val="76451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8966181" y="3962400"/>
                <a:ext cx="355638" cy="228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6" name="Group 178"/>
              <p:cNvGrpSpPr/>
              <p:nvPr/>
            </p:nvGrpSpPr>
            <p:grpSpPr>
              <a:xfrm>
                <a:off x="8534400" y="5791200"/>
                <a:ext cx="1371600" cy="304800"/>
                <a:chOff x="1219200" y="2133600"/>
                <a:chExt cx="7086600" cy="685800"/>
              </a:xfrm>
            </p:grpSpPr>
            <p:sp>
              <p:nvSpPr>
                <p:cNvPr id="57" name="&quot;No&quot; Symbol 56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8" name="&quot;No&quot; Symbol 57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&quot;No&quot; Symbol 58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0" name="&quot;No&quot; Symbol 59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1" name="&quot;No&quot; Symbol 60"/>
                <p:cNvSpPr/>
                <p:nvPr/>
              </p:nvSpPr>
              <p:spPr>
                <a:xfrm>
                  <a:off x="49530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" name="&quot;No&quot; Symbol 61"/>
                <p:cNvSpPr/>
                <p:nvPr/>
              </p:nvSpPr>
              <p:spPr>
                <a:xfrm>
                  <a:off x="58674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3" name="&quot;No&quot; Symbol 62"/>
                <p:cNvSpPr/>
                <p:nvPr/>
              </p:nvSpPr>
              <p:spPr>
                <a:xfrm>
                  <a:off x="6781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" name="Group 643"/>
          <p:cNvGrpSpPr/>
          <p:nvPr/>
        </p:nvGrpSpPr>
        <p:grpSpPr>
          <a:xfrm>
            <a:off x="7315200" y="1219200"/>
            <a:ext cx="1219200" cy="2438400"/>
            <a:chOff x="5530228" y="533400"/>
            <a:chExt cx="2913593" cy="5825482"/>
          </a:xfrm>
        </p:grpSpPr>
        <p:sp>
          <p:nvSpPr>
            <p:cNvPr id="645" name="Oval 644"/>
            <p:cNvSpPr/>
            <p:nvPr/>
          </p:nvSpPr>
          <p:spPr>
            <a:xfrm rot="3646842">
              <a:off x="6888472" y="5751381"/>
              <a:ext cx="721837" cy="493165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Oval 645"/>
            <p:cNvSpPr/>
            <p:nvPr/>
          </p:nvSpPr>
          <p:spPr>
            <a:xfrm rot="6922285">
              <a:off x="6341129" y="5747781"/>
              <a:ext cx="721837" cy="493165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Cloud 646"/>
            <p:cNvSpPr/>
            <p:nvPr/>
          </p:nvSpPr>
          <p:spPr>
            <a:xfrm rot="21304292">
              <a:off x="7077564" y="635545"/>
              <a:ext cx="851179" cy="1600200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Cloud 647"/>
            <p:cNvSpPr/>
            <p:nvPr/>
          </p:nvSpPr>
          <p:spPr>
            <a:xfrm>
              <a:off x="5943600" y="609600"/>
              <a:ext cx="838200" cy="1600200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Oval 648"/>
            <p:cNvSpPr/>
            <p:nvPr/>
          </p:nvSpPr>
          <p:spPr>
            <a:xfrm rot="3770880">
              <a:off x="7070836" y="5264272"/>
              <a:ext cx="808545" cy="4585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Oval 649"/>
            <p:cNvSpPr/>
            <p:nvPr/>
          </p:nvSpPr>
          <p:spPr>
            <a:xfrm rot="2706969">
              <a:off x="7764685" y="3688349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Oval 650"/>
            <p:cNvSpPr/>
            <p:nvPr/>
          </p:nvSpPr>
          <p:spPr>
            <a:xfrm rot="6922285">
              <a:off x="5426729" y="3690382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Flowchart: Manual Operation 651"/>
            <p:cNvSpPr/>
            <p:nvPr/>
          </p:nvSpPr>
          <p:spPr>
            <a:xfrm rot="9035457">
              <a:off x="7363195" y="2440633"/>
              <a:ext cx="748064" cy="1633234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Flowchart: Manual Operation 652"/>
            <p:cNvSpPr/>
            <p:nvPr/>
          </p:nvSpPr>
          <p:spPr>
            <a:xfrm rot="12441478">
              <a:off x="5826095" y="2441228"/>
              <a:ext cx="748064" cy="166045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Flowchart: Manual Operation 653"/>
            <p:cNvSpPr/>
            <p:nvPr/>
          </p:nvSpPr>
          <p:spPr>
            <a:xfrm rot="10800000">
              <a:off x="6054729" y="2438400"/>
              <a:ext cx="1815561" cy="35052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Hexagon 654"/>
            <p:cNvSpPr/>
            <p:nvPr/>
          </p:nvSpPr>
          <p:spPr>
            <a:xfrm>
              <a:off x="6753026" y="775761"/>
              <a:ext cx="418976" cy="363541"/>
            </a:xfrm>
            <a:prstGeom prst="hexagon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Rounded Rectangle 655"/>
            <p:cNvSpPr/>
            <p:nvPr/>
          </p:nvSpPr>
          <p:spPr>
            <a:xfrm>
              <a:off x="6215264" y="4267201"/>
              <a:ext cx="1522203" cy="304800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Oval 656"/>
            <p:cNvSpPr/>
            <p:nvPr/>
          </p:nvSpPr>
          <p:spPr>
            <a:xfrm>
              <a:off x="6553200" y="1752600"/>
              <a:ext cx="770700" cy="14024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Oval 657"/>
            <p:cNvSpPr/>
            <p:nvPr/>
          </p:nvSpPr>
          <p:spPr>
            <a:xfrm>
              <a:off x="6194392" y="533400"/>
              <a:ext cx="1536244" cy="23024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Cloud 658"/>
            <p:cNvSpPr/>
            <p:nvPr/>
          </p:nvSpPr>
          <p:spPr>
            <a:xfrm>
              <a:off x="6580996" y="2088015"/>
              <a:ext cx="762000" cy="1371601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Rounded Rectangle 659"/>
            <p:cNvSpPr/>
            <p:nvPr/>
          </p:nvSpPr>
          <p:spPr>
            <a:xfrm>
              <a:off x="6054733" y="775761"/>
              <a:ext cx="1815561" cy="363541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Oval 660"/>
            <p:cNvSpPr/>
            <p:nvPr/>
          </p:nvSpPr>
          <p:spPr>
            <a:xfrm>
              <a:off x="6750136" y="2270911"/>
              <a:ext cx="437067" cy="306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Wave 661"/>
            <p:cNvSpPr/>
            <p:nvPr/>
          </p:nvSpPr>
          <p:spPr>
            <a:xfrm rot="16200000">
              <a:off x="6705600" y="4952999"/>
              <a:ext cx="1219200" cy="304800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Wave 662"/>
            <p:cNvSpPr/>
            <p:nvPr/>
          </p:nvSpPr>
          <p:spPr>
            <a:xfrm rot="15242885">
              <a:off x="6768063" y="4889830"/>
              <a:ext cx="1322876" cy="414678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Rounded Rectangle 663"/>
            <p:cNvSpPr/>
            <p:nvPr/>
          </p:nvSpPr>
          <p:spPr>
            <a:xfrm>
              <a:off x="7086600" y="4191000"/>
              <a:ext cx="414136" cy="381000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5" name="Group 164"/>
            <p:cNvGrpSpPr/>
            <p:nvPr/>
          </p:nvGrpSpPr>
          <p:grpSpPr>
            <a:xfrm>
              <a:off x="6005384" y="776416"/>
              <a:ext cx="1828800" cy="372763"/>
              <a:chOff x="4343400" y="5863281"/>
              <a:chExt cx="2286000" cy="844379"/>
            </a:xfrm>
          </p:grpSpPr>
          <p:grpSp>
            <p:nvGrpSpPr>
              <p:cNvPr id="694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699" name="Quad Arrow Callout 698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0" name="Quad Arrow Callout 699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Quad Arrow Callout 700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2" name="Quad Arrow Callout 701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03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704" name="Isosceles Triangle 703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5" name="Isosceles Triangle 704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6" name="Isosceles Triangle 705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95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696" name="Isosceles Triangle 695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" name="Isosceles Triangle 696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" name="Isosceles Triangle 697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6" name="Group 165"/>
            <p:cNvGrpSpPr/>
            <p:nvPr/>
          </p:nvGrpSpPr>
          <p:grpSpPr>
            <a:xfrm rot="1889829">
              <a:off x="5530228" y="3667624"/>
              <a:ext cx="726889" cy="372763"/>
              <a:chOff x="4343400" y="5863281"/>
              <a:chExt cx="2286000" cy="844379"/>
            </a:xfrm>
          </p:grpSpPr>
          <p:grpSp>
            <p:nvGrpSpPr>
              <p:cNvPr id="681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686" name="Quad Arrow Callout 685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" name="Quad Arrow Callout 686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" name="Quad Arrow Callout 687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" name="Quad Arrow Callout 688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90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691" name="Isosceles Triangle 690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2" name="Isosceles Triangle 691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3" name="Isosceles Triangle 692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82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683" name="Isosceles Triangle 682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" name="Isosceles Triangle 683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" name="Isosceles Triangle 684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7" name="Group 179"/>
            <p:cNvGrpSpPr/>
            <p:nvPr/>
          </p:nvGrpSpPr>
          <p:grpSpPr>
            <a:xfrm rot="19648799">
              <a:off x="7716932" y="3633804"/>
              <a:ext cx="726889" cy="372763"/>
              <a:chOff x="4343400" y="5863281"/>
              <a:chExt cx="2286000" cy="844379"/>
            </a:xfrm>
          </p:grpSpPr>
          <p:grpSp>
            <p:nvGrpSpPr>
              <p:cNvPr id="668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673" name="Quad Arrow Callout 672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" name="Quad Arrow Callout 673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" name="Quad Arrow Callout 674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" name="Quad Arrow Callout 675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77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678" name="Isosceles Triangle 677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" name="Isosceles Triangle 678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0" name="Isosceles Triangle 679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69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670" name="Isosceles Triangle 669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" name="Isosceles Triangle 670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" name="Isosceles Triangle 671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4" name="Group 91"/>
          <p:cNvGrpSpPr/>
          <p:nvPr/>
        </p:nvGrpSpPr>
        <p:grpSpPr>
          <a:xfrm>
            <a:off x="1905000" y="1143000"/>
            <a:ext cx="1032162" cy="2241335"/>
            <a:chOff x="949038" y="838201"/>
            <a:chExt cx="2214084" cy="4807874"/>
          </a:xfrm>
        </p:grpSpPr>
        <p:sp>
          <p:nvSpPr>
            <p:cNvPr id="503" name="Oval 502"/>
            <p:cNvSpPr/>
            <p:nvPr/>
          </p:nvSpPr>
          <p:spPr>
            <a:xfrm rot="649721" flipH="1">
              <a:off x="2013362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Oval 503"/>
            <p:cNvSpPr/>
            <p:nvPr/>
          </p:nvSpPr>
          <p:spPr>
            <a:xfrm rot="649721" flipH="1">
              <a:off x="1403761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Trapezoid 308"/>
            <p:cNvSpPr/>
            <p:nvPr/>
          </p:nvSpPr>
          <p:spPr>
            <a:xfrm flipH="1">
              <a:off x="1295400" y="2438400"/>
              <a:ext cx="1554334" cy="2963662"/>
            </a:xfrm>
            <a:prstGeom prst="trapezoid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Oval 309"/>
            <p:cNvSpPr/>
            <p:nvPr/>
          </p:nvSpPr>
          <p:spPr>
            <a:xfrm rot="6724914" flipH="1">
              <a:off x="811957" y="3462930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Oval 310"/>
            <p:cNvSpPr/>
            <p:nvPr/>
          </p:nvSpPr>
          <p:spPr>
            <a:xfrm rot="3549535" flipH="1">
              <a:off x="2596757" y="3442199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Trapezoid 311"/>
            <p:cNvSpPr/>
            <p:nvPr/>
          </p:nvSpPr>
          <p:spPr>
            <a:xfrm rot="1217087" flipH="1">
              <a:off x="1145212" y="2348349"/>
              <a:ext cx="596675" cy="1301615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Trapezoid 508"/>
            <p:cNvSpPr/>
            <p:nvPr/>
          </p:nvSpPr>
          <p:spPr>
            <a:xfrm rot="20382913">
              <a:off x="2375775" y="2355258"/>
              <a:ext cx="649515" cy="1348794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Cloud 509"/>
            <p:cNvSpPr/>
            <p:nvPr/>
          </p:nvSpPr>
          <p:spPr>
            <a:xfrm rot="671737">
              <a:off x="1015697" y="1253487"/>
              <a:ext cx="679260" cy="1461487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Cloud 510"/>
            <p:cNvSpPr/>
            <p:nvPr/>
          </p:nvSpPr>
          <p:spPr>
            <a:xfrm rot="20706537">
              <a:off x="2386670" y="1320019"/>
              <a:ext cx="776452" cy="1335968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Trapezoid 511"/>
            <p:cNvSpPr/>
            <p:nvPr/>
          </p:nvSpPr>
          <p:spPr>
            <a:xfrm flipH="1">
              <a:off x="1330050" y="2294138"/>
              <a:ext cx="1443485" cy="2582662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Isosceles Triangle 512"/>
            <p:cNvSpPr/>
            <p:nvPr/>
          </p:nvSpPr>
          <p:spPr>
            <a:xfrm rot="10800000" flipH="1">
              <a:off x="1811213" y="2514114"/>
              <a:ext cx="481162" cy="65992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Cloud 513"/>
            <p:cNvSpPr/>
            <p:nvPr/>
          </p:nvSpPr>
          <p:spPr>
            <a:xfrm rot="16200000">
              <a:off x="1647905" y="409497"/>
              <a:ext cx="809896" cy="1667303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24"/>
            <p:cNvGrpSpPr/>
            <p:nvPr/>
          </p:nvGrpSpPr>
          <p:grpSpPr>
            <a:xfrm>
              <a:off x="1143000" y="2057400"/>
              <a:ext cx="1695267" cy="2438400"/>
              <a:chOff x="4553133" y="914400"/>
              <a:chExt cx="2152467" cy="3437344"/>
            </a:xfrm>
          </p:grpSpPr>
          <p:sp>
            <p:nvSpPr>
              <p:cNvPr id="581" name="Double Wave 23"/>
              <p:cNvSpPr/>
              <p:nvPr/>
            </p:nvSpPr>
            <p:spPr>
              <a:xfrm rot="16807465">
                <a:off x="3382792" y="2343203"/>
                <a:ext cx="3178882" cy="838200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16"/>
              <p:cNvGrpSpPr/>
              <p:nvPr/>
            </p:nvGrpSpPr>
            <p:grpSpPr>
              <a:xfrm>
                <a:off x="4724400" y="914400"/>
                <a:ext cx="1981200" cy="2070031"/>
                <a:chOff x="2624682" y="2226017"/>
                <a:chExt cx="1981200" cy="2070031"/>
              </a:xfrm>
              <a:solidFill>
                <a:srgbClr val="E0C13C"/>
              </a:solidFill>
            </p:grpSpPr>
            <p:sp>
              <p:nvSpPr>
                <p:cNvPr id="583" name="Pie 17"/>
                <p:cNvSpPr/>
                <p:nvPr/>
              </p:nvSpPr>
              <p:spPr>
                <a:xfrm rot="18695073">
                  <a:off x="2580266" y="2270433"/>
                  <a:ext cx="2070031" cy="1981200"/>
                </a:xfrm>
                <a:prstGeom prst="pi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7" name="Group 5"/>
                <p:cNvGrpSpPr/>
                <p:nvPr/>
              </p:nvGrpSpPr>
              <p:grpSpPr>
                <a:xfrm>
                  <a:off x="2743200" y="2438400"/>
                  <a:ext cx="1683225" cy="1529540"/>
                  <a:chOff x="2740938" y="2438400"/>
                  <a:chExt cx="1683225" cy="1529540"/>
                </a:xfrm>
                <a:grpFill/>
              </p:grpSpPr>
              <p:sp>
                <p:nvSpPr>
                  <p:cNvPr id="585" name="Moon 3"/>
                  <p:cNvSpPr/>
                  <p:nvPr/>
                </p:nvSpPr>
                <p:spPr>
                  <a:xfrm rot="16200000">
                    <a:off x="2905503" y="2449280"/>
                    <a:ext cx="1354095" cy="1683225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6" name="Moon 20"/>
                  <p:cNvSpPr/>
                  <p:nvPr/>
                </p:nvSpPr>
                <p:spPr>
                  <a:xfrm rot="16200000">
                    <a:off x="3009901" y="2171700"/>
                    <a:ext cx="1066800" cy="1600199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516" name="Oval 515"/>
            <p:cNvSpPr/>
            <p:nvPr/>
          </p:nvSpPr>
          <p:spPr>
            <a:xfrm flipH="1">
              <a:off x="1443324" y="974294"/>
              <a:ext cx="1330212" cy="164980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58"/>
            <p:cNvGrpSpPr/>
            <p:nvPr/>
          </p:nvGrpSpPr>
          <p:grpSpPr>
            <a:xfrm>
              <a:off x="1236689" y="4868055"/>
              <a:ext cx="1586459" cy="585867"/>
              <a:chOff x="3810000" y="1677648"/>
              <a:chExt cx="4705061" cy="1827552"/>
            </a:xfrm>
          </p:grpSpPr>
          <p:grpSp>
            <p:nvGrpSpPr>
              <p:cNvPr id="28" name="Group 37"/>
              <p:cNvGrpSpPr/>
              <p:nvPr/>
            </p:nvGrpSpPr>
            <p:grpSpPr>
              <a:xfrm>
                <a:off x="3810000" y="1828800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572" name="Half Frame 571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3" name="Half Frame 572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4" name="Half Frame 573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5" name="Half Frame 574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6" name="Donut 575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7" name="Diamond 576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" name="Diamond 577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9" name="Diamond 578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" name="Diamond 579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38"/>
              <p:cNvGrpSpPr/>
              <p:nvPr/>
            </p:nvGrpSpPr>
            <p:grpSpPr>
              <a:xfrm>
                <a:off x="5314014" y="1757596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563" name="Half Frame 562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4" name="Half Frame 563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5" name="Half Frame 564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6" name="Half Frame 565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7" name="Donut 566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8" name="Diamond 567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9" name="Diamond 568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0" name="Diamond 569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" name="Diamond 570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" name="Group 48"/>
              <p:cNvGrpSpPr/>
              <p:nvPr/>
            </p:nvGrpSpPr>
            <p:grpSpPr>
              <a:xfrm>
                <a:off x="6738077" y="1677648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554" name="Half Frame 553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5" name="Half Frame 50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6" name="Half Frame 51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7" name="Half Frame 52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8" name="Donut 361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9" name="Diamond 558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Diamond 559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Diamond 560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" name="Diamond 561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3" name="Group 90"/>
            <p:cNvGrpSpPr/>
            <p:nvPr/>
          </p:nvGrpSpPr>
          <p:grpSpPr>
            <a:xfrm>
              <a:off x="1140502" y="1128010"/>
              <a:ext cx="1722619" cy="206116"/>
              <a:chOff x="3733800" y="723275"/>
              <a:chExt cx="1930420" cy="585867"/>
            </a:xfrm>
          </p:grpSpPr>
          <p:sp>
            <p:nvSpPr>
              <p:cNvPr id="519" name="Rounded Rectangle 15"/>
              <p:cNvSpPr/>
              <p:nvPr/>
            </p:nvSpPr>
            <p:spPr>
              <a:xfrm>
                <a:off x="3733800" y="762000"/>
                <a:ext cx="1930420" cy="533400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4" name="Group 59"/>
              <p:cNvGrpSpPr/>
              <p:nvPr/>
            </p:nvGrpSpPr>
            <p:grpSpPr>
              <a:xfrm rot="228535">
                <a:off x="3889947" y="723275"/>
                <a:ext cx="1586459" cy="585867"/>
                <a:chOff x="3810000" y="1677648"/>
                <a:chExt cx="4705061" cy="1827552"/>
              </a:xfrm>
            </p:grpSpPr>
            <p:grpSp>
              <p:nvGrpSpPr>
                <p:cNvPr id="45" name="Group 37"/>
                <p:cNvGrpSpPr/>
                <p:nvPr/>
              </p:nvGrpSpPr>
              <p:grpSpPr>
                <a:xfrm>
                  <a:off x="3810000" y="1828800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542" name="Half Frame 541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3" name="Half Frame 542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4" name="Half Frame 543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5" name="Half Frame 544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6" name="Donut 545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47" name="Diamond 546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8" name="Diamond 547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9" name="Diamond 548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0" name="Diamond 549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5" name="Group 38"/>
                <p:cNvGrpSpPr/>
                <p:nvPr/>
              </p:nvGrpSpPr>
              <p:grpSpPr>
                <a:xfrm>
                  <a:off x="5314014" y="1757596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533" name="Half Frame 532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4" name="Half Frame 533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5" name="Half Frame 534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6" name="Half Frame 535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7" name="Donut 536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38" name="Diamond 537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Diamond 538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Diamond 539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Diamond 540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" name="Group 48"/>
                <p:cNvGrpSpPr/>
                <p:nvPr/>
              </p:nvGrpSpPr>
              <p:grpSpPr>
                <a:xfrm>
                  <a:off x="6738077" y="1677648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524" name="Half Frame 523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25" name="Half Frame 524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26" name="Half Frame 525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27" name="Half Frame 526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28" name="Donut 527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29" name="Diamond 528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0" name="Diamond 529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Diamond 530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2" name="Diamond 531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80" name="Group 442"/>
          <p:cNvGrpSpPr/>
          <p:nvPr/>
        </p:nvGrpSpPr>
        <p:grpSpPr>
          <a:xfrm>
            <a:off x="5257800" y="457200"/>
            <a:ext cx="1295400" cy="2590800"/>
            <a:chOff x="3733800" y="304800"/>
            <a:chExt cx="2819400" cy="6294664"/>
          </a:xfrm>
        </p:grpSpPr>
        <p:grpSp>
          <p:nvGrpSpPr>
            <p:cNvPr id="81" name="Group 115"/>
            <p:cNvGrpSpPr/>
            <p:nvPr/>
          </p:nvGrpSpPr>
          <p:grpSpPr>
            <a:xfrm>
              <a:off x="3733800" y="480624"/>
              <a:ext cx="2819400" cy="6118840"/>
              <a:chOff x="4343400" y="480624"/>
              <a:chExt cx="2819400" cy="6118840"/>
            </a:xfrm>
          </p:grpSpPr>
          <p:grpSp>
            <p:nvGrpSpPr>
              <p:cNvPr id="82" name="Group 47"/>
              <p:cNvGrpSpPr/>
              <p:nvPr/>
            </p:nvGrpSpPr>
            <p:grpSpPr>
              <a:xfrm rot="562843">
                <a:off x="5615811" y="5865129"/>
                <a:ext cx="656163" cy="734335"/>
                <a:chOff x="6106804" y="4039302"/>
                <a:chExt cx="666047" cy="774146"/>
              </a:xfrm>
            </p:grpSpPr>
            <p:sp>
              <p:nvSpPr>
                <p:cNvPr id="500" name="Oval 78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Oval 500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Oval 501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" name="Group 47"/>
              <p:cNvGrpSpPr/>
              <p:nvPr/>
            </p:nvGrpSpPr>
            <p:grpSpPr>
              <a:xfrm rot="2613352">
                <a:off x="5054860" y="5790578"/>
                <a:ext cx="656163" cy="734335"/>
                <a:chOff x="6106804" y="4039302"/>
                <a:chExt cx="666047" cy="774146"/>
              </a:xfrm>
            </p:grpSpPr>
            <p:sp>
              <p:nvSpPr>
                <p:cNvPr id="497" name="Oval 75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Oval 76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Oval 77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51" name="Oval 450"/>
              <p:cNvSpPr/>
              <p:nvPr/>
            </p:nvSpPr>
            <p:spPr>
              <a:xfrm>
                <a:off x="6556093" y="3770974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Oval 451"/>
              <p:cNvSpPr/>
              <p:nvPr/>
            </p:nvSpPr>
            <p:spPr>
              <a:xfrm>
                <a:off x="4343400" y="3733056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Trapezoid 452"/>
              <p:cNvSpPr/>
              <p:nvPr/>
            </p:nvSpPr>
            <p:spPr>
              <a:xfrm>
                <a:off x="4822118" y="1795678"/>
                <a:ext cx="1914880" cy="4239714"/>
              </a:xfrm>
              <a:prstGeom prst="trapezoid">
                <a:avLst>
                  <a:gd name="adj" fmla="val 20902"/>
                </a:avLst>
              </a:prstGeom>
              <a:solidFill>
                <a:srgbClr val="F4DA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Trapezoid 453"/>
              <p:cNvSpPr/>
              <p:nvPr/>
            </p:nvSpPr>
            <p:spPr>
              <a:xfrm rot="20431102">
                <a:off x="5850405" y="2228881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Trapezoid 454"/>
              <p:cNvSpPr/>
              <p:nvPr/>
            </p:nvSpPr>
            <p:spPr>
              <a:xfrm rot="1195734">
                <a:off x="4592689" y="2183852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Trapezoid 455"/>
              <p:cNvSpPr/>
              <p:nvPr/>
            </p:nvSpPr>
            <p:spPr>
              <a:xfrm>
                <a:off x="4852885" y="2045701"/>
                <a:ext cx="1801660" cy="3199337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" name="Trapezoid 456"/>
              <p:cNvSpPr/>
              <p:nvPr/>
            </p:nvSpPr>
            <p:spPr>
              <a:xfrm rot="218695">
                <a:off x="4871960" y="2153889"/>
                <a:ext cx="813215" cy="316596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" name="Trapezoid 457"/>
              <p:cNvSpPr/>
              <p:nvPr/>
            </p:nvSpPr>
            <p:spPr>
              <a:xfrm rot="21332773">
                <a:off x="5851670" y="2166584"/>
                <a:ext cx="813215" cy="315505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Oval 458"/>
              <p:cNvSpPr/>
              <p:nvPr/>
            </p:nvSpPr>
            <p:spPr>
              <a:xfrm>
                <a:off x="5211002" y="1343032"/>
                <a:ext cx="1025125" cy="14088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Oval 459"/>
              <p:cNvSpPr/>
              <p:nvPr/>
            </p:nvSpPr>
            <p:spPr>
              <a:xfrm>
                <a:off x="4957489" y="686576"/>
                <a:ext cx="1576453" cy="17347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Cloud 460"/>
              <p:cNvSpPr/>
              <p:nvPr/>
            </p:nvSpPr>
            <p:spPr>
              <a:xfrm>
                <a:off x="5257766" y="1915358"/>
                <a:ext cx="900830" cy="1132642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Oval 461"/>
              <p:cNvSpPr/>
              <p:nvPr/>
            </p:nvSpPr>
            <p:spPr>
              <a:xfrm>
                <a:off x="5478051" y="2042146"/>
                <a:ext cx="403650" cy="28794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4" name="Group 87"/>
              <p:cNvGrpSpPr/>
              <p:nvPr/>
            </p:nvGrpSpPr>
            <p:grpSpPr>
              <a:xfrm rot="19865083" flipH="1">
                <a:off x="6048471" y="584063"/>
                <a:ext cx="569975" cy="1560581"/>
                <a:chOff x="7848600" y="914400"/>
                <a:chExt cx="5334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494" name="Moon 493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Moon 494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Oval 495"/>
                <p:cNvSpPr/>
                <p:nvPr/>
              </p:nvSpPr>
              <p:spPr>
                <a:xfrm>
                  <a:off x="7869616" y="1066799"/>
                  <a:ext cx="381061" cy="1828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 86"/>
              <p:cNvGrpSpPr/>
              <p:nvPr/>
            </p:nvGrpSpPr>
            <p:grpSpPr>
              <a:xfrm rot="2107423">
                <a:off x="4808244" y="480624"/>
                <a:ext cx="651400" cy="1713554"/>
                <a:chOff x="7772400" y="914400"/>
                <a:chExt cx="6096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491" name="Moon 490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" name="Moon 491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Oval 492"/>
                <p:cNvSpPr/>
                <p:nvPr/>
              </p:nvSpPr>
              <p:spPr>
                <a:xfrm>
                  <a:off x="7772400" y="1066799"/>
                  <a:ext cx="512938" cy="1964257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89"/>
              <p:cNvGrpSpPr/>
              <p:nvPr/>
            </p:nvGrpSpPr>
            <p:grpSpPr>
              <a:xfrm rot="5774476">
                <a:off x="4190430" y="381057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103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489" name="Quad Arrow Callout 488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0" name="Cross 489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4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487" name="Quad Arrow Callout 486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8" name="Cross 487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8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485" name="Quad Arrow Callout 484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6" name="Cross 485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1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483" name="Quad Arrow Callout 482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4" name="Cross 483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4" name="Group 102"/>
              <p:cNvGrpSpPr/>
              <p:nvPr/>
            </p:nvGrpSpPr>
            <p:grpSpPr>
              <a:xfrm rot="5158791">
                <a:off x="5223503" y="376560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163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477" name="Quad Arrow Callout 476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8" name="Cross 477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4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475" name="Quad Arrow Callout 474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6" name="Cross 475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5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473" name="Quad Arrow Callout 472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4" name="Cross 473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6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471" name="Quad Arrow Callout 470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2" name="Cross 471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83" name="Group 117"/>
            <p:cNvGrpSpPr/>
            <p:nvPr/>
          </p:nvGrpSpPr>
          <p:grpSpPr>
            <a:xfrm flipH="1">
              <a:off x="4038600" y="304800"/>
              <a:ext cx="1905000" cy="2362200"/>
              <a:chOff x="7086307" y="108779"/>
              <a:chExt cx="1617730" cy="2051101"/>
            </a:xfrm>
            <a:solidFill>
              <a:srgbClr val="E0C13C"/>
            </a:solidFill>
          </p:grpSpPr>
          <p:sp>
            <p:nvSpPr>
              <p:cNvPr id="440" name="Rounded Rectangle 439"/>
              <p:cNvSpPr/>
              <p:nvPr/>
            </p:nvSpPr>
            <p:spPr>
              <a:xfrm rot="4035056">
                <a:off x="7847283" y="1226925"/>
                <a:ext cx="1427825" cy="285683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" name="Rounded Rectangle 440"/>
              <p:cNvSpPr/>
              <p:nvPr/>
            </p:nvSpPr>
            <p:spPr>
              <a:xfrm rot="4845266">
                <a:off x="7771081" y="1303126"/>
                <a:ext cx="1427825" cy="285683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4" name="Group 45"/>
              <p:cNvGrpSpPr/>
              <p:nvPr/>
            </p:nvGrpSpPr>
            <p:grpSpPr>
              <a:xfrm rot="21037220">
                <a:off x="7086307" y="108779"/>
                <a:ext cx="1447800" cy="1376021"/>
                <a:chOff x="6723417" y="1711953"/>
                <a:chExt cx="1882250" cy="1770839"/>
              </a:xfrm>
              <a:grpFill/>
            </p:grpSpPr>
            <p:sp>
              <p:nvSpPr>
                <p:cNvPr id="443" name="Chord 442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" name="Chord 443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Moon 444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Rounded Rectangle 445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7" name="Rounded Rectangle 446"/>
                <p:cNvSpPr/>
                <p:nvPr/>
              </p:nvSpPr>
              <p:spPr>
                <a:xfrm rot="551536">
                  <a:off x="6786732" y="2500103"/>
                  <a:ext cx="1742735" cy="201855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" name="Rounded Rectangle 447"/>
                <p:cNvSpPr/>
                <p:nvPr/>
              </p:nvSpPr>
              <p:spPr>
                <a:xfrm rot="744974">
                  <a:off x="6723417" y="2252661"/>
                  <a:ext cx="1856281" cy="367653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85" name="Group 120"/>
          <p:cNvGrpSpPr/>
          <p:nvPr/>
        </p:nvGrpSpPr>
        <p:grpSpPr>
          <a:xfrm>
            <a:off x="2819400" y="1143000"/>
            <a:ext cx="1219200" cy="2819400"/>
            <a:chOff x="3962400" y="685800"/>
            <a:chExt cx="2514600" cy="4930345"/>
          </a:xfrm>
        </p:grpSpPr>
        <p:sp>
          <p:nvSpPr>
            <p:cNvPr id="412" name="Round Diagonal Corner Rectangle 411"/>
            <p:cNvSpPr/>
            <p:nvPr/>
          </p:nvSpPr>
          <p:spPr>
            <a:xfrm rot="12394047">
              <a:off x="5175987" y="958384"/>
              <a:ext cx="901176" cy="169634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Round Diagonal Corner Rectangle 151"/>
            <p:cNvSpPr/>
            <p:nvPr/>
          </p:nvSpPr>
          <p:spPr>
            <a:xfrm rot="19994265" flipH="1">
              <a:off x="4401086" y="947860"/>
              <a:ext cx="904685" cy="183451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Oval 413"/>
            <p:cNvSpPr/>
            <p:nvPr/>
          </p:nvSpPr>
          <p:spPr>
            <a:xfrm>
              <a:off x="4591048" y="744036"/>
              <a:ext cx="1257302" cy="19094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33"/>
            <p:cNvGrpSpPr/>
            <p:nvPr/>
          </p:nvGrpSpPr>
          <p:grpSpPr>
            <a:xfrm rot="2754858">
              <a:off x="4727425" y="4901111"/>
              <a:ext cx="483355" cy="946713"/>
              <a:chOff x="1676400" y="2133600"/>
              <a:chExt cx="1447800" cy="2088845"/>
            </a:xfrm>
          </p:grpSpPr>
          <p:sp>
            <p:nvSpPr>
              <p:cNvPr id="435" name="Oval 173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Moon 435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Moon 436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5" name="Group 45"/>
            <p:cNvGrpSpPr/>
            <p:nvPr/>
          </p:nvGrpSpPr>
          <p:grpSpPr>
            <a:xfrm rot="18845142" flipH="1">
              <a:off x="5215780" y="4792556"/>
              <a:ext cx="525679" cy="955158"/>
              <a:chOff x="1676400" y="2133600"/>
              <a:chExt cx="1447800" cy="2088845"/>
            </a:xfrm>
          </p:grpSpPr>
          <p:sp>
            <p:nvSpPr>
              <p:cNvPr id="432" name="Oval 431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Moon 432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" name="Moon 172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" name="Group 49"/>
            <p:cNvGrpSpPr/>
            <p:nvPr/>
          </p:nvGrpSpPr>
          <p:grpSpPr>
            <a:xfrm>
              <a:off x="4082143" y="2546274"/>
              <a:ext cx="2394857" cy="2681378"/>
              <a:chOff x="4419600" y="2060454"/>
              <a:chExt cx="3045502" cy="4187946"/>
            </a:xfrm>
          </p:grpSpPr>
          <p:sp>
            <p:nvSpPr>
              <p:cNvPr id="423" name="Oval 161"/>
              <p:cNvSpPr/>
              <p:nvPr/>
            </p:nvSpPr>
            <p:spPr>
              <a:xfrm>
                <a:off x="6890479" y="3785016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Oval 423"/>
              <p:cNvSpPr/>
              <p:nvPr/>
            </p:nvSpPr>
            <p:spPr>
              <a:xfrm>
                <a:off x="4419600" y="3810000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Trapezoid 424"/>
              <p:cNvSpPr/>
              <p:nvPr/>
            </p:nvSpPr>
            <p:spPr>
              <a:xfrm rot="20102191">
                <a:off x="6267526" y="2091421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Trapezoid 425"/>
              <p:cNvSpPr/>
              <p:nvPr/>
            </p:nvSpPr>
            <p:spPr>
              <a:xfrm rot="1327004">
                <a:off x="4648115" y="2060454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" name="Trapezoid 426"/>
              <p:cNvSpPr/>
              <p:nvPr/>
            </p:nvSpPr>
            <p:spPr>
              <a:xfrm>
                <a:off x="4876800" y="2133600"/>
                <a:ext cx="2133600" cy="4114800"/>
              </a:xfrm>
              <a:prstGeom prst="trapezoid">
                <a:avLst/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" name="Isosceles Triangle 427"/>
              <p:cNvSpPr/>
              <p:nvPr/>
            </p:nvSpPr>
            <p:spPr>
              <a:xfrm rot="10800000">
                <a:off x="5638800" y="2133600"/>
                <a:ext cx="609600" cy="762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" name="Rectangle 428"/>
              <p:cNvSpPr/>
              <p:nvPr/>
            </p:nvSpPr>
            <p:spPr>
              <a:xfrm>
                <a:off x="5181600" y="4419600"/>
                <a:ext cx="1524000" cy="228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Trapezoid 429"/>
              <p:cNvSpPr/>
              <p:nvPr/>
            </p:nvSpPr>
            <p:spPr>
              <a:xfrm rot="366654" flipH="1">
                <a:off x="4944218" y="2084003"/>
                <a:ext cx="706763" cy="387725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Trapezoid 430"/>
              <p:cNvSpPr/>
              <p:nvPr/>
            </p:nvSpPr>
            <p:spPr>
              <a:xfrm rot="21233346">
                <a:off x="6224662" y="2067736"/>
                <a:ext cx="706763" cy="388657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418" name="Round Diagonal Corner Rectangle 417"/>
            <p:cNvSpPr/>
            <p:nvPr/>
          </p:nvSpPr>
          <p:spPr>
            <a:xfrm rot="14935407">
              <a:off x="4465826" y="651248"/>
              <a:ext cx="734112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Round Diagonal Corner Rectangle 418"/>
            <p:cNvSpPr/>
            <p:nvPr/>
          </p:nvSpPr>
          <p:spPr>
            <a:xfrm rot="18574207">
              <a:off x="5184411" y="589697"/>
              <a:ext cx="717800" cy="91000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Round Diagonal Corner Rectangle 419"/>
            <p:cNvSpPr/>
            <p:nvPr/>
          </p:nvSpPr>
          <p:spPr>
            <a:xfrm rot="18574207">
              <a:off x="4795697" y="2024364"/>
              <a:ext cx="827266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Oval 420"/>
            <p:cNvSpPr/>
            <p:nvPr/>
          </p:nvSpPr>
          <p:spPr>
            <a:xfrm>
              <a:off x="4924270" y="2175277"/>
              <a:ext cx="561416" cy="3973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Rectangle 160"/>
            <p:cNvSpPr/>
            <p:nvPr/>
          </p:nvSpPr>
          <p:spPr>
            <a:xfrm>
              <a:off x="3962400" y="1151957"/>
              <a:ext cx="2394857" cy="214510"/>
            </a:xfrm>
            <a:prstGeom prst="rect">
              <a:avLst/>
            </a:prstGeom>
            <a:solidFill>
              <a:srgbClr val="F1DE8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7" name="Group 49"/>
          <p:cNvGrpSpPr/>
          <p:nvPr/>
        </p:nvGrpSpPr>
        <p:grpSpPr>
          <a:xfrm>
            <a:off x="3770164" y="762000"/>
            <a:ext cx="1783058" cy="3669792"/>
            <a:chOff x="1586246" y="1066800"/>
            <a:chExt cx="1650842" cy="3733800"/>
          </a:xfrm>
        </p:grpSpPr>
        <p:sp>
          <p:nvSpPr>
            <p:cNvPr id="391" name="Oval 390"/>
            <p:cNvSpPr/>
            <p:nvPr/>
          </p:nvSpPr>
          <p:spPr>
            <a:xfrm rot="19231343">
              <a:off x="2902857" y="2949569"/>
              <a:ext cx="334231" cy="4373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Oval 391"/>
            <p:cNvSpPr/>
            <p:nvPr/>
          </p:nvSpPr>
          <p:spPr>
            <a:xfrm rot="976600">
              <a:off x="1586246" y="2933286"/>
              <a:ext cx="347668" cy="4938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Trapezoid 392"/>
            <p:cNvSpPr/>
            <p:nvPr/>
          </p:nvSpPr>
          <p:spPr>
            <a:xfrm rot="20138027" flipH="1">
              <a:off x="2511093" y="2047113"/>
              <a:ext cx="573708" cy="1172928"/>
            </a:xfrm>
            <a:prstGeom prst="trapezoid">
              <a:avLst>
                <a:gd name="adj" fmla="val 37419"/>
              </a:avLst>
            </a:prstGeom>
            <a:solidFill>
              <a:srgbClr val="D9A45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Trapezoid 393"/>
            <p:cNvSpPr/>
            <p:nvPr/>
          </p:nvSpPr>
          <p:spPr>
            <a:xfrm rot="1461973">
              <a:off x="1764366" y="1925153"/>
              <a:ext cx="583247" cy="1302837"/>
            </a:xfrm>
            <a:prstGeom prst="trapezoid">
              <a:avLst>
                <a:gd name="adj" fmla="val 37419"/>
              </a:avLst>
            </a:prstGeom>
            <a:solidFill>
              <a:srgbClr val="D9A45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Trapezoid 394"/>
            <p:cNvSpPr/>
            <p:nvPr/>
          </p:nvSpPr>
          <p:spPr>
            <a:xfrm>
              <a:off x="2064891" y="2101920"/>
              <a:ext cx="685601" cy="931760"/>
            </a:xfrm>
            <a:prstGeom prst="trapezoid">
              <a:avLst>
                <a:gd name="adj" fmla="val 29729"/>
              </a:avLst>
            </a:prstGeom>
            <a:solidFill>
              <a:srgbClr val="DBAF5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Oval 395"/>
            <p:cNvSpPr/>
            <p:nvPr/>
          </p:nvSpPr>
          <p:spPr>
            <a:xfrm rot="886948" flipH="1">
              <a:off x="2390016" y="4438816"/>
              <a:ext cx="358596" cy="3617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Oval 396"/>
            <p:cNvSpPr/>
            <p:nvPr/>
          </p:nvSpPr>
          <p:spPr>
            <a:xfrm rot="20713052">
              <a:off x="1954714" y="4438816"/>
              <a:ext cx="358596" cy="361784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Trapezoid 135"/>
            <p:cNvSpPr/>
            <p:nvPr/>
          </p:nvSpPr>
          <p:spPr>
            <a:xfrm>
              <a:off x="1771062" y="2074678"/>
              <a:ext cx="1273259" cy="2528280"/>
            </a:xfrm>
            <a:prstGeom prst="trapezoid">
              <a:avLst>
                <a:gd name="adj" fmla="val 37419"/>
              </a:avLst>
            </a:prstGeom>
            <a:solidFill>
              <a:srgbClr val="D9A45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Rectangle 398"/>
            <p:cNvSpPr/>
            <p:nvPr/>
          </p:nvSpPr>
          <p:spPr>
            <a:xfrm>
              <a:off x="2057400" y="2971800"/>
              <a:ext cx="685601" cy="147119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Rounded Rectangle 399"/>
            <p:cNvSpPr/>
            <p:nvPr/>
          </p:nvSpPr>
          <p:spPr>
            <a:xfrm>
              <a:off x="2130186" y="3033678"/>
              <a:ext cx="97943" cy="686560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Rounded Rectangle 400"/>
            <p:cNvSpPr/>
            <p:nvPr/>
          </p:nvSpPr>
          <p:spPr>
            <a:xfrm rot="20563410">
              <a:off x="2198302" y="2963482"/>
              <a:ext cx="103527" cy="833680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Rounded Rectangle 401"/>
            <p:cNvSpPr/>
            <p:nvPr/>
          </p:nvSpPr>
          <p:spPr>
            <a:xfrm>
              <a:off x="2097539" y="2935599"/>
              <a:ext cx="130591" cy="147119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Oval 402"/>
            <p:cNvSpPr/>
            <p:nvPr/>
          </p:nvSpPr>
          <p:spPr>
            <a:xfrm>
              <a:off x="2116976" y="1185438"/>
              <a:ext cx="542030" cy="9667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Oval 403"/>
            <p:cNvSpPr/>
            <p:nvPr/>
          </p:nvSpPr>
          <p:spPr>
            <a:xfrm>
              <a:off x="2045780" y="1066800"/>
              <a:ext cx="383267" cy="355913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Oval 404"/>
            <p:cNvSpPr/>
            <p:nvPr/>
          </p:nvSpPr>
          <p:spPr>
            <a:xfrm>
              <a:off x="2390720" y="1066800"/>
              <a:ext cx="383267" cy="355913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Block Arc 405"/>
            <p:cNvSpPr/>
            <p:nvPr/>
          </p:nvSpPr>
          <p:spPr>
            <a:xfrm rot="10800000">
              <a:off x="2122433" y="1145564"/>
              <a:ext cx="574900" cy="1023943"/>
            </a:xfrm>
            <a:prstGeom prst="blockArc">
              <a:avLst>
                <a:gd name="adj1" fmla="val 10379194"/>
                <a:gd name="adj2" fmla="val 20911045"/>
                <a:gd name="adj3" fmla="val 14867"/>
              </a:avLst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07" name="Block Arc 406"/>
            <p:cNvSpPr/>
            <p:nvPr/>
          </p:nvSpPr>
          <p:spPr>
            <a:xfrm rot="21435521">
              <a:off x="2239899" y="1849009"/>
              <a:ext cx="301640" cy="172112"/>
            </a:xfrm>
            <a:prstGeom prst="blockArc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08" name="Cloud 407"/>
            <p:cNvSpPr/>
            <p:nvPr/>
          </p:nvSpPr>
          <p:spPr>
            <a:xfrm rot="21271638">
              <a:off x="2548370" y="1114859"/>
              <a:ext cx="360984" cy="1261592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Cloud 408"/>
            <p:cNvSpPr/>
            <p:nvPr/>
          </p:nvSpPr>
          <p:spPr>
            <a:xfrm rot="273561">
              <a:off x="1905000" y="1177837"/>
              <a:ext cx="328513" cy="1208205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Oval 409"/>
            <p:cNvSpPr/>
            <p:nvPr/>
          </p:nvSpPr>
          <p:spPr>
            <a:xfrm>
              <a:off x="2077718" y="1124447"/>
              <a:ext cx="223573" cy="288238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Oval 148"/>
            <p:cNvSpPr/>
            <p:nvPr/>
          </p:nvSpPr>
          <p:spPr>
            <a:xfrm>
              <a:off x="2524864" y="1124447"/>
              <a:ext cx="223573" cy="288238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8" name="Group 390"/>
          <p:cNvGrpSpPr/>
          <p:nvPr/>
        </p:nvGrpSpPr>
        <p:grpSpPr>
          <a:xfrm>
            <a:off x="6172200" y="914400"/>
            <a:ext cx="1349906" cy="2590800"/>
            <a:chOff x="304800" y="466773"/>
            <a:chExt cx="2438400" cy="4679887"/>
          </a:xfrm>
        </p:grpSpPr>
        <p:sp>
          <p:nvSpPr>
            <p:cNvPr id="372" name="Cloud 371"/>
            <p:cNvSpPr/>
            <p:nvPr/>
          </p:nvSpPr>
          <p:spPr>
            <a:xfrm rot="1518698" flipH="1">
              <a:off x="696996" y="641895"/>
              <a:ext cx="1036027" cy="1814534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Cloud 372"/>
            <p:cNvSpPr/>
            <p:nvPr/>
          </p:nvSpPr>
          <p:spPr>
            <a:xfrm rot="20659987">
              <a:off x="1643959" y="617191"/>
              <a:ext cx="801666" cy="1823031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/>
            <p:cNvSpPr/>
            <p:nvPr/>
          </p:nvSpPr>
          <p:spPr>
            <a:xfrm>
              <a:off x="2243016" y="3074956"/>
              <a:ext cx="500184" cy="6892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/>
            <p:cNvSpPr/>
            <p:nvPr/>
          </p:nvSpPr>
          <p:spPr>
            <a:xfrm>
              <a:off x="304800" y="2936552"/>
              <a:ext cx="500184" cy="764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Oval 375"/>
            <p:cNvSpPr/>
            <p:nvPr/>
          </p:nvSpPr>
          <p:spPr>
            <a:xfrm rot="2225333">
              <a:off x="1231250" y="4469525"/>
              <a:ext cx="392724" cy="6771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Oval 376"/>
            <p:cNvSpPr/>
            <p:nvPr/>
          </p:nvSpPr>
          <p:spPr>
            <a:xfrm rot="20622370">
              <a:off x="1676400" y="4504465"/>
              <a:ext cx="441568" cy="6009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Trapezoid 377"/>
            <p:cNvSpPr/>
            <p:nvPr/>
          </p:nvSpPr>
          <p:spPr>
            <a:xfrm rot="1996156">
              <a:off x="472312" y="2060908"/>
              <a:ext cx="828604" cy="1425120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Trapezoid 378"/>
            <p:cNvSpPr/>
            <p:nvPr/>
          </p:nvSpPr>
          <p:spPr>
            <a:xfrm rot="2041752">
              <a:off x="596736" y="1887584"/>
              <a:ext cx="823712" cy="1289946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Trapezoid 379"/>
            <p:cNvSpPr/>
            <p:nvPr/>
          </p:nvSpPr>
          <p:spPr>
            <a:xfrm rot="19870960">
              <a:off x="1838378" y="2064868"/>
              <a:ext cx="778308" cy="1425120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Trapezoid 380"/>
            <p:cNvSpPr/>
            <p:nvPr/>
          </p:nvSpPr>
          <p:spPr>
            <a:xfrm rot="20036208">
              <a:off x="1686346" y="1909261"/>
              <a:ext cx="823712" cy="1289946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2" name="Trapezoid 381"/>
            <p:cNvSpPr/>
            <p:nvPr/>
          </p:nvSpPr>
          <p:spPr>
            <a:xfrm>
              <a:off x="992554" y="1946398"/>
              <a:ext cx="1187938" cy="2859016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3" name="Oval 382"/>
            <p:cNvSpPr/>
            <p:nvPr/>
          </p:nvSpPr>
          <p:spPr>
            <a:xfrm>
              <a:off x="1321568" y="1720685"/>
              <a:ext cx="491984" cy="6018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Trapezoid 383"/>
            <p:cNvSpPr/>
            <p:nvPr/>
          </p:nvSpPr>
          <p:spPr>
            <a:xfrm rot="21335299">
              <a:off x="1640514" y="1893719"/>
              <a:ext cx="573620" cy="2693877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Trapezoid 384"/>
            <p:cNvSpPr/>
            <p:nvPr/>
          </p:nvSpPr>
          <p:spPr>
            <a:xfrm rot="353417">
              <a:off x="978550" y="1870292"/>
              <a:ext cx="573620" cy="2736017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Oval 385"/>
            <p:cNvSpPr/>
            <p:nvPr/>
          </p:nvSpPr>
          <p:spPr>
            <a:xfrm>
              <a:off x="990600" y="533400"/>
              <a:ext cx="1189892" cy="15245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Rectangle 386"/>
            <p:cNvSpPr/>
            <p:nvPr/>
          </p:nvSpPr>
          <p:spPr>
            <a:xfrm>
              <a:off x="1474350" y="2246140"/>
              <a:ext cx="312616" cy="150474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Rectangle 387"/>
            <p:cNvSpPr/>
            <p:nvPr/>
          </p:nvSpPr>
          <p:spPr>
            <a:xfrm>
              <a:off x="1455960" y="3356998"/>
              <a:ext cx="312616" cy="150474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Cloud 2"/>
            <p:cNvSpPr/>
            <p:nvPr/>
          </p:nvSpPr>
          <p:spPr>
            <a:xfrm rot="15742615" flipH="1">
              <a:off x="1175578" y="95093"/>
              <a:ext cx="698768" cy="1442128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Oval 389"/>
            <p:cNvSpPr/>
            <p:nvPr/>
          </p:nvSpPr>
          <p:spPr>
            <a:xfrm rot="17832791">
              <a:off x="742237" y="902367"/>
              <a:ext cx="459771" cy="236128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rgbClr val="927B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3" name="Group 410"/>
          <p:cNvGrpSpPr/>
          <p:nvPr/>
        </p:nvGrpSpPr>
        <p:grpSpPr>
          <a:xfrm>
            <a:off x="762000" y="990600"/>
            <a:ext cx="1143000" cy="2133600"/>
            <a:chOff x="869243" y="304800"/>
            <a:chExt cx="3111707" cy="6095999"/>
          </a:xfrm>
        </p:grpSpPr>
        <p:sp>
          <p:nvSpPr>
            <p:cNvPr id="341" name="Cloud 340"/>
            <p:cNvSpPr/>
            <p:nvPr/>
          </p:nvSpPr>
          <p:spPr>
            <a:xfrm>
              <a:off x="2729163" y="879231"/>
              <a:ext cx="90437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Cloud 341"/>
            <p:cNvSpPr/>
            <p:nvPr/>
          </p:nvSpPr>
          <p:spPr>
            <a:xfrm rot="19357175">
              <a:off x="2414968" y="304800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Cloud 342"/>
            <p:cNvSpPr/>
            <p:nvPr/>
          </p:nvSpPr>
          <p:spPr>
            <a:xfrm rot="1400185">
              <a:off x="1253647" y="528425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/>
            <p:cNvSpPr/>
            <p:nvPr/>
          </p:nvSpPr>
          <p:spPr>
            <a:xfrm rot="6128217">
              <a:off x="2599910" y="5789497"/>
              <a:ext cx="508459" cy="714146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44"/>
            <p:cNvSpPr/>
            <p:nvPr/>
          </p:nvSpPr>
          <p:spPr>
            <a:xfrm rot="4472555">
              <a:off x="1932241" y="5770418"/>
              <a:ext cx="465798" cy="750592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Trapezoid 345"/>
            <p:cNvSpPr/>
            <p:nvPr/>
          </p:nvSpPr>
          <p:spPr>
            <a:xfrm>
              <a:off x="1378185" y="2713826"/>
              <a:ext cx="2298855" cy="3371400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 rot="2901859">
              <a:off x="1021687" y="3731146"/>
              <a:ext cx="519750" cy="8246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/>
            <p:cNvSpPr/>
            <p:nvPr/>
          </p:nvSpPr>
          <p:spPr>
            <a:xfrm rot="20226769">
              <a:off x="3383265" y="3887342"/>
              <a:ext cx="530504" cy="6559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Trapezoid 348"/>
            <p:cNvSpPr/>
            <p:nvPr/>
          </p:nvSpPr>
          <p:spPr>
            <a:xfrm rot="1442139">
              <a:off x="1296254" y="2512351"/>
              <a:ext cx="641134" cy="176645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Trapezoid 349"/>
            <p:cNvSpPr/>
            <p:nvPr/>
          </p:nvSpPr>
          <p:spPr>
            <a:xfrm rot="20249249">
              <a:off x="3044709" y="2514369"/>
              <a:ext cx="641134" cy="176645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Trapezoid 350"/>
            <p:cNvSpPr/>
            <p:nvPr/>
          </p:nvSpPr>
          <p:spPr>
            <a:xfrm rot="21277925">
              <a:off x="2785040" y="2606313"/>
              <a:ext cx="608984" cy="3435274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Moon 351"/>
            <p:cNvSpPr/>
            <p:nvPr/>
          </p:nvSpPr>
          <p:spPr>
            <a:xfrm rot="15844898">
              <a:off x="1724582" y="2490478"/>
              <a:ext cx="1545422" cy="1442498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Moon 352"/>
            <p:cNvSpPr/>
            <p:nvPr/>
          </p:nvSpPr>
          <p:spPr>
            <a:xfrm rot="16400088">
              <a:off x="1876544" y="2731632"/>
              <a:ext cx="1139136" cy="1430567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Moon 353"/>
            <p:cNvSpPr/>
            <p:nvPr/>
          </p:nvSpPr>
          <p:spPr>
            <a:xfrm rot="16400088">
              <a:off x="2122759" y="2827936"/>
              <a:ext cx="649347" cy="1412732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Oval 354"/>
            <p:cNvSpPr/>
            <p:nvPr/>
          </p:nvSpPr>
          <p:spPr>
            <a:xfrm>
              <a:off x="1608711" y="824958"/>
              <a:ext cx="1679932" cy="22706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Cloud 355"/>
            <p:cNvSpPr/>
            <p:nvPr/>
          </p:nvSpPr>
          <p:spPr>
            <a:xfrm rot="17055069">
              <a:off x="1823944" y="162547"/>
              <a:ext cx="1031674" cy="14798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Cloud 356"/>
            <p:cNvSpPr/>
            <p:nvPr/>
          </p:nvSpPr>
          <p:spPr>
            <a:xfrm>
              <a:off x="1907005" y="2280226"/>
              <a:ext cx="1136352" cy="98893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Oval 357"/>
            <p:cNvSpPr/>
            <p:nvPr/>
          </p:nvSpPr>
          <p:spPr>
            <a:xfrm>
              <a:off x="2153653" y="2445049"/>
              <a:ext cx="585789" cy="3202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Rectangle 358"/>
            <p:cNvSpPr/>
            <p:nvPr/>
          </p:nvSpPr>
          <p:spPr>
            <a:xfrm rot="21215670">
              <a:off x="2901344" y="5460467"/>
              <a:ext cx="564019" cy="25305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Rectangle 359"/>
            <p:cNvSpPr/>
            <p:nvPr/>
          </p:nvSpPr>
          <p:spPr>
            <a:xfrm rot="21215670">
              <a:off x="2907187" y="5038525"/>
              <a:ext cx="488987" cy="2799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Rectangle 360"/>
            <p:cNvSpPr/>
            <p:nvPr/>
          </p:nvSpPr>
          <p:spPr>
            <a:xfrm rot="21215670">
              <a:off x="2886751" y="4628571"/>
              <a:ext cx="475781" cy="21046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6" name="Group 34"/>
            <p:cNvGrpSpPr/>
            <p:nvPr/>
          </p:nvGrpSpPr>
          <p:grpSpPr>
            <a:xfrm>
              <a:off x="1371600" y="5486400"/>
              <a:ext cx="1611443" cy="590264"/>
              <a:chOff x="4343400" y="1905000"/>
              <a:chExt cx="2892972" cy="1143000"/>
            </a:xfrm>
            <a:solidFill>
              <a:srgbClr val="F3D497"/>
            </a:solidFill>
          </p:grpSpPr>
          <p:sp>
            <p:nvSpPr>
              <p:cNvPr id="369" name="Quad Arrow Callout 28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Quad Arrow Callout 29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Quad Arrow Callout 370"/>
              <p:cNvSpPr/>
              <p:nvPr/>
            </p:nvSpPr>
            <p:spPr>
              <a:xfrm>
                <a:off x="61722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4" name="Group 35"/>
            <p:cNvGrpSpPr/>
            <p:nvPr/>
          </p:nvGrpSpPr>
          <p:grpSpPr>
            <a:xfrm rot="19800181">
              <a:off x="3262405" y="3875651"/>
              <a:ext cx="718545" cy="321447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367" name="Quad Arrow Callout 366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Quad Arrow Callout 367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5" name="Group 39"/>
            <p:cNvGrpSpPr/>
            <p:nvPr/>
          </p:nvGrpSpPr>
          <p:grpSpPr>
            <a:xfrm rot="1249093">
              <a:off x="955780" y="3864669"/>
              <a:ext cx="754699" cy="371495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365" name="Quad Arrow Callout 364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Quad Arrow Callout 365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6" name="Group 176"/>
          <p:cNvGrpSpPr/>
          <p:nvPr/>
        </p:nvGrpSpPr>
        <p:grpSpPr>
          <a:xfrm flipH="1">
            <a:off x="6629400" y="2438400"/>
            <a:ext cx="1222033" cy="2822342"/>
            <a:chOff x="1608549" y="551678"/>
            <a:chExt cx="2658651" cy="6140279"/>
          </a:xfrm>
        </p:grpSpPr>
        <p:grpSp>
          <p:nvGrpSpPr>
            <p:cNvPr id="227" name="Group 116"/>
            <p:cNvGrpSpPr/>
            <p:nvPr/>
          </p:nvGrpSpPr>
          <p:grpSpPr>
            <a:xfrm rot="2256287">
              <a:off x="2220555" y="5960562"/>
              <a:ext cx="793231" cy="731395"/>
              <a:chOff x="5400719" y="4152900"/>
              <a:chExt cx="1008064" cy="1276992"/>
            </a:xfrm>
          </p:grpSpPr>
          <p:sp>
            <p:nvSpPr>
              <p:cNvPr id="338" name="Oval 337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Flowchart: Delay 338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0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4" name="Oval 213"/>
            <p:cNvSpPr/>
            <p:nvPr/>
          </p:nvSpPr>
          <p:spPr>
            <a:xfrm rot="1303158">
              <a:off x="1608549" y="4106778"/>
              <a:ext cx="555583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/>
            <p:nvPr/>
          </p:nvSpPr>
          <p:spPr>
            <a:xfrm>
              <a:off x="3733800" y="4114800"/>
              <a:ext cx="533400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8" name="Group 115"/>
            <p:cNvGrpSpPr/>
            <p:nvPr/>
          </p:nvGrpSpPr>
          <p:grpSpPr>
            <a:xfrm>
              <a:off x="3048000" y="5943600"/>
              <a:ext cx="830705" cy="731395"/>
              <a:chOff x="5400719" y="4152900"/>
              <a:chExt cx="1008064" cy="1276992"/>
            </a:xfrm>
          </p:grpSpPr>
          <p:sp>
            <p:nvSpPr>
              <p:cNvPr id="335" name="Oval 112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Flowchart: Delay 113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7" name="Trapezoid 181"/>
            <p:cNvSpPr/>
            <p:nvPr/>
          </p:nvSpPr>
          <p:spPr>
            <a:xfrm>
              <a:off x="2209800" y="3124200"/>
              <a:ext cx="1676400" cy="3124200"/>
            </a:xfrm>
            <a:prstGeom prst="trapezoid">
              <a:avLst>
                <a:gd name="adj" fmla="val 12481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Trapezoid 182"/>
            <p:cNvSpPr/>
            <p:nvPr/>
          </p:nvSpPr>
          <p:spPr>
            <a:xfrm rot="20482973">
              <a:off x="3283974" y="2582959"/>
              <a:ext cx="769496" cy="2081836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rapezoid 183"/>
            <p:cNvSpPr/>
            <p:nvPr/>
          </p:nvSpPr>
          <p:spPr>
            <a:xfrm rot="1324899">
              <a:off x="1935381" y="2583131"/>
              <a:ext cx="769496" cy="2075150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Trapezoid 219"/>
            <p:cNvSpPr/>
            <p:nvPr/>
          </p:nvSpPr>
          <p:spPr>
            <a:xfrm>
              <a:off x="2202304" y="2498359"/>
              <a:ext cx="1676400" cy="3124200"/>
            </a:xfrm>
            <a:prstGeom prst="trapezoid">
              <a:avLst>
                <a:gd name="adj" fmla="val 19634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Isosceles Triangle 220"/>
            <p:cNvSpPr/>
            <p:nvPr/>
          </p:nvSpPr>
          <p:spPr>
            <a:xfrm rot="10800000">
              <a:off x="2590800" y="2514600"/>
              <a:ext cx="990600" cy="1600200"/>
            </a:xfrm>
            <a:prstGeom prst="triangle">
              <a:avLst>
                <a:gd name="adj" fmla="val 5454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Rectangle 221"/>
            <p:cNvSpPr/>
            <p:nvPr/>
          </p:nvSpPr>
          <p:spPr>
            <a:xfrm rot="21023553">
              <a:off x="3528765" y="2521457"/>
              <a:ext cx="153737" cy="1540777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Rectangle 222"/>
            <p:cNvSpPr/>
            <p:nvPr/>
          </p:nvSpPr>
          <p:spPr>
            <a:xfrm rot="955511">
              <a:off x="2186114" y="2515424"/>
              <a:ext cx="298458" cy="2090821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111"/>
            <p:cNvGrpSpPr/>
            <p:nvPr/>
          </p:nvGrpSpPr>
          <p:grpSpPr>
            <a:xfrm>
              <a:off x="2209800" y="5715000"/>
              <a:ext cx="1570042" cy="403485"/>
              <a:chOff x="5181600" y="4648200"/>
              <a:chExt cx="3810000" cy="1066800"/>
            </a:xfrm>
          </p:grpSpPr>
          <p:grpSp>
            <p:nvGrpSpPr>
              <p:cNvPr id="231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33" name="Lightning Bolt 99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Lightning Bolt 10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2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31" name="Lightning Bolt 10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Lightning Bolt 10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29" name="Lightning Bolt 328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Lightning Bolt 329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27" name="Lightning Bolt 326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Lightning Bolt 327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1" name="Group 122"/>
            <p:cNvGrpSpPr/>
            <p:nvPr/>
          </p:nvGrpSpPr>
          <p:grpSpPr>
            <a:xfrm rot="16993735">
              <a:off x="2562814" y="3428014"/>
              <a:ext cx="1570042" cy="403485"/>
              <a:chOff x="5181600" y="4648200"/>
              <a:chExt cx="3810000" cy="1066800"/>
            </a:xfrm>
          </p:grpSpPr>
          <p:grpSp>
            <p:nvGrpSpPr>
              <p:cNvPr id="252" name="Group 419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21" name="Lightning Bolt 320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Lightning Bolt 321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" name="Group 420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19" name="Lightning Bolt 318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Lightning Bolt 319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8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17" name="Lightning Bolt 281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Lightning Bolt 317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3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15" name="Lightning Bolt 314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Lightning Bolt 28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4" name="Group 135"/>
            <p:cNvGrpSpPr/>
            <p:nvPr/>
          </p:nvGrpSpPr>
          <p:grpSpPr>
            <a:xfrm rot="4606265" flipH="1">
              <a:off x="1953215" y="3504215"/>
              <a:ext cx="1570042" cy="403485"/>
              <a:chOff x="5181600" y="4648200"/>
              <a:chExt cx="3810000" cy="1066800"/>
            </a:xfrm>
          </p:grpSpPr>
          <p:grpSp>
            <p:nvGrpSpPr>
              <p:cNvPr id="299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09" name="Lightning Bolt 308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Lightning Bolt 309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0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07" name="Lightning Bolt 306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Lightning Bolt 307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1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05" name="Lightning Bolt 304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Lightning Bolt 305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2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303" name="Lightning Bolt 302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Lightning Bolt 303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1" name="Group 97"/>
            <p:cNvGrpSpPr/>
            <p:nvPr/>
          </p:nvGrpSpPr>
          <p:grpSpPr>
            <a:xfrm>
              <a:off x="1937478" y="551678"/>
              <a:ext cx="2177321" cy="2937283"/>
              <a:chOff x="2147482" y="762000"/>
              <a:chExt cx="1748368" cy="2503339"/>
            </a:xfrm>
          </p:grpSpPr>
          <p:grpSp>
            <p:nvGrpSpPr>
              <p:cNvPr id="312" name="Group 19"/>
              <p:cNvGrpSpPr/>
              <p:nvPr/>
            </p:nvGrpSpPr>
            <p:grpSpPr>
              <a:xfrm rot="5014661">
                <a:off x="2745812" y="1606459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313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292" name="Moon 2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Moon 30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Moon 31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Moon 32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Moon 33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Moon 34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Oval 35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4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285" name="Moon 2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29" name="Oval 193"/>
              <p:cNvSpPr/>
              <p:nvPr/>
            </p:nvSpPr>
            <p:spPr>
              <a:xfrm>
                <a:off x="2514600" y="914400"/>
                <a:ext cx="11430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3" name="Group 18"/>
              <p:cNvGrpSpPr/>
              <p:nvPr/>
            </p:nvGrpSpPr>
            <p:grpSpPr>
              <a:xfrm>
                <a:off x="2438400" y="762000"/>
                <a:ext cx="1219200" cy="887957"/>
                <a:chOff x="4850118" y="788842"/>
                <a:chExt cx="2160282" cy="1573358"/>
              </a:xfrm>
            </p:grpSpPr>
            <p:grpSp>
              <p:nvGrpSpPr>
                <p:cNvPr id="324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276" name="Moon 275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Moon 276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5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269" name="Moon 233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1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2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6" name="Group 53"/>
              <p:cNvGrpSpPr/>
              <p:nvPr/>
            </p:nvGrpSpPr>
            <p:grpSpPr>
              <a:xfrm rot="16585339" flipH="1">
                <a:off x="1650223" y="1671600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362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260" name="Moon 224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Moon 225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Moon 261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Moon 227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Moon 228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5" name="Moon 229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Oval 265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3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253" name="Moon 25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64" name="Group 70"/>
              <p:cNvGrpSpPr/>
              <p:nvPr/>
            </p:nvGrpSpPr>
            <p:grpSpPr>
              <a:xfrm>
                <a:off x="2743200" y="2133600"/>
                <a:ext cx="762000" cy="1131739"/>
                <a:chOff x="4850118" y="864958"/>
                <a:chExt cx="2160282" cy="1497242"/>
              </a:xfrm>
            </p:grpSpPr>
            <p:grpSp>
              <p:nvGrpSpPr>
                <p:cNvPr id="415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244" name="Moon 243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Moon 244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Moon 210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Moon 246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8" name="Moon 247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Moon 213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Oval 249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6" name="Group 9"/>
                <p:cNvGrpSpPr/>
                <p:nvPr/>
              </p:nvGrpSpPr>
              <p:grpSpPr>
                <a:xfrm>
                  <a:off x="4850118" y="864958"/>
                  <a:ext cx="2160282" cy="1421042"/>
                  <a:chOff x="4850118" y="864958"/>
                  <a:chExt cx="2160282" cy="1421042"/>
                </a:xfrm>
              </p:grpSpPr>
              <p:sp>
                <p:nvSpPr>
                  <p:cNvPr id="238" name="Moon 237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0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1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33" name="Oval 232"/>
              <p:cNvSpPr/>
              <p:nvPr/>
            </p:nvSpPr>
            <p:spPr>
              <a:xfrm>
                <a:off x="2362200" y="1143000"/>
                <a:ext cx="685800" cy="5334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233"/>
              <p:cNvSpPr/>
              <p:nvPr/>
            </p:nvSpPr>
            <p:spPr>
              <a:xfrm rot="3876775">
                <a:off x="3261925" y="1144484"/>
                <a:ext cx="533400" cy="3048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>
                <a:off x="2964305" y="2322226"/>
                <a:ext cx="435964" cy="2523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7" name="Group 117"/>
          <p:cNvGrpSpPr/>
          <p:nvPr/>
        </p:nvGrpSpPr>
        <p:grpSpPr>
          <a:xfrm>
            <a:off x="228600" y="2133600"/>
            <a:ext cx="1447800" cy="2935979"/>
            <a:chOff x="533400" y="381000"/>
            <a:chExt cx="2281003" cy="4903390"/>
          </a:xfrm>
        </p:grpSpPr>
        <p:sp>
          <p:nvSpPr>
            <p:cNvPr id="162" name="Cloud 161"/>
            <p:cNvSpPr/>
            <p:nvPr/>
          </p:nvSpPr>
          <p:spPr>
            <a:xfrm rot="4581231">
              <a:off x="1610138" y="7910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8" name="Group 47"/>
            <p:cNvGrpSpPr/>
            <p:nvPr/>
          </p:nvGrpSpPr>
          <p:grpSpPr>
            <a:xfrm rot="2613352">
              <a:off x="991411" y="4510244"/>
              <a:ext cx="666047" cy="774146"/>
              <a:chOff x="6106804" y="4039302"/>
              <a:chExt cx="666047" cy="774146"/>
            </a:xfrm>
          </p:grpSpPr>
          <p:sp>
            <p:nvSpPr>
              <p:cNvPr id="210" name="Oval 209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210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9" name="Group 46"/>
            <p:cNvGrpSpPr/>
            <p:nvPr/>
          </p:nvGrpSpPr>
          <p:grpSpPr>
            <a:xfrm>
              <a:off x="1708441" y="4507745"/>
              <a:ext cx="666047" cy="774146"/>
              <a:chOff x="6106804" y="4039302"/>
              <a:chExt cx="666047" cy="774146"/>
            </a:xfrm>
          </p:grpSpPr>
          <p:sp>
            <p:nvSpPr>
              <p:cNvPr id="207" name="Oval 43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44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45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5" name="Oval 164"/>
            <p:cNvSpPr/>
            <p:nvPr/>
          </p:nvSpPr>
          <p:spPr>
            <a:xfrm>
              <a:off x="2364699" y="3319072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>
              <a:off x="533400" y="3301584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rapezoid 166"/>
            <p:cNvSpPr/>
            <p:nvPr/>
          </p:nvSpPr>
          <p:spPr>
            <a:xfrm rot="20773405">
              <a:off x="1829033" y="1801220"/>
              <a:ext cx="797234" cy="1938579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rapezoid 167"/>
            <p:cNvSpPr/>
            <p:nvPr/>
          </p:nvSpPr>
          <p:spPr>
            <a:xfrm rot="1005497">
              <a:off x="732242" y="1826368"/>
              <a:ext cx="797234" cy="1938579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>
              <a:off x="926892" y="1676400"/>
              <a:ext cx="1676400" cy="3048000"/>
            </a:xfrm>
            <a:prstGeom prst="trapezoid">
              <a:avLst>
                <a:gd name="adj" fmla="val 31259"/>
              </a:avLst>
            </a:prstGeom>
            <a:solidFill>
              <a:srgbClr val="DBAE3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169"/>
            <p:cNvSpPr/>
            <p:nvPr/>
          </p:nvSpPr>
          <p:spPr>
            <a:xfrm>
              <a:off x="926892" y="1524000"/>
              <a:ext cx="1676400" cy="2590800"/>
            </a:xfrm>
            <a:prstGeom prst="trapezoid">
              <a:avLst>
                <a:gd name="adj" fmla="val 32153"/>
              </a:avLst>
            </a:prstGeom>
            <a:solidFill>
              <a:srgbClr val="AE881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/>
            <p:cNvSpPr/>
            <p:nvPr/>
          </p:nvSpPr>
          <p:spPr>
            <a:xfrm rot="21233260">
              <a:off x="1887528" y="1854467"/>
              <a:ext cx="606620" cy="2332130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71"/>
            <p:cNvSpPr/>
            <p:nvPr/>
          </p:nvSpPr>
          <p:spPr>
            <a:xfrm rot="508364">
              <a:off x="915370" y="1810187"/>
              <a:ext cx="654825" cy="2332130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3"/>
            <p:cNvSpPr/>
            <p:nvPr/>
          </p:nvSpPr>
          <p:spPr>
            <a:xfrm>
              <a:off x="1372849" y="1340370"/>
              <a:ext cx="734519" cy="8669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4"/>
            <p:cNvSpPr/>
            <p:nvPr/>
          </p:nvSpPr>
          <p:spPr>
            <a:xfrm>
              <a:off x="1160488" y="483433"/>
              <a:ext cx="1141751" cy="14902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2" name="Group 26"/>
            <p:cNvGrpSpPr/>
            <p:nvPr/>
          </p:nvGrpSpPr>
          <p:grpSpPr>
            <a:xfrm rot="4901522">
              <a:off x="1079356" y="2773919"/>
              <a:ext cx="2209671" cy="524419"/>
              <a:chOff x="5029200" y="1371600"/>
              <a:chExt cx="6791793" cy="1933731"/>
            </a:xfrm>
          </p:grpSpPr>
          <p:grpSp>
            <p:nvGrpSpPr>
              <p:cNvPr id="449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5" name="4-Point Star 1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4-Point Star 1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0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3" name="4-Point Star 202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4-Point Star 203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3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1" name="4-Point Star 200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4-Point Star 201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4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9" name="4-Point Star 2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4-Point Star 2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5" name="Group 27"/>
            <p:cNvGrpSpPr/>
            <p:nvPr/>
          </p:nvGrpSpPr>
          <p:grpSpPr>
            <a:xfrm rot="5740360">
              <a:off x="115989" y="2768133"/>
              <a:ext cx="2209671" cy="524419"/>
              <a:chOff x="5029200" y="1371600"/>
              <a:chExt cx="6791793" cy="1933731"/>
            </a:xfrm>
          </p:grpSpPr>
          <p:grpSp>
            <p:nvGrpSpPr>
              <p:cNvPr id="466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3" name="4-Point Star 192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4-Point Star 193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7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1" name="4-Point Star 190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4-Point Star 191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8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89" name="4-Point Star 188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4-Point Star 189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9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87" name="4-Point Star 27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4-Point Star 187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7" name="Rounded Rectangle 176"/>
            <p:cNvSpPr/>
            <p:nvPr/>
          </p:nvSpPr>
          <p:spPr>
            <a:xfrm>
              <a:off x="1460292" y="2438400"/>
              <a:ext cx="533400" cy="228600"/>
            </a:xfrm>
            <a:prstGeom prst="roundRect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ounded Rectangle 177"/>
            <p:cNvSpPr/>
            <p:nvPr/>
          </p:nvSpPr>
          <p:spPr>
            <a:xfrm>
              <a:off x="1447800" y="2881859"/>
              <a:ext cx="545892" cy="242341"/>
            </a:xfrm>
            <a:prstGeom prst="roundRect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Cloud 178"/>
            <p:cNvSpPr/>
            <p:nvPr/>
          </p:nvSpPr>
          <p:spPr>
            <a:xfrm>
              <a:off x="1155492" y="381000"/>
              <a:ext cx="1143000" cy="457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Cloud 179"/>
            <p:cNvSpPr/>
            <p:nvPr/>
          </p:nvSpPr>
          <p:spPr>
            <a:xfrm rot="5799345">
              <a:off x="619539" y="8672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Cloud 180"/>
            <p:cNvSpPr/>
            <p:nvPr/>
          </p:nvSpPr>
          <p:spPr>
            <a:xfrm rot="5799345">
              <a:off x="1332146" y="1533361"/>
              <a:ext cx="844105" cy="73416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>
              <a:off x="1507761" y="1541489"/>
              <a:ext cx="524656" cy="4322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0" name="Group 746"/>
          <p:cNvGrpSpPr/>
          <p:nvPr/>
        </p:nvGrpSpPr>
        <p:grpSpPr>
          <a:xfrm flipH="1">
            <a:off x="4343400" y="3657600"/>
            <a:ext cx="1219200" cy="2633384"/>
            <a:chOff x="2057400" y="685800"/>
            <a:chExt cx="2704076" cy="5840609"/>
          </a:xfrm>
        </p:grpSpPr>
        <p:sp>
          <p:nvSpPr>
            <p:cNvPr id="136" name="Oval 135"/>
            <p:cNvSpPr/>
            <p:nvPr/>
          </p:nvSpPr>
          <p:spPr>
            <a:xfrm>
              <a:off x="2743200" y="5715000"/>
              <a:ext cx="685800" cy="811409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>
              <a:off x="3505200" y="5715000"/>
              <a:ext cx="685800" cy="811409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9" name="Group 26"/>
            <p:cNvGrpSpPr/>
            <p:nvPr/>
          </p:nvGrpSpPr>
          <p:grpSpPr>
            <a:xfrm>
              <a:off x="2057400" y="685800"/>
              <a:ext cx="2704076" cy="5666658"/>
              <a:chOff x="2590800" y="3886199"/>
              <a:chExt cx="1371600" cy="2771059"/>
            </a:xfrm>
          </p:grpSpPr>
          <p:sp>
            <p:nvSpPr>
              <p:cNvPr id="139" name="Oval 138"/>
              <p:cNvSpPr/>
              <p:nvPr/>
            </p:nvSpPr>
            <p:spPr>
              <a:xfrm>
                <a:off x="3697950" y="5502919"/>
                <a:ext cx="264450" cy="3967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2590800" y="5461464"/>
                <a:ext cx="264450" cy="3967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rapezoid 4"/>
              <p:cNvSpPr/>
              <p:nvPr/>
            </p:nvSpPr>
            <p:spPr>
              <a:xfrm rot="20102191">
                <a:off x="3441242" y="4688457"/>
                <a:ext cx="455888" cy="99399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Trapezoid 141"/>
              <p:cNvSpPr/>
              <p:nvPr/>
            </p:nvSpPr>
            <p:spPr>
              <a:xfrm rot="1327004">
                <a:off x="2695966" y="4673906"/>
                <a:ext cx="455888" cy="99399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Trapezoid 142"/>
              <p:cNvSpPr/>
              <p:nvPr/>
            </p:nvSpPr>
            <p:spPr>
              <a:xfrm>
                <a:off x="2801210" y="4708276"/>
                <a:ext cx="981913" cy="1933460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Trapezoid 143"/>
              <p:cNvSpPr/>
              <p:nvPr/>
            </p:nvSpPr>
            <p:spPr>
              <a:xfrm rot="21445054" flipH="1">
                <a:off x="2762847" y="4697252"/>
                <a:ext cx="1105819" cy="1857126"/>
              </a:xfrm>
              <a:prstGeom prst="trapezoid">
                <a:avLst>
                  <a:gd name="adj" fmla="val 272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/>
              <p:cNvSpPr/>
              <p:nvPr/>
            </p:nvSpPr>
            <p:spPr>
              <a:xfrm rot="662489">
                <a:off x="2871950" y="4755365"/>
                <a:ext cx="175342" cy="78801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 rot="20760750">
                <a:off x="3518085" y="4822377"/>
                <a:ext cx="136063" cy="758215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ound Diagonal Corner Rectangle 146"/>
              <p:cNvSpPr/>
              <p:nvPr/>
            </p:nvSpPr>
            <p:spPr>
              <a:xfrm rot="17471203">
                <a:off x="2762366" y="4149179"/>
                <a:ext cx="710873" cy="547511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ound Diagonal Corner Rectangle 147"/>
              <p:cNvSpPr/>
              <p:nvPr/>
            </p:nvSpPr>
            <p:spPr>
              <a:xfrm rot="15759005" flipV="1">
                <a:off x="3051889" y="4037287"/>
                <a:ext cx="710611" cy="712993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 Diagonal Corner Rectangle 148"/>
              <p:cNvSpPr/>
              <p:nvPr/>
            </p:nvSpPr>
            <p:spPr>
              <a:xfrm rot="21077723">
                <a:off x="3097909" y="3988879"/>
                <a:ext cx="420820" cy="250634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Flowchart: Delay 149"/>
              <p:cNvSpPr/>
              <p:nvPr/>
            </p:nvSpPr>
            <p:spPr>
              <a:xfrm rot="16200000">
                <a:off x="3219820" y="3642931"/>
                <a:ext cx="214829" cy="701366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0" name="Group 94"/>
              <p:cNvGrpSpPr/>
              <p:nvPr/>
            </p:nvGrpSpPr>
            <p:grpSpPr>
              <a:xfrm flipH="1">
                <a:off x="2766141" y="6535757"/>
                <a:ext cx="1078495" cy="121501"/>
                <a:chOff x="6764312" y="5017957"/>
                <a:chExt cx="3174167" cy="544643"/>
              </a:xfrm>
            </p:grpSpPr>
            <p:sp>
              <p:nvSpPr>
                <p:cNvPr id="153" name="Rounded Rectangle 152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81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155" name="Multiply 154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Multiply 155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Diamond 20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Diamond 157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ultiply 158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Diamond 159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Multiply 160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52" name="Rounded Rectangle 151"/>
              <p:cNvSpPr/>
              <p:nvPr/>
            </p:nvSpPr>
            <p:spPr>
              <a:xfrm>
                <a:off x="2938661" y="4109775"/>
                <a:ext cx="695723" cy="558940"/>
              </a:xfrm>
              <a:prstGeom prst="roundRect">
                <a:avLst>
                  <a:gd name="adj" fmla="val 31968"/>
                </a:avLst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82" name="Group 773"/>
          <p:cNvGrpSpPr/>
          <p:nvPr/>
        </p:nvGrpSpPr>
        <p:grpSpPr>
          <a:xfrm>
            <a:off x="2895600" y="3505200"/>
            <a:ext cx="1428272" cy="2743200"/>
            <a:chOff x="4038600" y="304800"/>
            <a:chExt cx="2667000" cy="5122355"/>
          </a:xfrm>
        </p:grpSpPr>
        <p:sp>
          <p:nvSpPr>
            <p:cNvPr id="121" name="Cloud 120"/>
            <p:cNvSpPr/>
            <p:nvPr/>
          </p:nvSpPr>
          <p:spPr>
            <a:xfrm flipH="1">
              <a:off x="4319337" y="793066"/>
              <a:ext cx="772026" cy="126089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Cloud 121"/>
            <p:cNvSpPr/>
            <p:nvPr/>
          </p:nvSpPr>
          <p:spPr>
            <a:xfrm rot="2242825" flipH="1">
              <a:off x="4480972" y="304800"/>
              <a:ext cx="878606" cy="126089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Cloud 122"/>
            <p:cNvSpPr/>
            <p:nvPr/>
          </p:nvSpPr>
          <p:spPr>
            <a:xfrm rot="20199815" flipH="1">
              <a:off x="5472345" y="494881"/>
              <a:ext cx="878606" cy="126089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5471783" flipH="1">
              <a:off x="4775543" y="4847335"/>
              <a:ext cx="432190" cy="609636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 rot="17127445" flipH="1">
              <a:off x="5421385" y="4908816"/>
              <a:ext cx="395928" cy="640750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flipH="1">
              <a:off x="4282200" y="2352472"/>
              <a:ext cx="1962437" cy="286569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 rot="18698141" flipH="1">
              <a:off x="6172441" y="3186003"/>
              <a:ext cx="362358" cy="70396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1373231" flipH="1">
              <a:off x="4038600" y="3267275"/>
              <a:ext cx="452870" cy="55752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rapezoid 128"/>
            <p:cNvSpPr/>
            <p:nvPr/>
          </p:nvSpPr>
          <p:spPr>
            <a:xfrm rot="20157861" flipH="1">
              <a:off x="5767268" y="2181219"/>
              <a:ext cx="547310" cy="1501486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1350751" flipH="1">
              <a:off x="4274685" y="2182934"/>
              <a:ext cx="547310" cy="1501486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Cloud 130"/>
            <p:cNvSpPr/>
            <p:nvPr/>
          </p:nvSpPr>
          <p:spPr>
            <a:xfrm rot="4544931" flipH="1">
              <a:off x="4985301" y="181177"/>
              <a:ext cx="876923" cy="126331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Cloud 131"/>
            <p:cNvSpPr/>
            <p:nvPr/>
          </p:nvSpPr>
          <p:spPr>
            <a:xfrm flipH="1">
              <a:off x="4495800" y="762000"/>
              <a:ext cx="1579656" cy="251970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Cloud 132"/>
            <p:cNvSpPr/>
            <p:nvPr/>
          </p:nvSpPr>
          <p:spPr>
            <a:xfrm flipH="1">
              <a:off x="4121307" y="1423514"/>
              <a:ext cx="970056" cy="168458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Cloud 133"/>
            <p:cNvSpPr/>
            <p:nvPr/>
          </p:nvSpPr>
          <p:spPr>
            <a:xfrm flipH="1">
              <a:off x="5652837" y="1280028"/>
              <a:ext cx="970056" cy="168458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>
              <a:off x="4419600" y="457200"/>
              <a:ext cx="1828800" cy="23622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5" name="Group 789"/>
          <p:cNvGrpSpPr/>
          <p:nvPr/>
        </p:nvGrpSpPr>
        <p:grpSpPr>
          <a:xfrm>
            <a:off x="5257800" y="3352800"/>
            <a:ext cx="1687448" cy="2819400"/>
            <a:chOff x="6248400" y="838200"/>
            <a:chExt cx="2514349" cy="4200993"/>
          </a:xfrm>
        </p:grpSpPr>
        <p:sp>
          <p:nvSpPr>
            <p:cNvPr id="63" name="Oval 62"/>
            <p:cNvSpPr/>
            <p:nvPr/>
          </p:nvSpPr>
          <p:spPr>
            <a:xfrm rot="20950279">
              <a:off x="7492106" y="4590216"/>
              <a:ext cx="646499" cy="448977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20950279">
              <a:off x="6876615" y="4539040"/>
              <a:ext cx="646499" cy="448977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20950279">
              <a:off x="6248400" y="3793885"/>
              <a:ext cx="646499" cy="30301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 rot="649721" flipH="1">
              <a:off x="8116250" y="3672106"/>
              <a:ext cx="646499" cy="30301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 rot="1217087" flipH="1">
              <a:off x="6566246" y="2461349"/>
              <a:ext cx="630348" cy="1493382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rapezoid 67"/>
            <p:cNvSpPr/>
            <p:nvPr/>
          </p:nvSpPr>
          <p:spPr>
            <a:xfrm rot="20382913">
              <a:off x="7811778" y="2453698"/>
              <a:ext cx="579069" cy="1441147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>
              <a:off x="6810571" y="2393678"/>
              <a:ext cx="1400890" cy="2489674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>
              <a:off x="7225720" y="2331841"/>
              <a:ext cx="533676" cy="6477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Chord 70"/>
            <p:cNvSpPr/>
            <p:nvPr/>
          </p:nvSpPr>
          <p:spPr>
            <a:xfrm rot="7621963">
              <a:off x="6839209" y="804926"/>
              <a:ext cx="1298658" cy="1365205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Cloud 71"/>
            <p:cNvSpPr/>
            <p:nvPr/>
          </p:nvSpPr>
          <p:spPr>
            <a:xfrm rot="671737">
              <a:off x="6551963" y="1216618"/>
              <a:ext cx="500261" cy="1972987"/>
            </a:xfrm>
            <a:prstGeom prst="cloud">
              <a:avLst/>
            </a:prstGeom>
            <a:solidFill>
              <a:srgbClr val="755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Cloud 72"/>
            <p:cNvSpPr/>
            <p:nvPr/>
          </p:nvSpPr>
          <p:spPr>
            <a:xfrm rot="20928263" flipH="1">
              <a:off x="7919808" y="1330584"/>
              <a:ext cx="585082" cy="1749298"/>
            </a:xfrm>
            <a:prstGeom prst="cloud">
              <a:avLst/>
            </a:prstGeom>
            <a:solidFill>
              <a:srgbClr val="755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>
              <a:off x="6927312" y="3733230"/>
              <a:ext cx="1167407" cy="297679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7" name="Group 78"/>
            <p:cNvGrpSpPr/>
            <p:nvPr/>
          </p:nvGrpSpPr>
          <p:grpSpPr>
            <a:xfrm>
              <a:off x="6935019" y="3688808"/>
              <a:ext cx="1149788" cy="330835"/>
              <a:chOff x="4953000" y="3276600"/>
              <a:chExt cx="6172200" cy="990600"/>
            </a:xfrm>
          </p:grpSpPr>
          <p:grpSp>
            <p:nvGrpSpPr>
              <p:cNvPr id="518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17" name="Octagon 116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Diamond 117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Diamond 119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0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13" name="Octagon 11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Diamond 11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1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9" name="Octagon 10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Diamond 10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Diamond 11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Diamond 11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2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5" name="Octagon 8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Diamond 8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Diamond 8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Diamond 10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6" name="Cloud 75"/>
            <p:cNvSpPr/>
            <p:nvPr/>
          </p:nvSpPr>
          <p:spPr>
            <a:xfrm rot="802447" flipH="1">
              <a:off x="6594984" y="1062561"/>
              <a:ext cx="1744081" cy="2237074"/>
            </a:xfrm>
            <a:prstGeom prst="cloud">
              <a:avLst/>
            </a:prstGeom>
            <a:solidFill>
              <a:srgbClr val="755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6858000" y="914400"/>
              <a:ext cx="1295400" cy="1676400"/>
            </a:xfrm>
            <a:prstGeom prst="ellipse">
              <a:avLst/>
            </a:prstGeom>
            <a:solidFill>
              <a:srgbClr val="755D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oup 120"/>
            <p:cNvGrpSpPr/>
            <p:nvPr/>
          </p:nvGrpSpPr>
          <p:grpSpPr>
            <a:xfrm>
              <a:off x="6781800" y="1219200"/>
              <a:ext cx="1506465" cy="330835"/>
              <a:chOff x="7637535" y="381000"/>
              <a:chExt cx="1506465" cy="330835"/>
            </a:xfrm>
          </p:grpSpPr>
          <p:sp>
            <p:nvSpPr>
              <p:cNvPr id="79" name="Rectangle 78"/>
              <p:cNvSpPr/>
              <p:nvPr/>
            </p:nvSpPr>
            <p:spPr>
              <a:xfrm>
                <a:off x="7637535" y="381000"/>
                <a:ext cx="1506465" cy="311242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51" name="Group 99"/>
              <p:cNvGrpSpPr/>
              <p:nvPr/>
            </p:nvGrpSpPr>
            <p:grpSpPr>
              <a:xfrm>
                <a:off x="7670969" y="381000"/>
                <a:ext cx="1473031" cy="330835"/>
                <a:chOff x="4953000" y="3276600"/>
                <a:chExt cx="6172200" cy="990600"/>
              </a:xfrm>
            </p:grpSpPr>
            <p:grpSp>
              <p:nvGrpSpPr>
                <p:cNvPr id="552" name="Group 284"/>
                <p:cNvGrpSpPr/>
                <p:nvPr/>
              </p:nvGrpSpPr>
              <p:grpSpPr>
                <a:xfrm>
                  <a:off x="4953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97" name="Octagon 96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Diamond 97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Diamond 98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Diamond 99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3" name="Group 285"/>
                <p:cNvGrpSpPr/>
                <p:nvPr/>
              </p:nvGrpSpPr>
              <p:grpSpPr>
                <a:xfrm>
                  <a:off x="6477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93" name="Octagon 92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Diamond 93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Diamond 94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Diamond 95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2" name="Group 290"/>
                <p:cNvGrpSpPr/>
                <p:nvPr/>
              </p:nvGrpSpPr>
              <p:grpSpPr>
                <a:xfrm>
                  <a:off x="8001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89" name="Octagon 88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Diamond 89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Diamond 90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Diamond 91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4" name="Group 295"/>
                <p:cNvGrpSpPr/>
                <p:nvPr/>
              </p:nvGrpSpPr>
              <p:grpSpPr>
                <a:xfrm>
                  <a:off x="9525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85" name="Octagon 84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Diamond 85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Diamond 86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Diamond 87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587" name="Group 848"/>
          <p:cNvGrpSpPr/>
          <p:nvPr/>
        </p:nvGrpSpPr>
        <p:grpSpPr>
          <a:xfrm>
            <a:off x="1143000" y="3200400"/>
            <a:ext cx="1371600" cy="2971800"/>
            <a:chOff x="427905" y="670262"/>
            <a:chExt cx="1995873" cy="5501938"/>
          </a:xfrm>
        </p:grpSpPr>
        <p:sp>
          <p:nvSpPr>
            <p:cNvPr id="18" name="Moon 17"/>
            <p:cNvSpPr/>
            <p:nvPr/>
          </p:nvSpPr>
          <p:spPr>
            <a:xfrm rot="6932695">
              <a:off x="1496528" y="565277"/>
              <a:ext cx="553191" cy="1301308"/>
            </a:xfrm>
            <a:prstGeom prst="moon">
              <a:avLst>
                <a:gd name="adj" fmla="val 59417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8" name="Group 53"/>
            <p:cNvGrpSpPr/>
            <p:nvPr/>
          </p:nvGrpSpPr>
          <p:grpSpPr>
            <a:xfrm>
              <a:off x="1447800" y="5638800"/>
              <a:ext cx="849696" cy="457200"/>
              <a:chOff x="3277841" y="5049934"/>
              <a:chExt cx="1352361" cy="969254"/>
            </a:xfrm>
          </p:grpSpPr>
          <p:sp>
            <p:nvSpPr>
              <p:cNvPr id="60" name="Oval 59"/>
              <p:cNvSpPr/>
              <p:nvPr/>
            </p:nvSpPr>
            <p:spPr>
              <a:xfrm rot="17198993">
                <a:off x="3519935" y="4833852"/>
                <a:ext cx="888750" cy="13209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Moon 60"/>
              <p:cNvSpPr/>
              <p:nvPr/>
            </p:nvSpPr>
            <p:spPr>
              <a:xfrm rot="16673540">
                <a:off x="3687530" y="5076516"/>
                <a:ext cx="532983" cy="1352361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Moon 61"/>
              <p:cNvSpPr/>
              <p:nvPr/>
            </p:nvSpPr>
            <p:spPr>
              <a:xfrm rot="3527137">
                <a:off x="3852346" y="4964396"/>
                <a:ext cx="414818" cy="689090"/>
              </a:xfrm>
              <a:prstGeom prst="moon">
                <a:avLst>
                  <a:gd name="adj" fmla="val 53648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Oval 19"/>
            <p:cNvSpPr/>
            <p:nvPr/>
          </p:nvSpPr>
          <p:spPr>
            <a:xfrm>
              <a:off x="1981201" y="4191000"/>
              <a:ext cx="304799" cy="7119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 rot="21078051">
              <a:off x="1456103" y="2560976"/>
              <a:ext cx="779400" cy="2184336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>
              <a:off x="920590" y="4679933"/>
              <a:ext cx="1264449" cy="1062477"/>
            </a:xfrm>
            <a:prstGeom prst="trapezoid">
              <a:avLst>
                <a:gd name="adj" fmla="val 1221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>
              <a:off x="1066800" y="2667000"/>
              <a:ext cx="991626" cy="2233450"/>
            </a:xfrm>
            <a:prstGeom prst="trapezoid">
              <a:avLst>
                <a:gd name="adj" fmla="val 25343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Isosceles Triangle 23"/>
            <p:cNvSpPr/>
            <p:nvPr/>
          </p:nvSpPr>
          <p:spPr>
            <a:xfrm rot="10800000">
              <a:off x="1265615" y="2915872"/>
              <a:ext cx="507706" cy="71212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>
              <a:off x="845106" y="2948368"/>
              <a:ext cx="1440893" cy="2522329"/>
            </a:xfrm>
            <a:prstGeom prst="trapezoid">
              <a:avLst>
                <a:gd name="adj" fmla="val 44628"/>
              </a:avLst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942574" y="1206706"/>
              <a:ext cx="1232320" cy="18278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 rot="20762573">
              <a:off x="923944" y="1752530"/>
              <a:ext cx="1292168" cy="23731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0" name="Group 42"/>
            <p:cNvGrpSpPr/>
            <p:nvPr/>
          </p:nvGrpSpPr>
          <p:grpSpPr>
            <a:xfrm rot="17205383">
              <a:off x="669550" y="682988"/>
              <a:ext cx="1320615" cy="1324873"/>
              <a:chOff x="5207746" y="484206"/>
              <a:chExt cx="1365913" cy="774009"/>
            </a:xfrm>
          </p:grpSpPr>
          <p:sp>
            <p:nvSpPr>
              <p:cNvPr id="54" name="Moon 28"/>
              <p:cNvSpPr/>
              <p:nvPr/>
            </p:nvSpPr>
            <p:spPr>
              <a:xfrm rot="4154328">
                <a:off x="5343502" y="698892"/>
                <a:ext cx="340787" cy="61229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Moon 29"/>
              <p:cNvSpPr/>
              <p:nvPr/>
            </p:nvSpPr>
            <p:spPr>
              <a:xfrm rot="8137030">
                <a:off x="5394262" y="484206"/>
                <a:ext cx="839052" cy="574852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Moon 55"/>
              <p:cNvSpPr/>
              <p:nvPr/>
            </p:nvSpPr>
            <p:spPr>
              <a:xfrm rot="3582768">
                <a:off x="5937631" y="585098"/>
                <a:ext cx="282801" cy="62160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6"/>
              <p:cNvSpPr/>
              <p:nvPr/>
            </p:nvSpPr>
            <p:spPr>
              <a:xfrm rot="6344481">
                <a:off x="5396085" y="585004"/>
                <a:ext cx="389971" cy="582594"/>
              </a:xfrm>
              <a:prstGeom prst="moon">
                <a:avLst>
                  <a:gd name="adj" fmla="val 2855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Moon 57"/>
              <p:cNvSpPr/>
              <p:nvPr/>
            </p:nvSpPr>
            <p:spPr>
              <a:xfrm rot="4464348">
                <a:off x="5906901" y="549266"/>
                <a:ext cx="323182" cy="806470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Moon 58"/>
              <p:cNvSpPr/>
              <p:nvPr/>
            </p:nvSpPr>
            <p:spPr>
              <a:xfrm rot="7279113">
                <a:off x="6034746" y="719302"/>
                <a:ext cx="323182" cy="754644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91" name="Group 42"/>
            <p:cNvGrpSpPr/>
            <p:nvPr/>
          </p:nvGrpSpPr>
          <p:grpSpPr>
            <a:xfrm>
              <a:off x="999809" y="4156603"/>
              <a:ext cx="1160266" cy="528603"/>
              <a:chOff x="6172200" y="4565754"/>
              <a:chExt cx="3923675" cy="920646"/>
            </a:xfrm>
          </p:grpSpPr>
          <p:grpSp>
            <p:nvGrpSpPr>
              <p:cNvPr id="597" name="Group 303"/>
              <p:cNvGrpSpPr/>
              <p:nvPr/>
            </p:nvGrpSpPr>
            <p:grpSpPr>
              <a:xfrm>
                <a:off x="6172200" y="4572000"/>
                <a:ext cx="1295400" cy="914400"/>
                <a:chOff x="6172200" y="4572000"/>
                <a:chExt cx="1295400" cy="914400"/>
              </a:xfrm>
            </p:grpSpPr>
            <p:sp>
              <p:nvSpPr>
                <p:cNvPr id="52" name="Quad Arrow Callout 51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Diamond 27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8" name="Group 304"/>
              <p:cNvGrpSpPr/>
              <p:nvPr/>
            </p:nvGrpSpPr>
            <p:grpSpPr>
              <a:xfrm>
                <a:off x="7510072" y="4567003"/>
                <a:ext cx="1295400" cy="914400"/>
                <a:chOff x="6172200" y="4572000"/>
                <a:chExt cx="1295400" cy="914400"/>
              </a:xfrm>
            </p:grpSpPr>
            <p:sp>
              <p:nvSpPr>
                <p:cNvPr id="50" name="Quad Arrow Callout 49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Diamond 50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0" name="Group 307"/>
              <p:cNvGrpSpPr/>
              <p:nvPr/>
            </p:nvGrpSpPr>
            <p:grpSpPr>
              <a:xfrm>
                <a:off x="8800475" y="4565754"/>
                <a:ext cx="1295400" cy="914400"/>
                <a:chOff x="6172200" y="4572000"/>
                <a:chExt cx="1295400" cy="914400"/>
              </a:xfrm>
            </p:grpSpPr>
            <p:sp>
              <p:nvSpPr>
                <p:cNvPr id="48" name="Quad Arrow Callout 47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iamond 23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6" name="Oval 45"/>
              <p:cNvSpPr/>
              <p:nvPr/>
            </p:nvSpPr>
            <p:spPr>
              <a:xfrm>
                <a:off x="7367583" y="4914441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8749176" y="4916939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" name="Oval 29"/>
            <p:cNvSpPr/>
            <p:nvPr/>
          </p:nvSpPr>
          <p:spPr>
            <a:xfrm>
              <a:off x="1219200" y="3962400"/>
              <a:ext cx="464107" cy="7551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1230172">
              <a:off x="1133164" y="2927756"/>
              <a:ext cx="667465" cy="1272097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Moon 31"/>
            <p:cNvSpPr/>
            <p:nvPr/>
          </p:nvSpPr>
          <p:spPr>
            <a:xfrm rot="6932695">
              <a:off x="1127981" y="683942"/>
              <a:ext cx="714996" cy="1301308"/>
            </a:xfrm>
            <a:prstGeom prst="moon">
              <a:avLst>
                <a:gd name="adj" fmla="val 59417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Moon 32"/>
            <p:cNvSpPr/>
            <p:nvPr/>
          </p:nvSpPr>
          <p:spPr>
            <a:xfrm rot="12566789">
              <a:off x="978882" y="779885"/>
              <a:ext cx="414720" cy="130130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Moon 33"/>
            <p:cNvSpPr/>
            <p:nvPr/>
          </p:nvSpPr>
          <p:spPr>
            <a:xfrm rot="9704861" flipH="1" flipV="1">
              <a:off x="1397430" y="693891"/>
              <a:ext cx="263295" cy="1317373"/>
            </a:xfrm>
            <a:prstGeom prst="moon">
              <a:avLst>
                <a:gd name="adj" fmla="val 81205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Moon 34"/>
            <p:cNvSpPr/>
            <p:nvPr/>
          </p:nvSpPr>
          <p:spPr>
            <a:xfrm rot="4580787">
              <a:off x="801963" y="762313"/>
              <a:ext cx="553191" cy="1301308"/>
            </a:xfrm>
            <a:prstGeom prst="moon">
              <a:avLst>
                <a:gd name="adj" fmla="val 59417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 rot="17205383">
              <a:off x="914388" y="962783"/>
              <a:ext cx="663057" cy="970269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Moon 36"/>
            <p:cNvSpPr/>
            <p:nvPr/>
          </p:nvSpPr>
          <p:spPr>
            <a:xfrm rot="11895139" flipV="1">
              <a:off x="1041672" y="670262"/>
              <a:ext cx="112414" cy="1317373"/>
            </a:xfrm>
            <a:prstGeom prst="moon">
              <a:avLst>
                <a:gd name="adj" fmla="val 81205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rot="17205383">
              <a:off x="1078236" y="871628"/>
              <a:ext cx="681703" cy="809668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9" name="Group 54"/>
            <p:cNvGrpSpPr/>
            <p:nvPr/>
          </p:nvGrpSpPr>
          <p:grpSpPr>
            <a:xfrm>
              <a:off x="1066800" y="5715000"/>
              <a:ext cx="849696" cy="457200"/>
              <a:chOff x="3277841" y="5049934"/>
              <a:chExt cx="1352361" cy="969254"/>
            </a:xfrm>
          </p:grpSpPr>
          <p:sp>
            <p:nvSpPr>
              <p:cNvPr id="40" name="Oval 39"/>
              <p:cNvSpPr/>
              <p:nvPr/>
            </p:nvSpPr>
            <p:spPr>
              <a:xfrm rot="17198993">
                <a:off x="3519935" y="4833852"/>
                <a:ext cx="888750" cy="13209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Moon 40"/>
              <p:cNvSpPr/>
              <p:nvPr/>
            </p:nvSpPr>
            <p:spPr>
              <a:xfrm rot="16673540">
                <a:off x="3687530" y="5076516"/>
                <a:ext cx="532983" cy="1352361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Moon 41"/>
              <p:cNvSpPr/>
              <p:nvPr/>
            </p:nvSpPr>
            <p:spPr>
              <a:xfrm rot="3527137">
                <a:off x="3852346" y="4964396"/>
                <a:ext cx="414818" cy="689090"/>
              </a:xfrm>
              <a:prstGeom prst="moon">
                <a:avLst>
                  <a:gd name="adj" fmla="val 53648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6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228600"/>
            <a:ext cx="6781800" cy="4125595"/>
            <a:chOff x="0" y="228600"/>
            <a:chExt cx="9144000" cy="5562600"/>
          </a:xfrm>
        </p:grpSpPr>
        <p:grpSp>
          <p:nvGrpSpPr>
            <p:cNvPr id="3" name="Group 116"/>
            <p:cNvGrpSpPr/>
            <p:nvPr/>
          </p:nvGrpSpPr>
          <p:grpSpPr>
            <a:xfrm>
              <a:off x="3048000" y="228600"/>
              <a:ext cx="1447800" cy="2895600"/>
              <a:chOff x="3886200" y="533400"/>
              <a:chExt cx="2980352" cy="6324600"/>
            </a:xfrm>
          </p:grpSpPr>
          <p:grpSp>
            <p:nvGrpSpPr>
              <p:cNvPr id="4" name="Group 47"/>
              <p:cNvGrpSpPr/>
              <p:nvPr/>
            </p:nvGrpSpPr>
            <p:grpSpPr>
              <a:xfrm>
                <a:off x="5257800" y="6083854"/>
                <a:ext cx="666047" cy="774146"/>
                <a:chOff x="6106804" y="4039302"/>
                <a:chExt cx="666047" cy="774146"/>
              </a:xfrm>
            </p:grpSpPr>
            <p:sp>
              <p:nvSpPr>
                <p:cNvPr id="667" name="Oval 703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Oval 704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Oval 705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" name="Group 47"/>
              <p:cNvGrpSpPr/>
              <p:nvPr/>
            </p:nvGrpSpPr>
            <p:grpSpPr>
              <a:xfrm rot="2613352">
                <a:off x="4747036" y="5960941"/>
                <a:ext cx="666047" cy="774146"/>
                <a:chOff x="6106804" y="4039302"/>
                <a:chExt cx="666047" cy="774146"/>
              </a:xfrm>
            </p:grpSpPr>
            <p:sp>
              <p:nvSpPr>
                <p:cNvPr id="664" name="Oval 663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Oval 664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Oval 665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15" name="Rounded Rectangle 614"/>
              <p:cNvSpPr/>
              <p:nvPr/>
            </p:nvSpPr>
            <p:spPr>
              <a:xfrm>
                <a:off x="4495800" y="1066800"/>
                <a:ext cx="1905000" cy="1371600"/>
              </a:xfrm>
              <a:prstGeom prst="roundRect">
                <a:avLst>
                  <a:gd name="adj" fmla="val 31968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" name="Group 77"/>
              <p:cNvGrpSpPr/>
              <p:nvPr/>
            </p:nvGrpSpPr>
            <p:grpSpPr>
              <a:xfrm>
                <a:off x="3886200" y="2209800"/>
                <a:ext cx="2980352" cy="4187946"/>
                <a:chOff x="3886200" y="1447800"/>
                <a:chExt cx="2980352" cy="4187946"/>
              </a:xfrm>
            </p:grpSpPr>
            <p:grpSp>
              <p:nvGrpSpPr>
                <p:cNvPr id="7" name="Group 54"/>
                <p:cNvGrpSpPr/>
                <p:nvPr/>
              </p:nvGrpSpPr>
              <p:grpSpPr>
                <a:xfrm>
                  <a:off x="3886200" y="1447800"/>
                  <a:ext cx="2980352" cy="4187946"/>
                  <a:chOff x="4419600" y="2060454"/>
                  <a:chExt cx="2980352" cy="4187946"/>
                </a:xfrm>
              </p:grpSpPr>
              <p:sp>
                <p:nvSpPr>
                  <p:cNvPr id="655" name="Oval 654"/>
                  <p:cNvSpPr/>
                  <p:nvPr/>
                </p:nvSpPr>
                <p:spPr>
                  <a:xfrm>
                    <a:off x="6825329" y="3824763"/>
                    <a:ext cx="574623" cy="84444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6" name="Oval 655"/>
                  <p:cNvSpPr/>
                  <p:nvPr/>
                </p:nvSpPr>
                <p:spPr>
                  <a:xfrm>
                    <a:off x="4419600" y="3736540"/>
                    <a:ext cx="574623" cy="84444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7" name="Trapezoid 656"/>
                  <p:cNvSpPr/>
                  <p:nvPr/>
                </p:nvSpPr>
                <p:spPr>
                  <a:xfrm rot="20102191">
                    <a:off x="6267526" y="2091421"/>
                    <a:ext cx="990600" cy="2115430"/>
                  </a:xfrm>
                  <a:prstGeom prst="trapezoid">
                    <a:avLst>
                      <a:gd name="adj" fmla="val 34133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8" name="Trapezoid 657"/>
                  <p:cNvSpPr/>
                  <p:nvPr/>
                </p:nvSpPr>
                <p:spPr>
                  <a:xfrm rot="1327004">
                    <a:off x="4648115" y="2060454"/>
                    <a:ext cx="990600" cy="2115430"/>
                  </a:xfrm>
                  <a:prstGeom prst="trapezoid">
                    <a:avLst>
                      <a:gd name="adj" fmla="val 34133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9" name="Trapezoid 658"/>
                  <p:cNvSpPr/>
                  <p:nvPr/>
                </p:nvSpPr>
                <p:spPr>
                  <a:xfrm>
                    <a:off x="4876800" y="2133600"/>
                    <a:ext cx="2133600" cy="4114800"/>
                  </a:xfrm>
                  <a:prstGeom prst="trapezoid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0" name="Isosceles Triangle 659"/>
                  <p:cNvSpPr/>
                  <p:nvPr/>
                </p:nvSpPr>
                <p:spPr>
                  <a:xfrm rot="10800000">
                    <a:off x="5638800" y="2133600"/>
                    <a:ext cx="609600" cy="762000"/>
                  </a:xfrm>
                  <a:prstGeom prst="triangl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1" name="Rectangle 660"/>
                  <p:cNvSpPr/>
                  <p:nvPr/>
                </p:nvSpPr>
                <p:spPr>
                  <a:xfrm>
                    <a:off x="5181600" y="4419600"/>
                    <a:ext cx="1524000" cy="228600"/>
                  </a:xfrm>
                  <a:prstGeom prst="rect">
                    <a:avLst/>
                  </a:prstGeom>
                  <a:solidFill>
                    <a:schemeClr val="bg2">
                      <a:lumMod val="1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2" name="Trapezoid 661"/>
                  <p:cNvSpPr/>
                  <p:nvPr/>
                </p:nvSpPr>
                <p:spPr>
                  <a:xfrm rot="366654" flipH="1">
                    <a:off x="4940183" y="2083789"/>
                    <a:ext cx="706763" cy="3952346"/>
                  </a:xfrm>
                  <a:prstGeom prst="trapezoid">
                    <a:avLst>
                      <a:gd name="adj" fmla="val 34133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3" name="Trapezoid 662"/>
                  <p:cNvSpPr/>
                  <p:nvPr/>
                </p:nvSpPr>
                <p:spPr>
                  <a:xfrm rot="21233346">
                    <a:off x="6229030" y="2067506"/>
                    <a:ext cx="706763" cy="3967808"/>
                  </a:xfrm>
                  <a:prstGeom prst="trapezoid">
                    <a:avLst>
                      <a:gd name="adj" fmla="val 34133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653" name="Oval 652"/>
                <p:cNvSpPr/>
                <p:nvPr/>
              </p:nvSpPr>
              <p:spPr>
                <a:xfrm rot="662489">
                  <a:off x="4497112" y="1621162"/>
                  <a:ext cx="381000" cy="1677051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4" name="Oval 653"/>
                <p:cNvSpPr/>
                <p:nvPr/>
              </p:nvSpPr>
              <p:spPr>
                <a:xfrm rot="20760750">
                  <a:off x="5888734" y="1668594"/>
                  <a:ext cx="381000" cy="1700366"/>
                </a:xfrm>
                <a:prstGeom prst="ellipse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" name="Group 67"/>
              <p:cNvGrpSpPr/>
              <p:nvPr/>
            </p:nvGrpSpPr>
            <p:grpSpPr>
              <a:xfrm rot="3964948">
                <a:off x="4741132" y="2772493"/>
                <a:ext cx="1033333" cy="208574"/>
                <a:chOff x="6764312" y="5017957"/>
                <a:chExt cx="3174167" cy="544643"/>
              </a:xfrm>
            </p:grpSpPr>
            <p:sp>
              <p:nvSpPr>
                <p:cNvPr id="643" name="Rounded Rectangle 642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645" name="Multiply 644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6" name="Multiply 645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7" name="Diamond 646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8" name="Diamond 647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9" name="Multiply 648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0" name="Diamond 649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1" name="Multiply 650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618" name="Oval 617"/>
              <p:cNvSpPr/>
              <p:nvPr/>
            </p:nvSpPr>
            <p:spPr>
              <a:xfrm>
                <a:off x="4724400" y="533400"/>
                <a:ext cx="1371600" cy="1981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9" name="Round Diagonal Corner Rectangle 618"/>
              <p:cNvSpPr/>
              <p:nvPr/>
            </p:nvSpPr>
            <p:spPr>
              <a:xfrm rot="17471203">
                <a:off x="3968918" y="1297000"/>
                <a:ext cx="1512884" cy="533400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Round Diagonal Corner Rectangle 619"/>
              <p:cNvSpPr/>
              <p:nvPr/>
            </p:nvSpPr>
            <p:spPr>
              <a:xfrm rot="15759005" flipV="1">
                <a:off x="5407740" y="1285586"/>
                <a:ext cx="1512325" cy="533400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Round Diagonal Corner Rectangle 620"/>
              <p:cNvSpPr/>
              <p:nvPr/>
            </p:nvSpPr>
            <p:spPr>
              <a:xfrm rot="21077723">
                <a:off x="4988097" y="751921"/>
                <a:ext cx="914400" cy="533400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lowchart: Delay 621"/>
              <p:cNvSpPr/>
              <p:nvPr/>
            </p:nvSpPr>
            <p:spPr>
              <a:xfrm rot="16200000">
                <a:off x="5257800" y="0"/>
                <a:ext cx="457200" cy="1524000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" name="Group 84"/>
              <p:cNvGrpSpPr/>
              <p:nvPr/>
            </p:nvGrpSpPr>
            <p:grpSpPr>
              <a:xfrm rot="17635052" flipH="1">
                <a:off x="5045932" y="2772494"/>
                <a:ext cx="1033333" cy="208574"/>
                <a:chOff x="6764312" y="5017957"/>
                <a:chExt cx="3174167" cy="544643"/>
              </a:xfrm>
            </p:grpSpPr>
            <p:sp>
              <p:nvSpPr>
                <p:cNvPr id="634" name="Rounded Rectangle 633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636" name="Multiply 635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7" name="Multiply 636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8" name="Diamond 637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9" name="Diamond 638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0" name="Multiply 639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1" name="Diamond 640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2" name="Multiply 641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" name="Group 94"/>
              <p:cNvGrpSpPr/>
              <p:nvPr/>
            </p:nvGrpSpPr>
            <p:grpSpPr>
              <a:xfrm flipH="1">
                <a:off x="4267199" y="6172201"/>
                <a:ext cx="2343463" cy="258580"/>
                <a:chOff x="6764312" y="5017957"/>
                <a:chExt cx="3174167" cy="544643"/>
              </a:xfrm>
            </p:grpSpPr>
            <p:sp>
              <p:nvSpPr>
                <p:cNvPr id="625" name="Rounded Rectangle 624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627" name="Multiply 626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8" name="Multiply 627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9" name="Diamond 628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0" name="Diamond 629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1" name="Multiply 630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2" name="Diamond 631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3" name="Multiply 632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4" name="Group 559"/>
            <p:cNvGrpSpPr/>
            <p:nvPr/>
          </p:nvGrpSpPr>
          <p:grpSpPr>
            <a:xfrm>
              <a:off x="1828800" y="609600"/>
              <a:ext cx="1447800" cy="2743200"/>
              <a:chOff x="304800" y="466773"/>
              <a:chExt cx="2438400" cy="4679887"/>
            </a:xfrm>
          </p:grpSpPr>
          <p:sp>
            <p:nvSpPr>
              <p:cNvPr id="594" name="Cloud 560"/>
              <p:cNvSpPr/>
              <p:nvPr/>
            </p:nvSpPr>
            <p:spPr>
              <a:xfrm rot="1518698" flipH="1">
                <a:off x="696996" y="641895"/>
                <a:ext cx="1036027" cy="1814534"/>
              </a:xfrm>
              <a:prstGeom prst="clou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" name="Cloud 561"/>
              <p:cNvSpPr/>
              <p:nvPr/>
            </p:nvSpPr>
            <p:spPr>
              <a:xfrm rot="20659987">
                <a:off x="1643959" y="617191"/>
                <a:ext cx="801666" cy="1823031"/>
              </a:xfrm>
              <a:prstGeom prst="clou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Oval 595"/>
              <p:cNvSpPr/>
              <p:nvPr/>
            </p:nvSpPr>
            <p:spPr>
              <a:xfrm>
                <a:off x="2243016" y="3074956"/>
                <a:ext cx="500184" cy="68920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Oval 596"/>
              <p:cNvSpPr/>
              <p:nvPr/>
            </p:nvSpPr>
            <p:spPr>
              <a:xfrm>
                <a:off x="304800" y="2936552"/>
                <a:ext cx="500184" cy="76444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Oval 597"/>
              <p:cNvSpPr/>
              <p:nvPr/>
            </p:nvSpPr>
            <p:spPr>
              <a:xfrm rot="2225333">
                <a:off x="1231250" y="4469525"/>
                <a:ext cx="392724" cy="677135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Oval 598"/>
              <p:cNvSpPr/>
              <p:nvPr/>
            </p:nvSpPr>
            <p:spPr>
              <a:xfrm rot="20622370">
                <a:off x="1676400" y="4504465"/>
                <a:ext cx="441568" cy="600935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Trapezoid 566"/>
              <p:cNvSpPr/>
              <p:nvPr/>
            </p:nvSpPr>
            <p:spPr>
              <a:xfrm rot="1996156">
                <a:off x="472312" y="2060908"/>
                <a:ext cx="828604" cy="1425120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1" name="Trapezoid 600"/>
              <p:cNvSpPr/>
              <p:nvPr/>
            </p:nvSpPr>
            <p:spPr>
              <a:xfrm rot="2041752">
                <a:off x="596736" y="1887584"/>
                <a:ext cx="823712" cy="1289946"/>
              </a:xfrm>
              <a:prstGeom prst="trapezoid">
                <a:avLst/>
              </a:prstGeom>
              <a:solidFill>
                <a:srgbClr val="F4DA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2" name="Trapezoid 568"/>
              <p:cNvSpPr/>
              <p:nvPr/>
            </p:nvSpPr>
            <p:spPr>
              <a:xfrm rot="19870960">
                <a:off x="1838378" y="2064868"/>
                <a:ext cx="778308" cy="1425120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Trapezoid 569"/>
              <p:cNvSpPr/>
              <p:nvPr/>
            </p:nvSpPr>
            <p:spPr>
              <a:xfrm rot="20036208">
                <a:off x="1686346" y="1909261"/>
                <a:ext cx="823712" cy="1289946"/>
              </a:xfrm>
              <a:prstGeom prst="trapezoid">
                <a:avLst/>
              </a:prstGeom>
              <a:solidFill>
                <a:srgbClr val="F4DA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" name="Trapezoid 570"/>
              <p:cNvSpPr/>
              <p:nvPr/>
            </p:nvSpPr>
            <p:spPr>
              <a:xfrm>
                <a:off x="992554" y="1946398"/>
                <a:ext cx="1187938" cy="2859016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5" name="Oval 571"/>
              <p:cNvSpPr/>
              <p:nvPr/>
            </p:nvSpPr>
            <p:spPr>
              <a:xfrm>
                <a:off x="1321568" y="1720685"/>
                <a:ext cx="491984" cy="60189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Trapezoid 605"/>
              <p:cNvSpPr/>
              <p:nvPr/>
            </p:nvSpPr>
            <p:spPr>
              <a:xfrm rot="21335299">
                <a:off x="1640514" y="1893719"/>
                <a:ext cx="573620" cy="2693877"/>
              </a:xfrm>
              <a:prstGeom prst="trapezoid">
                <a:avLst/>
              </a:prstGeom>
              <a:solidFill>
                <a:srgbClr val="F4DA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Trapezoid 606"/>
              <p:cNvSpPr/>
              <p:nvPr/>
            </p:nvSpPr>
            <p:spPr>
              <a:xfrm rot="353417">
                <a:off x="978550" y="1870292"/>
                <a:ext cx="573620" cy="2736017"/>
              </a:xfrm>
              <a:prstGeom prst="trapezoid">
                <a:avLst/>
              </a:prstGeom>
              <a:solidFill>
                <a:srgbClr val="F4DA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Oval 607"/>
              <p:cNvSpPr/>
              <p:nvPr/>
            </p:nvSpPr>
            <p:spPr>
              <a:xfrm>
                <a:off x="990600" y="533400"/>
                <a:ext cx="1189892" cy="15245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9" name="Rectangle 608"/>
              <p:cNvSpPr/>
              <p:nvPr/>
            </p:nvSpPr>
            <p:spPr>
              <a:xfrm>
                <a:off x="1474350" y="2246140"/>
                <a:ext cx="312616" cy="150474"/>
              </a:xfrm>
              <a:prstGeom prst="rect">
                <a:avLst/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" name="Rectangle 609"/>
              <p:cNvSpPr/>
              <p:nvPr/>
            </p:nvSpPr>
            <p:spPr>
              <a:xfrm>
                <a:off x="1455960" y="3356998"/>
                <a:ext cx="312616" cy="150474"/>
              </a:xfrm>
              <a:prstGeom prst="rect">
                <a:avLst/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" name="Cloud 2"/>
              <p:cNvSpPr/>
              <p:nvPr/>
            </p:nvSpPr>
            <p:spPr>
              <a:xfrm rot="15742615" flipH="1">
                <a:off x="1175578" y="95093"/>
                <a:ext cx="698768" cy="1442128"/>
              </a:xfrm>
              <a:prstGeom prst="clou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Oval 611"/>
              <p:cNvSpPr/>
              <p:nvPr/>
            </p:nvSpPr>
            <p:spPr>
              <a:xfrm rot="17832791">
                <a:off x="742237" y="902367"/>
                <a:ext cx="459771" cy="236128"/>
              </a:xfrm>
              <a:prstGeom prst="ellipse">
                <a:avLst/>
              </a:prstGeom>
              <a:solidFill>
                <a:srgbClr val="927B40"/>
              </a:solidFill>
              <a:ln w="12700">
                <a:solidFill>
                  <a:srgbClr val="927B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54"/>
            <p:cNvGrpSpPr/>
            <p:nvPr/>
          </p:nvGrpSpPr>
          <p:grpSpPr>
            <a:xfrm>
              <a:off x="685800" y="609600"/>
              <a:ext cx="1371600" cy="2895600"/>
              <a:chOff x="1600200" y="539757"/>
              <a:chExt cx="2176913" cy="4997949"/>
            </a:xfrm>
          </p:grpSpPr>
          <p:grpSp>
            <p:nvGrpSpPr>
              <p:cNvPr id="26" name="Group 38"/>
              <p:cNvGrpSpPr/>
              <p:nvPr/>
            </p:nvGrpSpPr>
            <p:grpSpPr>
              <a:xfrm rot="18845142" flipH="1">
                <a:off x="2771106" y="4996690"/>
                <a:ext cx="407415" cy="674617"/>
                <a:chOff x="1676400" y="2133600"/>
                <a:chExt cx="1447800" cy="2088845"/>
              </a:xfrm>
            </p:grpSpPr>
            <p:sp>
              <p:nvSpPr>
                <p:cNvPr id="591" name="Oval 590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Moon 591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" name="Moon 592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34"/>
              <p:cNvGrpSpPr/>
              <p:nvPr/>
            </p:nvGrpSpPr>
            <p:grpSpPr>
              <a:xfrm rot="2754858">
                <a:off x="2229848" y="4888941"/>
                <a:ext cx="558464" cy="737718"/>
                <a:chOff x="1676400" y="2133600"/>
                <a:chExt cx="1447800" cy="2088845"/>
              </a:xfrm>
            </p:grpSpPr>
            <p:sp>
              <p:nvSpPr>
                <p:cNvPr id="588" name="Oval 587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" name="Moon 588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Moon 589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57" name="Oval 556"/>
              <p:cNvSpPr/>
              <p:nvPr/>
            </p:nvSpPr>
            <p:spPr>
              <a:xfrm>
                <a:off x="3352800" y="3429000"/>
                <a:ext cx="424313" cy="71840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" name="Oval 557"/>
              <p:cNvSpPr/>
              <p:nvPr/>
            </p:nvSpPr>
            <p:spPr>
              <a:xfrm>
                <a:off x="1600200" y="3276601"/>
                <a:ext cx="4572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Trapezoid 558"/>
              <p:cNvSpPr/>
              <p:nvPr/>
            </p:nvSpPr>
            <p:spPr>
              <a:xfrm rot="19932635">
                <a:off x="2670431" y="1762123"/>
                <a:ext cx="767801" cy="2204159"/>
              </a:xfrm>
              <a:prstGeom prst="trapezoid">
                <a:avLst>
                  <a:gd name="adj" fmla="val 35984"/>
                </a:avLst>
              </a:prstGeom>
              <a:solidFill>
                <a:srgbClr val="EACAA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Trapezoid 559"/>
              <p:cNvSpPr/>
              <p:nvPr/>
            </p:nvSpPr>
            <p:spPr>
              <a:xfrm rot="2088477">
                <a:off x="2095126" y="1674099"/>
                <a:ext cx="657532" cy="2204159"/>
              </a:xfrm>
              <a:prstGeom prst="trapezoid">
                <a:avLst>
                  <a:gd name="adj" fmla="val 35984"/>
                </a:avLst>
              </a:prstGeom>
              <a:solidFill>
                <a:srgbClr val="EACAA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Trapezoid 560"/>
              <p:cNvSpPr/>
              <p:nvPr/>
            </p:nvSpPr>
            <p:spPr>
              <a:xfrm>
                <a:off x="2131760" y="4185680"/>
                <a:ext cx="1245631" cy="1072119"/>
              </a:xfrm>
              <a:prstGeom prst="trapezoid">
                <a:avLst>
                  <a:gd name="adj" fmla="val 12215"/>
                </a:avLst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2" name="Trapezoid 561"/>
              <p:cNvSpPr/>
              <p:nvPr/>
            </p:nvSpPr>
            <p:spPr>
              <a:xfrm>
                <a:off x="2191721" y="2157336"/>
                <a:ext cx="1127000" cy="2253719"/>
              </a:xfrm>
              <a:prstGeom prst="trapezoid">
                <a:avLst>
                  <a:gd name="adj" fmla="val 25343"/>
                </a:avLst>
              </a:prstGeom>
              <a:solidFill>
                <a:srgbClr val="EACAA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3" name="Isosceles Triangle 562"/>
              <p:cNvSpPr/>
              <p:nvPr/>
            </p:nvSpPr>
            <p:spPr>
              <a:xfrm rot="10800000">
                <a:off x="2471650" y="2405610"/>
                <a:ext cx="500150" cy="71859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4" name="Trapezoid 563"/>
              <p:cNvSpPr/>
              <p:nvPr/>
            </p:nvSpPr>
            <p:spPr>
              <a:xfrm>
                <a:off x="2057400" y="2438400"/>
                <a:ext cx="867097" cy="2545219"/>
              </a:xfrm>
              <a:prstGeom prst="trapezoid">
                <a:avLst>
                  <a:gd name="adj" fmla="val 44628"/>
                </a:avLst>
              </a:prstGeom>
              <a:solidFill>
                <a:srgbClr val="AE924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5" name="Oval 564"/>
              <p:cNvSpPr/>
              <p:nvPr/>
            </p:nvSpPr>
            <p:spPr>
              <a:xfrm>
                <a:off x="2153416" y="680933"/>
                <a:ext cx="1213980" cy="184440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6" name="Rectangle 565"/>
              <p:cNvSpPr/>
              <p:nvPr/>
            </p:nvSpPr>
            <p:spPr>
              <a:xfrm>
                <a:off x="2153416" y="1328004"/>
                <a:ext cx="1272938" cy="239468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" name="Group 42"/>
              <p:cNvGrpSpPr/>
              <p:nvPr/>
            </p:nvGrpSpPr>
            <p:grpSpPr>
              <a:xfrm>
                <a:off x="1835181" y="539757"/>
                <a:ext cx="1901490" cy="1189154"/>
                <a:chOff x="5207746" y="501424"/>
                <a:chExt cx="1365913" cy="756791"/>
              </a:xfrm>
            </p:grpSpPr>
            <p:sp>
              <p:nvSpPr>
                <p:cNvPr id="581" name="Moon 580"/>
                <p:cNvSpPr/>
                <p:nvPr/>
              </p:nvSpPr>
              <p:spPr>
                <a:xfrm rot="4154328">
                  <a:off x="5343502" y="698892"/>
                  <a:ext cx="340787" cy="612299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Moon 581"/>
                <p:cNvSpPr/>
                <p:nvPr/>
              </p:nvSpPr>
              <p:spPr>
                <a:xfrm rot="8137030">
                  <a:off x="5442337" y="550775"/>
                  <a:ext cx="502055" cy="574852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Moon 582"/>
                <p:cNvSpPr/>
                <p:nvPr/>
              </p:nvSpPr>
              <p:spPr>
                <a:xfrm rot="3582768">
                  <a:off x="5680564" y="467827"/>
                  <a:ext cx="554415" cy="621609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Moon 583"/>
                <p:cNvSpPr/>
                <p:nvPr/>
              </p:nvSpPr>
              <p:spPr>
                <a:xfrm rot="6344481">
                  <a:off x="5396085" y="585004"/>
                  <a:ext cx="389971" cy="582594"/>
                </a:xfrm>
                <a:prstGeom prst="moon">
                  <a:avLst>
                    <a:gd name="adj" fmla="val 28550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5" name="Moon 584"/>
                <p:cNvSpPr/>
                <p:nvPr/>
              </p:nvSpPr>
              <p:spPr>
                <a:xfrm rot="4464348">
                  <a:off x="5906901" y="549266"/>
                  <a:ext cx="323182" cy="806470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6" name="Moon 585"/>
                <p:cNvSpPr/>
                <p:nvPr/>
              </p:nvSpPr>
              <p:spPr>
                <a:xfrm rot="7279113">
                  <a:off x="6034746" y="719302"/>
                  <a:ext cx="323182" cy="754644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7" name="Oval 586"/>
                <p:cNvSpPr/>
                <p:nvPr/>
              </p:nvSpPr>
              <p:spPr>
                <a:xfrm>
                  <a:off x="5486400" y="685800"/>
                  <a:ext cx="685800" cy="304800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68" name="Trapezoid 567"/>
              <p:cNvSpPr/>
              <p:nvPr/>
            </p:nvSpPr>
            <p:spPr>
              <a:xfrm>
                <a:off x="2590800" y="2438400"/>
                <a:ext cx="867097" cy="2545219"/>
              </a:xfrm>
              <a:prstGeom prst="trapezoid">
                <a:avLst>
                  <a:gd name="adj" fmla="val 46356"/>
                </a:avLst>
              </a:prstGeom>
              <a:solidFill>
                <a:srgbClr val="AE924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" name="Group 42"/>
              <p:cNvGrpSpPr/>
              <p:nvPr/>
            </p:nvGrpSpPr>
            <p:grpSpPr>
              <a:xfrm>
                <a:off x="2209800" y="3657600"/>
                <a:ext cx="1142999" cy="533400"/>
                <a:chOff x="6172200" y="4565754"/>
                <a:chExt cx="3923675" cy="920646"/>
              </a:xfrm>
            </p:grpSpPr>
            <p:grpSp>
              <p:nvGrpSpPr>
                <p:cNvPr id="59" name="Group 303"/>
                <p:cNvGrpSpPr/>
                <p:nvPr/>
              </p:nvGrpSpPr>
              <p:grpSpPr>
                <a:xfrm>
                  <a:off x="6172200" y="4572000"/>
                  <a:ext cx="1295400" cy="914400"/>
                  <a:chOff x="6172200" y="4572000"/>
                  <a:chExt cx="1295400" cy="914400"/>
                </a:xfrm>
              </p:grpSpPr>
              <p:sp>
                <p:nvSpPr>
                  <p:cNvPr id="579" name="Quad Arrow Callout 578"/>
                  <p:cNvSpPr/>
                  <p:nvPr/>
                </p:nvSpPr>
                <p:spPr>
                  <a:xfrm>
                    <a:off x="6172200" y="4572000"/>
                    <a:ext cx="1295400" cy="914400"/>
                  </a:xfrm>
                  <a:prstGeom prst="quadArrowCallout">
                    <a:avLst>
                      <a:gd name="adj1" fmla="val 18515"/>
                      <a:gd name="adj2" fmla="val 5400"/>
                      <a:gd name="adj3" fmla="val 18515"/>
                      <a:gd name="adj4" fmla="val 8293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0" name="Diamond 579"/>
                  <p:cNvSpPr/>
                  <p:nvPr/>
                </p:nvSpPr>
                <p:spPr>
                  <a:xfrm>
                    <a:off x="6649448" y="4823181"/>
                    <a:ext cx="279402" cy="412863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" name="Group 304"/>
                <p:cNvGrpSpPr/>
                <p:nvPr/>
              </p:nvGrpSpPr>
              <p:grpSpPr>
                <a:xfrm>
                  <a:off x="7510072" y="4567003"/>
                  <a:ext cx="1295400" cy="914400"/>
                  <a:chOff x="6172200" y="4572000"/>
                  <a:chExt cx="1295400" cy="914400"/>
                </a:xfrm>
              </p:grpSpPr>
              <p:sp>
                <p:nvSpPr>
                  <p:cNvPr id="577" name="Quad Arrow Callout 576"/>
                  <p:cNvSpPr/>
                  <p:nvPr/>
                </p:nvSpPr>
                <p:spPr>
                  <a:xfrm>
                    <a:off x="6172200" y="4572000"/>
                    <a:ext cx="1295400" cy="914400"/>
                  </a:xfrm>
                  <a:prstGeom prst="quadArrowCallout">
                    <a:avLst>
                      <a:gd name="adj1" fmla="val 18515"/>
                      <a:gd name="adj2" fmla="val 5400"/>
                      <a:gd name="adj3" fmla="val 18515"/>
                      <a:gd name="adj4" fmla="val 8293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8" name="Diamond 577"/>
                  <p:cNvSpPr/>
                  <p:nvPr/>
                </p:nvSpPr>
                <p:spPr>
                  <a:xfrm>
                    <a:off x="6649448" y="4823181"/>
                    <a:ext cx="279402" cy="412863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1" name="Group 307"/>
                <p:cNvGrpSpPr/>
                <p:nvPr/>
              </p:nvGrpSpPr>
              <p:grpSpPr>
                <a:xfrm>
                  <a:off x="8800475" y="4565754"/>
                  <a:ext cx="1295400" cy="914400"/>
                  <a:chOff x="6172200" y="4572000"/>
                  <a:chExt cx="1295400" cy="914400"/>
                </a:xfrm>
              </p:grpSpPr>
              <p:sp>
                <p:nvSpPr>
                  <p:cNvPr id="575" name="Quad Arrow Callout 574"/>
                  <p:cNvSpPr/>
                  <p:nvPr/>
                </p:nvSpPr>
                <p:spPr>
                  <a:xfrm>
                    <a:off x="6172200" y="4572000"/>
                    <a:ext cx="1295400" cy="914400"/>
                  </a:xfrm>
                  <a:prstGeom prst="quadArrowCallout">
                    <a:avLst>
                      <a:gd name="adj1" fmla="val 18515"/>
                      <a:gd name="adj2" fmla="val 5400"/>
                      <a:gd name="adj3" fmla="val 18515"/>
                      <a:gd name="adj4" fmla="val 82932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6" name="Diamond 575"/>
                  <p:cNvSpPr/>
                  <p:nvPr/>
                </p:nvSpPr>
                <p:spPr>
                  <a:xfrm>
                    <a:off x="6649448" y="4823181"/>
                    <a:ext cx="279402" cy="412863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73" name="Oval 572"/>
                <p:cNvSpPr/>
                <p:nvPr/>
              </p:nvSpPr>
              <p:spPr>
                <a:xfrm>
                  <a:off x="7367583" y="4914441"/>
                  <a:ext cx="206418" cy="230755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Oval 573"/>
                <p:cNvSpPr/>
                <p:nvPr/>
              </p:nvSpPr>
              <p:spPr>
                <a:xfrm>
                  <a:off x="8749176" y="4916939"/>
                  <a:ext cx="206418" cy="230755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2" name="Group 117"/>
            <p:cNvGrpSpPr/>
            <p:nvPr/>
          </p:nvGrpSpPr>
          <p:grpSpPr>
            <a:xfrm>
              <a:off x="0" y="1143000"/>
              <a:ext cx="1295400" cy="2859779"/>
              <a:chOff x="533400" y="381000"/>
              <a:chExt cx="2281003" cy="4903390"/>
            </a:xfrm>
          </p:grpSpPr>
          <p:sp>
            <p:nvSpPr>
              <p:cNvPr id="504" name="Cloud 503"/>
              <p:cNvSpPr/>
              <p:nvPr/>
            </p:nvSpPr>
            <p:spPr>
              <a:xfrm rot="4581231">
                <a:off x="1610138" y="791062"/>
                <a:ext cx="1143000" cy="579798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" name="Group 47"/>
              <p:cNvGrpSpPr/>
              <p:nvPr/>
            </p:nvGrpSpPr>
            <p:grpSpPr>
              <a:xfrm rot="2613352">
                <a:off x="991411" y="4510244"/>
                <a:ext cx="666047" cy="774146"/>
                <a:chOff x="6106804" y="4039302"/>
                <a:chExt cx="666047" cy="774146"/>
              </a:xfrm>
            </p:grpSpPr>
            <p:sp>
              <p:nvSpPr>
                <p:cNvPr id="552" name="Oval 524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93731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Oval 525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" name="Oval 526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46"/>
              <p:cNvGrpSpPr/>
              <p:nvPr/>
            </p:nvGrpSpPr>
            <p:grpSpPr>
              <a:xfrm>
                <a:off x="1708441" y="4507745"/>
                <a:ext cx="666047" cy="774146"/>
                <a:chOff x="6106804" y="4039302"/>
                <a:chExt cx="666047" cy="774146"/>
              </a:xfrm>
            </p:grpSpPr>
            <p:sp>
              <p:nvSpPr>
                <p:cNvPr id="549" name="Oval 43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93731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" name="Oval 44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Oval 45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7" name="Oval 506"/>
              <p:cNvSpPr/>
              <p:nvPr/>
            </p:nvSpPr>
            <p:spPr>
              <a:xfrm>
                <a:off x="2364699" y="3319072"/>
                <a:ext cx="449704" cy="6595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" name="Oval 507"/>
              <p:cNvSpPr/>
              <p:nvPr/>
            </p:nvSpPr>
            <p:spPr>
              <a:xfrm>
                <a:off x="533400" y="3301584"/>
                <a:ext cx="449704" cy="6595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" name="Trapezoid 508"/>
              <p:cNvSpPr/>
              <p:nvPr/>
            </p:nvSpPr>
            <p:spPr>
              <a:xfrm rot="20773405">
                <a:off x="1829033" y="1801220"/>
                <a:ext cx="797234" cy="1938579"/>
              </a:xfrm>
              <a:prstGeom prst="trapezoid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" name="Trapezoid 509"/>
              <p:cNvSpPr/>
              <p:nvPr/>
            </p:nvSpPr>
            <p:spPr>
              <a:xfrm rot="1005497">
                <a:off x="732242" y="1826368"/>
                <a:ext cx="797234" cy="1938579"/>
              </a:xfrm>
              <a:prstGeom prst="trapezoid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" name="Trapezoid 510"/>
              <p:cNvSpPr/>
              <p:nvPr/>
            </p:nvSpPr>
            <p:spPr>
              <a:xfrm>
                <a:off x="926892" y="1676400"/>
                <a:ext cx="1676400" cy="3048000"/>
              </a:xfrm>
              <a:prstGeom prst="trapezoid">
                <a:avLst>
                  <a:gd name="adj" fmla="val 31259"/>
                </a:avLst>
              </a:prstGeom>
              <a:solidFill>
                <a:srgbClr val="DBAE3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" name="Trapezoid 511"/>
              <p:cNvSpPr/>
              <p:nvPr/>
            </p:nvSpPr>
            <p:spPr>
              <a:xfrm>
                <a:off x="926892" y="1524000"/>
                <a:ext cx="1676400" cy="2590800"/>
              </a:xfrm>
              <a:prstGeom prst="trapezoid">
                <a:avLst>
                  <a:gd name="adj" fmla="val 32153"/>
                </a:avLst>
              </a:prstGeom>
              <a:solidFill>
                <a:srgbClr val="AE881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Trapezoid 512"/>
              <p:cNvSpPr/>
              <p:nvPr/>
            </p:nvSpPr>
            <p:spPr>
              <a:xfrm rot="21233260">
                <a:off x="1887528" y="1854467"/>
                <a:ext cx="606620" cy="2332130"/>
              </a:xfrm>
              <a:prstGeom prst="trapezoid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Trapezoid 513"/>
              <p:cNvSpPr/>
              <p:nvPr/>
            </p:nvSpPr>
            <p:spPr>
              <a:xfrm rot="508364">
                <a:off x="915370" y="1810187"/>
                <a:ext cx="654825" cy="2332130"/>
              </a:xfrm>
              <a:prstGeom prst="trapezoid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Oval 3"/>
              <p:cNvSpPr/>
              <p:nvPr/>
            </p:nvSpPr>
            <p:spPr>
              <a:xfrm>
                <a:off x="1372849" y="1340370"/>
                <a:ext cx="734519" cy="8669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Oval 4"/>
              <p:cNvSpPr/>
              <p:nvPr/>
            </p:nvSpPr>
            <p:spPr>
              <a:xfrm>
                <a:off x="1160488" y="483433"/>
                <a:ext cx="1141751" cy="14902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3" name="Group 26"/>
              <p:cNvGrpSpPr/>
              <p:nvPr/>
            </p:nvGrpSpPr>
            <p:grpSpPr>
              <a:xfrm rot="4901522">
                <a:off x="1079356" y="2773919"/>
                <a:ext cx="2209671" cy="524419"/>
                <a:chOff x="5029200" y="1371600"/>
                <a:chExt cx="6791793" cy="1933731"/>
              </a:xfrm>
            </p:grpSpPr>
            <p:grpSp>
              <p:nvGrpSpPr>
                <p:cNvPr id="121" name="Group 16"/>
                <p:cNvGrpSpPr/>
                <p:nvPr/>
              </p:nvGrpSpPr>
              <p:grpSpPr>
                <a:xfrm>
                  <a:off x="5029200" y="1371600"/>
                  <a:ext cx="1752600" cy="1905000"/>
                  <a:chOff x="5029200" y="1371600"/>
                  <a:chExt cx="1752600" cy="1905000"/>
                </a:xfrm>
              </p:grpSpPr>
              <p:sp>
                <p:nvSpPr>
                  <p:cNvPr id="547" name="4-Point Star 14"/>
                  <p:cNvSpPr/>
                  <p:nvPr/>
                </p:nvSpPr>
                <p:spPr>
                  <a:xfrm>
                    <a:off x="5029200" y="1371600"/>
                    <a:ext cx="1752600" cy="190500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8" name="4-Point Star 15"/>
                  <p:cNvSpPr/>
                  <p:nvPr/>
                </p:nvSpPr>
                <p:spPr>
                  <a:xfrm>
                    <a:off x="5372725" y="1697636"/>
                    <a:ext cx="1054308" cy="118922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2" name="Group 17"/>
                <p:cNvGrpSpPr/>
                <p:nvPr/>
              </p:nvGrpSpPr>
              <p:grpSpPr>
                <a:xfrm>
                  <a:off x="6713095" y="1400331"/>
                  <a:ext cx="1752600" cy="1905000"/>
                  <a:chOff x="5029200" y="1371600"/>
                  <a:chExt cx="1752600" cy="1905000"/>
                </a:xfrm>
              </p:grpSpPr>
              <p:sp>
                <p:nvSpPr>
                  <p:cNvPr id="545" name="4-Point Star 517"/>
                  <p:cNvSpPr/>
                  <p:nvPr/>
                </p:nvSpPr>
                <p:spPr>
                  <a:xfrm>
                    <a:off x="5029200" y="1371600"/>
                    <a:ext cx="1752600" cy="190500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6" name="4-Point Star 545"/>
                  <p:cNvSpPr/>
                  <p:nvPr/>
                </p:nvSpPr>
                <p:spPr>
                  <a:xfrm>
                    <a:off x="5372725" y="1697636"/>
                    <a:ext cx="1054308" cy="118922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3" name="Group 20"/>
                <p:cNvGrpSpPr/>
                <p:nvPr/>
              </p:nvGrpSpPr>
              <p:grpSpPr>
                <a:xfrm>
                  <a:off x="8404486" y="1389088"/>
                  <a:ext cx="1752600" cy="1905000"/>
                  <a:chOff x="5029200" y="1371600"/>
                  <a:chExt cx="1752600" cy="1905000"/>
                </a:xfrm>
              </p:grpSpPr>
              <p:sp>
                <p:nvSpPr>
                  <p:cNvPr id="543" name="4-Point Star 542"/>
                  <p:cNvSpPr/>
                  <p:nvPr/>
                </p:nvSpPr>
                <p:spPr>
                  <a:xfrm>
                    <a:off x="5029200" y="1371600"/>
                    <a:ext cx="1752600" cy="190500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4" name="4-Point Star 516"/>
                  <p:cNvSpPr/>
                  <p:nvPr/>
                </p:nvSpPr>
                <p:spPr>
                  <a:xfrm>
                    <a:off x="5372725" y="1697636"/>
                    <a:ext cx="1054308" cy="118922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23"/>
                <p:cNvGrpSpPr/>
                <p:nvPr/>
              </p:nvGrpSpPr>
              <p:grpSpPr>
                <a:xfrm>
                  <a:off x="10068393" y="1389089"/>
                  <a:ext cx="1752600" cy="1905000"/>
                  <a:chOff x="5029200" y="1371600"/>
                  <a:chExt cx="1752600" cy="1905000"/>
                </a:xfrm>
              </p:grpSpPr>
              <p:sp>
                <p:nvSpPr>
                  <p:cNvPr id="541" name="4-Point Star 24"/>
                  <p:cNvSpPr/>
                  <p:nvPr/>
                </p:nvSpPr>
                <p:spPr>
                  <a:xfrm>
                    <a:off x="5029200" y="1371600"/>
                    <a:ext cx="1752600" cy="190500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2" name="4-Point Star 25"/>
                  <p:cNvSpPr/>
                  <p:nvPr/>
                </p:nvSpPr>
                <p:spPr>
                  <a:xfrm>
                    <a:off x="5372725" y="1697636"/>
                    <a:ext cx="1054308" cy="118922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5" name="Group 27"/>
              <p:cNvGrpSpPr/>
              <p:nvPr/>
            </p:nvGrpSpPr>
            <p:grpSpPr>
              <a:xfrm rot="5740360">
                <a:off x="115989" y="2768133"/>
                <a:ext cx="2209671" cy="524419"/>
                <a:chOff x="5029200" y="1371600"/>
                <a:chExt cx="6791793" cy="1933731"/>
              </a:xfrm>
            </p:grpSpPr>
            <p:grpSp>
              <p:nvGrpSpPr>
                <p:cNvPr id="127" name="Group 16"/>
                <p:cNvGrpSpPr/>
                <p:nvPr/>
              </p:nvGrpSpPr>
              <p:grpSpPr>
                <a:xfrm>
                  <a:off x="5029200" y="1371600"/>
                  <a:ext cx="1752600" cy="1905000"/>
                  <a:chOff x="5029200" y="1371600"/>
                  <a:chExt cx="1752600" cy="1905000"/>
                </a:xfrm>
              </p:grpSpPr>
              <p:sp>
                <p:nvSpPr>
                  <p:cNvPr id="535" name="4-Point Star 534"/>
                  <p:cNvSpPr/>
                  <p:nvPr/>
                </p:nvSpPr>
                <p:spPr>
                  <a:xfrm>
                    <a:off x="5029200" y="1371600"/>
                    <a:ext cx="1752600" cy="190500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6" name="4-Point Star 535"/>
                  <p:cNvSpPr/>
                  <p:nvPr/>
                </p:nvSpPr>
                <p:spPr>
                  <a:xfrm>
                    <a:off x="5372725" y="1697636"/>
                    <a:ext cx="1054308" cy="118922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8" name="Group 17"/>
                <p:cNvGrpSpPr/>
                <p:nvPr/>
              </p:nvGrpSpPr>
              <p:grpSpPr>
                <a:xfrm>
                  <a:off x="6713095" y="1400331"/>
                  <a:ext cx="1752600" cy="1905000"/>
                  <a:chOff x="5029200" y="1371600"/>
                  <a:chExt cx="1752600" cy="1905000"/>
                </a:xfrm>
              </p:grpSpPr>
              <p:sp>
                <p:nvSpPr>
                  <p:cNvPr id="533" name="4-Point Star 505"/>
                  <p:cNvSpPr/>
                  <p:nvPr/>
                </p:nvSpPr>
                <p:spPr>
                  <a:xfrm>
                    <a:off x="5029200" y="1371600"/>
                    <a:ext cx="1752600" cy="190500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4" name="4-Point Star 533"/>
                  <p:cNvSpPr/>
                  <p:nvPr/>
                </p:nvSpPr>
                <p:spPr>
                  <a:xfrm>
                    <a:off x="5372725" y="1697636"/>
                    <a:ext cx="1054308" cy="118922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9" name="Group 20"/>
                <p:cNvGrpSpPr/>
                <p:nvPr/>
              </p:nvGrpSpPr>
              <p:grpSpPr>
                <a:xfrm>
                  <a:off x="8404486" y="1389088"/>
                  <a:ext cx="1752600" cy="1905000"/>
                  <a:chOff x="5029200" y="1371600"/>
                  <a:chExt cx="1752600" cy="1905000"/>
                </a:xfrm>
              </p:grpSpPr>
              <p:sp>
                <p:nvSpPr>
                  <p:cNvPr id="531" name="4-Point Star 530"/>
                  <p:cNvSpPr/>
                  <p:nvPr/>
                </p:nvSpPr>
                <p:spPr>
                  <a:xfrm>
                    <a:off x="5029200" y="1371600"/>
                    <a:ext cx="1752600" cy="190500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2" name="4-Point Star 504"/>
                  <p:cNvSpPr/>
                  <p:nvPr/>
                </p:nvSpPr>
                <p:spPr>
                  <a:xfrm>
                    <a:off x="5372725" y="1697636"/>
                    <a:ext cx="1054308" cy="118922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3" name="Group 23"/>
                <p:cNvGrpSpPr/>
                <p:nvPr/>
              </p:nvGrpSpPr>
              <p:grpSpPr>
                <a:xfrm>
                  <a:off x="10068393" y="1389089"/>
                  <a:ext cx="1752600" cy="1905000"/>
                  <a:chOff x="5029200" y="1371600"/>
                  <a:chExt cx="1752600" cy="1905000"/>
                </a:xfrm>
              </p:grpSpPr>
              <p:sp>
                <p:nvSpPr>
                  <p:cNvPr id="529" name="4-Point Star 27"/>
                  <p:cNvSpPr/>
                  <p:nvPr/>
                </p:nvSpPr>
                <p:spPr>
                  <a:xfrm>
                    <a:off x="5029200" y="1371600"/>
                    <a:ext cx="1752600" cy="190500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0" name="4-Point Star 529"/>
                  <p:cNvSpPr/>
                  <p:nvPr/>
                </p:nvSpPr>
                <p:spPr>
                  <a:xfrm>
                    <a:off x="5372725" y="1697636"/>
                    <a:ext cx="1054308" cy="1189220"/>
                  </a:xfrm>
                  <a:prstGeom prst="star4">
                    <a:avLst>
                      <a:gd name="adj" fmla="val 2430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19" name="Rounded Rectangle 518"/>
              <p:cNvSpPr/>
              <p:nvPr/>
            </p:nvSpPr>
            <p:spPr>
              <a:xfrm>
                <a:off x="1460292" y="2438400"/>
                <a:ext cx="533400" cy="228600"/>
              </a:xfrm>
              <a:prstGeom prst="roundRect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ounded Rectangle 519"/>
              <p:cNvSpPr/>
              <p:nvPr/>
            </p:nvSpPr>
            <p:spPr>
              <a:xfrm>
                <a:off x="1447800" y="2881859"/>
                <a:ext cx="545892" cy="242341"/>
              </a:xfrm>
              <a:prstGeom prst="roundRect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Cloud 493"/>
              <p:cNvSpPr/>
              <p:nvPr/>
            </p:nvSpPr>
            <p:spPr>
              <a:xfrm>
                <a:off x="1155492" y="381000"/>
                <a:ext cx="1143000" cy="457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Cloud 494"/>
              <p:cNvSpPr/>
              <p:nvPr/>
            </p:nvSpPr>
            <p:spPr>
              <a:xfrm rot="5799345">
                <a:off x="619539" y="867262"/>
                <a:ext cx="1143000" cy="579798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Cloud 495"/>
              <p:cNvSpPr/>
              <p:nvPr/>
            </p:nvSpPr>
            <p:spPr>
              <a:xfrm rot="5799345">
                <a:off x="1332146" y="1533361"/>
                <a:ext cx="844105" cy="734169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Oval 523"/>
              <p:cNvSpPr/>
              <p:nvPr/>
            </p:nvSpPr>
            <p:spPr>
              <a:xfrm>
                <a:off x="1507761" y="1541489"/>
                <a:ext cx="524656" cy="4322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4" name="Group 527"/>
            <p:cNvGrpSpPr/>
            <p:nvPr/>
          </p:nvGrpSpPr>
          <p:grpSpPr>
            <a:xfrm>
              <a:off x="5410200" y="304800"/>
              <a:ext cx="1295400" cy="2286000"/>
              <a:chOff x="869243" y="304800"/>
              <a:chExt cx="3111707" cy="6095999"/>
            </a:xfrm>
          </p:grpSpPr>
          <p:sp>
            <p:nvSpPr>
              <p:cNvPr id="473" name="Cloud 472"/>
              <p:cNvSpPr/>
              <p:nvPr/>
            </p:nvSpPr>
            <p:spPr>
              <a:xfrm>
                <a:off x="2729163" y="879231"/>
                <a:ext cx="904374" cy="1483406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Cloud 473"/>
              <p:cNvSpPr/>
              <p:nvPr/>
            </p:nvSpPr>
            <p:spPr>
              <a:xfrm rot="19357175">
                <a:off x="2414968" y="304800"/>
                <a:ext cx="1029224" cy="1483406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Cloud 474"/>
              <p:cNvSpPr/>
              <p:nvPr/>
            </p:nvSpPr>
            <p:spPr>
              <a:xfrm rot="1400185">
                <a:off x="1253647" y="528425"/>
                <a:ext cx="1029224" cy="1483406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Oval 475"/>
              <p:cNvSpPr/>
              <p:nvPr/>
            </p:nvSpPr>
            <p:spPr>
              <a:xfrm rot="6128217">
                <a:off x="2599910" y="5789497"/>
                <a:ext cx="508459" cy="714146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Oval 476"/>
              <p:cNvSpPr/>
              <p:nvPr/>
            </p:nvSpPr>
            <p:spPr>
              <a:xfrm rot="4472555">
                <a:off x="1932241" y="5770418"/>
                <a:ext cx="465798" cy="750592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Trapezoid 477"/>
              <p:cNvSpPr/>
              <p:nvPr/>
            </p:nvSpPr>
            <p:spPr>
              <a:xfrm>
                <a:off x="1378185" y="2713826"/>
                <a:ext cx="2298855" cy="3371400"/>
              </a:xfrm>
              <a:prstGeom prst="trapezoid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Oval 478"/>
              <p:cNvSpPr/>
              <p:nvPr/>
            </p:nvSpPr>
            <p:spPr>
              <a:xfrm rot="2901859">
                <a:off x="1021687" y="3731146"/>
                <a:ext cx="519750" cy="82463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Oval 479"/>
              <p:cNvSpPr/>
              <p:nvPr/>
            </p:nvSpPr>
            <p:spPr>
              <a:xfrm rot="20226769">
                <a:off x="3383265" y="3887342"/>
                <a:ext cx="530504" cy="65591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Trapezoid 480"/>
              <p:cNvSpPr/>
              <p:nvPr/>
            </p:nvSpPr>
            <p:spPr>
              <a:xfrm rot="1442139">
                <a:off x="1296254" y="2512351"/>
                <a:ext cx="641134" cy="1766454"/>
              </a:xfrm>
              <a:prstGeom prst="trapezoid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Trapezoid 481"/>
              <p:cNvSpPr/>
              <p:nvPr/>
            </p:nvSpPr>
            <p:spPr>
              <a:xfrm rot="20249249">
                <a:off x="3044709" y="2514369"/>
                <a:ext cx="641134" cy="1766454"/>
              </a:xfrm>
              <a:prstGeom prst="trapezoid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Trapezoid 482"/>
              <p:cNvSpPr/>
              <p:nvPr/>
            </p:nvSpPr>
            <p:spPr>
              <a:xfrm rot="21277925">
                <a:off x="2785040" y="2606313"/>
                <a:ext cx="608984" cy="3435274"/>
              </a:xfrm>
              <a:prstGeom prst="trapezoi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Moon 483"/>
              <p:cNvSpPr/>
              <p:nvPr/>
            </p:nvSpPr>
            <p:spPr>
              <a:xfrm rot="15844898">
                <a:off x="1724582" y="2490478"/>
                <a:ext cx="1545422" cy="1442498"/>
              </a:xfrm>
              <a:prstGeom prst="moon">
                <a:avLst>
                  <a:gd name="adj" fmla="val 70972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Moon 484"/>
              <p:cNvSpPr/>
              <p:nvPr/>
            </p:nvSpPr>
            <p:spPr>
              <a:xfrm rot="16400088">
                <a:off x="1876544" y="2731632"/>
                <a:ext cx="1139136" cy="1430567"/>
              </a:xfrm>
              <a:prstGeom prst="moon">
                <a:avLst>
                  <a:gd name="adj" fmla="val 70972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Moon 485"/>
              <p:cNvSpPr/>
              <p:nvPr/>
            </p:nvSpPr>
            <p:spPr>
              <a:xfrm rot="16400088">
                <a:off x="2122759" y="2827936"/>
                <a:ext cx="649347" cy="1412732"/>
              </a:xfrm>
              <a:prstGeom prst="moon">
                <a:avLst>
                  <a:gd name="adj" fmla="val 70972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" name="Oval 486"/>
              <p:cNvSpPr/>
              <p:nvPr/>
            </p:nvSpPr>
            <p:spPr>
              <a:xfrm>
                <a:off x="1608711" y="824958"/>
                <a:ext cx="1679932" cy="22706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8" name="Cloud 487"/>
              <p:cNvSpPr/>
              <p:nvPr/>
            </p:nvSpPr>
            <p:spPr>
              <a:xfrm rot="17055069">
                <a:off x="1823944" y="162547"/>
                <a:ext cx="1031674" cy="1479884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" name="Cloud 488"/>
              <p:cNvSpPr/>
              <p:nvPr/>
            </p:nvSpPr>
            <p:spPr>
              <a:xfrm>
                <a:off x="1907005" y="2280226"/>
                <a:ext cx="1136352" cy="988938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" name="Oval 489"/>
              <p:cNvSpPr/>
              <p:nvPr/>
            </p:nvSpPr>
            <p:spPr>
              <a:xfrm>
                <a:off x="2153653" y="2445049"/>
                <a:ext cx="585789" cy="3202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1" name="Rectangle 490"/>
              <p:cNvSpPr/>
              <p:nvPr/>
            </p:nvSpPr>
            <p:spPr>
              <a:xfrm rot="21215670">
                <a:off x="2901344" y="5460467"/>
                <a:ext cx="564019" cy="253057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" name="Rectangle 491"/>
              <p:cNvSpPr/>
              <p:nvPr/>
            </p:nvSpPr>
            <p:spPr>
              <a:xfrm rot="21215670">
                <a:off x="2907187" y="5038525"/>
                <a:ext cx="488987" cy="279905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" name="Rectangle 492"/>
              <p:cNvSpPr/>
              <p:nvPr/>
            </p:nvSpPr>
            <p:spPr>
              <a:xfrm rot="21215670">
                <a:off x="2886751" y="4628571"/>
                <a:ext cx="475781" cy="210469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8" name="Group 34"/>
              <p:cNvGrpSpPr/>
              <p:nvPr/>
            </p:nvGrpSpPr>
            <p:grpSpPr>
              <a:xfrm>
                <a:off x="1371600" y="5486400"/>
                <a:ext cx="1611443" cy="590264"/>
                <a:chOff x="4343400" y="1905000"/>
                <a:chExt cx="2892972" cy="1143000"/>
              </a:xfrm>
              <a:solidFill>
                <a:srgbClr val="F3D497"/>
              </a:solidFill>
            </p:grpSpPr>
            <p:sp>
              <p:nvSpPr>
                <p:cNvPr id="501" name="Quad Arrow Callout 28"/>
                <p:cNvSpPr/>
                <p:nvPr/>
              </p:nvSpPr>
              <p:spPr>
                <a:xfrm>
                  <a:off x="43434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Quad Arrow Callout 29"/>
                <p:cNvSpPr/>
                <p:nvPr/>
              </p:nvSpPr>
              <p:spPr>
                <a:xfrm>
                  <a:off x="52578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Quad Arrow Callout 502"/>
                <p:cNvSpPr/>
                <p:nvPr/>
              </p:nvSpPr>
              <p:spPr>
                <a:xfrm>
                  <a:off x="61722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35"/>
              <p:cNvGrpSpPr/>
              <p:nvPr/>
            </p:nvGrpSpPr>
            <p:grpSpPr>
              <a:xfrm rot="19800181">
                <a:off x="3262405" y="3875651"/>
                <a:ext cx="718545" cy="321447"/>
                <a:chOff x="4343400" y="1905000"/>
                <a:chExt cx="1978572" cy="1143000"/>
              </a:xfrm>
              <a:solidFill>
                <a:srgbClr val="F3D497"/>
              </a:solidFill>
            </p:grpSpPr>
            <p:sp>
              <p:nvSpPr>
                <p:cNvPr id="499" name="Quad Arrow Callout 498"/>
                <p:cNvSpPr/>
                <p:nvPr/>
              </p:nvSpPr>
              <p:spPr>
                <a:xfrm>
                  <a:off x="43434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" name="Quad Arrow Callout 499"/>
                <p:cNvSpPr/>
                <p:nvPr/>
              </p:nvSpPr>
              <p:spPr>
                <a:xfrm>
                  <a:off x="52578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4" name="Group 39"/>
              <p:cNvGrpSpPr/>
              <p:nvPr/>
            </p:nvGrpSpPr>
            <p:grpSpPr>
              <a:xfrm rot="1249093">
                <a:off x="955780" y="3864669"/>
                <a:ext cx="754699" cy="371495"/>
                <a:chOff x="4343400" y="1905000"/>
                <a:chExt cx="1978572" cy="1143000"/>
              </a:xfrm>
              <a:solidFill>
                <a:srgbClr val="F3D497"/>
              </a:solidFill>
            </p:grpSpPr>
            <p:sp>
              <p:nvSpPr>
                <p:cNvPr id="497" name="Quad Arrow Callout 496"/>
                <p:cNvSpPr/>
                <p:nvPr/>
              </p:nvSpPr>
              <p:spPr>
                <a:xfrm>
                  <a:off x="43434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Quad Arrow Callout 497"/>
                <p:cNvSpPr/>
                <p:nvPr/>
              </p:nvSpPr>
              <p:spPr>
                <a:xfrm>
                  <a:off x="5257800" y="1905000"/>
                  <a:ext cx="1064172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5" name="Group 91"/>
            <p:cNvGrpSpPr/>
            <p:nvPr/>
          </p:nvGrpSpPr>
          <p:grpSpPr>
            <a:xfrm>
              <a:off x="4876800" y="1219200"/>
              <a:ext cx="1143000" cy="2546135"/>
              <a:chOff x="949038" y="838201"/>
              <a:chExt cx="2214084" cy="4807874"/>
            </a:xfrm>
          </p:grpSpPr>
          <p:sp>
            <p:nvSpPr>
              <p:cNvPr id="389" name="Oval 388"/>
              <p:cNvSpPr/>
              <p:nvPr/>
            </p:nvSpPr>
            <p:spPr>
              <a:xfrm rot="649721" flipH="1">
                <a:off x="2013362" y="5240566"/>
                <a:ext cx="666155" cy="405509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Oval 389"/>
              <p:cNvSpPr/>
              <p:nvPr/>
            </p:nvSpPr>
            <p:spPr>
              <a:xfrm rot="649721" flipH="1">
                <a:off x="1403761" y="5240566"/>
                <a:ext cx="666155" cy="405509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Trapezoid 390"/>
              <p:cNvSpPr/>
              <p:nvPr/>
            </p:nvSpPr>
            <p:spPr>
              <a:xfrm flipH="1">
                <a:off x="1295400" y="2438400"/>
                <a:ext cx="1554334" cy="2963662"/>
              </a:xfrm>
              <a:prstGeom prst="trapezoid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Oval 391"/>
              <p:cNvSpPr/>
              <p:nvPr/>
            </p:nvSpPr>
            <p:spPr>
              <a:xfrm rot="6724914" flipH="1">
                <a:off x="811957" y="3462930"/>
                <a:ext cx="666155" cy="39199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Oval 392"/>
              <p:cNvSpPr/>
              <p:nvPr/>
            </p:nvSpPr>
            <p:spPr>
              <a:xfrm rot="3549535" flipH="1">
                <a:off x="2596757" y="3442199"/>
                <a:ext cx="666155" cy="39199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Trapezoid 393"/>
              <p:cNvSpPr/>
              <p:nvPr/>
            </p:nvSpPr>
            <p:spPr>
              <a:xfrm rot="1217087" flipH="1">
                <a:off x="1145212" y="2348349"/>
                <a:ext cx="596675" cy="1301615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Trapezoid 394"/>
              <p:cNvSpPr/>
              <p:nvPr/>
            </p:nvSpPr>
            <p:spPr>
              <a:xfrm rot="20382913">
                <a:off x="2375775" y="2355258"/>
                <a:ext cx="649515" cy="1348794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Cloud 395"/>
              <p:cNvSpPr/>
              <p:nvPr/>
            </p:nvSpPr>
            <p:spPr>
              <a:xfrm rot="671737">
                <a:off x="1015697" y="1253487"/>
                <a:ext cx="679260" cy="1461487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Cloud 396"/>
              <p:cNvSpPr/>
              <p:nvPr/>
            </p:nvSpPr>
            <p:spPr>
              <a:xfrm rot="20706537">
                <a:off x="2386670" y="1320019"/>
                <a:ext cx="776452" cy="1335968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Trapezoid 397"/>
              <p:cNvSpPr/>
              <p:nvPr/>
            </p:nvSpPr>
            <p:spPr>
              <a:xfrm flipH="1">
                <a:off x="1330050" y="2294138"/>
                <a:ext cx="1443485" cy="2582662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Isosceles Triangle 398"/>
              <p:cNvSpPr/>
              <p:nvPr/>
            </p:nvSpPr>
            <p:spPr>
              <a:xfrm rot="10800000" flipH="1">
                <a:off x="1811213" y="2514114"/>
                <a:ext cx="481162" cy="659924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Cloud 399"/>
              <p:cNvSpPr/>
              <p:nvPr/>
            </p:nvSpPr>
            <p:spPr>
              <a:xfrm rot="16200000">
                <a:off x="1647905" y="409497"/>
                <a:ext cx="809896" cy="1667303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0" name="Group 24"/>
              <p:cNvGrpSpPr/>
              <p:nvPr/>
            </p:nvGrpSpPr>
            <p:grpSpPr>
              <a:xfrm>
                <a:off x="1143000" y="2057400"/>
                <a:ext cx="1695267" cy="2438400"/>
                <a:chOff x="4553133" y="914400"/>
                <a:chExt cx="2152467" cy="3437344"/>
              </a:xfrm>
            </p:grpSpPr>
            <p:sp>
              <p:nvSpPr>
                <p:cNvPr id="467" name="Double Wave 23"/>
                <p:cNvSpPr/>
                <p:nvPr/>
              </p:nvSpPr>
              <p:spPr>
                <a:xfrm rot="16807465">
                  <a:off x="3382792" y="2343203"/>
                  <a:ext cx="3178882" cy="838200"/>
                </a:xfrm>
                <a:prstGeom prst="doubleWave">
                  <a:avLst>
                    <a:gd name="adj1" fmla="val 6250"/>
                    <a:gd name="adj2" fmla="val -10000"/>
                  </a:avLst>
                </a:prstGeom>
                <a:solidFill>
                  <a:srgbClr val="E0C13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1" name="Group 16"/>
                <p:cNvGrpSpPr/>
                <p:nvPr/>
              </p:nvGrpSpPr>
              <p:grpSpPr>
                <a:xfrm>
                  <a:off x="4724400" y="914400"/>
                  <a:ext cx="1981200" cy="2070031"/>
                  <a:chOff x="2624682" y="2226017"/>
                  <a:chExt cx="1981200" cy="2070031"/>
                </a:xfrm>
                <a:solidFill>
                  <a:srgbClr val="E0C13C"/>
                </a:solidFill>
              </p:grpSpPr>
              <p:sp>
                <p:nvSpPr>
                  <p:cNvPr id="469" name="Pie 17"/>
                  <p:cNvSpPr/>
                  <p:nvPr/>
                </p:nvSpPr>
                <p:spPr>
                  <a:xfrm rot="18695073">
                    <a:off x="2580266" y="2270433"/>
                    <a:ext cx="2070031" cy="1981200"/>
                  </a:xfrm>
                  <a:prstGeom prst="pi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grpSp>
                <p:nvGrpSpPr>
                  <p:cNvPr id="196" name="Group 5"/>
                  <p:cNvGrpSpPr/>
                  <p:nvPr/>
                </p:nvGrpSpPr>
                <p:grpSpPr>
                  <a:xfrm>
                    <a:off x="2743200" y="2438400"/>
                    <a:ext cx="1683225" cy="1529540"/>
                    <a:chOff x="2740938" y="2438400"/>
                    <a:chExt cx="1683225" cy="1529540"/>
                  </a:xfrm>
                  <a:grpFill/>
                </p:grpSpPr>
                <p:sp>
                  <p:nvSpPr>
                    <p:cNvPr id="471" name="Moon 3"/>
                    <p:cNvSpPr/>
                    <p:nvPr/>
                  </p:nvSpPr>
                  <p:spPr>
                    <a:xfrm rot="16200000">
                      <a:off x="2905503" y="2449280"/>
                      <a:ext cx="1354095" cy="1683225"/>
                    </a:xfrm>
                    <a:prstGeom prst="moon">
                      <a:avLst>
                        <a:gd name="adj" fmla="val 67712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2" name="Moon 20"/>
                    <p:cNvSpPr/>
                    <p:nvPr/>
                  </p:nvSpPr>
                  <p:spPr>
                    <a:xfrm rot="16200000">
                      <a:off x="3009901" y="2171700"/>
                      <a:ext cx="1066800" cy="1600199"/>
                    </a:xfrm>
                    <a:prstGeom prst="moon">
                      <a:avLst>
                        <a:gd name="adj" fmla="val 67712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402" name="Oval 401"/>
              <p:cNvSpPr/>
              <p:nvPr/>
            </p:nvSpPr>
            <p:spPr>
              <a:xfrm flipH="1">
                <a:off x="1443324" y="974294"/>
                <a:ext cx="1330212" cy="16498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7" name="Group 58"/>
              <p:cNvGrpSpPr/>
              <p:nvPr/>
            </p:nvGrpSpPr>
            <p:grpSpPr>
              <a:xfrm>
                <a:off x="1236689" y="4868055"/>
                <a:ext cx="1586459" cy="585867"/>
                <a:chOff x="3810000" y="1677648"/>
                <a:chExt cx="4705061" cy="1827552"/>
              </a:xfrm>
            </p:grpSpPr>
            <p:grpSp>
              <p:nvGrpSpPr>
                <p:cNvPr id="198" name="Group 37"/>
                <p:cNvGrpSpPr/>
                <p:nvPr/>
              </p:nvGrpSpPr>
              <p:grpSpPr>
                <a:xfrm>
                  <a:off x="3810000" y="1828800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458" name="Half Frame 457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9" name="Half Frame 458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0" name="Half Frame 459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1" name="Half Frame 460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2" name="Donut 461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3" name="Diamond 462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4" name="Diamond 463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5" name="Diamond 464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6" name="Diamond 465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9" name="Group 38"/>
                <p:cNvGrpSpPr/>
                <p:nvPr/>
              </p:nvGrpSpPr>
              <p:grpSpPr>
                <a:xfrm>
                  <a:off x="5314014" y="1757596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449" name="Half Frame 448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0" name="Half Frame 449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1" name="Half Frame 450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2" name="Half Frame 451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3" name="Donut 452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4" name="Diamond 453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5" name="Diamond 454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Diamond 455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7" name="Diamond 456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8" name="Group 48"/>
                <p:cNvGrpSpPr/>
                <p:nvPr/>
              </p:nvGrpSpPr>
              <p:grpSpPr>
                <a:xfrm>
                  <a:off x="6738077" y="1677648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440" name="Half Frame 439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1" name="Half Frame 50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2" name="Half Frame 51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3" name="Half Frame 52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4" name="Donut 443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5" name="Diamond 444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6" name="Diamond 445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Diamond 446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8" name="Diamond 447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09" name="Group 90"/>
              <p:cNvGrpSpPr/>
              <p:nvPr/>
            </p:nvGrpSpPr>
            <p:grpSpPr>
              <a:xfrm>
                <a:off x="1140502" y="1128010"/>
                <a:ext cx="1722619" cy="206116"/>
                <a:chOff x="3733800" y="723275"/>
                <a:chExt cx="1930420" cy="585867"/>
              </a:xfrm>
            </p:grpSpPr>
            <p:sp>
              <p:nvSpPr>
                <p:cNvPr id="405" name="Rounded Rectangle 15"/>
                <p:cNvSpPr/>
                <p:nvPr/>
              </p:nvSpPr>
              <p:spPr>
                <a:xfrm>
                  <a:off x="3733800" y="762000"/>
                  <a:ext cx="1930420" cy="5334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0" name="Group 59"/>
                <p:cNvGrpSpPr/>
                <p:nvPr/>
              </p:nvGrpSpPr>
              <p:grpSpPr>
                <a:xfrm rot="228535">
                  <a:off x="3889947" y="723275"/>
                  <a:ext cx="1586459" cy="585867"/>
                  <a:chOff x="3810000" y="1677648"/>
                  <a:chExt cx="4705061" cy="1827552"/>
                </a:xfrm>
              </p:grpSpPr>
              <p:grpSp>
                <p:nvGrpSpPr>
                  <p:cNvPr id="211" name="Group 37"/>
                  <p:cNvGrpSpPr/>
                  <p:nvPr/>
                </p:nvGrpSpPr>
                <p:grpSpPr>
                  <a:xfrm>
                    <a:off x="3810000" y="1828800"/>
                    <a:ext cx="1776984" cy="1676400"/>
                    <a:chOff x="3810000" y="1828800"/>
                    <a:chExt cx="4038600" cy="3810000"/>
                  </a:xfrm>
                </p:grpSpPr>
                <p:sp>
                  <p:nvSpPr>
                    <p:cNvPr id="428" name="Half Frame 427"/>
                    <p:cNvSpPr/>
                    <p:nvPr/>
                  </p:nvSpPr>
                  <p:spPr>
                    <a:xfrm rot="10800000">
                      <a:off x="3810000" y="1828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9" name="Half Frame 428"/>
                    <p:cNvSpPr/>
                    <p:nvPr/>
                  </p:nvSpPr>
                  <p:spPr>
                    <a:xfrm>
                      <a:off x="5791200" y="3733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30" name="Half Frame 429"/>
                    <p:cNvSpPr/>
                    <p:nvPr/>
                  </p:nvSpPr>
                  <p:spPr>
                    <a:xfrm rot="16200000">
                      <a:off x="6036664" y="2192936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31" name="Half Frame 430"/>
                    <p:cNvSpPr/>
                    <p:nvPr/>
                  </p:nvSpPr>
                  <p:spPr>
                    <a:xfrm flipH="1">
                      <a:off x="4191000" y="3886200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32" name="Donut 431"/>
                    <p:cNvSpPr/>
                    <p:nvPr/>
                  </p:nvSpPr>
                  <p:spPr>
                    <a:xfrm>
                      <a:off x="4955498" y="2948065"/>
                      <a:ext cx="1693333" cy="1607695"/>
                    </a:xfrm>
                    <a:prstGeom prst="donut">
                      <a:avLst>
                        <a:gd name="adj" fmla="val 32624"/>
                      </a:avLst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33" name="Diamond 432"/>
                    <p:cNvSpPr/>
                    <p:nvPr/>
                  </p:nvSpPr>
                  <p:spPr>
                    <a:xfrm>
                      <a:off x="5638800" y="29718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4" name="Diamond 433"/>
                    <p:cNvSpPr/>
                    <p:nvPr/>
                  </p:nvSpPr>
                  <p:spPr>
                    <a:xfrm>
                      <a:off x="5638800" y="40386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5" name="Diamond 434"/>
                    <p:cNvSpPr/>
                    <p:nvPr/>
                  </p:nvSpPr>
                  <p:spPr>
                    <a:xfrm rot="5400000">
                      <a:off x="5067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6" name="Diamond 435"/>
                    <p:cNvSpPr/>
                    <p:nvPr/>
                  </p:nvSpPr>
                  <p:spPr>
                    <a:xfrm rot="5400000">
                      <a:off x="6210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0" name="Group 38"/>
                  <p:cNvGrpSpPr/>
                  <p:nvPr/>
                </p:nvGrpSpPr>
                <p:grpSpPr>
                  <a:xfrm>
                    <a:off x="5314014" y="1757596"/>
                    <a:ext cx="1776984" cy="1676400"/>
                    <a:chOff x="3810000" y="1828800"/>
                    <a:chExt cx="4038600" cy="3810000"/>
                  </a:xfrm>
                </p:grpSpPr>
                <p:sp>
                  <p:nvSpPr>
                    <p:cNvPr id="419" name="Half Frame 418"/>
                    <p:cNvSpPr/>
                    <p:nvPr/>
                  </p:nvSpPr>
                  <p:spPr>
                    <a:xfrm rot="10800000">
                      <a:off x="3810000" y="1828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0" name="Half Frame 419"/>
                    <p:cNvSpPr/>
                    <p:nvPr/>
                  </p:nvSpPr>
                  <p:spPr>
                    <a:xfrm>
                      <a:off x="5791200" y="3733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1" name="Half Frame 420"/>
                    <p:cNvSpPr/>
                    <p:nvPr/>
                  </p:nvSpPr>
                  <p:spPr>
                    <a:xfrm rot="16200000">
                      <a:off x="6036664" y="2192936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2" name="Half Frame 421"/>
                    <p:cNvSpPr/>
                    <p:nvPr/>
                  </p:nvSpPr>
                  <p:spPr>
                    <a:xfrm flipH="1">
                      <a:off x="4191000" y="3886200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3" name="Donut 422"/>
                    <p:cNvSpPr/>
                    <p:nvPr/>
                  </p:nvSpPr>
                  <p:spPr>
                    <a:xfrm>
                      <a:off x="4955498" y="2948065"/>
                      <a:ext cx="1693333" cy="1607695"/>
                    </a:xfrm>
                    <a:prstGeom prst="donut">
                      <a:avLst>
                        <a:gd name="adj" fmla="val 32624"/>
                      </a:avLst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24" name="Diamond 423"/>
                    <p:cNvSpPr/>
                    <p:nvPr/>
                  </p:nvSpPr>
                  <p:spPr>
                    <a:xfrm>
                      <a:off x="5638800" y="29718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5" name="Diamond 424"/>
                    <p:cNvSpPr/>
                    <p:nvPr/>
                  </p:nvSpPr>
                  <p:spPr>
                    <a:xfrm>
                      <a:off x="5638800" y="40386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6" name="Diamond 425"/>
                    <p:cNvSpPr/>
                    <p:nvPr/>
                  </p:nvSpPr>
                  <p:spPr>
                    <a:xfrm rot="5400000">
                      <a:off x="5067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7" name="Diamond 426"/>
                    <p:cNvSpPr/>
                    <p:nvPr/>
                  </p:nvSpPr>
                  <p:spPr>
                    <a:xfrm rot="5400000">
                      <a:off x="6210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1" name="Group 48"/>
                  <p:cNvGrpSpPr/>
                  <p:nvPr/>
                </p:nvGrpSpPr>
                <p:grpSpPr>
                  <a:xfrm>
                    <a:off x="6738077" y="1677648"/>
                    <a:ext cx="1776984" cy="1676400"/>
                    <a:chOff x="3810000" y="1828800"/>
                    <a:chExt cx="4038600" cy="3810000"/>
                  </a:xfrm>
                </p:grpSpPr>
                <p:sp>
                  <p:nvSpPr>
                    <p:cNvPr id="410" name="Half Frame 409"/>
                    <p:cNvSpPr/>
                    <p:nvPr/>
                  </p:nvSpPr>
                  <p:spPr>
                    <a:xfrm rot="10800000">
                      <a:off x="3810000" y="1828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1" name="Half Frame 410"/>
                    <p:cNvSpPr/>
                    <p:nvPr/>
                  </p:nvSpPr>
                  <p:spPr>
                    <a:xfrm>
                      <a:off x="5791200" y="3733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2" name="Half Frame 411"/>
                    <p:cNvSpPr/>
                    <p:nvPr/>
                  </p:nvSpPr>
                  <p:spPr>
                    <a:xfrm rot="16200000">
                      <a:off x="6036664" y="2192936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3" name="Half Frame 412"/>
                    <p:cNvSpPr/>
                    <p:nvPr/>
                  </p:nvSpPr>
                  <p:spPr>
                    <a:xfrm flipH="1">
                      <a:off x="4191000" y="3886200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4" name="Donut 413"/>
                    <p:cNvSpPr/>
                    <p:nvPr/>
                  </p:nvSpPr>
                  <p:spPr>
                    <a:xfrm>
                      <a:off x="4955498" y="2948065"/>
                      <a:ext cx="1693333" cy="1607695"/>
                    </a:xfrm>
                    <a:prstGeom prst="donut">
                      <a:avLst>
                        <a:gd name="adj" fmla="val 32624"/>
                      </a:avLst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15" name="Diamond 414"/>
                    <p:cNvSpPr/>
                    <p:nvPr/>
                  </p:nvSpPr>
                  <p:spPr>
                    <a:xfrm>
                      <a:off x="5638800" y="29718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6" name="Diamond 415"/>
                    <p:cNvSpPr/>
                    <p:nvPr/>
                  </p:nvSpPr>
                  <p:spPr>
                    <a:xfrm>
                      <a:off x="5638800" y="40386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7" name="Diamond 416"/>
                    <p:cNvSpPr/>
                    <p:nvPr/>
                  </p:nvSpPr>
                  <p:spPr>
                    <a:xfrm rot="5400000">
                      <a:off x="5067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8" name="Diamond 417"/>
                    <p:cNvSpPr/>
                    <p:nvPr/>
                  </p:nvSpPr>
                  <p:spPr>
                    <a:xfrm rot="5400000">
                      <a:off x="6210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222" name="Group 301"/>
            <p:cNvGrpSpPr/>
            <p:nvPr/>
          </p:nvGrpSpPr>
          <p:grpSpPr>
            <a:xfrm>
              <a:off x="7315200" y="228600"/>
              <a:ext cx="1219200" cy="2667000"/>
              <a:chOff x="3733800" y="304800"/>
              <a:chExt cx="2819400" cy="6294664"/>
            </a:xfrm>
          </p:grpSpPr>
          <p:grpSp>
            <p:nvGrpSpPr>
              <p:cNvPr id="223" name="Group 115"/>
              <p:cNvGrpSpPr/>
              <p:nvPr/>
            </p:nvGrpSpPr>
            <p:grpSpPr>
              <a:xfrm>
                <a:off x="3733800" y="480624"/>
                <a:ext cx="2819400" cy="6118840"/>
                <a:chOff x="4343400" y="480624"/>
                <a:chExt cx="2819400" cy="6118840"/>
              </a:xfrm>
            </p:grpSpPr>
            <p:grpSp>
              <p:nvGrpSpPr>
                <p:cNvPr id="251" name="Group 47"/>
                <p:cNvGrpSpPr/>
                <p:nvPr/>
              </p:nvGrpSpPr>
              <p:grpSpPr>
                <a:xfrm rot="562843">
                  <a:off x="5615811" y="5865129"/>
                  <a:ext cx="656163" cy="734335"/>
                  <a:chOff x="6106804" y="4039302"/>
                  <a:chExt cx="666047" cy="774146"/>
                </a:xfrm>
              </p:grpSpPr>
              <p:sp>
                <p:nvSpPr>
                  <p:cNvPr id="386" name="Oval 78"/>
                  <p:cNvSpPr/>
                  <p:nvPr/>
                </p:nvSpPr>
                <p:spPr>
                  <a:xfrm rot="20163506">
                    <a:off x="6229710" y="4039302"/>
                    <a:ext cx="543141" cy="774146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Oval 365"/>
                  <p:cNvSpPr/>
                  <p:nvPr/>
                </p:nvSpPr>
                <p:spPr>
                  <a:xfrm rot="20163506">
                    <a:off x="6387712" y="4392141"/>
                    <a:ext cx="362627" cy="315996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8" name="Oval 366"/>
                  <p:cNvSpPr/>
                  <p:nvPr/>
                </p:nvSpPr>
                <p:spPr>
                  <a:xfrm rot="20163506">
                    <a:off x="6106804" y="4062465"/>
                    <a:ext cx="528885" cy="284304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5" name="Group 47"/>
                <p:cNvGrpSpPr/>
                <p:nvPr/>
              </p:nvGrpSpPr>
              <p:grpSpPr>
                <a:xfrm rot="2613352">
                  <a:off x="5054860" y="5790578"/>
                  <a:ext cx="656163" cy="734335"/>
                  <a:chOff x="6106804" y="4039302"/>
                  <a:chExt cx="666047" cy="774146"/>
                </a:xfrm>
              </p:grpSpPr>
              <p:sp>
                <p:nvSpPr>
                  <p:cNvPr id="383" name="Oval 75"/>
                  <p:cNvSpPr/>
                  <p:nvPr/>
                </p:nvSpPr>
                <p:spPr>
                  <a:xfrm rot="20163506">
                    <a:off x="6229710" y="4039302"/>
                    <a:ext cx="543141" cy="774146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Oval 76"/>
                  <p:cNvSpPr/>
                  <p:nvPr/>
                </p:nvSpPr>
                <p:spPr>
                  <a:xfrm rot="20163506">
                    <a:off x="6387712" y="4392141"/>
                    <a:ext cx="362627" cy="315996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Oval 77"/>
                  <p:cNvSpPr/>
                  <p:nvPr/>
                </p:nvSpPr>
                <p:spPr>
                  <a:xfrm rot="20163506">
                    <a:off x="6106804" y="4062465"/>
                    <a:ext cx="528885" cy="284304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37" name="Oval 336"/>
                <p:cNvSpPr/>
                <p:nvPr/>
              </p:nvSpPr>
              <p:spPr>
                <a:xfrm>
                  <a:off x="6556093" y="3770974"/>
                  <a:ext cx="606707" cy="74414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Oval 337"/>
                <p:cNvSpPr/>
                <p:nvPr/>
              </p:nvSpPr>
              <p:spPr>
                <a:xfrm>
                  <a:off x="4343400" y="3733056"/>
                  <a:ext cx="606707" cy="74414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Trapezoid 338"/>
                <p:cNvSpPr/>
                <p:nvPr/>
              </p:nvSpPr>
              <p:spPr>
                <a:xfrm>
                  <a:off x="4822118" y="1795678"/>
                  <a:ext cx="1914880" cy="4239714"/>
                </a:xfrm>
                <a:prstGeom prst="trapezoid">
                  <a:avLst>
                    <a:gd name="adj" fmla="val 20902"/>
                  </a:avLst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Trapezoid 339"/>
                <p:cNvSpPr/>
                <p:nvPr/>
              </p:nvSpPr>
              <p:spPr>
                <a:xfrm rot="20431102">
                  <a:off x="5850405" y="2228881"/>
                  <a:ext cx="1054000" cy="2045206"/>
                </a:xfrm>
                <a:prstGeom prst="trapezoid">
                  <a:avLst>
                    <a:gd name="adj" fmla="val 20902"/>
                  </a:avLst>
                </a:prstGeom>
                <a:solidFill>
                  <a:srgbClr val="E0C13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Trapezoid 340"/>
                <p:cNvSpPr/>
                <p:nvPr/>
              </p:nvSpPr>
              <p:spPr>
                <a:xfrm rot="1195734">
                  <a:off x="4592689" y="2183852"/>
                  <a:ext cx="1054000" cy="2045206"/>
                </a:xfrm>
                <a:prstGeom prst="trapezoid">
                  <a:avLst>
                    <a:gd name="adj" fmla="val 20902"/>
                  </a:avLst>
                </a:prstGeom>
                <a:solidFill>
                  <a:srgbClr val="E0C13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Trapezoid 341"/>
                <p:cNvSpPr/>
                <p:nvPr/>
              </p:nvSpPr>
              <p:spPr>
                <a:xfrm>
                  <a:off x="4852885" y="2045701"/>
                  <a:ext cx="1801660" cy="3199337"/>
                </a:xfrm>
                <a:prstGeom prst="trapezoid">
                  <a:avLst>
                    <a:gd name="adj" fmla="val 20902"/>
                  </a:avLst>
                </a:prstGeom>
                <a:solidFill>
                  <a:srgbClr val="E0C13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3" name="Trapezoid 342"/>
                <p:cNvSpPr/>
                <p:nvPr/>
              </p:nvSpPr>
              <p:spPr>
                <a:xfrm rot="218695">
                  <a:off x="4871960" y="2153889"/>
                  <a:ext cx="813215" cy="3165968"/>
                </a:xfrm>
                <a:prstGeom prst="trapezoid">
                  <a:avLst>
                    <a:gd name="adj" fmla="val 20902"/>
                  </a:avLst>
                </a:prstGeom>
                <a:solidFill>
                  <a:schemeClr val="accent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Trapezoid 343"/>
                <p:cNvSpPr/>
                <p:nvPr/>
              </p:nvSpPr>
              <p:spPr>
                <a:xfrm rot="21332773">
                  <a:off x="5851670" y="2166584"/>
                  <a:ext cx="813215" cy="3155058"/>
                </a:xfrm>
                <a:prstGeom prst="trapezoid">
                  <a:avLst>
                    <a:gd name="adj" fmla="val 20902"/>
                  </a:avLst>
                </a:prstGeom>
                <a:solidFill>
                  <a:schemeClr val="accent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Oval 323"/>
                <p:cNvSpPr/>
                <p:nvPr/>
              </p:nvSpPr>
              <p:spPr>
                <a:xfrm>
                  <a:off x="5211002" y="1343032"/>
                  <a:ext cx="1025125" cy="140889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Oval 324"/>
                <p:cNvSpPr/>
                <p:nvPr/>
              </p:nvSpPr>
              <p:spPr>
                <a:xfrm>
                  <a:off x="4957489" y="686576"/>
                  <a:ext cx="1576453" cy="173475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Cloud 346"/>
                <p:cNvSpPr/>
                <p:nvPr/>
              </p:nvSpPr>
              <p:spPr>
                <a:xfrm>
                  <a:off x="5257766" y="1915358"/>
                  <a:ext cx="900830" cy="1132642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Oval 347"/>
                <p:cNvSpPr/>
                <p:nvPr/>
              </p:nvSpPr>
              <p:spPr>
                <a:xfrm>
                  <a:off x="5478051" y="2042146"/>
                  <a:ext cx="403650" cy="28794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6" name="Group 87"/>
                <p:cNvGrpSpPr/>
                <p:nvPr/>
              </p:nvGrpSpPr>
              <p:grpSpPr>
                <a:xfrm rot="19865083" flipH="1">
                  <a:off x="6048471" y="584063"/>
                  <a:ext cx="569975" cy="1560581"/>
                  <a:chOff x="7848600" y="914400"/>
                  <a:chExt cx="533400" cy="2438400"/>
                </a:xfrm>
                <a:solidFill>
                  <a:schemeClr val="accent6">
                    <a:lumMod val="50000"/>
                  </a:schemeClr>
                </a:solidFill>
              </p:grpSpPr>
              <p:sp>
                <p:nvSpPr>
                  <p:cNvPr id="380" name="Moon 379"/>
                  <p:cNvSpPr/>
                  <p:nvPr/>
                </p:nvSpPr>
                <p:spPr>
                  <a:xfrm rot="20700267">
                    <a:off x="7848600" y="9144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Moon 380"/>
                  <p:cNvSpPr/>
                  <p:nvPr/>
                </p:nvSpPr>
                <p:spPr>
                  <a:xfrm rot="19916241">
                    <a:off x="7848600" y="1066800"/>
                    <a:ext cx="457200" cy="19050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Oval 381"/>
                  <p:cNvSpPr/>
                  <p:nvPr/>
                </p:nvSpPr>
                <p:spPr>
                  <a:xfrm>
                    <a:off x="7869616" y="1066799"/>
                    <a:ext cx="381061" cy="1828800"/>
                  </a:xfrm>
                  <a:prstGeom prst="ellipse">
                    <a:avLst/>
                  </a:prstGeom>
                  <a:grpFill/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7" name="Group 86"/>
                <p:cNvGrpSpPr/>
                <p:nvPr/>
              </p:nvGrpSpPr>
              <p:grpSpPr>
                <a:xfrm rot="2107423">
                  <a:off x="4808244" y="480624"/>
                  <a:ext cx="651400" cy="1713554"/>
                  <a:chOff x="7772400" y="914400"/>
                  <a:chExt cx="609600" cy="2438400"/>
                </a:xfrm>
                <a:solidFill>
                  <a:schemeClr val="accent6">
                    <a:lumMod val="50000"/>
                  </a:schemeClr>
                </a:solidFill>
              </p:grpSpPr>
              <p:sp>
                <p:nvSpPr>
                  <p:cNvPr id="377" name="Moon 355"/>
                  <p:cNvSpPr/>
                  <p:nvPr/>
                </p:nvSpPr>
                <p:spPr>
                  <a:xfrm rot="20700267">
                    <a:off x="7848600" y="914400"/>
                    <a:ext cx="533400" cy="24384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Moon 377"/>
                  <p:cNvSpPr/>
                  <p:nvPr/>
                </p:nvSpPr>
                <p:spPr>
                  <a:xfrm rot="19916241">
                    <a:off x="7848600" y="1066800"/>
                    <a:ext cx="457200" cy="19050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Oval 378"/>
                  <p:cNvSpPr/>
                  <p:nvPr/>
                </p:nvSpPr>
                <p:spPr>
                  <a:xfrm>
                    <a:off x="7772400" y="1066799"/>
                    <a:ext cx="512938" cy="1964257"/>
                  </a:xfrm>
                  <a:prstGeom prst="ellipse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89"/>
                <p:cNvGrpSpPr/>
                <p:nvPr/>
              </p:nvGrpSpPr>
              <p:grpSpPr>
                <a:xfrm rot="5774476">
                  <a:off x="4190430" y="3810570"/>
                  <a:ext cx="2133601" cy="456061"/>
                  <a:chOff x="457200" y="3352800"/>
                  <a:chExt cx="4648200" cy="1219200"/>
                </a:xfrm>
              </p:grpSpPr>
              <p:grpSp>
                <p:nvGrpSpPr>
                  <p:cNvPr id="281" name="Group 23"/>
                  <p:cNvGrpSpPr/>
                  <p:nvPr/>
                </p:nvGrpSpPr>
                <p:grpSpPr>
                  <a:xfrm>
                    <a:off x="457200" y="3352800"/>
                    <a:ext cx="1447800" cy="1219200"/>
                    <a:chOff x="457200" y="3352800"/>
                    <a:chExt cx="1447800" cy="1219200"/>
                  </a:xfrm>
                </p:grpSpPr>
                <p:sp>
                  <p:nvSpPr>
                    <p:cNvPr id="375" name="Quad Arrow Callout 353"/>
                    <p:cNvSpPr/>
                    <p:nvPr/>
                  </p:nvSpPr>
                  <p:spPr>
                    <a:xfrm>
                      <a:off x="457200" y="3352800"/>
                      <a:ext cx="1447800" cy="1219200"/>
                    </a:xfrm>
                    <a:prstGeom prst="quadArrowCallout">
                      <a:avLst>
                        <a:gd name="adj1" fmla="val 18515"/>
                        <a:gd name="adj2" fmla="val 18515"/>
                        <a:gd name="adj3" fmla="val 0"/>
                        <a:gd name="adj4" fmla="val 48123"/>
                      </a:avLst>
                    </a:prstGeom>
                    <a:solidFill>
                      <a:schemeClr val="accent5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6" name="Cross 354"/>
                    <p:cNvSpPr/>
                    <p:nvPr/>
                  </p:nvSpPr>
                  <p:spPr>
                    <a:xfrm>
                      <a:off x="974361" y="3733800"/>
                      <a:ext cx="380999" cy="4572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2" name="Group 24"/>
                  <p:cNvGrpSpPr/>
                  <p:nvPr/>
                </p:nvGrpSpPr>
                <p:grpSpPr>
                  <a:xfrm>
                    <a:off x="1524000" y="3352800"/>
                    <a:ext cx="1447800" cy="1219200"/>
                    <a:chOff x="457200" y="3352800"/>
                    <a:chExt cx="1447800" cy="1219200"/>
                  </a:xfrm>
                </p:grpSpPr>
                <p:sp>
                  <p:nvSpPr>
                    <p:cNvPr id="373" name="Quad Arrow Callout 351"/>
                    <p:cNvSpPr/>
                    <p:nvPr/>
                  </p:nvSpPr>
                  <p:spPr>
                    <a:xfrm>
                      <a:off x="457200" y="3352800"/>
                      <a:ext cx="1447800" cy="1219200"/>
                    </a:xfrm>
                    <a:prstGeom prst="quadArrowCallout">
                      <a:avLst>
                        <a:gd name="adj1" fmla="val 18515"/>
                        <a:gd name="adj2" fmla="val 18515"/>
                        <a:gd name="adj3" fmla="val 0"/>
                        <a:gd name="adj4" fmla="val 48123"/>
                      </a:avLst>
                    </a:prstGeom>
                    <a:solidFill>
                      <a:schemeClr val="accent5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4" name="Cross 352"/>
                    <p:cNvSpPr/>
                    <p:nvPr/>
                  </p:nvSpPr>
                  <p:spPr>
                    <a:xfrm>
                      <a:off x="974361" y="3733800"/>
                      <a:ext cx="380999" cy="4572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3" name="Group 27"/>
                  <p:cNvGrpSpPr/>
                  <p:nvPr/>
                </p:nvGrpSpPr>
                <p:grpSpPr>
                  <a:xfrm>
                    <a:off x="2590800" y="3352800"/>
                    <a:ext cx="1447800" cy="1219200"/>
                    <a:chOff x="457200" y="3352800"/>
                    <a:chExt cx="1447800" cy="1219200"/>
                  </a:xfrm>
                </p:grpSpPr>
                <p:sp>
                  <p:nvSpPr>
                    <p:cNvPr id="371" name="Quad Arrow Callout 349"/>
                    <p:cNvSpPr/>
                    <p:nvPr/>
                  </p:nvSpPr>
                  <p:spPr>
                    <a:xfrm>
                      <a:off x="457200" y="3352800"/>
                      <a:ext cx="1447800" cy="1219200"/>
                    </a:xfrm>
                    <a:prstGeom prst="quadArrowCallout">
                      <a:avLst>
                        <a:gd name="adj1" fmla="val 18515"/>
                        <a:gd name="adj2" fmla="val 18515"/>
                        <a:gd name="adj3" fmla="val 0"/>
                        <a:gd name="adj4" fmla="val 48123"/>
                      </a:avLst>
                    </a:prstGeom>
                    <a:solidFill>
                      <a:schemeClr val="accent5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2" name="Cross 350"/>
                    <p:cNvSpPr/>
                    <p:nvPr/>
                  </p:nvSpPr>
                  <p:spPr>
                    <a:xfrm>
                      <a:off x="974361" y="3733800"/>
                      <a:ext cx="380999" cy="4572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0" name="Group 30"/>
                  <p:cNvGrpSpPr/>
                  <p:nvPr/>
                </p:nvGrpSpPr>
                <p:grpSpPr>
                  <a:xfrm>
                    <a:off x="3657600" y="3352800"/>
                    <a:ext cx="1447800" cy="1219200"/>
                    <a:chOff x="457200" y="3352800"/>
                    <a:chExt cx="1447800" cy="1219200"/>
                  </a:xfrm>
                </p:grpSpPr>
                <p:sp>
                  <p:nvSpPr>
                    <p:cNvPr id="369" name="Quad Arrow Callout 368"/>
                    <p:cNvSpPr/>
                    <p:nvPr/>
                  </p:nvSpPr>
                  <p:spPr>
                    <a:xfrm>
                      <a:off x="457200" y="3352800"/>
                      <a:ext cx="1447800" cy="1219200"/>
                    </a:xfrm>
                    <a:prstGeom prst="quadArrowCallout">
                      <a:avLst>
                        <a:gd name="adj1" fmla="val 18515"/>
                        <a:gd name="adj2" fmla="val 18515"/>
                        <a:gd name="adj3" fmla="val 0"/>
                        <a:gd name="adj4" fmla="val 48123"/>
                      </a:avLst>
                    </a:prstGeom>
                    <a:solidFill>
                      <a:schemeClr val="accent5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0" name="Cross 348"/>
                    <p:cNvSpPr/>
                    <p:nvPr/>
                  </p:nvSpPr>
                  <p:spPr>
                    <a:xfrm>
                      <a:off x="974361" y="3733800"/>
                      <a:ext cx="380999" cy="4572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01" name="Group 102"/>
                <p:cNvGrpSpPr/>
                <p:nvPr/>
              </p:nvGrpSpPr>
              <p:grpSpPr>
                <a:xfrm rot="5158791">
                  <a:off x="5223503" y="3765600"/>
                  <a:ext cx="2133601" cy="456061"/>
                  <a:chOff x="457200" y="3352800"/>
                  <a:chExt cx="4648200" cy="1219200"/>
                </a:xfrm>
              </p:grpSpPr>
              <p:grpSp>
                <p:nvGrpSpPr>
                  <p:cNvPr id="302" name="Group 23"/>
                  <p:cNvGrpSpPr/>
                  <p:nvPr/>
                </p:nvGrpSpPr>
                <p:grpSpPr>
                  <a:xfrm>
                    <a:off x="457200" y="3352800"/>
                    <a:ext cx="1447800" cy="1219200"/>
                    <a:chOff x="457200" y="3352800"/>
                    <a:chExt cx="1447800" cy="1219200"/>
                  </a:xfrm>
                </p:grpSpPr>
                <p:sp>
                  <p:nvSpPr>
                    <p:cNvPr id="363" name="Quad Arrow Callout 362"/>
                    <p:cNvSpPr/>
                    <p:nvPr/>
                  </p:nvSpPr>
                  <p:spPr>
                    <a:xfrm>
                      <a:off x="457200" y="3352800"/>
                      <a:ext cx="1447800" cy="1219200"/>
                    </a:xfrm>
                    <a:prstGeom prst="quadArrowCallout">
                      <a:avLst>
                        <a:gd name="adj1" fmla="val 18515"/>
                        <a:gd name="adj2" fmla="val 18515"/>
                        <a:gd name="adj3" fmla="val 0"/>
                        <a:gd name="adj4" fmla="val 48123"/>
                      </a:avLst>
                    </a:prstGeom>
                    <a:solidFill>
                      <a:schemeClr val="accent5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4" name="Cross 363"/>
                    <p:cNvSpPr/>
                    <p:nvPr/>
                  </p:nvSpPr>
                  <p:spPr>
                    <a:xfrm>
                      <a:off x="974361" y="3733800"/>
                      <a:ext cx="380999" cy="4572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3" name="Group 24"/>
                  <p:cNvGrpSpPr/>
                  <p:nvPr/>
                </p:nvGrpSpPr>
                <p:grpSpPr>
                  <a:xfrm>
                    <a:off x="1524000" y="3352800"/>
                    <a:ext cx="1447800" cy="1219200"/>
                    <a:chOff x="457200" y="3352800"/>
                    <a:chExt cx="1447800" cy="1219200"/>
                  </a:xfrm>
                </p:grpSpPr>
                <p:sp>
                  <p:nvSpPr>
                    <p:cNvPr id="361" name="Quad Arrow Callout 360"/>
                    <p:cNvSpPr/>
                    <p:nvPr/>
                  </p:nvSpPr>
                  <p:spPr>
                    <a:xfrm>
                      <a:off x="457200" y="3352800"/>
                      <a:ext cx="1447800" cy="1219200"/>
                    </a:xfrm>
                    <a:prstGeom prst="quadArrowCallout">
                      <a:avLst>
                        <a:gd name="adj1" fmla="val 18515"/>
                        <a:gd name="adj2" fmla="val 18515"/>
                        <a:gd name="adj3" fmla="val 0"/>
                        <a:gd name="adj4" fmla="val 48123"/>
                      </a:avLst>
                    </a:prstGeom>
                    <a:solidFill>
                      <a:schemeClr val="accent5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2" name="Cross 361"/>
                    <p:cNvSpPr/>
                    <p:nvPr/>
                  </p:nvSpPr>
                  <p:spPr>
                    <a:xfrm>
                      <a:off x="974361" y="3733800"/>
                      <a:ext cx="380999" cy="4572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4" name="Group 27"/>
                  <p:cNvGrpSpPr/>
                  <p:nvPr/>
                </p:nvGrpSpPr>
                <p:grpSpPr>
                  <a:xfrm>
                    <a:off x="2590800" y="3352800"/>
                    <a:ext cx="1447800" cy="1219200"/>
                    <a:chOff x="457200" y="3352800"/>
                    <a:chExt cx="1447800" cy="1219200"/>
                  </a:xfrm>
                </p:grpSpPr>
                <p:sp>
                  <p:nvSpPr>
                    <p:cNvPr id="359" name="Quad Arrow Callout 358"/>
                    <p:cNvSpPr/>
                    <p:nvPr/>
                  </p:nvSpPr>
                  <p:spPr>
                    <a:xfrm>
                      <a:off x="457200" y="3352800"/>
                      <a:ext cx="1447800" cy="1219200"/>
                    </a:xfrm>
                    <a:prstGeom prst="quadArrowCallout">
                      <a:avLst>
                        <a:gd name="adj1" fmla="val 18515"/>
                        <a:gd name="adj2" fmla="val 18515"/>
                        <a:gd name="adj3" fmla="val 0"/>
                        <a:gd name="adj4" fmla="val 48123"/>
                      </a:avLst>
                    </a:prstGeom>
                    <a:solidFill>
                      <a:schemeClr val="accent5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0" name="Cross 359"/>
                    <p:cNvSpPr/>
                    <p:nvPr/>
                  </p:nvSpPr>
                  <p:spPr>
                    <a:xfrm>
                      <a:off x="974361" y="3733800"/>
                      <a:ext cx="380999" cy="4572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5" name="Group 30"/>
                  <p:cNvGrpSpPr/>
                  <p:nvPr/>
                </p:nvGrpSpPr>
                <p:grpSpPr>
                  <a:xfrm>
                    <a:off x="3657600" y="3352800"/>
                    <a:ext cx="1447800" cy="1219200"/>
                    <a:chOff x="457200" y="3352800"/>
                    <a:chExt cx="1447800" cy="1219200"/>
                  </a:xfrm>
                </p:grpSpPr>
                <p:sp>
                  <p:nvSpPr>
                    <p:cNvPr id="357" name="Quad Arrow Callout 335"/>
                    <p:cNvSpPr/>
                    <p:nvPr/>
                  </p:nvSpPr>
                  <p:spPr>
                    <a:xfrm>
                      <a:off x="457200" y="3352800"/>
                      <a:ext cx="1447800" cy="1219200"/>
                    </a:xfrm>
                    <a:prstGeom prst="quadArrowCallout">
                      <a:avLst>
                        <a:gd name="adj1" fmla="val 18515"/>
                        <a:gd name="adj2" fmla="val 18515"/>
                        <a:gd name="adj3" fmla="val 0"/>
                        <a:gd name="adj4" fmla="val 48123"/>
                      </a:avLst>
                    </a:prstGeom>
                    <a:solidFill>
                      <a:schemeClr val="accent5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8" name="Cross 357"/>
                    <p:cNvSpPr/>
                    <p:nvPr/>
                  </p:nvSpPr>
                  <p:spPr>
                    <a:xfrm>
                      <a:off x="974361" y="3733800"/>
                      <a:ext cx="380999" cy="4572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28" name="Group 117"/>
              <p:cNvGrpSpPr/>
              <p:nvPr/>
            </p:nvGrpSpPr>
            <p:grpSpPr>
              <a:xfrm flipH="1">
                <a:off x="4038600" y="304800"/>
                <a:ext cx="1905000" cy="2362200"/>
                <a:chOff x="7086307" y="108779"/>
                <a:chExt cx="1617730" cy="2051101"/>
              </a:xfrm>
              <a:solidFill>
                <a:srgbClr val="E0C13C"/>
              </a:solidFill>
            </p:grpSpPr>
            <p:sp>
              <p:nvSpPr>
                <p:cNvPr id="326" name="Rounded Rectangle 325"/>
                <p:cNvSpPr/>
                <p:nvPr/>
              </p:nvSpPr>
              <p:spPr>
                <a:xfrm rot="4035056">
                  <a:off x="7847283" y="1226925"/>
                  <a:ext cx="1427825" cy="285683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Rounded Rectangle 326"/>
                <p:cNvSpPr/>
                <p:nvPr/>
              </p:nvSpPr>
              <p:spPr>
                <a:xfrm rot="4845266">
                  <a:off x="7771081" y="1303126"/>
                  <a:ext cx="1427825" cy="285683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5" name="Group 45"/>
                <p:cNvGrpSpPr/>
                <p:nvPr/>
              </p:nvGrpSpPr>
              <p:grpSpPr>
                <a:xfrm rot="21037220">
                  <a:off x="7086307" y="108779"/>
                  <a:ext cx="1447800" cy="1376021"/>
                  <a:chOff x="6723417" y="1711953"/>
                  <a:chExt cx="1882250" cy="1770839"/>
                </a:xfrm>
                <a:grpFill/>
              </p:grpSpPr>
              <p:sp>
                <p:nvSpPr>
                  <p:cNvPr id="329" name="Chord 328"/>
                  <p:cNvSpPr/>
                  <p:nvPr/>
                </p:nvSpPr>
                <p:spPr>
                  <a:xfrm rot="8556574">
                    <a:off x="6874226" y="1711953"/>
                    <a:ext cx="1709272" cy="1770839"/>
                  </a:xfrm>
                  <a:prstGeom prst="chord">
                    <a:avLst>
                      <a:gd name="adj1" fmla="val 2700000"/>
                      <a:gd name="adj2" fmla="val 1215961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0" name="Chord 329"/>
                  <p:cNvSpPr/>
                  <p:nvPr/>
                </p:nvSpPr>
                <p:spPr>
                  <a:xfrm rot="8556574">
                    <a:off x="7032233" y="1750901"/>
                    <a:ext cx="1504306" cy="1584832"/>
                  </a:xfrm>
                  <a:prstGeom prst="chord">
                    <a:avLst>
                      <a:gd name="adj1" fmla="val 2700000"/>
                      <a:gd name="adj2" fmla="val 1215961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1" name="Moon 330"/>
                  <p:cNvSpPr/>
                  <p:nvPr/>
                </p:nvSpPr>
                <p:spPr>
                  <a:xfrm rot="5400000">
                    <a:off x="7677150" y="1543050"/>
                    <a:ext cx="647700" cy="1066800"/>
                  </a:xfrm>
                  <a:prstGeom prst="moon">
                    <a:avLst>
                      <a:gd name="adj" fmla="val 87500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2" name="Rounded Rectangle 331"/>
                  <p:cNvSpPr/>
                  <p:nvPr/>
                </p:nvSpPr>
                <p:spPr>
                  <a:xfrm rot="551536">
                    <a:off x="6862932" y="2145504"/>
                    <a:ext cx="1742735" cy="201855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3" name="Rounded Rectangle 332"/>
                  <p:cNvSpPr/>
                  <p:nvPr/>
                </p:nvSpPr>
                <p:spPr>
                  <a:xfrm rot="551536">
                    <a:off x="6786732" y="2500103"/>
                    <a:ext cx="1742735" cy="201855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Rounded Rectangle 333"/>
                  <p:cNvSpPr/>
                  <p:nvPr/>
                </p:nvSpPr>
                <p:spPr>
                  <a:xfrm rot="744974">
                    <a:off x="6723417" y="2252661"/>
                    <a:ext cx="1856281" cy="367653"/>
                  </a:xfrm>
                  <a:prstGeom prst="roundRect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36" name="Group 122"/>
            <p:cNvGrpSpPr/>
            <p:nvPr/>
          </p:nvGrpSpPr>
          <p:grpSpPr>
            <a:xfrm>
              <a:off x="6477000" y="1295400"/>
              <a:ext cx="1600200" cy="2764258"/>
              <a:chOff x="3581400" y="762000"/>
              <a:chExt cx="2895600" cy="5001991"/>
            </a:xfrm>
          </p:grpSpPr>
          <p:sp>
            <p:nvSpPr>
              <p:cNvPr id="260" name="Oval 259"/>
              <p:cNvSpPr/>
              <p:nvPr/>
            </p:nvSpPr>
            <p:spPr>
              <a:xfrm rot="20950279">
                <a:off x="4918741" y="5246935"/>
                <a:ext cx="744528" cy="517056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Oval 260"/>
              <p:cNvSpPr/>
              <p:nvPr/>
            </p:nvSpPr>
            <p:spPr>
              <a:xfrm rot="20950279">
                <a:off x="4232942" y="5170735"/>
                <a:ext cx="744528" cy="517056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/>
              <p:nvPr/>
            </p:nvSpPr>
            <p:spPr>
              <a:xfrm rot="20950279">
                <a:off x="3581400" y="4165856"/>
                <a:ext cx="744528" cy="34896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Oval 262"/>
              <p:cNvSpPr/>
              <p:nvPr/>
            </p:nvSpPr>
            <p:spPr>
              <a:xfrm rot="649721" flipH="1">
                <a:off x="5732472" y="4025612"/>
                <a:ext cx="744528" cy="34896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Trapezoid 263"/>
              <p:cNvSpPr/>
              <p:nvPr/>
            </p:nvSpPr>
            <p:spPr>
              <a:xfrm rot="1217087" flipH="1">
                <a:off x="3947441" y="2631268"/>
                <a:ext cx="725928" cy="1719824"/>
              </a:xfrm>
              <a:prstGeom prst="trapezoid">
                <a:avLst/>
              </a:prstGeom>
              <a:solidFill>
                <a:srgbClr val="FFCF4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Trapezoid 264"/>
              <p:cNvSpPr/>
              <p:nvPr/>
            </p:nvSpPr>
            <p:spPr>
              <a:xfrm rot="20382913">
                <a:off x="5381833" y="2622457"/>
                <a:ext cx="666873" cy="1659668"/>
              </a:xfrm>
              <a:prstGeom prst="trapezoid">
                <a:avLst/>
              </a:prstGeom>
              <a:solidFill>
                <a:srgbClr val="FFCF4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Trapezoid 265"/>
              <p:cNvSpPr/>
              <p:nvPr/>
            </p:nvSpPr>
            <p:spPr>
              <a:xfrm>
                <a:off x="4228813" y="2553336"/>
                <a:ext cx="1613307" cy="2867184"/>
              </a:xfrm>
              <a:prstGeom prst="trapezoid">
                <a:avLst/>
              </a:prstGeom>
              <a:solidFill>
                <a:srgbClr val="FFCF4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Oval 266"/>
              <p:cNvSpPr/>
              <p:nvPr/>
            </p:nvSpPr>
            <p:spPr>
              <a:xfrm>
                <a:off x="4706911" y="2482122"/>
                <a:ext cx="614597" cy="74601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Oval 267"/>
              <p:cNvSpPr/>
              <p:nvPr/>
            </p:nvSpPr>
            <p:spPr>
              <a:xfrm>
                <a:off x="4347148" y="870422"/>
                <a:ext cx="1289154" cy="210364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Chord 268"/>
              <p:cNvSpPr/>
              <p:nvPr/>
            </p:nvSpPr>
            <p:spPr>
              <a:xfrm rot="7621963">
                <a:off x="4261793" y="723681"/>
                <a:ext cx="1495574" cy="1572211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Cloud 269"/>
              <p:cNvSpPr/>
              <p:nvPr/>
            </p:nvSpPr>
            <p:spPr>
              <a:xfrm rot="671737">
                <a:off x="3930992" y="1197798"/>
                <a:ext cx="576116" cy="2272152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Cloud 270"/>
              <p:cNvSpPr/>
              <p:nvPr/>
            </p:nvSpPr>
            <p:spPr>
              <a:xfrm rot="20928263" flipH="1">
                <a:off x="5506244" y="1329044"/>
                <a:ext cx="673798" cy="2014545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Rectangle 271"/>
              <p:cNvSpPr/>
              <p:nvPr/>
            </p:nvSpPr>
            <p:spPr>
              <a:xfrm>
                <a:off x="4166898" y="1283935"/>
                <a:ext cx="1734891" cy="35843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Trapezoid 250"/>
              <p:cNvSpPr/>
              <p:nvPr/>
            </p:nvSpPr>
            <p:spPr>
              <a:xfrm rot="20382913">
                <a:off x="4564314" y="2740725"/>
                <a:ext cx="666873" cy="2679779"/>
              </a:xfrm>
              <a:prstGeom prst="trapezoid">
                <a:avLst>
                  <a:gd name="adj" fmla="val 38430"/>
                </a:avLst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Trapezoid 273"/>
              <p:cNvSpPr/>
              <p:nvPr/>
            </p:nvSpPr>
            <p:spPr>
              <a:xfrm>
                <a:off x="4363256" y="4096004"/>
                <a:ext cx="1344421" cy="34281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9" name="Group 77"/>
              <p:cNvGrpSpPr/>
              <p:nvPr/>
            </p:nvGrpSpPr>
            <p:grpSpPr>
              <a:xfrm>
                <a:off x="4240968" y="2763188"/>
                <a:ext cx="510914" cy="579620"/>
                <a:chOff x="6955436" y="1150495"/>
                <a:chExt cx="870679" cy="880673"/>
              </a:xfrm>
            </p:grpSpPr>
            <p:sp>
              <p:nvSpPr>
                <p:cNvPr id="320" name="Oval 76"/>
                <p:cNvSpPr/>
                <p:nvPr/>
              </p:nvSpPr>
              <p:spPr>
                <a:xfrm>
                  <a:off x="6955436" y="1184224"/>
                  <a:ext cx="765748" cy="846944"/>
                </a:xfrm>
                <a:prstGeom prst="ellipse">
                  <a:avLst/>
                </a:prstGeom>
                <a:solidFill>
                  <a:srgbClr val="D07D0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Oval 73"/>
                <p:cNvSpPr/>
                <p:nvPr/>
              </p:nvSpPr>
              <p:spPr>
                <a:xfrm>
                  <a:off x="7010400" y="1371600"/>
                  <a:ext cx="558384" cy="507167"/>
                </a:xfrm>
                <a:prstGeom prst="ellipse">
                  <a:avLst/>
                </a:prstGeom>
                <a:solidFill>
                  <a:srgbClr val="D07D0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Oval 74"/>
                <p:cNvSpPr/>
                <p:nvPr/>
              </p:nvSpPr>
              <p:spPr>
                <a:xfrm>
                  <a:off x="7190282" y="1150495"/>
                  <a:ext cx="558384" cy="507167"/>
                </a:xfrm>
                <a:prstGeom prst="ellipse">
                  <a:avLst/>
                </a:prstGeom>
                <a:solidFill>
                  <a:srgbClr val="D07D0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Oval 75"/>
                <p:cNvSpPr/>
                <p:nvPr/>
              </p:nvSpPr>
              <p:spPr>
                <a:xfrm>
                  <a:off x="7267731" y="1389088"/>
                  <a:ext cx="558384" cy="507167"/>
                </a:xfrm>
                <a:prstGeom prst="ellipse">
                  <a:avLst/>
                </a:prstGeom>
                <a:solidFill>
                  <a:srgbClr val="D07D0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0" name="Group 78"/>
              <p:cNvGrpSpPr/>
              <p:nvPr/>
            </p:nvGrpSpPr>
            <p:grpSpPr>
              <a:xfrm>
                <a:off x="4372131" y="4044846"/>
                <a:ext cx="1324131" cy="381000"/>
                <a:chOff x="4953000" y="3276600"/>
                <a:chExt cx="6172200" cy="990600"/>
              </a:xfrm>
            </p:grpSpPr>
            <p:grpSp>
              <p:nvGrpSpPr>
                <p:cNvPr id="351" name="Group 284"/>
                <p:cNvGrpSpPr/>
                <p:nvPr/>
              </p:nvGrpSpPr>
              <p:grpSpPr>
                <a:xfrm>
                  <a:off x="4953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316" name="Octagon 315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Diamond 316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Diamond 317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9" name="Diamond 318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2" name="Group 285"/>
                <p:cNvGrpSpPr/>
                <p:nvPr/>
              </p:nvGrpSpPr>
              <p:grpSpPr>
                <a:xfrm>
                  <a:off x="6477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312" name="Octagon 311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Diamond 312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Diamond 313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Diamond 314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3" name="Group 290"/>
                <p:cNvGrpSpPr/>
                <p:nvPr/>
              </p:nvGrpSpPr>
              <p:grpSpPr>
                <a:xfrm>
                  <a:off x="8001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308" name="Octagon 307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Diamond 308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Diamond 309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Diamond 310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4" name="Group 295"/>
                <p:cNvGrpSpPr/>
                <p:nvPr/>
              </p:nvGrpSpPr>
              <p:grpSpPr>
                <a:xfrm>
                  <a:off x="9525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304" name="Octagon 83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Diamond 84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Diamond 85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Diamond 306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5" name="Group 99"/>
              <p:cNvGrpSpPr/>
              <p:nvPr/>
            </p:nvGrpSpPr>
            <p:grpSpPr>
              <a:xfrm>
                <a:off x="4194747" y="1244184"/>
                <a:ext cx="1696387" cy="381000"/>
                <a:chOff x="4953000" y="3276600"/>
                <a:chExt cx="6172200" cy="990600"/>
              </a:xfrm>
            </p:grpSpPr>
            <p:grpSp>
              <p:nvGrpSpPr>
                <p:cNvPr id="356" name="Group 284"/>
                <p:cNvGrpSpPr/>
                <p:nvPr/>
              </p:nvGrpSpPr>
              <p:grpSpPr>
                <a:xfrm>
                  <a:off x="4953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296" name="Octagon 295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Diamond 274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Diamond 275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Diamond 276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5" name="Group 285"/>
                <p:cNvGrpSpPr/>
                <p:nvPr/>
              </p:nvGrpSpPr>
              <p:grpSpPr>
                <a:xfrm>
                  <a:off x="6477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292" name="Octagon 291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3" name="Diamond 292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Diamond 293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Diamond 294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6" name="Group 290"/>
                <p:cNvGrpSpPr/>
                <p:nvPr/>
              </p:nvGrpSpPr>
              <p:grpSpPr>
                <a:xfrm>
                  <a:off x="8001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288" name="Octagon 287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Diamond 288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Diamond 289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Diamond 290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7" name="Group 295"/>
                <p:cNvGrpSpPr/>
                <p:nvPr/>
              </p:nvGrpSpPr>
              <p:grpSpPr>
                <a:xfrm>
                  <a:off x="9525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284" name="Octagon 283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Diamond 284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Diamond 285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Diamond 286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78" name="Cloud 277"/>
              <p:cNvSpPr/>
              <p:nvPr/>
            </p:nvSpPr>
            <p:spPr>
              <a:xfrm rot="20928263" flipH="1">
                <a:off x="4568121" y="2522802"/>
                <a:ext cx="951566" cy="838236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Oval 278"/>
              <p:cNvSpPr/>
              <p:nvPr/>
            </p:nvSpPr>
            <p:spPr>
              <a:xfrm>
                <a:off x="4749384" y="2591792"/>
                <a:ext cx="537147" cy="38625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8" name="Group 367"/>
            <p:cNvGrpSpPr/>
            <p:nvPr/>
          </p:nvGrpSpPr>
          <p:grpSpPr>
            <a:xfrm flipH="1">
              <a:off x="5638800" y="1219200"/>
              <a:ext cx="1295400" cy="2781669"/>
              <a:chOff x="4572000" y="840465"/>
              <a:chExt cx="2895600" cy="5636536"/>
            </a:xfrm>
          </p:grpSpPr>
          <p:sp>
            <p:nvSpPr>
              <p:cNvPr id="238" name="Cloud 237"/>
              <p:cNvSpPr/>
              <p:nvPr/>
            </p:nvSpPr>
            <p:spPr>
              <a:xfrm>
                <a:off x="6324600" y="2057400"/>
                <a:ext cx="1053204" cy="1832484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Cloud 238"/>
              <p:cNvSpPr/>
              <p:nvPr/>
            </p:nvSpPr>
            <p:spPr>
              <a:xfrm>
                <a:off x="6324600" y="1371600"/>
                <a:ext cx="838200" cy="13716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Cloud 239"/>
              <p:cNvSpPr/>
              <p:nvPr/>
            </p:nvSpPr>
            <p:spPr>
              <a:xfrm rot="19357175">
                <a:off x="6033395" y="840465"/>
                <a:ext cx="953915" cy="13716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Cloud 240"/>
              <p:cNvSpPr/>
              <p:nvPr/>
            </p:nvSpPr>
            <p:spPr>
              <a:xfrm rot="1400185">
                <a:off x="4957048" y="1047235"/>
                <a:ext cx="953915" cy="13716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Cloud 241"/>
              <p:cNvSpPr/>
              <p:nvPr/>
            </p:nvSpPr>
            <p:spPr>
              <a:xfrm>
                <a:off x="4661796" y="1901316"/>
                <a:ext cx="1053204" cy="1832484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 rot="6128217">
                <a:off x="6205364" y="5910987"/>
                <a:ext cx="470136" cy="661891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243"/>
              <p:cNvSpPr/>
              <p:nvPr/>
            </p:nvSpPr>
            <p:spPr>
              <a:xfrm rot="4472555">
                <a:off x="5586502" y="5893306"/>
                <a:ext cx="430690" cy="695671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Trapezoid 244"/>
              <p:cNvSpPr/>
              <p:nvPr/>
            </p:nvSpPr>
            <p:spPr>
              <a:xfrm>
                <a:off x="5072474" y="3067919"/>
                <a:ext cx="2130646" cy="3117293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Trapezoid 245"/>
              <p:cNvSpPr/>
              <p:nvPr/>
            </p:nvSpPr>
            <p:spPr>
              <a:xfrm rot="610840">
                <a:off x="5266504" y="2973573"/>
                <a:ext cx="564425" cy="3176353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/>
              <p:cNvSpPr/>
              <p:nvPr/>
            </p:nvSpPr>
            <p:spPr>
              <a:xfrm rot="2901859">
                <a:off x="4757064" y="3975367"/>
                <a:ext cx="394172" cy="76429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Oval 247"/>
              <p:cNvSpPr/>
              <p:nvPr/>
            </p:nvSpPr>
            <p:spPr>
              <a:xfrm rot="20226769">
                <a:off x="6975913" y="4063040"/>
                <a:ext cx="491687" cy="60647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Trapezoid 248"/>
              <p:cNvSpPr/>
              <p:nvPr/>
            </p:nvSpPr>
            <p:spPr>
              <a:xfrm rot="1442139">
                <a:off x="4996538" y="2881630"/>
                <a:ext cx="594222" cy="1633314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Trapezoid 249"/>
              <p:cNvSpPr/>
              <p:nvPr/>
            </p:nvSpPr>
            <p:spPr>
              <a:xfrm rot="20249249">
                <a:off x="6617057" y="2883496"/>
                <a:ext cx="594222" cy="1633314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1" name="Group 41"/>
              <p:cNvGrpSpPr/>
              <p:nvPr/>
            </p:nvGrpSpPr>
            <p:grpSpPr>
              <a:xfrm>
                <a:off x="5399314" y="2813822"/>
                <a:ext cx="1541499" cy="3331040"/>
                <a:chOff x="6327583" y="3173375"/>
                <a:chExt cx="1142159" cy="1658222"/>
              </a:xfrm>
            </p:grpSpPr>
            <p:sp>
              <p:nvSpPr>
                <p:cNvPr id="256" name="Trapezoid 255"/>
                <p:cNvSpPr/>
                <p:nvPr/>
              </p:nvSpPr>
              <p:spPr>
                <a:xfrm rot="21277925">
                  <a:off x="7051537" y="3250380"/>
                  <a:ext cx="418205" cy="1581217"/>
                </a:xfrm>
                <a:prstGeom prst="trapezoid">
                  <a:avLst/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Moon 256"/>
                <p:cNvSpPr/>
                <p:nvPr/>
              </p:nvSpPr>
              <p:spPr>
                <a:xfrm rot="15844898">
                  <a:off x="6498264" y="3033745"/>
                  <a:ext cx="711340" cy="990600"/>
                </a:xfrm>
                <a:prstGeom prst="moon">
                  <a:avLst>
                    <a:gd name="adj" fmla="val 70972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257"/>
                <p:cNvSpPr/>
                <p:nvPr/>
              </p:nvSpPr>
              <p:spPr>
                <a:xfrm rot="16400088">
                  <a:off x="6556621" y="3146096"/>
                  <a:ext cx="524331" cy="982407"/>
                </a:xfrm>
                <a:prstGeom prst="moon">
                  <a:avLst>
                    <a:gd name="adj" fmla="val 70972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oon 258"/>
                <p:cNvSpPr/>
                <p:nvPr/>
              </p:nvSpPr>
              <p:spPr>
                <a:xfrm rot="16400088">
                  <a:off x="6670250" y="3192443"/>
                  <a:ext cx="298887" cy="970159"/>
                </a:xfrm>
                <a:prstGeom prst="moon">
                  <a:avLst>
                    <a:gd name="adj" fmla="val 70972"/>
                  </a:avLst>
                </a:prstGeom>
                <a:solidFill>
                  <a:srgbClr val="CC9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2" name="Oval 251"/>
              <p:cNvSpPr/>
              <p:nvPr/>
            </p:nvSpPr>
            <p:spPr>
              <a:xfrm>
                <a:off x="5286132" y="1321418"/>
                <a:ext cx="1557010" cy="209950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3" name="Cloud 252"/>
              <p:cNvSpPr/>
              <p:nvPr/>
            </p:nvSpPr>
            <p:spPr>
              <a:xfrm rot="17055069">
                <a:off x="5486752" y="707305"/>
                <a:ext cx="953915" cy="13716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Cloud 253"/>
              <p:cNvSpPr/>
              <p:nvPr/>
            </p:nvSpPr>
            <p:spPr>
              <a:xfrm>
                <a:off x="5562600" y="2667000"/>
                <a:ext cx="1053204" cy="9144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Oval 254"/>
              <p:cNvSpPr/>
              <p:nvPr/>
            </p:nvSpPr>
            <p:spPr>
              <a:xfrm>
                <a:off x="5791200" y="2819400"/>
                <a:ext cx="542926" cy="29607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3" name="Group 107"/>
            <p:cNvGrpSpPr/>
            <p:nvPr/>
          </p:nvGrpSpPr>
          <p:grpSpPr>
            <a:xfrm flipH="1">
              <a:off x="7848600" y="1143000"/>
              <a:ext cx="1295400" cy="3127142"/>
              <a:chOff x="1608549" y="551678"/>
              <a:chExt cx="2658651" cy="6140279"/>
            </a:xfrm>
          </p:grpSpPr>
          <p:grpSp>
            <p:nvGrpSpPr>
              <p:cNvPr id="404" name="Group 116"/>
              <p:cNvGrpSpPr/>
              <p:nvPr/>
            </p:nvGrpSpPr>
            <p:grpSpPr>
              <a:xfrm rot="2256287">
                <a:off x="2220555" y="5960562"/>
                <a:ext cx="793231" cy="731395"/>
                <a:chOff x="5400719" y="4152900"/>
                <a:chExt cx="1008064" cy="1276992"/>
              </a:xfrm>
            </p:grpSpPr>
            <p:sp>
              <p:nvSpPr>
                <p:cNvPr id="235" name="Oval 234"/>
                <p:cNvSpPr/>
                <p:nvPr/>
              </p:nvSpPr>
              <p:spPr>
                <a:xfrm rot="3978003">
                  <a:off x="5334000" y="4267200"/>
                  <a:ext cx="990600" cy="762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Flowchart: Delay 235"/>
                <p:cNvSpPr/>
                <p:nvPr/>
              </p:nvSpPr>
              <p:spPr>
                <a:xfrm rot="4018444">
                  <a:off x="5725422" y="4746531"/>
                  <a:ext cx="609600" cy="757122"/>
                </a:xfrm>
                <a:prstGeom prst="flowChartDelay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3"/>
                <p:cNvSpPr/>
                <p:nvPr/>
              </p:nvSpPr>
              <p:spPr>
                <a:xfrm rot="4091402">
                  <a:off x="5630039" y="4173140"/>
                  <a:ext cx="379927" cy="838568"/>
                </a:xfrm>
                <a:prstGeom prst="moon">
                  <a:avLst>
                    <a:gd name="adj" fmla="val 6311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1" name="Oval 109"/>
              <p:cNvSpPr/>
              <p:nvPr/>
            </p:nvSpPr>
            <p:spPr>
              <a:xfrm rot="1303158">
                <a:off x="1608549" y="4106778"/>
                <a:ext cx="555583" cy="97536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>
                <a:off x="3733800" y="4114800"/>
                <a:ext cx="533400" cy="97536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6" name="Group 115"/>
              <p:cNvGrpSpPr/>
              <p:nvPr/>
            </p:nvGrpSpPr>
            <p:grpSpPr>
              <a:xfrm>
                <a:off x="3048000" y="5943600"/>
                <a:ext cx="830705" cy="731395"/>
                <a:chOff x="5400719" y="4152900"/>
                <a:chExt cx="1008064" cy="1276992"/>
              </a:xfrm>
            </p:grpSpPr>
            <p:sp>
              <p:nvSpPr>
                <p:cNvPr id="232" name="Oval 112"/>
                <p:cNvSpPr/>
                <p:nvPr/>
              </p:nvSpPr>
              <p:spPr>
                <a:xfrm rot="3978003">
                  <a:off x="5334000" y="4267200"/>
                  <a:ext cx="990600" cy="762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Flowchart: Delay 113"/>
                <p:cNvSpPr/>
                <p:nvPr/>
              </p:nvSpPr>
              <p:spPr>
                <a:xfrm rot="4018444">
                  <a:off x="5725422" y="4746531"/>
                  <a:ext cx="609600" cy="757122"/>
                </a:xfrm>
                <a:prstGeom prst="flowChartDelay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3"/>
                <p:cNvSpPr/>
                <p:nvPr/>
              </p:nvSpPr>
              <p:spPr>
                <a:xfrm rot="4091402">
                  <a:off x="5630039" y="4173140"/>
                  <a:ext cx="379927" cy="838568"/>
                </a:xfrm>
                <a:prstGeom prst="moon">
                  <a:avLst>
                    <a:gd name="adj" fmla="val 6311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4" name="Trapezoid 112"/>
              <p:cNvSpPr/>
              <p:nvPr/>
            </p:nvSpPr>
            <p:spPr>
              <a:xfrm>
                <a:off x="2209800" y="3124200"/>
                <a:ext cx="1676400" cy="3124200"/>
              </a:xfrm>
              <a:prstGeom prst="trapezoid">
                <a:avLst>
                  <a:gd name="adj" fmla="val 12481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Trapezoid 114"/>
              <p:cNvSpPr/>
              <p:nvPr/>
            </p:nvSpPr>
            <p:spPr>
              <a:xfrm rot="20482973">
                <a:off x="3283974" y="2582959"/>
                <a:ext cx="769496" cy="2081836"/>
              </a:xfrm>
              <a:prstGeom prst="trapezoid">
                <a:avLst>
                  <a:gd name="adj" fmla="val 12481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Trapezoid 115"/>
              <p:cNvSpPr/>
              <p:nvPr/>
            </p:nvSpPr>
            <p:spPr>
              <a:xfrm rot="1324899">
                <a:off x="1935381" y="2583131"/>
                <a:ext cx="769496" cy="2075150"/>
              </a:xfrm>
              <a:prstGeom prst="trapezoid">
                <a:avLst>
                  <a:gd name="adj" fmla="val 12481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Trapezoid 116"/>
              <p:cNvSpPr/>
              <p:nvPr/>
            </p:nvSpPr>
            <p:spPr>
              <a:xfrm>
                <a:off x="2202304" y="2498359"/>
                <a:ext cx="1676400" cy="3124200"/>
              </a:xfrm>
              <a:prstGeom prst="trapezoid">
                <a:avLst>
                  <a:gd name="adj" fmla="val 19634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Isosceles Triangle 117"/>
              <p:cNvSpPr/>
              <p:nvPr/>
            </p:nvSpPr>
            <p:spPr>
              <a:xfrm rot="10800000">
                <a:off x="2590800" y="2514600"/>
                <a:ext cx="990600" cy="1600200"/>
              </a:xfrm>
              <a:prstGeom prst="triangle">
                <a:avLst>
                  <a:gd name="adj" fmla="val 54540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ectangle 118"/>
              <p:cNvSpPr/>
              <p:nvPr/>
            </p:nvSpPr>
            <p:spPr>
              <a:xfrm rot="21023553">
                <a:off x="3528765" y="2521457"/>
                <a:ext cx="153737" cy="1540777"/>
              </a:xfrm>
              <a:prstGeom prst="rect">
                <a:avLst/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 119"/>
              <p:cNvSpPr/>
              <p:nvPr/>
            </p:nvSpPr>
            <p:spPr>
              <a:xfrm rot="955511">
                <a:off x="2186114" y="2515424"/>
                <a:ext cx="298458" cy="2090821"/>
              </a:xfrm>
              <a:prstGeom prst="rect">
                <a:avLst/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7" name="Group 111"/>
              <p:cNvGrpSpPr/>
              <p:nvPr/>
            </p:nvGrpSpPr>
            <p:grpSpPr>
              <a:xfrm>
                <a:off x="2209800" y="5715000"/>
                <a:ext cx="1570042" cy="403485"/>
                <a:chOff x="5181600" y="4648200"/>
                <a:chExt cx="3810000" cy="1066800"/>
              </a:xfrm>
            </p:grpSpPr>
            <p:grpSp>
              <p:nvGrpSpPr>
                <p:cNvPr id="408" name="Group 101"/>
                <p:cNvGrpSpPr/>
                <p:nvPr/>
              </p:nvGrpSpPr>
              <p:grpSpPr>
                <a:xfrm>
                  <a:off x="51816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30" name="Lightning Bolt 99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1" name="Lightning Bolt 100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9" name="Group 102"/>
                <p:cNvGrpSpPr/>
                <p:nvPr/>
              </p:nvGrpSpPr>
              <p:grpSpPr>
                <a:xfrm>
                  <a:off x="60198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28" name="Lightning Bolt 103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Lightning Bolt 104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7" name="Group 105"/>
                <p:cNvGrpSpPr/>
                <p:nvPr/>
              </p:nvGrpSpPr>
              <p:grpSpPr>
                <a:xfrm>
                  <a:off x="68580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26" name="Lightning Bolt 225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Lightning Bolt 226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8" name="Group 108"/>
                <p:cNvGrpSpPr/>
                <p:nvPr/>
              </p:nvGrpSpPr>
              <p:grpSpPr>
                <a:xfrm>
                  <a:off x="76962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24" name="Lightning Bolt 222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Lightning Bolt 224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9" name="Group 122"/>
              <p:cNvGrpSpPr/>
              <p:nvPr/>
            </p:nvGrpSpPr>
            <p:grpSpPr>
              <a:xfrm rot="16993735">
                <a:off x="2562814" y="3428014"/>
                <a:ext cx="1570042" cy="403485"/>
                <a:chOff x="5181600" y="4648200"/>
                <a:chExt cx="3810000" cy="1066800"/>
              </a:xfrm>
            </p:grpSpPr>
            <p:grpSp>
              <p:nvGrpSpPr>
                <p:cNvPr id="468" name="Group 419"/>
                <p:cNvGrpSpPr/>
                <p:nvPr/>
              </p:nvGrpSpPr>
              <p:grpSpPr>
                <a:xfrm>
                  <a:off x="51816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18" name="Lightning Bolt 217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Lightning Bolt 218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70" name="Group 420"/>
                <p:cNvGrpSpPr/>
                <p:nvPr/>
              </p:nvGrpSpPr>
              <p:grpSpPr>
                <a:xfrm>
                  <a:off x="60198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16" name="Lightning Bolt 215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Lightning Bolt 216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4" name="Group 105"/>
                <p:cNvGrpSpPr/>
                <p:nvPr/>
              </p:nvGrpSpPr>
              <p:grpSpPr>
                <a:xfrm>
                  <a:off x="68580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14" name="Lightning Bolt 213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Lightning Bolt 214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5" name="Group 108"/>
                <p:cNvGrpSpPr/>
                <p:nvPr/>
              </p:nvGrpSpPr>
              <p:grpSpPr>
                <a:xfrm>
                  <a:off x="76962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12" name="Lightning Bolt 210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Lightning Bolt 212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96" name="Group 135"/>
              <p:cNvGrpSpPr/>
              <p:nvPr/>
            </p:nvGrpSpPr>
            <p:grpSpPr>
              <a:xfrm rot="4606265" flipH="1">
                <a:off x="1953215" y="3504215"/>
                <a:ext cx="1570042" cy="403485"/>
                <a:chOff x="5181600" y="4648200"/>
                <a:chExt cx="3810000" cy="1066800"/>
              </a:xfrm>
            </p:grpSpPr>
            <p:grpSp>
              <p:nvGrpSpPr>
                <p:cNvPr id="505" name="Group 101"/>
                <p:cNvGrpSpPr/>
                <p:nvPr/>
              </p:nvGrpSpPr>
              <p:grpSpPr>
                <a:xfrm>
                  <a:off x="51816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06" name="Lightning Bolt 205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Lightning Bolt 206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6" name="Group 102"/>
                <p:cNvGrpSpPr/>
                <p:nvPr/>
              </p:nvGrpSpPr>
              <p:grpSpPr>
                <a:xfrm>
                  <a:off x="60198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04" name="Lightning Bolt 203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Lightning Bolt 204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7" name="Group 105"/>
                <p:cNvGrpSpPr/>
                <p:nvPr/>
              </p:nvGrpSpPr>
              <p:grpSpPr>
                <a:xfrm>
                  <a:off x="68580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02" name="Lightning Bolt 201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Lightning Bolt 202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8" name="Group 108"/>
                <p:cNvGrpSpPr/>
                <p:nvPr/>
              </p:nvGrpSpPr>
              <p:grpSpPr>
                <a:xfrm>
                  <a:off x="7696200" y="4648200"/>
                  <a:ext cx="1295400" cy="1066800"/>
                  <a:chOff x="5181600" y="4648200"/>
                  <a:chExt cx="1295400" cy="1066800"/>
                </a:xfrm>
              </p:grpSpPr>
              <p:sp>
                <p:nvSpPr>
                  <p:cNvPr id="200" name="Lightning Bolt 198"/>
                  <p:cNvSpPr/>
                  <p:nvPr/>
                </p:nvSpPr>
                <p:spPr>
                  <a:xfrm>
                    <a:off x="54102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Lightning Bolt 200"/>
                  <p:cNvSpPr/>
                  <p:nvPr/>
                </p:nvSpPr>
                <p:spPr>
                  <a:xfrm flipH="1">
                    <a:off x="5181600" y="4648200"/>
                    <a:ext cx="1066800" cy="1066800"/>
                  </a:xfrm>
                  <a:prstGeom prst="lightningBolt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25" name="Group 97"/>
              <p:cNvGrpSpPr/>
              <p:nvPr/>
            </p:nvGrpSpPr>
            <p:grpSpPr>
              <a:xfrm>
                <a:off x="1937478" y="551678"/>
                <a:ext cx="2177321" cy="2937283"/>
                <a:chOff x="2147482" y="762000"/>
                <a:chExt cx="1748368" cy="2503339"/>
              </a:xfrm>
            </p:grpSpPr>
            <p:grpSp>
              <p:nvGrpSpPr>
                <p:cNvPr id="526" name="Group 19"/>
                <p:cNvGrpSpPr/>
                <p:nvPr/>
              </p:nvGrpSpPr>
              <p:grpSpPr>
                <a:xfrm rot="5014661">
                  <a:off x="2745812" y="1606459"/>
                  <a:ext cx="1647298" cy="652779"/>
                  <a:chOff x="4850118" y="788842"/>
                  <a:chExt cx="2160282" cy="1573358"/>
                </a:xfrm>
              </p:grpSpPr>
              <p:grpSp>
                <p:nvGrpSpPr>
                  <p:cNvPr id="527" name="Group 10"/>
                  <p:cNvGrpSpPr/>
                  <p:nvPr/>
                </p:nvGrpSpPr>
                <p:grpSpPr>
                  <a:xfrm rot="10800000">
                    <a:off x="5181600" y="1371600"/>
                    <a:ext cx="1295400" cy="990600"/>
                    <a:chOff x="4850118" y="788842"/>
                    <a:chExt cx="2160282" cy="1497158"/>
                  </a:xfrm>
                </p:grpSpPr>
                <p:sp>
                  <p:nvSpPr>
                    <p:cNvPr id="189" name="Moon 29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" name="Moon 30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" name="Moon 31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" name="Moon 32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" name="Moon 33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" name="Moon 34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" name="Oval 35"/>
                    <p:cNvSpPr/>
                    <p:nvPr/>
                  </p:nvSpPr>
                  <p:spPr>
                    <a:xfrm rot="16010209">
                      <a:off x="5249130" y="932954"/>
                      <a:ext cx="873143" cy="1401605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28" name="Group 9"/>
                  <p:cNvGrpSpPr/>
                  <p:nvPr/>
                </p:nvGrpSpPr>
                <p:grpSpPr>
                  <a:xfrm>
                    <a:off x="4850118" y="788842"/>
                    <a:ext cx="2160282" cy="1497158"/>
                    <a:chOff x="4850118" y="788842"/>
                    <a:chExt cx="2160282" cy="1497158"/>
                  </a:xfrm>
                </p:grpSpPr>
                <p:sp>
                  <p:nvSpPr>
                    <p:cNvPr id="182" name="Moon 22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3" name="Moon 2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" name="Moon 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" name="Moon 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" name="Moon 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" name="Moon 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8" name="Oval 8"/>
                    <p:cNvSpPr/>
                    <p:nvPr/>
                  </p:nvSpPr>
                  <p:spPr>
                    <a:xfrm rot="16010209">
                      <a:off x="5384585" y="635417"/>
                      <a:ext cx="1019075" cy="1828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26" name="Oval 124"/>
                <p:cNvSpPr/>
                <p:nvPr/>
              </p:nvSpPr>
              <p:spPr>
                <a:xfrm>
                  <a:off x="2514600" y="914400"/>
                  <a:ext cx="1143000" cy="1828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37" name="Group 18"/>
                <p:cNvGrpSpPr/>
                <p:nvPr/>
              </p:nvGrpSpPr>
              <p:grpSpPr>
                <a:xfrm>
                  <a:off x="2438400" y="762000"/>
                  <a:ext cx="1219200" cy="887957"/>
                  <a:chOff x="4850118" y="788842"/>
                  <a:chExt cx="2160282" cy="1573358"/>
                </a:xfrm>
              </p:grpSpPr>
              <p:grpSp>
                <p:nvGrpSpPr>
                  <p:cNvPr id="538" name="Group 10"/>
                  <p:cNvGrpSpPr/>
                  <p:nvPr/>
                </p:nvGrpSpPr>
                <p:grpSpPr>
                  <a:xfrm rot="10800000">
                    <a:off x="5181600" y="1371600"/>
                    <a:ext cx="1295400" cy="990600"/>
                    <a:chOff x="4850118" y="788842"/>
                    <a:chExt cx="2160282" cy="1497158"/>
                  </a:xfrm>
                </p:grpSpPr>
                <p:sp>
                  <p:nvSpPr>
                    <p:cNvPr id="173" name="Moon 172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" name="Moon 173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" name="Moon 1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" name="Moon 1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" name="Moon 1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Moon 1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" name="Oval 17"/>
                    <p:cNvSpPr/>
                    <p:nvPr/>
                  </p:nvSpPr>
                  <p:spPr>
                    <a:xfrm rot="16010209">
                      <a:off x="5249130" y="932954"/>
                      <a:ext cx="873143" cy="1401605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39" name="Group 9"/>
                  <p:cNvGrpSpPr/>
                  <p:nvPr/>
                </p:nvGrpSpPr>
                <p:grpSpPr>
                  <a:xfrm>
                    <a:off x="4850118" y="788842"/>
                    <a:ext cx="2160282" cy="1497158"/>
                    <a:chOff x="4850118" y="788842"/>
                    <a:chExt cx="2160282" cy="1497158"/>
                  </a:xfrm>
                </p:grpSpPr>
                <p:sp>
                  <p:nvSpPr>
                    <p:cNvPr id="166" name="Moon 164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7" name="Moon 2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" name="Moon 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9" name="Moon 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" name="Moon 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" name="Moon 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" name="Oval 8"/>
                    <p:cNvSpPr/>
                    <p:nvPr/>
                  </p:nvSpPr>
                  <p:spPr>
                    <a:xfrm rot="16010209">
                      <a:off x="5384585" y="635417"/>
                      <a:ext cx="1019075" cy="1828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40" name="Group 53"/>
                <p:cNvGrpSpPr/>
                <p:nvPr/>
              </p:nvGrpSpPr>
              <p:grpSpPr>
                <a:xfrm rot="16585339" flipH="1">
                  <a:off x="1650223" y="1671600"/>
                  <a:ext cx="1647298" cy="652779"/>
                  <a:chOff x="4850118" y="788842"/>
                  <a:chExt cx="2160282" cy="1573358"/>
                </a:xfrm>
              </p:grpSpPr>
              <p:grpSp>
                <p:nvGrpSpPr>
                  <p:cNvPr id="555" name="Group 10"/>
                  <p:cNvGrpSpPr/>
                  <p:nvPr/>
                </p:nvGrpSpPr>
                <p:grpSpPr>
                  <a:xfrm rot="10800000">
                    <a:off x="5181600" y="1371600"/>
                    <a:ext cx="1295400" cy="990600"/>
                    <a:chOff x="4850118" y="788842"/>
                    <a:chExt cx="2160282" cy="1497158"/>
                  </a:xfrm>
                </p:grpSpPr>
                <p:sp>
                  <p:nvSpPr>
                    <p:cNvPr id="157" name="Moon 156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8" name="Moon 157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" name="Moon 158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" name="Moon 159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" name="Moon 160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" name="Moon 161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Oval 162"/>
                    <p:cNvSpPr/>
                    <p:nvPr/>
                  </p:nvSpPr>
                  <p:spPr>
                    <a:xfrm rot="16010209">
                      <a:off x="5249130" y="932954"/>
                      <a:ext cx="873143" cy="1401605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56" name="Group 9"/>
                  <p:cNvGrpSpPr/>
                  <p:nvPr/>
                </p:nvGrpSpPr>
                <p:grpSpPr>
                  <a:xfrm>
                    <a:off x="4850118" y="788842"/>
                    <a:ext cx="2160282" cy="1497158"/>
                    <a:chOff x="4850118" y="788842"/>
                    <a:chExt cx="2160282" cy="1497158"/>
                  </a:xfrm>
                </p:grpSpPr>
                <p:sp>
                  <p:nvSpPr>
                    <p:cNvPr id="150" name="Moon 148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Moon 2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" name="Moon 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" name="Moon 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" name="Moon 5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" name="Moon 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" name="Oval 8"/>
                    <p:cNvSpPr/>
                    <p:nvPr/>
                  </p:nvSpPr>
                  <p:spPr>
                    <a:xfrm rot="16010209">
                      <a:off x="5384585" y="635417"/>
                      <a:ext cx="1019075" cy="1828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67" name="Group 70"/>
                <p:cNvGrpSpPr/>
                <p:nvPr/>
              </p:nvGrpSpPr>
              <p:grpSpPr>
                <a:xfrm>
                  <a:off x="2743200" y="2133600"/>
                  <a:ext cx="762000" cy="1131739"/>
                  <a:chOff x="4850118" y="864958"/>
                  <a:chExt cx="2160282" cy="1497242"/>
                </a:xfrm>
              </p:grpSpPr>
              <p:grpSp>
                <p:nvGrpSpPr>
                  <p:cNvPr id="569" name="Group 10"/>
                  <p:cNvGrpSpPr/>
                  <p:nvPr/>
                </p:nvGrpSpPr>
                <p:grpSpPr>
                  <a:xfrm rot="10800000">
                    <a:off x="5181600" y="1371600"/>
                    <a:ext cx="1295400" cy="990600"/>
                    <a:chOff x="4850118" y="788842"/>
                    <a:chExt cx="2160282" cy="1497158"/>
                  </a:xfrm>
                </p:grpSpPr>
                <p:sp>
                  <p:nvSpPr>
                    <p:cNvPr id="141" name="Moon 140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" name="Moon 141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" name="Moon 142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Moon 143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Moon 144"/>
                    <p:cNvSpPr/>
                    <p:nvPr/>
                  </p:nvSpPr>
                  <p:spPr>
                    <a:xfrm rot="8303369">
                      <a:off x="5338140" y="788842"/>
                      <a:ext cx="523703" cy="1165516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Moon 145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Oval 146"/>
                    <p:cNvSpPr/>
                    <p:nvPr/>
                  </p:nvSpPr>
                  <p:spPr>
                    <a:xfrm rot="16010209">
                      <a:off x="5249130" y="932954"/>
                      <a:ext cx="873143" cy="1401605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70" name="Group 9"/>
                  <p:cNvGrpSpPr/>
                  <p:nvPr/>
                </p:nvGrpSpPr>
                <p:grpSpPr>
                  <a:xfrm>
                    <a:off x="4850118" y="864958"/>
                    <a:ext cx="2160282" cy="1421042"/>
                    <a:chOff x="4850118" y="864958"/>
                    <a:chExt cx="2160282" cy="1421042"/>
                  </a:xfrm>
                </p:grpSpPr>
                <p:sp>
                  <p:nvSpPr>
                    <p:cNvPr id="135" name="Moon 133"/>
                    <p:cNvSpPr/>
                    <p:nvPr/>
                  </p:nvSpPr>
                  <p:spPr>
                    <a:xfrm rot="6074059">
                      <a:off x="5524477" y="438256"/>
                      <a:ext cx="823724" cy="1996860"/>
                    </a:xfrm>
                    <a:prstGeom prst="moon">
                      <a:avLst>
                        <a:gd name="adj" fmla="val 79662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" name="Moon 2"/>
                    <p:cNvSpPr/>
                    <p:nvPr/>
                  </p:nvSpPr>
                  <p:spPr>
                    <a:xfrm rot="5400000">
                      <a:off x="5600700" y="876300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7" name="Moon 3"/>
                    <p:cNvSpPr/>
                    <p:nvPr/>
                  </p:nvSpPr>
                  <p:spPr>
                    <a:xfrm rot="6170090">
                      <a:off x="5574018" y="723713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8" name="Moon 4"/>
                    <p:cNvSpPr/>
                    <p:nvPr/>
                  </p:nvSpPr>
                  <p:spPr>
                    <a:xfrm rot="4574157">
                      <a:off x="5575449" y="510671"/>
                      <a:ext cx="685800" cy="2133600"/>
                    </a:xfrm>
                    <a:prstGeom prst="moon">
                      <a:avLst>
                        <a:gd name="adj" fmla="val 63115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9" name="Moon 6"/>
                    <p:cNvSpPr/>
                    <p:nvPr/>
                  </p:nvSpPr>
                  <p:spPr>
                    <a:xfrm rot="3781707">
                      <a:off x="5774948" y="615027"/>
                      <a:ext cx="823724" cy="1323585"/>
                    </a:xfrm>
                    <a:prstGeom prst="moon">
                      <a:avLst>
                        <a:gd name="adj" fmla="val 66814"/>
                      </a:avLst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" name="Oval 8"/>
                    <p:cNvSpPr/>
                    <p:nvPr/>
                  </p:nvSpPr>
                  <p:spPr>
                    <a:xfrm rot="16010209">
                      <a:off x="5384585" y="635417"/>
                      <a:ext cx="1019075" cy="1828800"/>
                    </a:xfrm>
                    <a:prstGeom prst="ellipse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30" name="Oval 128"/>
                <p:cNvSpPr/>
                <p:nvPr/>
              </p:nvSpPr>
              <p:spPr>
                <a:xfrm>
                  <a:off x="2362200" y="1143000"/>
                  <a:ext cx="685800" cy="533400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Oval 130"/>
                <p:cNvSpPr/>
                <p:nvPr/>
              </p:nvSpPr>
              <p:spPr>
                <a:xfrm rot="3876775">
                  <a:off x="3261925" y="1144484"/>
                  <a:ext cx="533400" cy="304800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Oval 131"/>
                <p:cNvSpPr/>
                <p:nvPr/>
              </p:nvSpPr>
              <p:spPr>
                <a:xfrm>
                  <a:off x="2964305" y="2322226"/>
                  <a:ext cx="435964" cy="25233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1" name="Group 78"/>
            <p:cNvGrpSpPr/>
            <p:nvPr/>
          </p:nvGrpSpPr>
          <p:grpSpPr>
            <a:xfrm>
              <a:off x="1295400" y="1295400"/>
              <a:ext cx="1219200" cy="3186347"/>
              <a:chOff x="3200399" y="228600"/>
              <a:chExt cx="2548824" cy="5462666"/>
            </a:xfrm>
          </p:grpSpPr>
          <p:grpSp>
            <p:nvGrpSpPr>
              <p:cNvPr id="572" name="Group 47"/>
              <p:cNvGrpSpPr/>
              <p:nvPr/>
            </p:nvGrpSpPr>
            <p:grpSpPr>
              <a:xfrm>
                <a:off x="4373404" y="5022623"/>
                <a:ext cx="569609" cy="668643"/>
                <a:chOff x="6106804" y="4039302"/>
                <a:chExt cx="666047" cy="774146"/>
              </a:xfrm>
            </p:grpSpPr>
            <p:sp>
              <p:nvSpPr>
                <p:cNvPr id="107" name="Oval 106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Oval 107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Oval 108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3" name="Group 47"/>
              <p:cNvGrpSpPr/>
              <p:nvPr/>
            </p:nvGrpSpPr>
            <p:grpSpPr>
              <a:xfrm rot="2613352">
                <a:off x="3936594" y="4916461"/>
                <a:ext cx="569609" cy="668643"/>
                <a:chOff x="6106804" y="4039302"/>
                <a:chExt cx="666047" cy="774146"/>
              </a:xfrm>
            </p:grpSpPr>
            <p:sp>
              <p:nvSpPr>
                <p:cNvPr id="104" name="Oval 103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4" name="Rounded Rectangle 81"/>
              <p:cNvSpPr/>
              <p:nvPr/>
            </p:nvSpPr>
            <p:spPr>
              <a:xfrm>
                <a:off x="3721734" y="689307"/>
                <a:ext cx="1629173" cy="1184675"/>
              </a:xfrm>
              <a:prstGeom prst="roundRect">
                <a:avLst>
                  <a:gd name="adj" fmla="val 31968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2"/>
              <p:cNvSpPr/>
              <p:nvPr/>
            </p:nvSpPr>
            <p:spPr>
              <a:xfrm>
                <a:off x="5257800" y="3048000"/>
                <a:ext cx="491423" cy="72936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>
                <a:off x="3200399" y="3124201"/>
                <a:ext cx="457201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rapezoid 86"/>
              <p:cNvSpPr/>
              <p:nvPr/>
            </p:nvSpPr>
            <p:spPr>
              <a:xfrm rot="20102191">
                <a:off x="4780762" y="1703283"/>
                <a:ext cx="847170" cy="182713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Trapezoid 87"/>
              <p:cNvSpPr/>
              <p:nvPr/>
            </p:nvSpPr>
            <p:spPr>
              <a:xfrm rot="1327004">
                <a:off x="3395827" y="1676536"/>
                <a:ext cx="847170" cy="182713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rapezoid 88"/>
              <p:cNvSpPr/>
              <p:nvPr/>
            </p:nvSpPr>
            <p:spPr>
              <a:xfrm>
                <a:off x="3591401" y="1739713"/>
                <a:ext cx="1824674" cy="3554024"/>
              </a:xfrm>
              <a:prstGeom prst="trapezoid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Isosceles Triangle 89"/>
              <p:cNvSpPr/>
              <p:nvPr/>
            </p:nvSpPr>
            <p:spPr>
              <a:xfrm rot="10800000">
                <a:off x="4243070" y="1739713"/>
                <a:ext cx="521335" cy="658153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90"/>
              <p:cNvSpPr/>
              <p:nvPr/>
            </p:nvSpPr>
            <p:spPr>
              <a:xfrm rot="366654" flipH="1">
                <a:off x="3645606" y="1696691"/>
                <a:ext cx="604430" cy="3413709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rapezoid 91"/>
              <p:cNvSpPr/>
              <p:nvPr/>
            </p:nvSpPr>
            <p:spPr>
              <a:xfrm rot="21233346">
                <a:off x="4747840" y="1682627"/>
                <a:ext cx="604430" cy="342706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3" name="Oval 92"/>
              <p:cNvSpPr/>
              <p:nvPr/>
            </p:nvSpPr>
            <p:spPr>
              <a:xfrm rot="662489">
                <a:off x="3722856" y="1826272"/>
                <a:ext cx="325835" cy="1448498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 rot="20760750">
                <a:off x="4912984" y="1867240"/>
                <a:ext cx="325835" cy="1468635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3917235" y="228600"/>
                <a:ext cx="1173005" cy="171119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ound Diagonal Corner Rectangle 95"/>
              <p:cNvSpPr/>
              <p:nvPr/>
            </p:nvSpPr>
            <p:spPr>
              <a:xfrm rot="17471203">
                <a:off x="3264704" y="890404"/>
                <a:ext cx="1306704" cy="456169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ound Diagonal Corner Rectangle 96"/>
              <p:cNvSpPr/>
              <p:nvPr/>
            </p:nvSpPr>
            <p:spPr>
              <a:xfrm rot="15759005" flipV="1">
                <a:off x="4495200" y="880545"/>
                <a:ext cx="1306221" cy="456169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ound Diagonal Corner Rectangle 97"/>
              <p:cNvSpPr/>
              <p:nvPr/>
            </p:nvSpPr>
            <p:spPr>
              <a:xfrm rot="21077723">
                <a:off x="4142751" y="417340"/>
                <a:ext cx="782003" cy="460707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Flowchart: Delay 98"/>
              <p:cNvSpPr/>
              <p:nvPr/>
            </p:nvSpPr>
            <p:spPr>
              <a:xfrm rot="16200000">
                <a:off x="4371459" y="-225624"/>
                <a:ext cx="394892" cy="1303339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3657600" y="3429000"/>
                <a:ext cx="1676400" cy="2286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Wave 100"/>
              <p:cNvSpPr/>
              <p:nvPr/>
            </p:nvSpPr>
            <p:spPr>
              <a:xfrm rot="15210751">
                <a:off x="4724729" y="3843514"/>
                <a:ext cx="762000" cy="253453"/>
              </a:xfrm>
              <a:prstGeom prst="wav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Wave 101"/>
              <p:cNvSpPr/>
              <p:nvPr/>
            </p:nvSpPr>
            <p:spPr>
              <a:xfrm rot="16200000">
                <a:off x="4572330" y="3843513"/>
                <a:ext cx="762000" cy="253453"/>
              </a:xfrm>
              <a:prstGeom prst="wav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>
                <a:off x="4876800" y="3429000"/>
                <a:ext cx="304800" cy="228600"/>
              </a:xfrm>
              <a:prstGeom prst="round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4" name="Group 120"/>
            <p:cNvGrpSpPr/>
            <p:nvPr/>
          </p:nvGrpSpPr>
          <p:grpSpPr>
            <a:xfrm>
              <a:off x="2743200" y="1066800"/>
              <a:ext cx="990600" cy="2959074"/>
              <a:chOff x="3962400" y="685800"/>
              <a:chExt cx="2514600" cy="4930345"/>
            </a:xfrm>
          </p:grpSpPr>
          <p:sp>
            <p:nvSpPr>
              <p:cNvPr id="56" name="Round Diagonal Corner Rectangle 52"/>
              <p:cNvSpPr/>
              <p:nvPr/>
            </p:nvSpPr>
            <p:spPr>
              <a:xfrm rot="12394047">
                <a:off x="5174471" y="963829"/>
                <a:ext cx="1124560" cy="1735316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ound Diagonal Corner Rectangle 56"/>
              <p:cNvSpPr/>
              <p:nvPr/>
            </p:nvSpPr>
            <p:spPr>
              <a:xfrm rot="19994265" flipH="1">
                <a:off x="4129294" y="968533"/>
                <a:ext cx="1182280" cy="1868656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4461002" y="744036"/>
                <a:ext cx="1648917" cy="19094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16" name="Group 33"/>
              <p:cNvGrpSpPr/>
              <p:nvPr/>
            </p:nvGrpSpPr>
            <p:grpSpPr>
              <a:xfrm rot="2754858">
                <a:off x="4727425" y="4901111"/>
                <a:ext cx="483355" cy="946713"/>
                <a:chOff x="1676400" y="2133600"/>
                <a:chExt cx="1447800" cy="2088845"/>
              </a:xfrm>
            </p:grpSpPr>
            <p:sp>
              <p:nvSpPr>
                <p:cNvPr id="79" name="Oval 78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Moon 79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Moon 80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7" name="Group 45"/>
              <p:cNvGrpSpPr/>
              <p:nvPr/>
            </p:nvGrpSpPr>
            <p:grpSpPr>
              <a:xfrm rot="18845142" flipH="1">
                <a:off x="5215780" y="4792556"/>
                <a:ext cx="525679" cy="955158"/>
                <a:chOff x="1676400" y="2133600"/>
                <a:chExt cx="1447800" cy="2088845"/>
              </a:xfrm>
            </p:grpSpPr>
            <p:sp>
              <p:nvSpPr>
                <p:cNvPr id="76" name="Oval 75"/>
                <p:cNvSpPr/>
                <p:nvPr/>
              </p:nvSpPr>
              <p:spPr>
                <a:xfrm>
                  <a:off x="1676400" y="2133600"/>
                  <a:ext cx="1447800" cy="2057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Moon 76"/>
                <p:cNvSpPr/>
                <p:nvPr/>
              </p:nvSpPr>
              <p:spPr>
                <a:xfrm rot="16429614">
                  <a:off x="2042866" y="3204410"/>
                  <a:ext cx="672490" cy="136358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Moon 77"/>
                <p:cNvSpPr/>
                <p:nvPr/>
              </p:nvSpPr>
              <p:spPr>
                <a:xfrm rot="5400000">
                  <a:off x="2031790" y="2496488"/>
                  <a:ext cx="718282" cy="1364105"/>
                </a:xfrm>
                <a:prstGeom prst="moon">
                  <a:avLst>
                    <a:gd name="adj" fmla="val 34385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3" name="Group 49"/>
              <p:cNvGrpSpPr/>
              <p:nvPr/>
            </p:nvGrpSpPr>
            <p:grpSpPr>
              <a:xfrm>
                <a:off x="4082143" y="2546274"/>
                <a:ext cx="2394857" cy="2681378"/>
                <a:chOff x="4419600" y="2060454"/>
                <a:chExt cx="3045502" cy="4187946"/>
              </a:xfrm>
            </p:grpSpPr>
            <p:sp>
              <p:nvSpPr>
                <p:cNvPr id="67" name="Oval 66"/>
                <p:cNvSpPr/>
                <p:nvPr/>
              </p:nvSpPr>
              <p:spPr>
                <a:xfrm>
                  <a:off x="6890479" y="3785016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Oval 67"/>
                <p:cNvSpPr/>
                <p:nvPr/>
              </p:nvSpPr>
              <p:spPr>
                <a:xfrm>
                  <a:off x="4419600" y="3810000"/>
                  <a:ext cx="574623" cy="84444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Trapezoid 68"/>
                <p:cNvSpPr/>
                <p:nvPr/>
              </p:nvSpPr>
              <p:spPr>
                <a:xfrm rot="20102191">
                  <a:off x="6267526" y="2091421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D8AE6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Trapezoid 69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rgbClr val="D8AE6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Trapezoid 70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rgbClr val="D8AE6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Isosceles Triangle 71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Rectangle 72"/>
                <p:cNvSpPr/>
                <p:nvPr/>
              </p:nvSpPr>
              <p:spPr>
                <a:xfrm>
                  <a:off x="5181600" y="4419600"/>
                  <a:ext cx="1524000" cy="228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Trapezoid 73"/>
                <p:cNvSpPr/>
                <p:nvPr/>
              </p:nvSpPr>
              <p:spPr>
                <a:xfrm rot="366654" flipH="1">
                  <a:off x="4944218" y="2084003"/>
                  <a:ext cx="706763" cy="3877254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Trapezoid 74"/>
                <p:cNvSpPr/>
                <p:nvPr/>
              </p:nvSpPr>
              <p:spPr>
                <a:xfrm rot="21233346">
                  <a:off x="6224662" y="2067736"/>
                  <a:ext cx="706763" cy="3886573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62" name="Round Diagonal Corner Rectangle 58"/>
              <p:cNvSpPr/>
              <p:nvPr/>
            </p:nvSpPr>
            <p:spPr>
              <a:xfrm rot="14935407">
                <a:off x="4465826" y="651248"/>
                <a:ext cx="734112" cy="918586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ound Diagonal Corner Rectangle 59"/>
              <p:cNvSpPr/>
              <p:nvPr/>
            </p:nvSpPr>
            <p:spPr>
              <a:xfrm rot="18574207">
                <a:off x="5184411" y="589697"/>
                <a:ext cx="717800" cy="910006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Round Diagonal Corner Rectangle 60"/>
              <p:cNvSpPr/>
              <p:nvPr/>
            </p:nvSpPr>
            <p:spPr>
              <a:xfrm rot="18574207">
                <a:off x="4795697" y="2024364"/>
                <a:ext cx="827266" cy="918586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4924270" y="2175277"/>
                <a:ext cx="561416" cy="3973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3962400" y="1151957"/>
                <a:ext cx="2394857" cy="214510"/>
              </a:xfrm>
              <a:prstGeom prst="rect">
                <a:avLst/>
              </a:prstGeom>
              <a:solidFill>
                <a:srgbClr val="F1DE8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4953000" y="3200400"/>
              <a:ext cx="372698" cy="2357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3505200" y="3200400"/>
              <a:ext cx="372698" cy="2357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3933061" y="685800"/>
              <a:ext cx="942566" cy="1835535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>
              <a:off x="3434055" y="1346593"/>
              <a:ext cx="1942152" cy="1901695"/>
            </a:xfrm>
            <a:prstGeom prst="trapezoid">
              <a:avLst>
                <a:gd name="adj" fmla="val 50603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77"/>
            <p:cNvSpPr/>
            <p:nvPr/>
          </p:nvSpPr>
          <p:spPr>
            <a:xfrm>
              <a:off x="3988506" y="1126328"/>
              <a:ext cx="806355" cy="293686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75"/>
            <p:cNvSpPr/>
            <p:nvPr/>
          </p:nvSpPr>
          <p:spPr>
            <a:xfrm>
              <a:off x="3733800" y="1828800"/>
              <a:ext cx="1371600" cy="1688692"/>
            </a:xfrm>
            <a:prstGeom prst="trapezoid">
              <a:avLst>
                <a:gd name="adj" fmla="val 53224"/>
              </a:avLst>
            </a:prstGeom>
            <a:solidFill>
              <a:srgbClr val="E2D1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4" name="Group 59"/>
            <p:cNvGrpSpPr/>
            <p:nvPr/>
          </p:nvGrpSpPr>
          <p:grpSpPr>
            <a:xfrm>
              <a:off x="4032135" y="950599"/>
              <a:ext cx="769869" cy="1155484"/>
              <a:chOff x="6172200" y="1600200"/>
              <a:chExt cx="1058056" cy="1199213"/>
            </a:xfrm>
          </p:grpSpPr>
          <p:sp>
            <p:nvSpPr>
              <p:cNvPr id="52" name="Oval 51"/>
              <p:cNvSpPr/>
              <p:nvPr/>
            </p:nvSpPr>
            <p:spPr>
              <a:xfrm>
                <a:off x="6248400" y="1600200"/>
                <a:ext cx="883170" cy="11992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26" name="Group 58"/>
              <p:cNvGrpSpPr/>
              <p:nvPr/>
            </p:nvGrpSpPr>
            <p:grpSpPr>
              <a:xfrm>
                <a:off x="6172200" y="1676400"/>
                <a:ext cx="1058056" cy="316043"/>
                <a:chOff x="1273773" y="4362175"/>
                <a:chExt cx="2957613" cy="359514"/>
              </a:xfrm>
            </p:grpSpPr>
            <p:sp>
              <p:nvSpPr>
                <p:cNvPr id="54" name="Moon 53"/>
                <p:cNvSpPr/>
                <p:nvPr/>
              </p:nvSpPr>
              <p:spPr>
                <a:xfrm rot="18443095">
                  <a:off x="3208533" y="3698836"/>
                  <a:ext cx="293106" cy="17526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Moon 54"/>
                <p:cNvSpPr/>
                <p:nvPr/>
              </p:nvSpPr>
              <p:spPr>
                <a:xfrm rot="14487639">
                  <a:off x="1985742" y="3650206"/>
                  <a:ext cx="328661" cy="17526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2" name="Moon 21"/>
            <p:cNvSpPr/>
            <p:nvPr/>
          </p:nvSpPr>
          <p:spPr>
            <a:xfrm rot="5400000">
              <a:off x="4257501" y="674540"/>
              <a:ext cx="293686" cy="609896"/>
            </a:xfrm>
            <a:prstGeom prst="moon">
              <a:avLst>
                <a:gd name="adj" fmla="val 875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Moon 22"/>
            <p:cNvSpPr/>
            <p:nvPr/>
          </p:nvSpPr>
          <p:spPr>
            <a:xfrm rot="5400000">
              <a:off x="4259319" y="590285"/>
              <a:ext cx="293686" cy="609896"/>
            </a:xfrm>
            <a:prstGeom prst="moon">
              <a:avLst>
                <a:gd name="adj" fmla="val 87500"/>
              </a:avLst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/>
            <p:cNvSpPr/>
            <p:nvPr/>
          </p:nvSpPr>
          <p:spPr>
            <a:xfrm rot="435788">
              <a:off x="3845009" y="1995814"/>
              <a:ext cx="402312" cy="1673738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 rot="21263955">
              <a:off x="4586255" y="2009486"/>
              <a:ext cx="386696" cy="1680607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5" name="Group 74"/>
            <p:cNvGrpSpPr/>
            <p:nvPr/>
          </p:nvGrpSpPr>
          <p:grpSpPr>
            <a:xfrm>
              <a:off x="3988505" y="1199750"/>
              <a:ext cx="887122" cy="1416647"/>
              <a:chOff x="5486399" y="3962400"/>
              <a:chExt cx="1219201" cy="1470259"/>
            </a:xfrm>
          </p:grpSpPr>
          <p:sp>
            <p:nvSpPr>
              <p:cNvPr id="43" name="Isosceles Triangle 32"/>
              <p:cNvSpPr/>
              <p:nvPr/>
            </p:nvSpPr>
            <p:spPr>
              <a:xfrm rot="10640953">
                <a:off x="5581453" y="4594459"/>
                <a:ext cx="9906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Double Wave 43"/>
              <p:cNvSpPr/>
              <p:nvPr/>
            </p:nvSpPr>
            <p:spPr>
              <a:xfrm rot="5122486" flipH="1">
                <a:off x="5991708" y="4289438"/>
                <a:ext cx="1038234" cy="384159"/>
              </a:xfrm>
              <a:prstGeom prst="doubleWave">
                <a:avLst>
                  <a:gd name="adj1" fmla="val 12500"/>
                  <a:gd name="adj2" fmla="val -655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Double Wave 44"/>
              <p:cNvSpPr/>
              <p:nvPr/>
            </p:nvSpPr>
            <p:spPr>
              <a:xfrm rot="16477514">
                <a:off x="5159362" y="4289438"/>
                <a:ext cx="1038234" cy="384159"/>
              </a:xfrm>
              <a:prstGeom prst="doubleWave">
                <a:avLst>
                  <a:gd name="adj1" fmla="val 12500"/>
                  <a:gd name="adj2" fmla="val -655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Cloud 45"/>
              <p:cNvSpPr/>
              <p:nvPr/>
            </p:nvSpPr>
            <p:spPr>
              <a:xfrm>
                <a:off x="5553123" y="4559262"/>
                <a:ext cx="1152477" cy="562377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489096" y="4602522"/>
                <a:ext cx="348472" cy="355297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6309895" y="4512456"/>
                <a:ext cx="348472" cy="355297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5887950" y="4648618"/>
                <a:ext cx="512211" cy="24466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5638800" y="3962400"/>
                <a:ext cx="189678" cy="281773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6375816" y="4024859"/>
                <a:ext cx="189678" cy="281773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" name="Oval 26"/>
            <p:cNvSpPr/>
            <p:nvPr/>
          </p:nvSpPr>
          <p:spPr>
            <a:xfrm rot="3770506">
              <a:off x="4566309" y="1082973"/>
              <a:ext cx="376794" cy="8395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0"/>
            <p:cNvSpPr/>
            <p:nvPr/>
          </p:nvSpPr>
          <p:spPr>
            <a:xfrm rot="6636077">
              <a:off x="3890196" y="1254443"/>
              <a:ext cx="250839" cy="56858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8966651">
              <a:off x="4068139" y="980431"/>
              <a:ext cx="163610" cy="121593"/>
            </a:xfrm>
            <a:prstGeom prst="ellips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7"/>
            <p:cNvSpPr/>
            <p:nvPr/>
          </p:nvSpPr>
          <p:spPr>
            <a:xfrm>
              <a:off x="0" y="3352800"/>
              <a:ext cx="9144000" cy="914400"/>
            </a:xfrm>
            <a:prstGeom prst="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4" name="Group 371"/>
            <p:cNvGrpSpPr/>
            <p:nvPr/>
          </p:nvGrpSpPr>
          <p:grpSpPr>
            <a:xfrm>
              <a:off x="4267200" y="1905000"/>
              <a:ext cx="892084" cy="2086329"/>
              <a:chOff x="2514600" y="2462942"/>
              <a:chExt cx="3124200" cy="3633058"/>
            </a:xfrm>
          </p:grpSpPr>
          <p:sp>
            <p:nvSpPr>
              <p:cNvPr id="39" name="Oval 14"/>
              <p:cNvSpPr/>
              <p:nvPr/>
            </p:nvSpPr>
            <p:spPr>
              <a:xfrm>
                <a:off x="2514600" y="5486400"/>
                <a:ext cx="3124200" cy="6096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15"/>
              <p:cNvSpPr/>
              <p:nvPr/>
            </p:nvSpPr>
            <p:spPr>
              <a:xfrm>
                <a:off x="3200400" y="5577840"/>
                <a:ext cx="1706880" cy="33528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ounded Rectangle 16"/>
              <p:cNvSpPr/>
              <p:nvPr/>
            </p:nvSpPr>
            <p:spPr>
              <a:xfrm>
                <a:off x="3810000" y="4206240"/>
                <a:ext cx="533400" cy="16002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Pie 17"/>
              <p:cNvSpPr/>
              <p:nvPr/>
            </p:nvSpPr>
            <p:spPr>
              <a:xfrm rot="21355543">
                <a:off x="3027129" y="2462942"/>
                <a:ext cx="2042476" cy="2327711"/>
              </a:xfrm>
              <a:prstGeom prst="pie">
                <a:avLst>
                  <a:gd name="adj1" fmla="val 0"/>
                  <a:gd name="adj2" fmla="val 11209024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52" name="Group 377"/>
            <p:cNvGrpSpPr/>
            <p:nvPr/>
          </p:nvGrpSpPr>
          <p:grpSpPr>
            <a:xfrm>
              <a:off x="2667000" y="3352800"/>
              <a:ext cx="1360806" cy="802516"/>
              <a:chOff x="1981200" y="4495800"/>
              <a:chExt cx="2514600" cy="914400"/>
            </a:xfrm>
          </p:grpSpPr>
          <p:sp>
            <p:nvSpPr>
              <p:cNvPr id="35" name="Oval 10"/>
              <p:cNvSpPr/>
              <p:nvPr/>
            </p:nvSpPr>
            <p:spPr>
              <a:xfrm>
                <a:off x="1981200" y="4495800"/>
                <a:ext cx="2514600" cy="9144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11"/>
              <p:cNvSpPr/>
              <p:nvPr/>
            </p:nvSpPr>
            <p:spPr>
              <a:xfrm>
                <a:off x="2484120" y="4648200"/>
                <a:ext cx="1554480" cy="655320"/>
              </a:xfrm>
              <a:prstGeom prst="ellipse">
                <a:avLst/>
              </a:prstGeom>
              <a:solidFill>
                <a:srgbClr val="DCB73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37" name="Straight Connector 12"/>
              <p:cNvCxnSpPr/>
              <p:nvPr/>
            </p:nvCxnSpPr>
            <p:spPr>
              <a:xfrm>
                <a:off x="2926080" y="4800600"/>
                <a:ext cx="0" cy="24384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13"/>
              <p:cNvCxnSpPr/>
              <p:nvPr/>
            </p:nvCxnSpPr>
            <p:spPr>
              <a:xfrm>
                <a:off x="3657600" y="4815840"/>
                <a:ext cx="0" cy="24384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3" name="Rectangle 32"/>
            <p:cNvSpPr/>
            <p:nvPr/>
          </p:nvSpPr>
          <p:spPr>
            <a:xfrm>
              <a:off x="0" y="4191000"/>
              <a:ext cx="9107304" cy="304800"/>
            </a:xfrm>
            <a:prstGeom prst="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0" y="4495800"/>
              <a:ext cx="9107304" cy="129540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70" name="Group 669"/>
          <p:cNvGrpSpPr/>
          <p:nvPr/>
        </p:nvGrpSpPr>
        <p:grpSpPr>
          <a:xfrm>
            <a:off x="6934200" y="1905000"/>
            <a:ext cx="1828800" cy="4083025"/>
            <a:chOff x="3733800" y="304800"/>
            <a:chExt cx="2819400" cy="6294664"/>
          </a:xfrm>
        </p:grpSpPr>
        <p:grpSp>
          <p:nvGrpSpPr>
            <p:cNvPr id="671" name="Group 115"/>
            <p:cNvGrpSpPr/>
            <p:nvPr/>
          </p:nvGrpSpPr>
          <p:grpSpPr>
            <a:xfrm>
              <a:off x="3733800" y="480624"/>
              <a:ext cx="2819400" cy="6118840"/>
              <a:chOff x="4343400" y="480624"/>
              <a:chExt cx="2819400" cy="6118840"/>
            </a:xfrm>
          </p:grpSpPr>
          <p:grpSp>
            <p:nvGrpSpPr>
              <p:cNvPr id="672" name="Group 47"/>
              <p:cNvGrpSpPr/>
              <p:nvPr/>
            </p:nvGrpSpPr>
            <p:grpSpPr>
              <a:xfrm rot="562843">
                <a:off x="5615811" y="5865129"/>
                <a:ext cx="656163" cy="734335"/>
                <a:chOff x="6106804" y="4039302"/>
                <a:chExt cx="666047" cy="774146"/>
              </a:xfrm>
            </p:grpSpPr>
            <p:sp>
              <p:nvSpPr>
                <p:cNvPr id="733" name="Oval 732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" name="Oval 733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" name="Oval 734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5" name="Group 47"/>
              <p:cNvGrpSpPr/>
              <p:nvPr/>
            </p:nvGrpSpPr>
            <p:grpSpPr>
              <a:xfrm rot="2613352">
                <a:off x="5054860" y="5790578"/>
                <a:ext cx="656163" cy="734335"/>
                <a:chOff x="6106804" y="4039302"/>
                <a:chExt cx="666047" cy="774146"/>
              </a:xfrm>
            </p:grpSpPr>
            <p:sp>
              <p:nvSpPr>
                <p:cNvPr id="730" name="Oval 729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" name="Oval 730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" name="Oval 731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84" name="Oval 683"/>
              <p:cNvSpPr/>
              <p:nvPr/>
            </p:nvSpPr>
            <p:spPr>
              <a:xfrm>
                <a:off x="6556093" y="3770974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5" name="Oval 684"/>
              <p:cNvSpPr/>
              <p:nvPr/>
            </p:nvSpPr>
            <p:spPr>
              <a:xfrm>
                <a:off x="4343400" y="3733056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" name="Trapezoid 685"/>
              <p:cNvSpPr/>
              <p:nvPr/>
            </p:nvSpPr>
            <p:spPr>
              <a:xfrm>
                <a:off x="4822118" y="1795678"/>
                <a:ext cx="1914880" cy="4239714"/>
              </a:xfrm>
              <a:prstGeom prst="trapezoid">
                <a:avLst>
                  <a:gd name="adj" fmla="val 20902"/>
                </a:avLst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Trapezoid 686"/>
              <p:cNvSpPr/>
              <p:nvPr/>
            </p:nvSpPr>
            <p:spPr>
              <a:xfrm rot="20431102">
                <a:off x="5850405" y="2228881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8" name="Trapezoid 687"/>
              <p:cNvSpPr/>
              <p:nvPr/>
            </p:nvSpPr>
            <p:spPr>
              <a:xfrm rot="1195734">
                <a:off x="4592689" y="2183852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9" name="Trapezoid 688"/>
              <p:cNvSpPr/>
              <p:nvPr/>
            </p:nvSpPr>
            <p:spPr>
              <a:xfrm>
                <a:off x="4852885" y="2045701"/>
                <a:ext cx="1801660" cy="3199337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0" name="Trapezoid 689"/>
              <p:cNvSpPr/>
              <p:nvPr/>
            </p:nvSpPr>
            <p:spPr>
              <a:xfrm rot="218695">
                <a:off x="4871960" y="2153889"/>
                <a:ext cx="813215" cy="316596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1" name="Trapezoid 690"/>
              <p:cNvSpPr/>
              <p:nvPr/>
            </p:nvSpPr>
            <p:spPr>
              <a:xfrm rot="21332773">
                <a:off x="5851670" y="2166584"/>
                <a:ext cx="813215" cy="315505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2" name="Oval 691"/>
              <p:cNvSpPr/>
              <p:nvPr/>
            </p:nvSpPr>
            <p:spPr>
              <a:xfrm>
                <a:off x="5211002" y="1343032"/>
                <a:ext cx="1025125" cy="14088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3" name="Oval 692"/>
              <p:cNvSpPr/>
              <p:nvPr/>
            </p:nvSpPr>
            <p:spPr>
              <a:xfrm>
                <a:off x="4957489" y="686576"/>
                <a:ext cx="1576453" cy="17347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4" name="Cloud 693"/>
              <p:cNvSpPr/>
              <p:nvPr/>
            </p:nvSpPr>
            <p:spPr>
              <a:xfrm>
                <a:off x="5257766" y="1915358"/>
                <a:ext cx="900830" cy="1132642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5" name="Oval 694"/>
              <p:cNvSpPr/>
              <p:nvPr/>
            </p:nvSpPr>
            <p:spPr>
              <a:xfrm>
                <a:off x="5478051" y="2042146"/>
                <a:ext cx="403650" cy="28794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82" name="Group 87"/>
              <p:cNvGrpSpPr/>
              <p:nvPr/>
            </p:nvGrpSpPr>
            <p:grpSpPr>
              <a:xfrm rot="19865083" flipH="1">
                <a:off x="6048471" y="584063"/>
                <a:ext cx="569975" cy="1560581"/>
                <a:chOff x="7848600" y="914400"/>
                <a:chExt cx="5334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727" name="Moon 726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Moon 727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" name="Oval 728"/>
                <p:cNvSpPr/>
                <p:nvPr/>
              </p:nvSpPr>
              <p:spPr>
                <a:xfrm>
                  <a:off x="7869616" y="1066799"/>
                  <a:ext cx="381061" cy="18288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3" name="Group 86"/>
              <p:cNvGrpSpPr/>
              <p:nvPr/>
            </p:nvGrpSpPr>
            <p:grpSpPr>
              <a:xfrm rot="2107423">
                <a:off x="4808244" y="480624"/>
                <a:ext cx="651400" cy="1713554"/>
                <a:chOff x="7772400" y="914400"/>
                <a:chExt cx="6096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724" name="Moon 723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5" name="Moon 724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Oval 725"/>
                <p:cNvSpPr/>
                <p:nvPr/>
              </p:nvSpPr>
              <p:spPr>
                <a:xfrm>
                  <a:off x="7772400" y="1066799"/>
                  <a:ext cx="512938" cy="196425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6" name="Group 89"/>
              <p:cNvGrpSpPr/>
              <p:nvPr/>
            </p:nvGrpSpPr>
            <p:grpSpPr>
              <a:xfrm rot="5774476">
                <a:off x="4190430" y="381057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697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722" name="Quad Arrow Callout 72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3" name="Cross 72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8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720" name="Quad Arrow Callout 719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1" name="Cross 720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9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718" name="Quad Arrow Callout 717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9" name="Cross 718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0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716" name="Quad Arrow Callout 715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7" name="Cross 716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1" name="Group 102"/>
              <p:cNvGrpSpPr/>
              <p:nvPr/>
            </p:nvGrpSpPr>
            <p:grpSpPr>
              <a:xfrm rot="5158791">
                <a:off x="5223503" y="376560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702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710" name="Quad Arrow Callout 709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1" name="Cross 710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3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708" name="Quad Arrow Callout 707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9" name="Cross 708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2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706" name="Quad Arrow Callout 705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7" name="Cross 706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3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704" name="Quad Arrow Callout 703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5" name="Cross 704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714" name="Group 117"/>
            <p:cNvGrpSpPr/>
            <p:nvPr/>
          </p:nvGrpSpPr>
          <p:grpSpPr>
            <a:xfrm flipH="1">
              <a:off x="4038600" y="304800"/>
              <a:ext cx="1905000" cy="2362200"/>
              <a:chOff x="7086307" y="108779"/>
              <a:chExt cx="1617730" cy="2051101"/>
            </a:xfrm>
            <a:solidFill>
              <a:srgbClr val="E0C13C"/>
            </a:solidFill>
          </p:grpSpPr>
          <p:sp>
            <p:nvSpPr>
              <p:cNvPr id="673" name="Rounded Rectangle 672"/>
              <p:cNvSpPr/>
              <p:nvPr/>
            </p:nvSpPr>
            <p:spPr>
              <a:xfrm rot="4035056">
                <a:off x="7847283" y="1226925"/>
                <a:ext cx="1427825" cy="285683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4" name="Rounded Rectangle 673"/>
              <p:cNvSpPr/>
              <p:nvPr/>
            </p:nvSpPr>
            <p:spPr>
              <a:xfrm rot="4845266">
                <a:off x="7771081" y="1303126"/>
                <a:ext cx="1427825" cy="285683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5" name="Group 45"/>
              <p:cNvGrpSpPr/>
              <p:nvPr/>
            </p:nvGrpSpPr>
            <p:grpSpPr>
              <a:xfrm rot="21037220">
                <a:off x="7086307" y="108779"/>
                <a:ext cx="1447800" cy="1376021"/>
                <a:chOff x="6723417" y="1711953"/>
                <a:chExt cx="1882250" cy="1770839"/>
              </a:xfrm>
              <a:grpFill/>
            </p:grpSpPr>
            <p:sp>
              <p:nvSpPr>
                <p:cNvPr id="676" name="Chord 675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Chord 676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" name="Moon 677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Rounded Rectangle 678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" name="Rounded Rectangle 679"/>
                <p:cNvSpPr/>
                <p:nvPr/>
              </p:nvSpPr>
              <p:spPr>
                <a:xfrm rot="551536">
                  <a:off x="6786732" y="2500103"/>
                  <a:ext cx="1742735" cy="20185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Rounded Rectangle 680"/>
                <p:cNvSpPr/>
                <p:nvPr/>
              </p:nvSpPr>
              <p:spPr>
                <a:xfrm rot="744974">
                  <a:off x="6723417" y="2252661"/>
                  <a:ext cx="1856281" cy="367653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roup 161"/>
          <p:cNvGrpSpPr/>
          <p:nvPr/>
        </p:nvGrpSpPr>
        <p:grpSpPr>
          <a:xfrm>
            <a:off x="533400" y="381000"/>
            <a:ext cx="2281003" cy="4903390"/>
            <a:chOff x="533400" y="381000"/>
            <a:chExt cx="2281003" cy="4903390"/>
          </a:xfrm>
        </p:grpSpPr>
        <p:sp>
          <p:nvSpPr>
            <p:cNvPr id="3" name="Cloud 2"/>
            <p:cNvSpPr/>
            <p:nvPr/>
          </p:nvSpPr>
          <p:spPr>
            <a:xfrm rot="4581231">
              <a:off x="1610138" y="7910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47"/>
            <p:cNvGrpSpPr/>
            <p:nvPr/>
          </p:nvGrpSpPr>
          <p:grpSpPr>
            <a:xfrm rot="2613352">
              <a:off x="991411" y="4510244"/>
              <a:ext cx="666047" cy="774146"/>
              <a:chOff x="6106804" y="4039302"/>
              <a:chExt cx="666047" cy="774146"/>
            </a:xfrm>
          </p:grpSpPr>
          <p:sp>
            <p:nvSpPr>
              <p:cNvPr id="51" name="Oval 50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46"/>
            <p:cNvGrpSpPr/>
            <p:nvPr/>
          </p:nvGrpSpPr>
          <p:grpSpPr>
            <a:xfrm>
              <a:off x="1708441" y="4507745"/>
              <a:ext cx="666047" cy="774146"/>
              <a:chOff x="6106804" y="4039302"/>
              <a:chExt cx="666047" cy="774146"/>
            </a:xfrm>
          </p:grpSpPr>
          <p:sp>
            <p:nvSpPr>
              <p:cNvPr id="48" name="Oval 43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4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5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>
              <a:off x="2364699" y="3319072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533400" y="3301584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537193">
              <a:off x="1817582" y="1706433"/>
              <a:ext cx="797234" cy="2034750"/>
            </a:xfrm>
            <a:prstGeom prst="trapezoid">
              <a:avLst>
                <a:gd name="adj" fmla="val 30461"/>
              </a:avLst>
            </a:prstGeom>
            <a:solidFill>
              <a:srgbClr val="93731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005497">
              <a:off x="752833" y="1686577"/>
              <a:ext cx="797234" cy="2081404"/>
            </a:xfrm>
            <a:prstGeom prst="trapezoid">
              <a:avLst>
                <a:gd name="adj" fmla="val 37064"/>
              </a:avLst>
            </a:prstGeom>
            <a:solidFill>
              <a:srgbClr val="93731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926892" y="1676400"/>
              <a:ext cx="1676400" cy="3048000"/>
            </a:xfrm>
            <a:prstGeom prst="trapezoid">
              <a:avLst>
                <a:gd name="adj" fmla="val 31259"/>
              </a:avLst>
            </a:prstGeom>
            <a:solidFill>
              <a:srgbClr val="DBAE3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926892" y="1524000"/>
              <a:ext cx="1676400" cy="2590800"/>
            </a:xfrm>
            <a:prstGeom prst="trapezoid">
              <a:avLst>
                <a:gd name="adj" fmla="val 32153"/>
              </a:avLst>
            </a:prstGeom>
            <a:solidFill>
              <a:srgbClr val="AE881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21039729">
              <a:off x="1887528" y="1854467"/>
              <a:ext cx="606620" cy="2332130"/>
            </a:xfrm>
            <a:prstGeom prst="trapezoid">
              <a:avLst>
                <a:gd name="adj" fmla="val 30878"/>
              </a:avLst>
            </a:prstGeom>
            <a:solidFill>
              <a:srgbClr val="93731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508364">
              <a:off x="915370" y="1810187"/>
              <a:ext cx="654825" cy="2332130"/>
            </a:xfrm>
            <a:prstGeom prst="trapezoid">
              <a:avLst>
                <a:gd name="adj" fmla="val 36236"/>
              </a:avLst>
            </a:prstGeom>
            <a:solidFill>
              <a:srgbClr val="93731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3"/>
            <p:cNvSpPr/>
            <p:nvPr/>
          </p:nvSpPr>
          <p:spPr>
            <a:xfrm>
              <a:off x="1372849" y="1340370"/>
              <a:ext cx="734519" cy="8669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4"/>
            <p:cNvSpPr/>
            <p:nvPr/>
          </p:nvSpPr>
          <p:spPr>
            <a:xfrm>
              <a:off x="1160488" y="483433"/>
              <a:ext cx="1141751" cy="14902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26"/>
            <p:cNvGrpSpPr/>
            <p:nvPr/>
          </p:nvGrpSpPr>
          <p:grpSpPr>
            <a:xfrm rot="4901522">
              <a:off x="1193513" y="2786195"/>
              <a:ext cx="2047109" cy="485838"/>
              <a:chOff x="5029200" y="1371600"/>
              <a:chExt cx="6791793" cy="1933731"/>
            </a:xfrm>
          </p:grpSpPr>
          <p:grpSp>
            <p:nvGrpSpPr>
              <p:cNvPr id="17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46" name="4-Point Star 1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4-Point Star 1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44" name="4-Point Star 4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4-Point Star 4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42" name="4-Point Star 41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4-Point Star 42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40" name="4-Point Star 2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4-Point Star 2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" name="Group 27"/>
            <p:cNvGrpSpPr/>
            <p:nvPr/>
          </p:nvGrpSpPr>
          <p:grpSpPr>
            <a:xfrm rot="5946383">
              <a:off x="249488" y="2811691"/>
              <a:ext cx="1944170" cy="461165"/>
              <a:chOff x="5029200" y="1371600"/>
              <a:chExt cx="6791793" cy="1933731"/>
            </a:xfrm>
          </p:grpSpPr>
          <p:grpSp>
            <p:nvGrpSpPr>
              <p:cNvPr id="36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34" name="4-Point Star 3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4-Point Star 3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32" name="4-Point Star 31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4-Point Star 32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30" name="4-Point Star 29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4-Point Star 30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8" name="4-Point Star 27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4-Point Star 28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" name="Rounded Rectangle 17"/>
            <p:cNvSpPr/>
            <p:nvPr/>
          </p:nvSpPr>
          <p:spPr>
            <a:xfrm>
              <a:off x="1460292" y="2438400"/>
              <a:ext cx="533400" cy="228600"/>
            </a:xfrm>
            <a:prstGeom prst="roundRect">
              <a:avLst/>
            </a:prstGeom>
            <a:solidFill>
              <a:srgbClr val="93731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1447800" y="2881859"/>
              <a:ext cx="545892" cy="242341"/>
            </a:xfrm>
            <a:prstGeom prst="roundRect">
              <a:avLst/>
            </a:prstGeom>
            <a:solidFill>
              <a:srgbClr val="93731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>
              <a:off x="1155492" y="381000"/>
              <a:ext cx="1143000" cy="457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Cloud 20"/>
            <p:cNvSpPr/>
            <p:nvPr/>
          </p:nvSpPr>
          <p:spPr>
            <a:xfrm rot="5799345">
              <a:off x="619539" y="8672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loud 21"/>
            <p:cNvSpPr/>
            <p:nvPr/>
          </p:nvSpPr>
          <p:spPr>
            <a:xfrm rot="5799345">
              <a:off x="1332146" y="1533361"/>
              <a:ext cx="844105" cy="73416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1524000" y="1600200"/>
              <a:ext cx="397239" cy="287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914400" y="5715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Matthew</a:t>
            </a:r>
            <a:endParaRPr lang="en-US" dirty="0"/>
          </a:p>
        </p:txBody>
      </p:sp>
      <p:grpSp>
        <p:nvGrpSpPr>
          <p:cNvPr id="55" name="Group 116"/>
          <p:cNvGrpSpPr/>
          <p:nvPr/>
        </p:nvGrpSpPr>
        <p:grpSpPr>
          <a:xfrm>
            <a:off x="3200399" y="228600"/>
            <a:ext cx="2548824" cy="5462666"/>
            <a:chOff x="3886200" y="533400"/>
            <a:chExt cx="2980352" cy="6324600"/>
          </a:xfrm>
        </p:grpSpPr>
        <p:grpSp>
          <p:nvGrpSpPr>
            <p:cNvPr id="65" name="Group 47"/>
            <p:cNvGrpSpPr/>
            <p:nvPr/>
          </p:nvGrpSpPr>
          <p:grpSpPr>
            <a:xfrm>
              <a:off x="5257800" y="6083854"/>
              <a:ext cx="666047" cy="774146"/>
              <a:chOff x="6106804" y="4039302"/>
              <a:chExt cx="666047" cy="774146"/>
            </a:xfrm>
          </p:grpSpPr>
          <p:sp>
            <p:nvSpPr>
              <p:cNvPr id="114" name="Oval 113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114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47"/>
            <p:cNvGrpSpPr/>
            <p:nvPr/>
          </p:nvGrpSpPr>
          <p:grpSpPr>
            <a:xfrm rot="2613352">
              <a:off x="4747036" y="5960941"/>
              <a:ext cx="666047" cy="774146"/>
              <a:chOff x="6106804" y="4039302"/>
              <a:chExt cx="666047" cy="774146"/>
            </a:xfrm>
          </p:grpSpPr>
          <p:sp>
            <p:nvSpPr>
              <p:cNvPr id="106" name="Oval 105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Rounded Rectangle 83"/>
            <p:cNvSpPr/>
            <p:nvPr/>
          </p:nvSpPr>
          <p:spPr>
            <a:xfrm>
              <a:off x="4495800" y="1066800"/>
              <a:ext cx="1905000" cy="1371600"/>
            </a:xfrm>
            <a:prstGeom prst="roundRect">
              <a:avLst>
                <a:gd name="adj" fmla="val 31968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" name="Group 77"/>
            <p:cNvGrpSpPr/>
            <p:nvPr/>
          </p:nvGrpSpPr>
          <p:grpSpPr>
            <a:xfrm>
              <a:off x="3886200" y="2209800"/>
              <a:ext cx="2980352" cy="4187946"/>
              <a:chOff x="3886200" y="1447800"/>
              <a:chExt cx="2980352" cy="4187946"/>
            </a:xfrm>
          </p:grpSpPr>
          <p:grpSp>
            <p:nvGrpSpPr>
              <p:cNvPr id="78" name="Group 54"/>
              <p:cNvGrpSpPr/>
              <p:nvPr/>
            </p:nvGrpSpPr>
            <p:grpSpPr>
              <a:xfrm>
                <a:off x="3886200" y="1447800"/>
                <a:ext cx="2980352" cy="4187946"/>
                <a:chOff x="4419600" y="2060454"/>
                <a:chExt cx="2980352" cy="4187946"/>
              </a:xfrm>
            </p:grpSpPr>
            <p:sp>
              <p:nvSpPr>
                <p:cNvPr id="56" name="Oval 55"/>
                <p:cNvSpPr/>
                <p:nvPr/>
              </p:nvSpPr>
              <p:spPr>
                <a:xfrm>
                  <a:off x="6825329" y="3824763"/>
                  <a:ext cx="574623" cy="84444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>
                  <a:off x="4419600" y="3736540"/>
                  <a:ext cx="574623" cy="84444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Trapezoid 57"/>
                <p:cNvSpPr/>
                <p:nvPr/>
              </p:nvSpPr>
              <p:spPr>
                <a:xfrm rot="20102191">
                  <a:off x="6267526" y="2091421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Trapezoid 58"/>
                <p:cNvSpPr/>
                <p:nvPr/>
              </p:nvSpPr>
              <p:spPr>
                <a:xfrm rot="1327004">
                  <a:off x="4648115" y="2060454"/>
                  <a:ext cx="990600" cy="2115430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Trapezoid 59"/>
                <p:cNvSpPr/>
                <p:nvPr/>
              </p:nvSpPr>
              <p:spPr>
                <a:xfrm>
                  <a:off x="4876800" y="2133600"/>
                  <a:ext cx="2133600" cy="4114800"/>
                </a:xfrm>
                <a:prstGeom prst="trapezoid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Isosceles Triangle 60"/>
                <p:cNvSpPr/>
                <p:nvPr/>
              </p:nvSpPr>
              <p:spPr>
                <a:xfrm rot="10800000">
                  <a:off x="5638800" y="2133600"/>
                  <a:ext cx="609600" cy="7620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Rectangle 61"/>
                <p:cNvSpPr/>
                <p:nvPr/>
              </p:nvSpPr>
              <p:spPr>
                <a:xfrm>
                  <a:off x="5181600" y="4419600"/>
                  <a:ext cx="1524000" cy="228600"/>
                </a:xfrm>
                <a:prstGeom prst="rect">
                  <a:avLst/>
                </a:prstGeom>
                <a:solidFill>
                  <a:schemeClr val="bg2">
                    <a:lumMod val="1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Trapezoid 62"/>
                <p:cNvSpPr/>
                <p:nvPr/>
              </p:nvSpPr>
              <p:spPr>
                <a:xfrm rot="366654" flipH="1">
                  <a:off x="4940183" y="2083789"/>
                  <a:ext cx="706763" cy="3952346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Trapezoid 63"/>
                <p:cNvSpPr/>
                <p:nvPr/>
              </p:nvSpPr>
              <p:spPr>
                <a:xfrm rot="21233346">
                  <a:off x="6229030" y="2067506"/>
                  <a:ext cx="706763" cy="3967808"/>
                </a:xfrm>
                <a:prstGeom prst="trapezoid">
                  <a:avLst>
                    <a:gd name="adj" fmla="val 34133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66" name="Oval 65"/>
              <p:cNvSpPr/>
              <p:nvPr/>
            </p:nvSpPr>
            <p:spPr>
              <a:xfrm rot="662489">
                <a:off x="4497112" y="1621162"/>
                <a:ext cx="381000" cy="1677051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 rot="20760750">
                <a:off x="5888734" y="1668594"/>
                <a:ext cx="381000" cy="1700366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5" name="Group 67"/>
            <p:cNvGrpSpPr/>
            <p:nvPr/>
          </p:nvGrpSpPr>
          <p:grpSpPr>
            <a:xfrm rot="3964948">
              <a:off x="4741132" y="2772493"/>
              <a:ext cx="1033333" cy="208574"/>
              <a:chOff x="6764312" y="5017957"/>
              <a:chExt cx="3174167" cy="544643"/>
            </a:xfrm>
          </p:grpSpPr>
          <p:sp>
            <p:nvSpPr>
              <p:cNvPr id="69" name="Rounded Rectangle 68"/>
              <p:cNvSpPr/>
              <p:nvPr/>
            </p:nvSpPr>
            <p:spPr>
              <a:xfrm>
                <a:off x="6934200" y="5029200"/>
                <a:ext cx="2899348" cy="5334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7" name="Group 115"/>
              <p:cNvGrpSpPr/>
              <p:nvPr/>
            </p:nvGrpSpPr>
            <p:grpSpPr>
              <a:xfrm>
                <a:off x="6764312" y="5017957"/>
                <a:ext cx="3174167" cy="543394"/>
                <a:chOff x="4419600" y="6019800"/>
                <a:chExt cx="4553263" cy="718278"/>
              </a:xfrm>
            </p:grpSpPr>
            <p:sp>
              <p:nvSpPr>
                <p:cNvPr id="71" name="Multiply 70"/>
                <p:cNvSpPr/>
                <p:nvPr/>
              </p:nvSpPr>
              <p:spPr>
                <a:xfrm>
                  <a:off x="4419600" y="6019800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Multiply 71"/>
                <p:cNvSpPr/>
                <p:nvPr/>
              </p:nvSpPr>
              <p:spPr>
                <a:xfrm>
                  <a:off x="5461416" y="602229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Diamond 72"/>
                <p:cNvSpPr/>
                <p:nvPr/>
              </p:nvSpPr>
              <p:spPr>
                <a:xfrm>
                  <a:off x="5471410" y="6096000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Diamond 73"/>
                <p:cNvSpPr/>
                <p:nvPr/>
              </p:nvSpPr>
              <p:spPr>
                <a:xfrm>
                  <a:off x="6553201" y="6128479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Multiply 74"/>
                <p:cNvSpPr/>
                <p:nvPr/>
              </p:nvSpPr>
              <p:spPr>
                <a:xfrm>
                  <a:off x="6550702" y="605227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Diamond 75"/>
                <p:cNvSpPr/>
                <p:nvPr/>
              </p:nvSpPr>
              <p:spPr>
                <a:xfrm>
                  <a:off x="7649981" y="6130978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Multiply 76"/>
                <p:cNvSpPr/>
                <p:nvPr/>
              </p:nvSpPr>
              <p:spPr>
                <a:xfrm>
                  <a:off x="7677463" y="6024797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9" name="Oval 78"/>
            <p:cNvSpPr/>
            <p:nvPr/>
          </p:nvSpPr>
          <p:spPr>
            <a:xfrm>
              <a:off x="4724400" y="533400"/>
              <a:ext cx="1371600" cy="1981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ound Diagonal Corner Rectangle 80"/>
            <p:cNvSpPr/>
            <p:nvPr/>
          </p:nvSpPr>
          <p:spPr>
            <a:xfrm rot="17471203">
              <a:off x="3968918" y="1297000"/>
              <a:ext cx="1512884" cy="53340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 Diagonal Corner Rectangle 81"/>
            <p:cNvSpPr/>
            <p:nvPr/>
          </p:nvSpPr>
          <p:spPr>
            <a:xfrm rot="15759005" flipV="1">
              <a:off x="5407740" y="1285586"/>
              <a:ext cx="1512325" cy="53340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ound Diagonal Corner Rectangle 82"/>
            <p:cNvSpPr/>
            <p:nvPr/>
          </p:nvSpPr>
          <p:spPr>
            <a:xfrm rot="21077723">
              <a:off x="4988097" y="751921"/>
              <a:ext cx="914400" cy="53340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lowchart: Delay 79"/>
            <p:cNvSpPr/>
            <p:nvPr/>
          </p:nvSpPr>
          <p:spPr>
            <a:xfrm rot="16200000">
              <a:off x="5257800" y="0"/>
              <a:ext cx="457200" cy="1524000"/>
            </a:xfrm>
            <a:prstGeom prst="flowChartDelay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84"/>
            <p:cNvGrpSpPr/>
            <p:nvPr/>
          </p:nvGrpSpPr>
          <p:grpSpPr>
            <a:xfrm rot="17635052" flipH="1">
              <a:off x="5045932" y="2772494"/>
              <a:ext cx="1033333" cy="208574"/>
              <a:chOff x="6764312" y="5017957"/>
              <a:chExt cx="3174167" cy="544643"/>
            </a:xfrm>
          </p:grpSpPr>
          <p:sp>
            <p:nvSpPr>
              <p:cNvPr id="86" name="Rounded Rectangle 85"/>
              <p:cNvSpPr/>
              <p:nvPr/>
            </p:nvSpPr>
            <p:spPr>
              <a:xfrm>
                <a:off x="6934200" y="5029200"/>
                <a:ext cx="2899348" cy="5334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7" name="Group 115"/>
              <p:cNvGrpSpPr/>
              <p:nvPr/>
            </p:nvGrpSpPr>
            <p:grpSpPr>
              <a:xfrm>
                <a:off x="6764312" y="5017957"/>
                <a:ext cx="3174167" cy="543394"/>
                <a:chOff x="4419600" y="6019800"/>
                <a:chExt cx="4553263" cy="718278"/>
              </a:xfrm>
            </p:grpSpPr>
            <p:sp>
              <p:nvSpPr>
                <p:cNvPr id="88" name="Multiply 87"/>
                <p:cNvSpPr/>
                <p:nvPr/>
              </p:nvSpPr>
              <p:spPr>
                <a:xfrm>
                  <a:off x="4419600" y="6019800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Multiply 88"/>
                <p:cNvSpPr/>
                <p:nvPr/>
              </p:nvSpPr>
              <p:spPr>
                <a:xfrm>
                  <a:off x="5461416" y="602229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Diamond 89"/>
                <p:cNvSpPr/>
                <p:nvPr/>
              </p:nvSpPr>
              <p:spPr>
                <a:xfrm>
                  <a:off x="5471410" y="6096000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Diamond 90"/>
                <p:cNvSpPr/>
                <p:nvPr/>
              </p:nvSpPr>
              <p:spPr>
                <a:xfrm>
                  <a:off x="6553201" y="6128479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Multiply 91"/>
                <p:cNvSpPr/>
                <p:nvPr/>
              </p:nvSpPr>
              <p:spPr>
                <a:xfrm>
                  <a:off x="6550702" y="605227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Diamond 92"/>
                <p:cNvSpPr/>
                <p:nvPr/>
              </p:nvSpPr>
              <p:spPr>
                <a:xfrm>
                  <a:off x="7649981" y="6130978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ultiply 93"/>
                <p:cNvSpPr/>
                <p:nvPr/>
              </p:nvSpPr>
              <p:spPr>
                <a:xfrm>
                  <a:off x="7677463" y="6024797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" name="Group 94"/>
            <p:cNvGrpSpPr/>
            <p:nvPr/>
          </p:nvGrpSpPr>
          <p:grpSpPr>
            <a:xfrm flipH="1">
              <a:off x="4267199" y="6172201"/>
              <a:ext cx="2343463" cy="258580"/>
              <a:chOff x="6764312" y="5017957"/>
              <a:chExt cx="3174167" cy="544643"/>
            </a:xfrm>
          </p:grpSpPr>
          <p:sp>
            <p:nvSpPr>
              <p:cNvPr id="96" name="Rounded Rectangle 95"/>
              <p:cNvSpPr/>
              <p:nvPr/>
            </p:nvSpPr>
            <p:spPr>
              <a:xfrm>
                <a:off x="6934200" y="5029200"/>
                <a:ext cx="2899348" cy="5334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9" name="Group 115"/>
              <p:cNvGrpSpPr/>
              <p:nvPr/>
            </p:nvGrpSpPr>
            <p:grpSpPr>
              <a:xfrm>
                <a:off x="6764312" y="5017957"/>
                <a:ext cx="3174167" cy="543394"/>
                <a:chOff x="4419600" y="6019800"/>
                <a:chExt cx="4553263" cy="718278"/>
              </a:xfrm>
            </p:grpSpPr>
            <p:sp>
              <p:nvSpPr>
                <p:cNvPr id="98" name="Multiply 97"/>
                <p:cNvSpPr/>
                <p:nvPr/>
              </p:nvSpPr>
              <p:spPr>
                <a:xfrm>
                  <a:off x="4419600" y="6019800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Multiply 98"/>
                <p:cNvSpPr/>
                <p:nvPr/>
              </p:nvSpPr>
              <p:spPr>
                <a:xfrm>
                  <a:off x="5461416" y="602229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Diamond 99"/>
                <p:cNvSpPr/>
                <p:nvPr/>
              </p:nvSpPr>
              <p:spPr>
                <a:xfrm>
                  <a:off x="5471410" y="6096000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Diamond 100"/>
                <p:cNvSpPr/>
                <p:nvPr/>
              </p:nvSpPr>
              <p:spPr>
                <a:xfrm>
                  <a:off x="6553201" y="6128479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ultiply 101"/>
                <p:cNvSpPr/>
                <p:nvPr/>
              </p:nvSpPr>
              <p:spPr>
                <a:xfrm>
                  <a:off x="6550702" y="605227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Diamond 102"/>
                <p:cNvSpPr/>
                <p:nvPr/>
              </p:nvSpPr>
              <p:spPr>
                <a:xfrm>
                  <a:off x="7649981" y="6130978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Multiply 103"/>
                <p:cNvSpPr/>
                <p:nvPr/>
              </p:nvSpPr>
              <p:spPr>
                <a:xfrm>
                  <a:off x="7677463" y="6024797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19" name="TextBox 118"/>
          <p:cNvSpPr txBox="1"/>
          <p:nvPr/>
        </p:nvSpPr>
        <p:spPr>
          <a:xfrm>
            <a:off x="3505200" y="57912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Mark</a:t>
            </a:r>
            <a:endParaRPr lang="en-US" dirty="0"/>
          </a:p>
        </p:txBody>
      </p:sp>
      <p:grpSp>
        <p:nvGrpSpPr>
          <p:cNvPr id="110" name="Group 159"/>
          <p:cNvGrpSpPr/>
          <p:nvPr/>
        </p:nvGrpSpPr>
        <p:grpSpPr>
          <a:xfrm>
            <a:off x="6172200" y="838200"/>
            <a:ext cx="2514600" cy="5322332"/>
            <a:chOff x="6172200" y="838200"/>
            <a:chExt cx="2514600" cy="5322332"/>
          </a:xfrm>
        </p:grpSpPr>
        <p:sp>
          <p:nvSpPr>
            <p:cNvPr id="141" name="Cloud 140"/>
            <p:cNvSpPr/>
            <p:nvPr/>
          </p:nvSpPr>
          <p:spPr>
            <a:xfrm rot="18382183">
              <a:off x="6366850" y="1239255"/>
              <a:ext cx="811804" cy="527215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Cloud 141"/>
            <p:cNvSpPr/>
            <p:nvPr/>
          </p:nvSpPr>
          <p:spPr>
            <a:xfrm rot="5749123">
              <a:off x="7608274" y="1294247"/>
              <a:ext cx="748244" cy="527215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6128217">
              <a:off x="7471454" y="5064338"/>
              <a:ext cx="476330" cy="664949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4472555">
              <a:off x="6854616" y="5080308"/>
              <a:ext cx="476330" cy="664949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 rot="2901859">
              <a:off x="6303943" y="3357581"/>
              <a:ext cx="384472" cy="64795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 rot="20226769">
              <a:off x="8076666" y="3320225"/>
              <a:ext cx="457734" cy="57219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>
              <a:off x="7405412" y="4162184"/>
              <a:ext cx="625262" cy="121592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rapezoid 132"/>
            <p:cNvSpPr/>
            <p:nvPr/>
          </p:nvSpPr>
          <p:spPr>
            <a:xfrm>
              <a:off x="6780150" y="4162184"/>
              <a:ext cx="625262" cy="121592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Trapezoid 133"/>
            <p:cNvSpPr/>
            <p:nvPr/>
          </p:nvSpPr>
          <p:spPr>
            <a:xfrm>
              <a:off x="6502253" y="2374067"/>
              <a:ext cx="1806313" cy="2676665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Trapezoid 135"/>
            <p:cNvSpPr/>
            <p:nvPr/>
          </p:nvSpPr>
          <p:spPr>
            <a:xfrm rot="10800000">
              <a:off x="7127517" y="2374067"/>
              <a:ext cx="555789" cy="292977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Trapezoid 136"/>
            <p:cNvSpPr/>
            <p:nvPr/>
          </p:nvSpPr>
          <p:spPr>
            <a:xfrm rot="1442139">
              <a:off x="6432499" y="2221432"/>
              <a:ext cx="627799" cy="1541002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rapezoid 137"/>
            <p:cNvSpPr/>
            <p:nvPr/>
          </p:nvSpPr>
          <p:spPr>
            <a:xfrm rot="20249249">
              <a:off x="7745414" y="2212148"/>
              <a:ext cx="572700" cy="1541002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>
              <a:off x="6710675" y="943572"/>
              <a:ext cx="1320000" cy="164506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Cloud 139"/>
            <p:cNvSpPr/>
            <p:nvPr/>
          </p:nvSpPr>
          <p:spPr>
            <a:xfrm rot="600599">
              <a:off x="6753239" y="838200"/>
              <a:ext cx="1278512" cy="682573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1" name="Group 162"/>
            <p:cNvGrpSpPr/>
            <p:nvPr/>
          </p:nvGrpSpPr>
          <p:grpSpPr>
            <a:xfrm>
              <a:off x="6629400" y="1143000"/>
              <a:ext cx="1524000" cy="228600"/>
              <a:chOff x="6571728" y="1086622"/>
              <a:chExt cx="1528420" cy="286099"/>
            </a:xfrm>
          </p:grpSpPr>
          <p:sp>
            <p:nvSpPr>
              <p:cNvPr id="143" name="Rounded Rectangle 142"/>
              <p:cNvSpPr/>
              <p:nvPr/>
            </p:nvSpPr>
            <p:spPr>
              <a:xfrm>
                <a:off x="6571728" y="1086622"/>
                <a:ext cx="1528420" cy="286099"/>
              </a:xfrm>
              <a:prstGeom prst="roundRect">
                <a:avLst>
                  <a:gd name="adj" fmla="val 5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Trapezoid 143"/>
              <p:cNvSpPr/>
              <p:nvPr/>
            </p:nvSpPr>
            <p:spPr>
              <a:xfrm rot="10800000">
                <a:off x="6710675" y="1086622"/>
                <a:ext cx="138947" cy="286099"/>
              </a:xfrm>
              <a:prstGeom prst="trapezoid">
                <a:avLst>
                  <a:gd name="adj" fmla="val 37308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Trapezoid 144"/>
              <p:cNvSpPr/>
              <p:nvPr/>
            </p:nvSpPr>
            <p:spPr>
              <a:xfrm rot="10800000">
                <a:off x="6988569" y="1086622"/>
                <a:ext cx="138947" cy="286099"/>
              </a:xfrm>
              <a:prstGeom prst="trapezoid">
                <a:avLst>
                  <a:gd name="adj" fmla="val 37308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Trapezoid 145"/>
              <p:cNvSpPr/>
              <p:nvPr/>
            </p:nvSpPr>
            <p:spPr>
              <a:xfrm rot="10800000">
                <a:off x="7266464" y="1086622"/>
                <a:ext cx="138947" cy="286099"/>
              </a:xfrm>
              <a:prstGeom prst="trapezoid">
                <a:avLst>
                  <a:gd name="adj" fmla="val 37308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Trapezoid 146"/>
              <p:cNvSpPr/>
              <p:nvPr/>
            </p:nvSpPr>
            <p:spPr>
              <a:xfrm rot="10800000">
                <a:off x="7544358" y="1086622"/>
                <a:ext cx="138947" cy="286099"/>
              </a:xfrm>
              <a:prstGeom prst="trapezoid">
                <a:avLst>
                  <a:gd name="adj" fmla="val 37308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Trapezoid 147"/>
              <p:cNvSpPr/>
              <p:nvPr/>
            </p:nvSpPr>
            <p:spPr>
              <a:xfrm rot="10800000">
                <a:off x="7822253" y="1086622"/>
                <a:ext cx="138947" cy="286099"/>
              </a:xfrm>
              <a:prstGeom prst="trapezoid">
                <a:avLst>
                  <a:gd name="adj" fmla="val 37308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4" name="Cloud 123"/>
            <p:cNvSpPr/>
            <p:nvPr/>
          </p:nvSpPr>
          <p:spPr>
            <a:xfrm rot="985445">
              <a:off x="6909699" y="2058571"/>
              <a:ext cx="803565" cy="700722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 rot="4566761">
              <a:off x="7199907" y="2105383"/>
              <a:ext cx="254322" cy="39268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" name="Group 163"/>
            <p:cNvGrpSpPr/>
            <p:nvPr/>
          </p:nvGrpSpPr>
          <p:grpSpPr>
            <a:xfrm>
              <a:off x="6629400" y="3352800"/>
              <a:ext cx="1295400" cy="1371600"/>
              <a:chOff x="7543801" y="3581401"/>
              <a:chExt cx="1066799" cy="1066800"/>
            </a:xfrm>
          </p:grpSpPr>
          <p:sp>
            <p:nvSpPr>
              <p:cNvPr id="165" name="Rounded Rectangle 164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3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167" name="Double Wave 166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Double Wave 167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Rounded Rectangle 168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>
                    <a:gd name="adj" fmla="val 3165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7" name="Group 169"/>
            <p:cNvGrpSpPr/>
            <p:nvPr/>
          </p:nvGrpSpPr>
          <p:grpSpPr>
            <a:xfrm>
              <a:off x="6477000" y="4495800"/>
              <a:ext cx="1800069" cy="609600"/>
              <a:chOff x="0" y="4648200"/>
              <a:chExt cx="3986134" cy="1541489"/>
            </a:xfrm>
          </p:grpSpPr>
          <p:grpSp>
            <p:nvGrpSpPr>
              <p:cNvPr id="118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182" name="Plus 181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Diamond 182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Diamond 183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Diamond 184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178" name="Plus 177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Diamond 178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Diamond 179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Diamond 180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174" name="Plus 173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Diamond 174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Diamond 175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Diamond 176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6" name="TextBox 185"/>
            <p:cNvSpPr txBox="1"/>
            <p:nvPr/>
          </p:nvSpPr>
          <p:spPr>
            <a:xfrm>
              <a:off x="6629400" y="5791200"/>
              <a:ext cx="2057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smtClean="0"/>
                <a:t>Luke</a:t>
              </a:r>
              <a:endParaRPr lang="en-US" dirty="0"/>
            </a:p>
          </p:txBody>
        </p:sp>
      </p:grpSp>
      <p:sp>
        <p:nvSpPr>
          <p:cNvPr id="161" name="TextBox 160"/>
          <p:cNvSpPr txBox="1"/>
          <p:nvPr/>
        </p:nvSpPr>
        <p:spPr>
          <a:xfrm>
            <a:off x="152400" y="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New Testament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loud 2"/>
          <p:cNvSpPr/>
          <p:nvPr/>
        </p:nvSpPr>
        <p:spPr>
          <a:xfrm rot="1237525">
            <a:off x="440360" y="299337"/>
            <a:ext cx="609600" cy="1143000"/>
          </a:xfrm>
          <a:prstGeom prst="cloud">
            <a:avLst/>
          </a:prstGeom>
          <a:solidFill>
            <a:schemeClr val="bg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Cloud 3"/>
          <p:cNvSpPr/>
          <p:nvPr/>
        </p:nvSpPr>
        <p:spPr>
          <a:xfrm rot="20296804">
            <a:off x="1249182" y="304800"/>
            <a:ext cx="609600" cy="1143000"/>
          </a:xfrm>
          <a:prstGeom prst="cloud">
            <a:avLst/>
          </a:prstGeom>
          <a:solidFill>
            <a:schemeClr val="bg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 rot="1061523">
            <a:off x="662067" y="3781269"/>
            <a:ext cx="592111" cy="703289"/>
          </a:xfrm>
          <a:prstGeom prst="ellipse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 rot="19852148">
            <a:off x="1256677" y="3827489"/>
            <a:ext cx="592111" cy="703289"/>
          </a:xfrm>
          <a:prstGeom prst="ellipse">
            <a:avLst/>
          </a:prstGeom>
          <a:solidFill>
            <a:schemeClr val="bg2">
              <a:lumMod val="2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Oval 6"/>
          <p:cNvSpPr/>
          <p:nvPr/>
        </p:nvSpPr>
        <p:spPr>
          <a:xfrm>
            <a:off x="241094" y="2377190"/>
            <a:ext cx="402236" cy="663315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1677652" y="2314731"/>
            <a:ext cx="402236" cy="663315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rapezoid 8"/>
          <p:cNvSpPr/>
          <p:nvPr/>
        </p:nvSpPr>
        <p:spPr>
          <a:xfrm>
            <a:off x="487181" y="1676400"/>
            <a:ext cx="1427813" cy="2517098"/>
          </a:xfrm>
          <a:prstGeom prst="trapezoid">
            <a:avLst>
              <a:gd name="adj" fmla="val 24541"/>
            </a:avLst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rapezoid 9"/>
          <p:cNvSpPr/>
          <p:nvPr/>
        </p:nvSpPr>
        <p:spPr>
          <a:xfrm rot="1821600">
            <a:off x="228600" y="1414072"/>
            <a:ext cx="801974" cy="1219200"/>
          </a:xfrm>
          <a:prstGeom prst="trapezoid">
            <a:avLst>
              <a:gd name="adj" fmla="val 33606"/>
            </a:avLst>
          </a:prstGeom>
          <a:solidFill>
            <a:srgbClr val="E6BB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rapezoid 10"/>
          <p:cNvSpPr/>
          <p:nvPr/>
        </p:nvSpPr>
        <p:spPr>
          <a:xfrm rot="20237297">
            <a:off x="1205459" y="1446551"/>
            <a:ext cx="801974" cy="1219200"/>
          </a:xfrm>
          <a:prstGeom prst="trapezoid">
            <a:avLst>
              <a:gd name="adj" fmla="val 33606"/>
            </a:avLst>
          </a:prstGeom>
          <a:solidFill>
            <a:srgbClr val="E6BB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rapezoid 11"/>
          <p:cNvSpPr/>
          <p:nvPr/>
        </p:nvSpPr>
        <p:spPr>
          <a:xfrm>
            <a:off x="563382" y="1752600"/>
            <a:ext cx="1219200" cy="1219200"/>
          </a:xfrm>
          <a:prstGeom prst="trapezoid">
            <a:avLst>
              <a:gd name="adj" fmla="val 33606"/>
            </a:avLst>
          </a:prstGeom>
          <a:solidFill>
            <a:srgbClr val="E6BB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905657" y="1095531"/>
            <a:ext cx="567128" cy="813216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715782" y="228600"/>
            <a:ext cx="914400" cy="1447800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8"/>
          <p:cNvGrpSpPr/>
          <p:nvPr/>
        </p:nvGrpSpPr>
        <p:grpSpPr>
          <a:xfrm rot="179152">
            <a:off x="645789" y="2886045"/>
            <a:ext cx="1176399" cy="268978"/>
            <a:chOff x="3048000" y="457200"/>
            <a:chExt cx="4876800" cy="1371600"/>
          </a:xfrm>
        </p:grpSpPr>
        <p:grpSp>
          <p:nvGrpSpPr>
            <p:cNvPr id="15" name="Group 73"/>
            <p:cNvGrpSpPr/>
            <p:nvPr/>
          </p:nvGrpSpPr>
          <p:grpSpPr>
            <a:xfrm>
              <a:off x="3048000" y="457200"/>
              <a:ext cx="1828800" cy="1371600"/>
              <a:chOff x="3048000" y="457200"/>
              <a:chExt cx="1828800" cy="1371600"/>
            </a:xfrm>
          </p:grpSpPr>
          <p:sp>
            <p:nvSpPr>
              <p:cNvPr id="61" name="Block Arc 19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>
                  <a:gd name="adj1" fmla="val 2416508"/>
                  <a:gd name="adj2" fmla="val 0"/>
                  <a:gd name="adj3" fmla="val 25000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Block Arc 20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6" name="Group 74"/>
            <p:cNvGrpSpPr/>
            <p:nvPr/>
          </p:nvGrpSpPr>
          <p:grpSpPr>
            <a:xfrm>
              <a:off x="4114800" y="457200"/>
              <a:ext cx="1828800" cy="1371600"/>
              <a:chOff x="3048000" y="457200"/>
              <a:chExt cx="1828800" cy="1371600"/>
            </a:xfrm>
          </p:grpSpPr>
          <p:sp>
            <p:nvSpPr>
              <p:cNvPr id="59" name="Block Arc 17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Block Arc 18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7" name="Group 77"/>
            <p:cNvGrpSpPr/>
            <p:nvPr/>
          </p:nvGrpSpPr>
          <p:grpSpPr>
            <a:xfrm>
              <a:off x="5105400" y="457200"/>
              <a:ext cx="1828800" cy="1371600"/>
              <a:chOff x="3048000" y="457200"/>
              <a:chExt cx="1828800" cy="1371600"/>
            </a:xfrm>
          </p:grpSpPr>
          <p:sp>
            <p:nvSpPr>
              <p:cNvPr id="57" name="Block Arc 15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Block Arc 16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" name="Group 80"/>
            <p:cNvGrpSpPr/>
            <p:nvPr/>
          </p:nvGrpSpPr>
          <p:grpSpPr>
            <a:xfrm>
              <a:off x="6096000" y="457200"/>
              <a:ext cx="1828800" cy="1371600"/>
              <a:chOff x="3048000" y="457200"/>
              <a:chExt cx="1828800" cy="1371600"/>
            </a:xfrm>
          </p:grpSpPr>
          <p:sp>
            <p:nvSpPr>
              <p:cNvPr id="55" name="Block Arc 54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>
                  <a:gd name="adj1" fmla="val 2294751"/>
                  <a:gd name="adj2" fmla="val 0"/>
                  <a:gd name="adj3" fmla="val 25000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Block Arc 14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2" name="Group 21"/>
          <p:cNvGrpSpPr/>
          <p:nvPr/>
        </p:nvGrpSpPr>
        <p:grpSpPr>
          <a:xfrm rot="4585845">
            <a:off x="1139910" y="3408821"/>
            <a:ext cx="1343547" cy="303933"/>
            <a:chOff x="3048000" y="457200"/>
            <a:chExt cx="4876800" cy="1371600"/>
          </a:xfrm>
        </p:grpSpPr>
        <p:grpSp>
          <p:nvGrpSpPr>
            <p:cNvPr id="24" name="Group 73"/>
            <p:cNvGrpSpPr/>
            <p:nvPr/>
          </p:nvGrpSpPr>
          <p:grpSpPr>
            <a:xfrm>
              <a:off x="3048000" y="457200"/>
              <a:ext cx="1828800" cy="1371600"/>
              <a:chOff x="3048000" y="457200"/>
              <a:chExt cx="1828800" cy="1371600"/>
            </a:xfrm>
          </p:grpSpPr>
          <p:sp>
            <p:nvSpPr>
              <p:cNvPr id="49" name="Block Arc 48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>
                  <a:gd name="adj1" fmla="val 2416508"/>
                  <a:gd name="adj2" fmla="val 0"/>
                  <a:gd name="adj3" fmla="val 25000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0" name="Block Arc 49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" name="Group 74"/>
            <p:cNvGrpSpPr/>
            <p:nvPr/>
          </p:nvGrpSpPr>
          <p:grpSpPr>
            <a:xfrm>
              <a:off x="4114800" y="457200"/>
              <a:ext cx="1828800" cy="1371600"/>
              <a:chOff x="3048000" y="457200"/>
              <a:chExt cx="1828800" cy="1371600"/>
            </a:xfrm>
          </p:grpSpPr>
          <p:sp>
            <p:nvSpPr>
              <p:cNvPr id="47" name="Block Arc 46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Block Arc 47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" name="Group 77"/>
            <p:cNvGrpSpPr/>
            <p:nvPr/>
          </p:nvGrpSpPr>
          <p:grpSpPr>
            <a:xfrm>
              <a:off x="5105400" y="457200"/>
              <a:ext cx="1828800" cy="1371600"/>
              <a:chOff x="3048000" y="457200"/>
              <a:chExt cx="1828800" cy="1371600"/>
            </a:xfrm>
          </p:grpSpPr>
          <p:sp>
            <p:nvSpPr>
              <p:cNvPr id="45" name="Block Arc 28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Block Arc 29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" name="Group 80"/>
            <p:cNvGrpSpPr/>
            <p:nvPr/>
          </p:nvGrpSpPr>
          <p:grpSpPr>
            <a:xfrm>
              <a:off x="6096000" y="457200"/>
              <a:ext cx="1828800" cy="1371600"/>
              <a:chOff x="3048000" y="457200"/>
              <a:chExt cx="1828800" cy="1371600"/>
            </a:xfrm>
          </p:grpSpPr>
          <p:sp>
            <p:nvSpPr>
              <p:cNvPr id="43" name="Block Arc 26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>
                  <a:gd name="adj1" fmla="val 2294751"/>
                  <a:gd name="adj2" fmla="val 0"/>
                  <a:gd name="adj3" fmla="val 25000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Block Arc 27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30" name="Group 34"/>
          <p:cNvGrpSpPr/>
          <p:nvPr/>
        </p:nvGrpSpPr>
        <p:grpSpPr>
          <a:xfrm rot="6092606">
            <a:off x="845103" y="3455040"/>
            <a:ext cx="1343547" cy="303933"/>
            <a:chOff x="3048000" y="457200"/>
            <a:chExt cx="4876800" cy="1371600"/>
          </a:xfrm>
        </p:grpSpPr>
        <p:grpSp>
          <p:nvGrpSpPr>
            <p:cNvPr id="224" name="Group 73"/>
            <p:cNvGrpSpPr/>
            <p:nvPr/>
          </p:nvGrpSpPr>
          <p:grpSpPr>
            <a:xfrm>
              <a:off x="3048000" y="457200"/>
              <a:ext cx="1828800" cy="1371600"/>
              <a:chOff x="3048000" y="457200"/>
              <a:chExt cx="1828800" cy="1371600"/>
            </a:xfrm>
          </p:grpSpPr>
          <p:sp>
            <p:nvSpPr>
              <p:cNvPr id="37" name="Block Arc 36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>
                  <a:gd name="adj1" fmla="val 2416508"/>
                  <a:gd name="adj2" fmla="val 0"/>
                  <a:gd name="adj3" fmla="val 25000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Block Arc 37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25" name="Group 74"/>
            <p:cNvGrpSpPr/>
            <p:nvPr/>
          </p:nvGrpSpPr>
          <p:grpSpPr>
            <a:xfrm>
              <a:off x="4114800" y="457200"/>
              <a:ext cx="1828800" cy="1371600"/>
              <a:chOff x="3048000" y="457200"/>
              <a:chExt cx="1828800" cy="1371600"/>
            </a:xfrm>
          </p:grpSpPr>
          <p:sp>
            <p:nvSpPr>
              <p:cNvPr id="35" name="Block Arc 34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Block Arc 35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0" name="Group 77"/>
            <p:cNvGrpSpPr/>
            <p:nvPr/>
          </p:nvGrpSpPr>
          <p:grpSpPr>
            <a:xfrm>
              <a:off x="5105400" y="457200"/>
              <a:ext cx="1828800" cy="1371600"/>
              <a:chOff x="3048000" y="457200"/>
              <a:chExt cx="1828800" cy="1371600"/>
            </a:xfrm>
          </p:grpSpPr>
          <p:sp>
            <p:nvSpPr>
              <p:cNvPr id="33" name="Block Arc 32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Block Arc 33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1" name="Group 80"/>
            <p:cNvGrpSpPr/>
            <p:nvPr/>
          </p:nvGrpSpPr>
          <p:grpSpPr>
            <a:xfrm>
              <a:off x="6096000" y="457200"/>
              <a:ext cx="1828800" cy="1371600"/>
              <a:chOff x="3048000" y="457200"/>
              <a:chExt cx="1828800" cy="1371600"/>
            </a:xfrm>
          </p:grpSpPr>
          <p:sp>
            <p:nvSpPr>
              <p:cNvPr id="31" name="Block Arc 30"/>
              <p:cNvSpPr/>
              <p:nvPr/>
            </p:nvSpPr>
            <p:spPr>
              <a:xfrm rot="10800000">
                <a:off x="3581400" y="457200"/>
                <a:ext cx="1295400" cy="1219200"/>
              </a:xfrm>
              <a:prstGeom prst="blockArc">
                <a:avLst>
                  <a:gd name="adj1" fmla="val 2294751"/>
                  <a:gd name="adj2" fmla="val 0"/>
                  <a:gd name="adj3" fmla="val 25000"/>
                </a:avLst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Block Arc 31"/>
              <p:cNvSpPr/>
              <p:nvPr/>
            </p:nvSpPr>
            <p:spPr>
              <a:xfrm>
                <a:off x="3048000" y="609600"/>
                <a:ext cx="1295400" cy="1219200"/>
              </a:xfrm>
              <a:prstGeom prst="blockArc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36" name="Group 51"/>
          <p:cNvGrpSpPr/>
          <p:nvPr/>
        </p:nvGrpSpPr>
        <p:grpSpPr>
          <a:xfrm>
            <a:off x="623344" y="1336622"/>
            <a:ext cx="1066800" cy="1731364"/>
            <a:chOff x="4553133" y="914400"/>
            <a:chExt cx="2152467" cy="3437344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1" name="Double Wave 20"/>
            <p:cNvSpPr/>
            <p:nvPr/>
          </p:nvSpPr>
          <p:spPr>
            <a:xfrm rot="16807465">
              <a:off x="3382792" y="2343203"/>
              <a:ext cx="3178882" cy="838200"/>
            </a:xfrm>
            <a:prstGeom prst="doubleWave">
              <a:avLst>
                <a:gd name="adj1" fmla="val 6250"/>
                <a:gd name="adj2" fmla="val -10000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7" name="Group 16"/>
            <p:cNvGrpSpPr/>
            <p:nvPr/>
          </p:nvGrpSpPr>
          <p:grpSpPr>
            <a:xfrm>
              <a:off x="4724400" y="914400"/>
              <a:ext cx="1981200" cy="2070031"/>
              <a:chOff x="2624682" y="2226017"/>
              <a:chExt cx="1981200" cy="2070031"/>
            </a:xfrm>
            <a:grpFill/>
          </p:grpSpPr>
          <p:sp>
            <p:nvSpPr>
              <p:cNvPr id="23" name="Pie 22"/>
              <p:cNvSpPr/>
              <p:nvPr/>
            </p:nvSpPr>
            <p:spPr>
              <a:xfrm rot="18695073">
                <a:off x="2580266" y="2270433"/>
                <a:ext cx="2070031" cy="1981200"/>
              </a:xfrm>
              <a:prstGeom prst="pi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8" name="Group 47"/>
              <p:cNvGrpSpPr/>
              <p:nvPr/>
            </p:nvGrpSpPr>
            <p:grpSpPr>
              <a:xfrm>
                <a:off x="2743200" y="2438400"/>
                <a:ext cx="1683225" cy="1529540"/>
                <a:chOff x="2740938" y="2438400"/>
                <a:chExt cx="1683225" cy="1529540"/>
              </a:xfrm>
              <a:grpFill/>
            </p:grpSpPr>
            <p:sp>
              <p:nvSpPr>
                <p:cNvPr id="25" name="Moon 3"/>
                <p:cNvSpPr/>
                <p:nvPr/>
              </p:nvSpPr>
              <p:spPr>
                <a:xfrm rot="16200000">
                  <a:off x="2905503" y="2449280"/>
                  <a:ext cx="1354095" cy="1683225"/>
                </a:xfrm>
                <a:prstGeom prst="moon">
                  <a:avLst>
                    <a:gd name="adj" fmla="val 6771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Moon 25"/>
                <p:cNvSpPr/>
                <p:nvPr/>
              </p:nvSpPr>
              <p:spPr>
                <a:xfrm rot="16200000">
                  <a:off x="3009901" y="2171700"/>
                  <a:ext cx="1066800" cy="1600199"/>
                </a:xfrm>
                <a:prstGeom prst="moon">
                  <a:avLst>
                    <a:gd name="adj" fmla="val 6771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9" name="Cloud 18"/>
          <p:cNvSpPr/>
          <p:nvPr/>
        </p:nvSpPr>
        <p:spPr>
          <a:xfrm rot="498433">
            <a:off x="694596" y="1095893"/>
            <a:ext cx="893315" cy="802498"/>
          </a:xfrm>
          <a:prstGeom prst="cloud">
            <a:avLst/>
          </a:prstGeom>
          <a:solidFill>
            <a:schemeClr val="bg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940634" y="1264170"/>
            <a:ext cx="398489" cy="33478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/>
          <p:cNvSpPr txBox="1"/>
          <p:nvPr/>
        </p:nvSpPr>
        <p:spPr>
          <a:xfrm>
            <a:off x="4953000" y="4343400"/>
            <a:ext cx="2133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titus</a:t>
            </a:r>
            <a:endParaRPr lang="en-US" dirty="0"/>
          </a:p>
        </p:txBody>
      </p:sp>
      <p:grpSp>
        <p:nvGrpSpPr>
          <p:cNvPr id="239" name="Group 63"/>
          <p:cNvGrpSpPr/>
          <p:nvPr/>
        </p:nvGrpSpPr>
        <p:grpSpPr>
          <a:xfrm>
            <a:off x="2514600" y="304800"/>
            <a:ext cx="1851288" cy="4302178"/>
            <a:chOff x="3170418" y="1447800"/>
            <a:chExt cx="1851288" cy="4302178"/>
          </a:xfrm>
        </p:grpSpPr>
        <p:sp>
          <p:nvSpPr>
            <p:cNvPr id="65" name="Cloud 64"/>
            <p:cNvSpPr/>
            <p:nvPr/>
          </p:nvSpPr>
          <p:spPr>
            <a:xfrm rot="1237525">
              <a:off x="3382178" y="1518537"/>
              <a:ext cx="609600" cy="1143000"/>
            </a:xfrm>
            <a:prstGeom prst="clou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Cloud 65"/>
            <p:cNvSpPr/>
            <p:nvPr/>
          </p:nvSpPr>
          <p:spPr>
            <a:xfrm rot="20296804">
              <a:off x="4191000" y="1524000"/>
              <a:ext cx="609600" cy="1143000"/>
            </a:xfrm>
            <a:prstGeom prst="clou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1061523">
              <a:off x="3603885" y="5000469"/>
              <a:ext cx="592111" cy="70328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19852148">
              <a:off x="4198495" y="5046689"/>
              <a:ext cx="592111" cy="70328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3182912" y="3596390"/>
              <a:ext cx="402236" cy="6633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>
              <a:off x="4619470" y="3533931"/>
              <a:ext cx="402236" cy="6633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>
              <a:off x="3428999" y="2895600"/>
              <a:ext cx="1427813" cy="2517098"/>
            </a:xfrm>
            <a:prstGeom prst="trapezoid">
              <a:avLst>
                <a:gd name="adj" fmla="val 24541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1821600">
              <a:off x="3170418" y="2633272"/>
              <a:ext cx="801974" cy="1219200"/>
            </a:xfrm>
            <a:prstGeom prst="trapezoid">
              <a:avLst>
                <a:gd name="adj" fmla="val 33606"/>
              </a:avLst>
            </a:prstGeom>
            <a:solidFill>
              <a:srgbClr val="E6BB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 rot="20237297">
              <a:off x="4147277" y="2665751"/>
              <a:ext cx="801974" cy="1219200"/>
            </a:xfrm>
            <a:prstGeom prst="trapezoid">
              <a:avLst>
                <a:gd name="adj" fmla="val 33606"/>
              </a:avLst>
            </a:prstGeom>
            <a:solidFill>
              <a:srgbClr val="E6BB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>
              <a:off x="3505200" y="2971800"/>
              <a:ext cx="1219200" cy="1219200"/>
            </a:xfrm>
            <a:prstGeom prst="trapezoid">
              <a:avLst>
                <a:gd name="adj" fmla="val 33606"/>
              </a:avLst>
            </a:prstGeom>
            <a:solidFill>
              <a:srgbClr val="E6BB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3847475" y="2314731"/>
              <a:ext cx="567128" cy="8132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3657600" y="1447800"/>
              <a:ext cx="9144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0" name="Group 8"/>
            <p:cNvGrpSpPr/>
            <p:nvPr/>
          </p:nvGrpSpPr>
          <p:grpSpPr>
            <a:xfrm rot="179152">
              <a:off x="3587607" y="4105245"/>
              <a:ext cx="1176399" cy="268978"/>
              <a:chOff x="3048000" y="457200"/>
              <a:chExt cx="4876800" cy="1371600"/>
            </a:xfrm>
          </p:grpSpPr>
          <p:grpSp>
            <p:nvGrpSpPr>
              <p:cNvPr id="244" name="Group 73"/>
              <p:cNvGrpSpPr/>
              <p:nvPr/>
            </p:nvGrpSpPr>
            <p:grpSpPr>
              <a:xfrm>
                <a:off x="30480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123" name="Block Arc 19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>
                    <a:gd name="adj1" fmla="val 2416508"/>
                    <a:gd name="adj2" fmla="val 0"/>
                    <a:gd name="adj3" fmla="val 250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4" name="Block Arc 20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5" name="Group 74"/>
              <p:cNvGrpSpPr/>
              <p:nvPr/>
            </p:nvGrpSpPr>
            <p:grpSpPr>
              <a:xfrm>
                <a:off x="41148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121" name="Block Arc 17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2" name="Block Arc 18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6" name="Group 77"/>
              <p:cNvGrpSpPr/>
              <p:nvPr/>
            </p:nvGrpSpPr>
            <p:grpSpPr>
              <a:xfrm>
                <a:off x="51054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119" name="Block Arc 15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Block Arc 16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8" name="Group 80"/>
              <p:cNvGrpSpPr/>
              <p:nvPr/>
            </p:nvGrpSpPr>
            <p:grpSpPr>
              <a:xfrm>
                <a:off x="60960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117" name="Block Arc 116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>
                    <a:gd name="adj1" fmla="val 2294751"/>
                    <a:gd name="adj2" fmla="val 0"/>
                    <a:gd name="adj3" fmla="val 250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8" name="Block Arc 14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49" name="Group 21"/>
            <p:cNvGrpSpPr/>
            <p:nvPr/>
          </p:nvGrpSpPr>
          <p:grpSpPr>
            <a:xfrm rot="4585845">
              <a:off x="4081728" y="4628021"/>
              <a:ext cx="1343547" cy="303933"/>
              <a:chOff x="3048000" y="457200"/>
              <a:chExt cx="4876800" cy="1371600"/>
            </a:xfrm>
          </p:grpSpPr>
          <p:grpSp>
            <p:nvGrpSpPr>
              <p:cNvPr id="250" name="Group 73"/>
              <p:cNvGrpSpPr/>
              <p:nvPr/>
            </p:nvGrpSpPr>
            <p:grpSpPr>
              <a:xfrm>
                <a:off x="30480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111" name="Block Arc 110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>
                    <a:gd name="adj1" fmla="val 2416508"/>
                    <a:gd name="adj2" fmla="val 0"/>
                    <a:gd name="adj3" fmla="val 250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2" name="Block Arc 111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1" name="Group 74"/>
              <p:cNvGrpSpPr/>
              <p:nvPr/>
            </p:nvGrpSpPr>
            <p:grpSpPr>
              <a:xfrm>
                <a:off x="41148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109" name="Block Arc 108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0" name="Block Arc 109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2" name="Group 77"/>
              <p:cNvGrpSpPr/>
              <p:nvPr/>
            </p:nvGrpSpPr>
            <p:grpSpPr>
              <a:xfrm>
                <a:off x="51054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107" name="Block Arc 28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8" name="Block Arc 29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3" name="Group 80"/>
              <p:cNvGrpSpPr/>
              <p:nvPr/>
            </p:nvGrpSpPr>
            <p:grpSpPr>
              <a:xfrm>
                <a:off x="60960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105" name="Block Arc 26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>
                    <a:gd name="adj1" fmla="val 2294751"/>
                    <a:gd name="adj2" fmla="val 0"/>
                    <a:gd name="adj3" fmla="val 250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6" name="Block Arc 27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54" name="Group 34"/>
            <p:cNvGrpSpPr/>
            <p:nvPr/>
          </p:nvGrpSpPr>
          <p:grpSpPr>
            <a:xfrm rot="6092606">
              <a:off x="3786921" y="4674240"/>
              <a:ext cx="1343547" cy="303933"/>
              <a:chOff x="3048000" y="457200"/>
              <a:chExt cx="4876800" cy="1371600"/>
            </a:xfrm>
          </p:grpSpPr>
          <p:grpSp>
            <p:nvGrpSpPr>
              <p:cNvPr id="255" name="Group 73"/>
              <p:cNvGrpSpPr/>
              <p:nvPr/>
            </p:nvGrpSpPr>
            <p:grpSpPr>
              <a:xfrm>
                <a:off x="30480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99" name="Block Arc 98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>
                    <a:gd name="adj1" fmla="val 2416508"/>
                    <a:gd name="adj2" fmla="val 0"/>
                    <a:gd name="adj3" fmla="val 250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" name="Block Arc 99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39" name="Group 74"/>
              <p:cNvGrpSpPr/>
              <p:nvPr/>
            </p:nvGrpSpPr>
            <p:grpSpPr>
              <a:xfrm>
                <a:off x="41148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97" name="Block Arc 96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" name="Block Arc 97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" name="Group 77"/>
              <p:cNvGrpSpPr/>
              <p:nvPr/>
            </p:nvGrpSpPr>
            <p:grpSpPr>
              <a:xfrm>
                <a:off x="51054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95" name="Block Arc 94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6" name="Block Arc 95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" name="Group 80"/>
              <p:cNvGrpSpPr/>
              <p:nvPr/>
            </p:nvGrpSpPr>
            <p:grpSpPr>
              <a:xfrm>
                <a:off x="6096000" y="457200"/>
                <a:ext cx="1828800" cy="1371600"/>
                <a:chOff x="3048000" y="457200"/>
                <a:chExt cx="1828800" cy="1371600"/>
              </a:xfrm>
            </p:grpSpPr>
            <p:sp>
              <p:nvSpPr>
                <p:cNvPr id="93" name="Block Arc 92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>
                    <a:gd name="adj1" fmla="val 2294751"/>
                    <a:gd name="adj2" fmla="val 0"/>
                    <a:gd name="adj3" fmla="val 250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4" name="Block Arc 93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81" name="Cloud 80"/>
            <p:cNvSpPr/>
            <p:nvPr/>
          </p:nvSpPr>
          <p:spPr>
            <a:xfrm rot="498433">
              <a:off x="3636414" y="2315093"/>
              <a:ext cx="893315" cy="802498"/>
            </a:xfrm>
            <a:prstGeom prst="clou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3882452" y="2483370"/>
              <a:ext cx="398489" cy="334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" name="Group 181"/>
          <p:cNvGrpSpPr/>
          <p:nvPr/>
        </p:nvGrpSpPr>
        <p:grpSpPr>
          <a:xfrm>
            <a:off x="4724400" y="609600"/>
            <a:ext cx="1676400" cy="3581400"/>
            <a:chOff x="5638800" y="762000"/>
            <a:chExt cx="2362200" cy="4495800"/>
          </a:xfrm>
        </p:grpSpPr>
        <p:grpSp>
          <p:nvGrpSpPr>
            <p:cNvPr id="51" name="Group 124"/>
            <p:cNvGrpSpPr/>
            <p:nvPr/>
          </p:nvGrpSpPr>
          <p:grpSpPr>
            <a:xfrm>
              <a:off x="5638800" y="762000"/>
              <a:ext cx="2362200" cy="4495800"/>
              <a:chOff x="7162800" y="2590801"/>
              <a:chExt cx="1600200" cy="2895598"/>
            </a:xfrm>
          </p:grpSpPr>
          <p:sp>
            <p:nvSpPr>
              <p:cNvPr id="136" name="Rounded Rectangle 135"/>
              <p:cNvSpPr/>
              <p:nvPr/>
            </p:nvSpPr>
            <p:spPr>
              <a:xfrm rot="20345433" flipH="1">
                <a:off x="8167040" y="2776567"/>
                <a:ext cx="460427" cy="932782"/>
              </a:xfrm>
              <a:prstGeom prst="roundRect">
                <a:avLst>
                  <a:gd name="adj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ounded Rectangle 134"/>
              <p:cNvSpPr/>
              <p:nvPr/>
            </p:nvSpPr>
            <p:spPr>
              <a:xfrm rot="1254567">
                <a:off x="7377738" y="2776566"/>
                <a:ext cx="460427" cy="932782"/>
              </a:xfrm>
              <a:prstGeom prst="roundRect">
                <a:avLst>
                  <a:gd name="adj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 rot="6128217">
                <a:off x="8063330" y="5171484"/>
                <a:ext cx="264049" cy="365782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/>
              <p:cNvSpPr/>
              <p:nvPr/>
            </p:nvSpPr>
            <p:spPr>
              <a:xfrm rot="4472555">
                <a:off x="7721505" y="5161706"/>
                <a:ext cx="241894" cy="384450"/>
              </a:xfrm>
              <a:prstGeom prst="ellipse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/>
              <p:cNvSpPr/>
              <p:nvPr/>
            </p:nvSpPr>
            <p:spPr>
              <a:xfrm rot="2901859">
                <a:off x="7263296" y="4084817"/>
                <a:ext cx="221384" cy="42237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20226769">
                <a:off x="8491278" y="4130614"/>
                <a:ext cx="271722" cy="34062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Trapezoid 129"/>
              <p:cNvSpPr/>
              <p:nvPr/>
            </p:nvSpPr>
            <p:spPr>
              <a:xfrm>
                <a:off x="7439378" y="3571711"/>
                <a:ext cx="1177462" cy="1750807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Trapezoid 130"/>
              <p:cNvSpPr/>
              <p:nvPr/>
            </p:nvSpPr>
            <p:spPr>
              <a:xfrm rot="1442139">
                <a:off x="7397413" y="3467083"/>
                <a:ext cx="328386" cy="917340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Trapezoid 131"/>
              <p:cNvSpPr/>
              <p:nvPr/>
            </p:nvSpPr>
            <p:spPr>
              <a:xfrm rot="20249249">
                <a:off x="8292963" y="3468131"/>
                <a:ext cx="328386" cy="917340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ounded Rectangle 132"/>
              <p:cNvSpPr/>
              <p:nvPr/>
            </p:nvSpPr>
            <p:spPr>
              <a:xfrm rot="5400000">
                <a:off x="7818423" y="2264054"/>
                <a:ext cx="333136" cy="986629"/>
              </a:xfrm>
              <a:prstGeom prst="roundRect">
                <a:avLst>
                  <a:gd name="adj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7557452" y="2790682"/>
                <a:ext cx="860453" cy="97929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ounded Rectangle 136"/>
              <p:cNvSpPr/>
              <p:nvPr/>
            </p:nvSpPr>
            <p:spPr>
              <a:xfrm>
                <a:off x="7491676" y="2790682"/>
                <a:ext cx="996313" cy="170311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Rectangle 140"/>
              <p:cNvSpPr/>
              <p:nvPr/>
            </p:nvSpPr>
            <p:spPr>
              <a:xfrm>
                <a:off x="7620000" y="4267200"/>
                <a:ext cx="838200" cy="152400"/>
              </a:xfrm>
              <a:prstGeom prst="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141"/>
            <p:cNvGrpSpPr/>
            <p:nvPr/>
          </p:nvGrpSpPr>
          <p:grpSpPr>
            <a:xfrm>
              <a:off x="6096000" y="4267200"/>
              <a:ext cx="1600200" cy="381000"/>
              <a:chOff x="4800600" y="1267918"/>
              <a:chExt cx="5502838" cy="1399082"/>
            </a:xfrm>
          </p:grpSpPr>
          <p:grpSp>
            <p:nvGrpSpPr>
              <p:cNvPr id="53" name="Group 250"/>
              <p:cNvGrpSpPr/>
              <p:nvPr/>
            </p:nvGrpSpPr>
            <p:grpSpPr>
              <a:xfrm>
                <a:off x="4800600" y="1295400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156" name="Trapezoid 155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Trapezoid 156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Quad Arrow 157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Oval 158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Equal 159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" name="Oval 160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251"/>
              <p:cNvGrpSpPr/>
              <p:nvPr/>
            </p:nvGrpSpPr>
            <p:grpSpPr>
              <a:xfrm>
                <a:off x="6877987" y="1267918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150" name="Trapezoid 149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Trapezoid 150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Quad Arrow 151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152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Equal 153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5" name="Oval 154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7" name="Group 258"/>
              <p:cNvGrpSpPr/>
              <p:nvPr/>
            </p:nvGrpSpPr>
            <p:grpSpPr>
              <a:xfrm>
                <a:off x="8979108" y="1270416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146" name="Trapezoid 145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Trapezoid 146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Equal 147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9" name="Oval 148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1" name="Group 161"/>
            <p:cNvGrpSpPr/>
            <p:nvPr/>
          </p:nvGrpSpPr>
          <p:grpSpPr>
            <a:xfrm>
              <a:off x="6096000" y="1143000"/>
              <a:ext cx="1371600" cy="152400"/>
              <a:chOff x="4800600" y="1267918"/>
              <a:chExt cx="5502838" cy="1399082"/>
            </a:xfrm>
          </p:grpSpPr>
          <p:grpSp>
            <p:nvGrpSpPr>
              <p:cNvPr id="272" name="Group 250"/>
              <p:cNvGrpSpPr/>
              <p:nvPr/>
            </p:nvGrpSpPr>
            <p:grpSpPr>
              <a:xfrm>
                <a:off x="4800600" y="1295400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176" name="Trapezoid 175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Trapezoid 176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Quad Arrow 177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Equal 179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5" name="Group 251"/>
              <p:cNvGrpSpPr/>
              <p:nvPr/>
            </p:nvGrpSpPr>
            <p:grpSpPr>
              <a:xfrm>
                <a:off x="6877987" y="1267918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170" name="Trapezoid 169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Trapezoid 170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Quad Arrow 171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Oval 172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Equal 173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5" name="Oval 174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6" name="Group 258"/>
              <p:cNvGrpSpPr/>
              <p:nvPr/>
            </p:nvGrpSpPr>
            <p:grpSpPr>
              <a:xfrm>
                <a:off x="8979108" y="1270416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166" name="Trapezoid 165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Trapezoid 166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Equal 167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9" name="Oval 168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83" name="TextBox 182"/>
          <p:cNvSpPr txBox="1"/>
          <p:nvPr/>
        </p:nvSpPr>
        <p:spPr>
          <a:xfrm>
            <a:off x="838200" y="4876800"/>
            <a:ext cx="251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Slave </a:t>
            </a:r>
            <a:r>
              <a:rPr lang="en-US" dirty="0" err="1" smtClean="0"/>
              <a:t>Onesimus</a:t>
            </a:r>
            <a:r>
              <a:rPr lang="en-US" dirty="0" smtClean="0"/>
              <a:t> or Philemon</a:t>
            </a:r>
            <a:endParaRPr lang="en-US" dirty="0"/>
          </a:p>
        </p:txBody>
      </p:sp>
      <p:grpSp>
        <p:nvGrpSpPr>
          <p:cNvPr id="277" name="Group 244"/>
          <p:cNvGrpSpPr/>
          <p:nvPr/>
        </p:nvGrpSpPr>
        <p:grpSpPr>
          <a:xfrm>
            <a:off x="6629400" y="533399"/>
            <a:ext cx="2209800" cy="3733801"/>
            <a:chOff x="6629400" y="533399"/>
            <a:chExt cx="2209800" cy="3733801"/>
          </a:xfrm>
        </p:grpSpPr>
        <p:sp>
          <p:nvSpPr>
            <p:cNvPr id="185" name="Cloud 184"/>
            <p:cNvSpPr/>
            <p:nvPr/>
          </p:nvSpPr>
          <p:spPr>
            <a:xfrm>
              <a:off x="8192651" y="922601"/>
              <a:ext cx="418586" cy="973006"/>
            </a:xfrm>
            <a:prstGeom prst="cloud">
              <a:avLst/>
            </a:prstGeom>
            <a:solidFill>
              <a:srgbClr val="D07D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Cloud 185"/>
            <p:cNvSpPr/>
            <p:nvPr/>
          </p:nvSpPr>
          <p:spPr>
            <a:xfrm>
              <a:off x="6936892" y="922601"/>
              <a:ext cx="418586" cy="973006"/>
            </a:xfrm>
            <a:prstGeom prst="cloud">
              <a:avLst/>
            </a:prstGeom>
            <a:solidFill>
              <a:srgbClr val="D07D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 rot="6128217">
              <a:off x="7938762" y="3756126"/>
              <a:ext cx="357959" cy="66419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 rot="4472555">
              <a:off x="7301534" y="3719924"/>
              <a:ext cx="309614" cy="735669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 rot="2901859">
              <a:off x="6753063" y="2443507"/>
              <a:ext cx="354864" cy="6021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 rot="20226769">
              <a:off x="8486912" y="2492160"/>
              <a:ext cx="352288" cy="5281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Trapezoid 190"/>
            <p:cNvSpPr/>
            <p:nvPr/>
          </p:nvSpPr>
          <p:spPr>
            <a:xfrm>
              <a:off x="7002781" y="1785934"/>
              <a:ext cx="1617025" cy="2235624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rapezoid 191"/>
            <p:cNvSpPr/>
            <p:nvPr/>
          </p:nvSpPr>
          <p:spPr>
            <a:xfrm rot="1442139">
              <a:off x="6945150" y="1652334"/>
              <a:ext cx="450977" cy="1171361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Trapezoid 192"/>
            <p:cNvSpPr/>
            <p:nvPr/>
          </p:nvSpPr>
          <p:spPr>
            <a:xfrm rot="20249249">
              <a:off x="8175021" y="1653672"/>
              <a:ext cx="450977" cy="1171361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Rounded Rectangle 193"/>
            <p:cNvSpPr/>
            <p:nvPr/>
          </p:nvSpPr>
          <p:spPr>
            <a:xfrm rot="5400000">
              <a:off x="7539386" y="68616"/>
              <a:ext cx="425385" cy="1354952"/>
            </a:xfrm>
            <a:prstGeom prst="roundRect">
              <a:avLst>
                <a:gd name="adj" fmla="val 50000"/>
              </a:avLst>
            </a:prstGeom>
            <a:solidFill>
              <a:srgbClr val="D07D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Trapezoid 194"/>
            <p:cNvSpPr/>
            <p:nvPr/>
          </p:nvSpPr>
          <p:spPr>
            <a:xfrm>
              <a:off x="6832245" y="1992907"/>
              <a:ext cx="1883638" cy="2030875"/>
            </a:xfrm>
            <a:prstGeom prst="trapezoid">
              <a:avLst>
                <a:gd name="adj" fmla="val 42843"/>
              </a:avLst>
            </a:prstGeom>
            <a:solidFill>
              <a:srgbClr val="E4D61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rapezoid 195"/>
            <p:cNvSpPr/>
            <p:nvPr/>
          </p:nvSpPr>
          <p:spPr>
            <a:xfrm>
              <a:off x="6832245" y="1798306"/>
              <a:ext cx="1151112" cy="2140613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/>
            <p:cNvSpPr/>
            <p:nvPr/>
          </p:nvSpPr>
          <p:spPr>
            <a:xfrm>
              <a:off x="7460125" y="1506405"/>
              <a:ext cx="612092" cy="7378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4" name="Group 205"/>
            <p:cNvGrpSpPr/>
            <p:nvPr/>
          </p:nvGrpSpPr>
          <p:grpSpPr>
            <a:xfrm rot="4345229">
              <a:off x="6765010" y="2786920"/>
              <a:ext cx="1637343" cy="364250"/>
              <a:chOff x="1447800" y="3003029"/>
              <a:chExt cx="3795010" cy="1873771"/>
            </a:xfrm>
          </p:grpSpPr>
          <p:grpSp>
            <p:nvGrpSpPr>
              <p:cNvPr id="295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296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19" name="Flowchart: Stored Data 218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Diamond 219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4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17" name="Flowchart: Stored Data 216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Diamond 217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5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316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13" name="Flowchart: Stored Data 212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Diamond 213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7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11" name="Flowchart: Stored Data 210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Diamond 211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97" name="Trapezoid 196"/>
            <p:cNvSpPr/>
            <p:nvPr/>
          </p:nvSpPr>
          <p:spPr>
            <a:xfrm>
              <a:off x="7564771" y="1798306"/>
              <a:ext cx="1151112" cy="2140613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8" name="Group 220"/>
            <p:cNvGrpSpPr/>
            <p:nvPr/>
          </p:nvGrpSpPr>
          <p:grpSpPr>
            <a:xfrm rot="6243463">
              <a:off x="7083351" y="2862842"/>
              <a:ext cx="1852006" cy="446515"/>
              <a:chOff x="1447800" y="3003029"/>
              <a:chExt cx="3795010" cy="1873771"/>
            </a:xfrm>
          </p:grpSpPr>
          <p:grpSp>
            <p:nvGrpSpPr>
              <p:cNvPr id="319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64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34" name="Flowchart: Stored Data 233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Diamond 234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32" name="Flowchart: Stored Data 231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Diamond 232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8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79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28" name="Flowchart: Stored Data 227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Diamond 228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26" name="Flowchart: Stored Data 225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Diamond 226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83" name="Group 47"/>
            <p:cNvGrpSpPr/>
            <p:nvPr/>
          </p:nvGrpSpPr>
          <p:grpSpPr>
            <a:xfrm>
              <a:off x="7162800" y="1859576"/>
              <a:ext cx="1219199" cy="770418"/>
              <a:chOff x="2740938" y="2438400"/>
              <a:chExt cx="1683225" cy="1529540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241" name="Moon 3"/>
              <p:cNvSpPr/>
              <p:nvPr/>
            </p:nvSpPr>
            <p:spPr>
              <a:xfrm rot="16200000">
                <a:off x="2905503" y="2449280"/>
                <a:ext cx="1354095" cy="1683225"/>
              </a:xfrm>
              <a:prstGeom prst="moon">
                <a:avLst>
                  <a:gd name="adj" fmla="val 6771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Moon 241"/>
              <p:cNvSpPr/>
              <p:nvPr/>
            </p:nvSpPr>
            <p:spPr>
              <a:xfrm rot="16200000">
                <a:off x="3009901" y="2171700"/>
                <a:ext cx="1066800" cy="1600199"/>
              </a:xfrm>
              <a:prstGeom prst="moon">
                <a:avLst>
                  <a:gd name="adj" fmla="val 6771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9" name="Oval 198"/>
            <p:cNvSpPr/>
            <p:nvPr/>
          </p:nvSpPr>
          <p:spPr>
            <a:xfrm>
              <a:off x="7164934" y="788630"/>
              <a:ext cx="1181672" cy="125046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Rounded Rectangle 199"/>
            <p:cNvSpPr/>
            <p:nvPr/>
          </p:nvSpPr>
          <p:spPr>
            <a:xfrm>
              <a:off x="7074602" y="788630"/>
              <a:ext cx="1368251" cy="217472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/>
            <p:cNvSpPr/>
            <p:nvPr/>
          </p:nvSpPr>
          <p:spPr>
            <a:xfrm>
              <a:off x="7086600" y="1828800"/>
              <a:ext cx="381000" cy="381000"/>
            </a:xfrm>
            <a:prstGeom prst="ellipse">
              <a:avLst/>
            </a:prstGeom>
            <a:solidFill>
              <a:srgbClr val="E7CF6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7" name="TextBox 246"/>
          <p:cNvSpPr txBox="1"/>
          <p:nvPr/>
        </p:nvSpPr>
        <p:spPr>
          <a:xfrm>
            <a:off x="7315200" y="44196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Philemon</a:t>
            </a:r>
            <a:endParaRPr lang="en-US" dirty="0"/>
          </a:p>
        </p:txBody>
      </p:sp>
      <p:sp>
        <p:nvSpPr>
          <p:cNvPr id="256" name="TextBox 255"/>
          <p:cNvSpPr txBox="1"/>
          <p:nvPr/>
        </p:nvSpPr>
        <p:spPr>
          <a:xfrm>
            <a:off x="228600" y="62484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New Testament</a:t>
            </a:r>
            <a:endParaRPr lang="en-US" dirty="0"/>
          </a:p>
        </p:txBody>
      </p:sp>
      <p:grpSp>
        <p:nvGrpSpPr>
          <p:cNvPr id="84" name="Group 256"/>
          <p:cNvGrpSpPr/>
          <p:nvPr/>
        </p:nvGrpSpPr>
        <p:grpSpPr>
          <a:xfrm>
            <a:off x="4038600" y="4343400"/>
            <a:ext cx="1066800" cy="2279073"/>
            <a:chOff x="1219200" y="2666999"/>
            <a:chExt cx="1676400" cy="3581401"/>
          </a:xfrm>
        </p:grpSpPr>
        <p:sp>
          <p:nvSpPr>
            <p:cNvPr id="258" name="Rounded Rectangle 257"/>
            <p:cNvSpPr/>
            <p:nvPr/>
          </p:nvSpPr>
          <p:spPr>
            <a:xfrm rot="20345433" flipH="1">
              <a:off x="2323155" y="2887187"/>
              <a:ext cx="482352" cy="1444520"/>
            </a:xfrm>
            <a:prstGeom prst="roundRect">
              <a:avLst>
                <a:gd name="adj" fmla="val 50000"/>
              </a:avLst>
            </a:prstGeom>
            <a:solidFill>
              <a:srgbClr val="815D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Rounded Rectangle 258"/>
            <p:cNvSpPr/>
            <p:nvPr/>
          </p:nvSpPr>
          <p:spPr>
            <a:xfrm rot="1254567">
              <a:off x="1399883" y="2888553"/>
              <a:ext cx="482352" cy="1403028"/>
            </a:xfrm>
            <a:prstGeom prst="roundRect">
              <a:avLst>
                <a:gd name="adj" fmla="val 50000"/>
              </a:avLst>
            </a:prstGeom>
            <a:solidFill>
              <a:srgbClr val="815D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 rot="6128217">
              <a:off x="2137630" y="5893507"/>
              <a:ext cx="326587" cy="38320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260"/>
            <p:cNvSpPr/>
            <p:nvPr/>
          </p:nvSpPr>
          <p:spPr>
            <a:xfrm rot="4472555">
              <a:off x="1781624" y="5883179"/>
              <a:ext cx="299185" cy="402757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261"/>
            <p:cNvSpPr/>
            <p:nvPr/>
          </p:nvSpPr>
          <p:spPr>
            <a:xfrm rot="2901859">
              <a:off x="1303536" y="4554825"/>
              <a:ext cx="273817" cy="44248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Oval 262"/>
            <p:cNvSpPr/>
            <p:nvPr/>
          </p:nvSpPr>
          <p:spPr>
            <a:xfrm rot="20226769">
              <a:off x="2610939" y="4571507"/>
              <a:ext cx="284661" cy="42129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Trapezoid 263"/>
            <p:cNvSpPr/>
            <p:nvPr/>
          </p:nvSpPr>
          <p:spPr>
            <a:xfrm>
              <a:off x="1508948" y="3880232"/>
              <a:ext cx="1233532" cy="2165473"/>
            </a:xfrm>
            <a:prstGeom prst="trapezoid">
              <a:avLst/>
            </a:prstGeom>
            <a:solidFill>
              <a:srgbClr val="D6953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Trapezoid 264"/>
            <p:cNvSpPr/>
            <p:nvPr/>
          </p:nvSpPr>
          <p:spPr>
            <a:xfrm rot="1442139">
              <a:off x="1464985" y="3750823"/>
              <a:ext cx="344023" cy="1134606"/>
            </a:xfrm>
            <a:prstGeom prst="trapezoid">
              <a:avLst/>
            </a:prstGeom>
            <a:solidFill>
              <a:srgbClr val="D6953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Trapezoid 265"/>
            <p:cNvSpPr/>
            <p:nvPr/>
          </p:nvSpPr>
          <p:spPr>
            <a:xfrm rot="20249249">
              <a:off x="2403180" y="3752119"/>
              <a:ext cx="344023" cy="1134606"/>
            </a:xfrm>
            <a:prstGeom prst="trapezoid">
              <a:avLst/>
            </a:prstGeom>
            <a:solidFill>
              <a:srgbClr val="D6953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Rounded Rectangle 266"/>
            <p:cNvSpPr/>
            <p:nvPr/>
          </p:nvSpPr>
          <p:spPr>
            <a:xfrm rot="5400000">
              <a:off x="1874524" y="2356212"/>
              <a:ext cx="412037" cy="1033611"/>
            </a:xfrm>
            <a:prstGeom prst="roundRect">
              <a:avLst>
                <a:gd name="adj" fmla="val 50000"/>
              </a:avLst>
            </a:prstGeom>
            <a:solidFill>
              <a:srgbClr val="815D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Oval 267"/>
            <p:cNvSpPr/>
            <p:nvPr/>
          </p:nvSpPr>
          <p:spPr>
            <a:xfrm>
              <a:off x="1632645" y="2914221"/>
              <a:ext cx="901427" cy="121122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Rounded Rectangle 268"/>
            <p:cNvSpPr/>
            <p:nvPr/>
          </p:nvSpPr>
          <p:spPr>
            <a:xfrm>
              <a:off x="1563737" y="2914221"/>
              <a:ext cx="1043756" cy="210648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Rectangle 269"/>
            <p:cNvSpPr/>
            <p:nvPr/>
          </p:nvSpPr>
          <p:spPr>
            <a:xfrm>
              <a:off x="1698171" y="4740442"/>
              <a:ext cx="878114" cy="188495"/>
            </a:xfrm>
            <a:prstGeom prst="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141"/>
            <p:cNvGrpSpPr/>
            <p:nvPr/>
          </p:nvGrpSpPr>
          <p:grpSpPr>
            <a:xfrm>
              <a:off x="1543665" y="5459278"/>
              <a:ext cx="1135626" cy="303508"/>
              <a:chOff x="4800600" y="1267918"/>
              <a:chExt cx="5502838" cy="1399082"/>
            </a:xfrm>
          </p:grpSpPr>
          <p:grpSp>
            <p:nvGrpSpPr>
              <p:cNvPr id="86" name="Group 250"/>
              <p:cNvGrpSpPr/>
              <p:nvPr/>
            </p:nvGrpSpPr>
            <p:grpSpPr>
              <a:xfrm>
                <a:off x="4800600" y="1295400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307" name="Trapezoid 306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Trapezoid 307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Quad Arrow 308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Oval 309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Equal 310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2" name="Oval 311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" name="Group 251"/>
              <p:cNvGrpSpPr/>
              <p:nvPr/>
            </p:nvGrpSpPr>
            <p:grpSpPr>
              <a:xfrm>
                <a:off x="6877987" y="1267918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301" name="Trapezoid 300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Trapezoid 301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Quad Arrow 302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Oval 303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Equal 304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6" name="Oval 305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" name="Group 258"/>
              <p:cNvGrpSpPr/>
              <p:nvPr/>
            </p:nvGrpSpPr>
            <p:grpSpPr>
              <a:xfrm>
                <a:off x="8979108" y="1270416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297" name="Trapezoid 296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Trapezoid 297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Equal 298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0" name="Oval 299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9" name="Group 161"/>
            <p:cNvGrpSpPr/>
            <p:nvPr/>
          </p:nvGrpSpPr>
          <p:grpSpPr>
            <a:xfrm>
              <a:off x="1543665" y="2970508"/>
              <a:ext cx="973394" cy="121403"/>
              <a:chOff x="4800600" y="1267918"/>
              <a:chExt cx="5502838" cy="1399082"/>
            </a:xfrm>
          </p:grpSpPr>
          <p:grpSp>
            <p:nvGrpSpPr>
              <p:cNvPr id="90" name="Group 250"/>
              <p:cNvGrpSpPr/>
              <p:nvPr/>
            </p:nvGrpSpPr>
            <p:grpSpPr>
              <a:xfrm>
                <a:off x="4800600" y="1295400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288" name="Trapezoid 287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Trapezoid 288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Quad Arrow 289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Oval 290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Equal 291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3" name="Oval 292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" name="Group 251"/>
              <p:cNvGrpSpPr/>
              <p:nvPr/>
            </p:nvGrpSpPr>
            <p:grpSpPr>
              <a:xfrm>
                <a:off x="6877987" y="1267918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282" name="Trapezoid 281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Trapezoid 282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Quad Arrow 283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Oval 284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Equal 285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7" name="Oval 286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" name="Group 258"/>
              <p:cNvGrpSpPr/>
              <p:nvPr/>
            </p:nvGrpSpPr>
            <p:grpSpPr>
              <a:xfrm>
                <a:off x="8979108" y="1270416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278" name="Trapezoid 277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Trapezoid 278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Equal 279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81" name="Oval 280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3" name="Cloud 272"/>
            <p:cNvSpPr/>
            <p:nvPr/>
          </p:nvSpPr>
          <p:spPr>
            <a:xfrm>
              <a:off x="1752600" y="3733800"/>
              <a:ext cx="609600" cy="609600"/>
            </a:xfrm>
            <a:prstGeom prst="cloud">
              <a:avLst/>
            </a:prstGeom>
            <a:solidFill>
              <a:srgbClr val="815D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Oval 273"/>
            <p:cNvSpPr/>
            <p:nvPr/>
          </p:nvSpPr>
          <p:spPr>
            <a:xfrm>
              <a:off x="1903718" y="3793644"/>
              <a:ext cx="283598" cy="30616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3" name="TextBox 312"/>
          <p:cNvSpPr txBox="1"/>
          <p:nvPr/>
        </p:nvSpPr>
        <p:spPr>
          <a:xfrm>
            <a:off x="5105400" y="5715000"/>
            <a:ext cx="2133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Jairus</a:t>
            </a:r>
            <a:r>
              <a:rPr lang="en-US" dirty="0" smtClean="0"/>
              <a:t> and book of </a:t>
            </a:r>
            <a:r>
              <a:rPr lang="en-US" dirty="0" err="1" smtClean="0"/>
              <a:t>mormon</a:t>
            </a:r>
            <a:r>
              <a:rPr lang="en-US" dirty="0" smtClean="0"/>
              <a:t> </a:t>
            </a:r>
            <a:r>
              <a:rPr lang="en-US" dirty="0" err="1" smtClean="0"/>
              <a:t>Helam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1"/>
          <p:cNvGrpSpPr/>
          <p:nvPr/>
        </p:nvGrpSpPr>
        <p:grpSpPr>
          <a:xfrm>
            <a:off x="949038" y="838201"/>
            <a:ext cx="2214084" cy="4807874"/>
            <a:chOff x="949038" y="838201"/>
            <a:chExt cx="2214084" cy="4807874"/>
          </a:xfrm>
        </p:grpSpPr>
        <p:sp>
          <p:nvSpPr>
            <p:cNvPr id="10" name="Oval 9"/>
            <p:cNvSpPr/>
            <p:nvPr/>
          </p:nvSpPr>
          <p:spPr>
            <a:xfrm rot="649721" flipH="1">
              <a:off x="2013362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649721" flipH="1">
              <a:off x="1403761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flipH="1">
              <a:off x="1295400" y="2438400"/>
              <a:ext cx="1554334" cy="2963662"/>
            </a:xfrm>
            <a:prstGeom prst="trapezoid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6724914" flipH="1">
              <a:off x="811957" y="3462930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3549535" flipH="1">
              <a:off x="2596757" y="3442199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217087" flipH="1">
              <a:off x="1145212" y="2348349"/>
              <a:ext cx="596675" cy="1301615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382913">
              <a:off x="2375775" y="2355258"/>
              <a:ext cx="649515" cy="1348794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Cloud 2"/>
            <p:cNvSpPr/>
            <p:nvPr/>
          </p:nvSpPr>
          <p:spPr>
            <a:xfrm rot="671737">
              <a:off x="1015697" y="1253487"/>
              <a:ext cx="679260" cy="1461487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20706537">
              <a:off x="2386670" y="1320019"/>
              <a:ext cx="776452" cy="1335968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flipH="1">
              <a:off x="1330050" y="2294138"/>
              <a:ext cx="1443485" cy="2582662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 flipH="1">
              <a:off x="1811213" y="2514114"/>
              <a:ext cx="481162" cy="65992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16200000">
              <a:off x="1647905" y="409497"/>
              <a:ext cx="809896" cy="1667303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24"/>
            <p:cNvGrpSpPr/>
            <p:nvPr/>
          </p:nvGrpSpPr>
          <p:grpSpPr>
            <a:xfrm>
              <a:off x="1143000" y="2048478"/>
              <a:ext cx="1722171" cy="2447322"/>
              <a:chOff x="4553133" y="901823"/>
              <a:chExt cx="2186627" cy="3449921"/>
            </a:xfrm>
          </p:grpSpPr>
          <p:sp>
            <p:nvSpPr>
              <p:cNvPr id="24" name="Double Wave 23"/>
              <p:cNvSpPr/>
              <p:nvPr/>
            </p:nvSpPr>
            <p:spPr>
              <a:xfrm rot="16807465">
                <a:off x="3382792" y="2343203"/>
                <a:ext cx="3178882" cy="838200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" name="Group 16"/>
              <p:cNvGrpSpPr/>
              <p:nvPr/>
            </p:nvGrpSpPr>
            <p:grpSpPr>
              <a:xfrm>
                <a:off x="4694566" y="901823"/>
                <a:ext cx="2045194" cy="1982724"/>
                <a:chOff x="2594848" y="2213440"/>
                <a:chExt cx="2045194" cy="1982724"/>
              </a:xfrm>
              <a:solidFill>
                <a:srgbClr val="E0C13C"/>
              </a:solidFill>
            </p:grpSpPr>
            <p:sp>
              <p:nvSpPr>
                <p:cNvPr id="18" name="Pie 17"/>
                <p:cNvSpPr/>
                <p:nvPr/>
              </p:nvSpPr>
              <p:spPr>
                <a:xfrm rot="18695073">
                  <a:off x="2626083" y="2182205"/>
                  <a:ext cx="1982724" cy="2045194"/>
                </a:xfrm>
                <a:prstGeom prst="pi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7" name="Group 5"/>
                <p:cNvGrpSpPr/>
                <p:nvPr/>
              </p:nvGrpSpPr>
              <p:grpSpPr>
                <a:xfrm>
                  <a:off x="2840416" y="2333435"/>
                  <a:ext cx="1586009" cy="1634505"/>
                  <a:chOff x="2838154" y="2333435"/>
                  <a:chExt cx="1586009" cy="1634505"/>
                </a:xfrm>
                <a:grpFill/>
              </p:grpSpPr>
              <p:sp>
                <p:nvSpPr>
                  <p:cNvPr id="20" name="Moon 3"/>
                  <p:cNvSpPr/>
                  <p:nvPr/>
                </p:nvSpPr>
                <p:spPr>
                  <a:xfrm rot="16200000">
                    <a:off x="2921323" y="2465100"/>
                    <a:ext cx="1419672" cy="1586008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Moon 20"/>
                  <p:cNvSpPr/>
                  <p:nvPr/>
                </p:nvSpPr>
                <p:spPr>
                  <a:xfrm rot="16200000">
                    <a:off x="3004894" y="2166695"/>
                    <a:ext cx="1171765" cy="1505246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4" name="Oval 13"/>
            <p:cNvSpPr/>
            <p:nvPr/>
          </p:nvSpPr>
          <p:spPr>
            <a:xfrm flipH="1">
              <a:off x="1443324" y="974294"/>
              <a:ext cx="1330212" cy="164980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58"/>
            <p:cNvGrpSpPr/>
            <p:nvPr/>
          </p:nvGrpSpPr>
          <p:grpSpPr>
            <a:xfrm>
              <a:off x="1236689" y="4868055"/>
              <a:ext cx="1586459" cy="585867"/>
              <a:chOff x="3810000" y="1677648"/>
              <a:chExt cx="4705061" cy="1827552"/>
            </a:xfrm>
          </p:grpSpPr>
          <p:grpSp>
            <p:nvGrpSpPr>
              <p:cNvPr id="22" name="Group 37"/>
              <p:cNvGrpSpPr/>
              <p:nvPr/>
            </p:nvGrpSpPr>
            <p:grpSpPr>
              <a:xfrm>
                <a:off x="3810000" y="1828800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28" name="Half Frame 27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" name="Half Frame 28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" name="Half Frame 29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" name="Half Frame 30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" name="Donut 31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iamond 35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38"/>
              <p:cNvGrpSpPr/>
              <p:nvPr/>
            </p:nvGrpSpPr>
            <p:grpSpPr>
              <a:xfrm>
                <a:off x="5314014" y="1757596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40" name="Half Frame 39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1" name="Half Frame 40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2" name="Half Frame 41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3" name="Half Frame 42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" name="Donut 43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" name="Diamond 44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Diamond 45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Diamond 46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Diamond 47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48"/>
              <p:cNvGrpSpPr/>
              <p:nvPr/>
            </p:nvGrpSpPr>
            <p:grpSpPr>
              <a:xfrm>
                <a:off x="6738077" y="1677648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50" name="Half Frame 49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" name="Half Frame 50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" name="Half Frame 51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" name="Half Frame 52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" name="Donut 53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" name="Diamond 54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Diamond 55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Diamond 56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Diamond 57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" name="Group 90"/>
            <p:cNvGrpSpPr/>
            <p:nvPr/>
          </p:nvGrpSpPr>
          <p:grpSpPr>
            <a:xfrm>
              <a:off x="1140502" y="1128010"/>
              <a:ext cx="1722619" cy="206116"/>
              <a:chOff x="3733800" y="723275"/>
              <a:chExt cx="1930420" cy="585867"/>
            </a:xfrm>
          </p:grpSpPr>
          <p:sp>
            <p:nvSpPr>
              <p:cNvPr id="16" name="Rounded Rectangle 15"/>
              <p:cNvSpPr/>
              <p:nvPr/>
            </p:nvSpPr>
            <p:spPr>
              <a:xfrm>
                <a:off x="3733800" y="762000"/>
                <a:ext cx="1930420" cy="533400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59"/>
              <p:cNvGrpSpPr/>
              <p:nvPr/>
            </p:nvGrpSpPr>
            <p:grpSpPr>
              <a:xfrm rot="228535">
                <a:off x="3889947" y="723275"/>
                <a:ext cx="1586459" cy="585867"/>
                <a:chOff x="3810000" y="1677648"/>
                <a:chExt cx="4705061" cy="1827552"/>
              </a:xfrm>
            </p:grpSpPr>
            <p:grpSp>
              <p:nvGrpSpPr>
                <p:cNvPr id="39" name="Group 37"/>
                <p:cNvGrpSpPr/>
                <p:nvPr/>
              </p:nvGrpSpPr>
              <p:grpSpPr>
                <a:xfrm>
                  <a:off x="3810000" y="1828800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82" name="Half Frame 81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3" name="Half Frame 82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4" name="Half Frame 83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5" name="Half Frame 84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6" name="Donut 85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7" name="Diamond 86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Diamond 87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Diamond 88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Diamond 89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38"/>
                <p:cNvGrpSpPr/>
                <p:nvPr/>
              </p:nvGrpSpPr>
              <p:grpSpPr>
                <a:xfrm>
                  <a:off x="5314014" y="1757596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73" name="Half Frame 72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4" name="Half Frame 73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5" name="Half Frame 74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6" name="Half Frame 75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" name="Donut 76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" name="Diamond 77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Diamond 78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Diamond 79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Diamond 80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9" name="Group 48"/>
                <p:cNvGrpSpPr/>
                <p:nvPr/>
              </p:nvGrpSpPr>
              <p:grpSpPr>
                <a:xfrm>
                  <a:off x="6738077" y="1677648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64" name="Half Frame 63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5" name="Half Frame 64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6" name="Half Frame 65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7" name="Half Frame 66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Donut 67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9" name="Diamond 68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Diamond 69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Diamond 70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Diamond 71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93" name="TextBox 92"/>
          <p:cNvSpPr txBox="1"/>
          <p:nvPr/>
        </p:nvSpPr>
        <p:spPr>
          <a:xfrm>
            <a:off x="1676400" y="58674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john</a:t>
            </a:r>
            <a:endParaRPr lang="en-US" dirty="0"/>
          </a:p>
        </p:txBody>
      </p:sp>
      <p:grpSp>
        <p:nvGrpSpPr>
          <p:cNvPr id="60" name="Group 120"/>
          <p:cNvGrpSpPr/>
          <p:nvPr/>
        </p:nvGrpSpPr>
        <p:grpSpPr>
          <a:xfrm>
            <a:off x="3962400" y="685800"/>
            <a:ext cx="2093626" cy="4560757"/>
            <a:chOff x="3962400" y="685800"/>
            <a:chExt cx="2514600" cy="4930345"/>
          </a:xfrm>
        </p:grpSpPr>
        <p:sp>
          <p:nvSpPr>
            <p:cNvPr id="95" name="Round Diagonal Corner Rectangle 94"/>
            <p:cNvSpPr/>
            <p:nvPr/>
          </p:nvSpPr>
          <p:spPr>
            <a:xfrm rot="12394047">
              <a:off x="5174471" y="963829"/>
              <a:ext cx="1124560" cy="173531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 Diagonal Corner Rectangle 95"/>
            <p:cNvSpPr/>
            <p:nvPr/>
          </p:nvSpPr>
          <p:spPr>
            <a:xfrm rot="19994265" flipH="1">
              <a:off x="4129294" y="968533"/>
              <a:ext cx="1182280" cy="1868656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4461002" y="744036"/>
              <a:ext cx="1648917" cy="19094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33"/>
            <p:cNvGrpSpPr/>
            <p:nvPr/>
          </p:nvGrpSpPr>
          <p:grpSpPr>
            <a:xfrm rot="2754858">
              <a:off x="4727425" y="4901111"/>
              <a:ext cx="483355" cy="946713"/>
              <a:chOff x="1676400" y="2133600"/>
              <a:chExt cx="1447800" cy="2088845"/>
            </a:xfrm>
          </p:grpSpPr>
          <p:sp>
            <p:nvSpPr>
              <p:cNvPr id="118" name="Oval 117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Moon 118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Moon 119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2" name="Group 45"/>
            <p:cNvGrpSpPr/>
            <p:nvPr/>
          </p:nvGrpSpPr>
          <p:grpSpPr>
            <a:xfrm rot="18845142" flipH="1">
              <a:off x="5215780" y="4792556"/>
              <a:ext cx="525679" cy="955158"/>
              <a:chOff x="1676400" y="2133600"/>
              <a:chExt cx="1447800" cy="2088845"/>
            </a:xfrm>
          </p:grpSpPr>
          <p:sp>
            <p:nvSpPr>
              <p:cNvPr id="115" name="Oval 114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Moon 115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Moon 116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49"/>
            <p:cNvGrpSpPr/>
            <p:nvPr/>
          </p:nvGrpSpPr>
          <p:grpSpPr>
            <a:xfrm>
              <a:off x="4082143" y="2546274"/>
              <a:ext cx="2394857" cy="2681378"/>
              <a:chOff x="4419600" y="2060454"/>
              <a:chExt cx="3045502" cy="4187946"/>
            </a:xfrm>
          </p:grpSpPr>
          <p:sp>
            <p:nvSpPr>
              <p:cNvPr id="106" name="Oval 105"/>
              <p:cNvSpPr/>
              <p:nvPr/>
            </p:nvSpPr>
            <p:spPr>
              <a:xfrm>
                <a:off x="6890479" y="3785016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4419600" y="3810000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20102191">
                <a:off x="6267526" y="2091421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rapezoid 108"/>
              <p:cNvSpPr/>
              <p:nvPr/>
            </p:nvSpPr>
            <p:spPr>
              <a:xfrm rot="1327004">
                <a:off x="4648115" y="2060454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rapezoid 109"/>
              <p:cNvSpPr/>
              <p:nvPr/>
            </p:nvSpPr>
            <p:spPr>
              <a:xfrm>
                <a:off x="4876800" y="2133600"/>
                <a:ext cx="2133600" cy="4114800"/>
              </a:xfrm>
              <a:prstGeom prst="trapezoid">
                <a:avLst/>
              </a:prstGeom>
              <a:solidFill>
                <a:srgbClr val="D8AE6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Isosceles Triangle 110"/>
              <p:cNvSpPr/>
              <p:nvPr/>
            </p:nvSpPr>
            <p:spPr>
              <a:xfrm rot="10800000">
                <a:off x="5638800" y="2133600"/>
                <a:ext cx="609600" cy="762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5181600" y="4419600"/>
                <a:ext cx="1524000" cy="228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rapezoid 112"/>
              <p:cNvSpPr/>
              <p:nvPr/>
            </p:nvSpPr>
            <p:spPr>
              <a:xfrm rot="366654" flipH="1">
                <a:off x="4944218" y="2084003"/>
                <a:ext cx="706763" cy="387725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Trapezoid 113"/>
              <p:cNvSpPr/>
              <p:nvPr/>
            </p:nvSpPr>
            <p:spPr>
              <a:xfrm rot="21233346">
                <a:off x="6224662" y="2067736"/>
                <a:ext cx="706763" cy="388657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1" name="Round Diagonal Corner Rectangle 100"/>
            <p:cNvSpPr/>
            <p:nvPr/>
          </p:nvSpPr>
          <p:spPr>
            <a:xfrm rot="14935407">
              <a:off x="4465826" y="651248"/>
              <a:ext cx="734112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 Diagonal Corner Rectangle 101"/>
            <p:cNvSpPr/>
            <p:nvPr/>
          </p:nvSpPr>
          <p:spPr>
            <a:xfrm rot="18574207">
              <a:off x="5184411" y="589697"/>
              <a:ext cx="717800" cy="91000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ound Diagonal Corner Rectangle 102"/>
            <p:cNvSpPr/>
            <p:nvPr/>
          </p:nvSpPr>
          <p:spPr>
            <a:xfrm rot="18574207">
              <a:off x="4795697" y="2024364"/>
              <a:ext cx="827266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>
              <a:off x="4924270" y="2175277"/>
              <a:ext cx="561416" cy="3973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3962400" y="1151957"/>
              <a:ext cx="2394857" cy="214510"/>
            </a:xfrm>
            <a:prstGeom prst="rect">
              <a:avLst/>
            </a:prstGeom>
            <a:solidFill>
              <a:srgbClr val="F1DE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2" name="TextBox 121"/>
          <p:cNvSpPr txBox="1"/>
          <p:nvPr/>
        </p:nvSpPr>
        <p:spPr>
          <a:xfrm>
            <a:off x="4419600" y="5715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Peter</a:t>
            </a:r>
            <a:endParaRPr lang="en-US" dirty="0"/>
          </a:p>
        </p:txBody>
      </p:sp>
      <p:grpSp>
        <p:nvGrpSpPr>
          <p:cNvPr id="91" name="Group 122"/>
          <p:cNvGrpSpPr/>
          <p:nvPr/>
        </p:nvGrpSpPr>
        <p:grpSpPr>
          <a:xfrm>
            <a:off x="6168454" y="1295400"/>
            <a:ext cx="2975546" cy="3404743"/>
            <a:chOff x="4639457" y="777513"/>
            <a:chExt cx="5421442" cy="5953070"/>
          </a:xfrm>
        </p:grpSpPr>
        <p:sp>
          <p:nvSpPr>
            <p:cNvPr id="124" name="Double Wave 123"/>
            <p:cNvSpPr/>
            <p:nvPr/>
          </p:nvSpPr>
          <p:spPr>
            <a:xfrm rot="16200000" flipH="1">
              <a:off x="5753100" y="1562100"/>
              <a:ext cx="2209800" cy="762000"/>
            </a:xfrm>
            <a:prstGeom prst="doubleWave">
              <a:avLst>
                <a:gd name="adj1" fmla="val 7407"/>
                <a:gd name="adj2" fmla="val -10000"/>
              </a:avLst>
            </a:prstGeom>
            <a:solidFill>
              <a:srgbClr val="7538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Double Wave 124"/>
            <p:cNvSpPr/>
            <p:nvPr/>
          </p:nvSpPr>
          <p:spPr>
            <a:xfrm rot="5400000">
              <a:off x="6438900" y="1562100"/>
              <a:ext cx="2209800" cy="762000"/>
            </a:xfrm>
            <a:prstGeom prst="doubleWave">
              <a:avLst>
                <a:gd name="adj1" fmla="val 7407"/>
                <a:gd name="adj2" fmla="val -10000"/>
              </a:avLst>
            </a:prstGeom>
            <a:solidFill>
              <a:srgbClr val="7538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>
              <a:off x="6575684" y="5206585"/>
              <a:ext cx="587116" cy="584615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>
              <a:off x="7237750" y="5209083"/>
              <a:ext cx="534650" cy="58211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7580026" y="3152932"/>
              <a:ext cx="457200" cy="7170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6318354" y="3105463"/>
              <a:ext cx="457200" cy="7170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>
              <a:off x="7090348" y="3330315"/>
              <a:ext cx="700790" cy="2209800"/>
            </a:xfrm>
            <a:prstGeom prst="trapezoid">
              <a:avLst/>
            </a:prstGeom>
            <a:solidFill>
              <a:srgbClr val="E6BB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1" name="Trapezoid 130"/>
            <p:cNvSpPr/>
            <p:nvPr/>
          </p:nvSpPr>
          <p:spPr>
            <a:xfrm>
              <a:off x="6539459" y="3367790"/>
              <a:ext cx="700790" cy="2209800"/>
            </a:xfrm>
            <a:prstGeom prst="trapezoid">
              <a:avLst/>
            </a:prstGeom>
            <a:solidFill>
              <a:srgbClr val="E6BB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2" name="Trapezoid 131"/>
            <p:cNvSpPr/>
            <p:nvPr/>
          </p:nvSpPr>
          <p:spPr>
            <a:xfrm>
              <a:off x="6524468" y="2131101"/>
              <a:ext cx="1300397" cy="2560819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3" name="Trapezoid 132"/>
            <p:cNvSpPr/>
            <p:nvPr/>
          </p:nvSpPr>
          <p:spPr>
            <a:xfrm rot="20150574">
              <a:off x="7400389" y="2220413"/>
              <a:ext cx="504745" cy="1325380"/>
            </a:xfrm>
            <a:prstGeom prst="trapezoid">
              <a:avLst/>
            </a:prstGeom>
            <a:solidFill>
              <a:srgbClr val="E6BB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4" name="Trapezoid 133"/>
            <p:cNvSpPr/>
            <p:nvPr/>
          </p:nvSpPr>
          <p:spPr>
            <a:xfrm rot="1302575">
              <a:off x="6475630" y="2179949"/>
              <a:ext cx="504745" cy="1325380"/>
            </a:xfrm>
            <a:prstGeom prst="trapezoid">
              <a:avLst/>
            </a:prstGeom>
            <a:solidFill>
              <a:srgbClr val="E6BB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5" name="Trapezoid 134"/>
            <p:cNvSpPr/>
            <p:nvPr/>
          </p:nvSpPr>
          <p:spPr>
            <a:xfrm>
              <a:off x="6553200" y="2209800"/>
              <a:ext cx="1219200" cy="2209800"/>
            </a:xfrm>
            <a:prstGeom prst="trapezoid">
              <a:avLst/>
            </a:prstGeom>
            <a:solidFill>
              <a:srgbClr val="E6BB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Isosceles Triangle 135"/>
            <p:cNvSpPr/>
            <p:nvPr/>
          </p:nvSpPr>
          <p:spPr>
            <a:xfrm rot="10800000">
              <a:off x="6858000" y="1905000"/>
              <a:ext cx="685800" cy="1143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>
              <a:off x="6629400" y="914400"/>
              <a:ext cx="10668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ectangle 137"/>
            <p:cNvSpPr/>
            <p:nvPr/>
          </p:nvSpPr>
          <p:spPr>
            <a:xfrm>
              <a:off x="5791200" y="5715000"/>
              <a:ext cx="2903095" cy="430967"/>
            </a:xfrm>
            <a:prstGeom prst="rect">
              <a:avLst/>
            </a:prstGeom>
            <a:solidFill>
              <a:srgbClr val="F1E27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ectangle 138"/>
            <p:cNvSpPr/>
            <p:nvPr/>
          </p:nvSpPr>
          <p:spPr>
            <a:xfrm>
              <a:off x="5284033" y="6019801"/>
              <a:ext cx="4129790" cy="381000"/>
            </a:xfrm>
            <a:prstGeom prst="rect">
              <a:avLst/>
            </a:prstGeom>
            <a:solidFill>
              <a:srgbClr val="F1E27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4639457" y="6409544"/>
              <a:ext cx="1371599" cy="321039"/>
            </a:xfrm>
            <a:prstGeom prst="rect">
              <a:avLst/>
            </a:prstGeom>
            <a:solidFill>
              <a:srgbClr val="F1E27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6021051" y="6397053"/>
              <a:ext cx="1371599" cy="321039"/>
            </a:xfrm>
            <a:prstGeom prst="rect">
              <a:avLst/>
            </a:prstGeom>
            <a:solidFill>
              <a:srgbClr val="F1E27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Rectangle 141"/>
            <p:cNvSpPr/>
            <p:nvPr/>
          </p:nvSpPr>
          <p:spPr>
            <a:xfrm>
              <a:off x="7340184" y="6397052"/>
              <a:ext cx="1371599" cy="321039"/>
            </a:xfrm>
            <a:prstGeom prst="rect">
              <a:avLst/>
            </a:prstGeom>
            <a:solidFill>
              <a:srgbClr val="F1E27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Rectangle 142"/>
            <p:cNvSpPr/>
            <p:nvPr/>
          </p:nvSpPr>
          <p:spPr>
            <a:xfrm>
              <a:off x="8689300" y="6397052"/>
              <a:ext cx="1371599" cy="321039"/>
            </a:xfrm>
            <a:prstGeom prst="rect">
              <a:avLst/>
            </a:prstGeom>
            <a:solidFill>
              <a:srgbClr val="F1E27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eardrop 143"/>
            <p:cNvSpPr/>
            <p:nvPr/>
          </p:nvSpPr>
          <p:spPr>
            <a:xfrm rot="4650018">
              <a:off x="6821430" y="545209"/>
              <a:ext cx="429956" cy="894563"/>
            </a:xfrm>
            <a:prstGeom prst="teardrop">
              <a:avLst>
                <a:gd name="adj" fmla="val 130404"/>
              </a:avLst>
            </a:prstGeom>
            <a:solidFill>
              <a:srgbClr val="75380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6553200" y="1143000"/>
              <a:ext cx="1176728" cy="143656"/>
            </a:xfrm>
            <a:prstGeom prst="rect">
              <a:avLst/>
            </a:prstGeom>
            <a:solidFill>
              <a:srgbClr val="F1E27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343"/>
            <p:cNvGrpSpPr/>
            <p:nvPr/>
          </p:nvGrpSpPr>
          <p:grpSpPr>
            <a:xfrm>
              <a:off x="6553200" y="3429000"/>
              <a:ext cx="1094282" cy="1041816"/>
              <a:chOff x="7543801" y="3581401"/>
              <a:chExt cx="1066799" cy="1066800"/>
            </a:xfrm>
          </p:grpSpPr>
          <p:sp>
            <p:nvSpPr>
              <p:cNvPr id="157" name="Rounded Rectangle 156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4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159" name="Double Wave 158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Double Wave 15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Rounded Rectangle 160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8" name="Group 349"/>
            <p:cNvGrpSpPr/>
            <p:nvPr/>
          </p:nvGrpSpPr>
          <p:grpSpPr>
            <a:xfrm>
              <a:off x="6483247" y="4447082"/>
              <a:ext cx="1311639" cy="199869"/>
              <a:chOff x="457200" y="1600200"/>
              <a:chExt cx="8229600" cy="1752600"/>
            </a:xfrm>
          </p:grpSpPr>
          <p:sp>
            <p:nvSpPr>
              <p:cNvPr id="150" name="Plaque 149"/>
              <p:cNvSpPr/>
              <p:nvPr/>
            </p:nvSpPr>
            <p:spPr>
              <a:xfrm>
                <a:off x="4572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Plaque 150"/>
              <p:cNvSpPr/>
              <p:nvPr/>
            </p:nvSpPr>
            <p:spPr>
              <a:xfrm>
                <a:off x="12954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Plaque 151"/>
              <p:cNvSpPr/>
              <p:nvPr/>
            </p:nvSpPr>
            <p:spPr>
              <a:xfrm>
                <a:off x="23622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Plaque 152"/>
              <p:cNvSpPr/>
              <p:nvPr/>
            </p:nvSpPr>
            <p:spPr>
              <a:xfrm>
                <a:off x="34290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Plaque 153"/>
              <p:cNvSpPr/>
              <p:nvPr/>
            </p:nvSpPr>
            <p:spPr>
              <a:xfrm>
                <a:off x="44958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Plaque 154"/>
              <p:cNvSpPr/>
              <p:nvPr/>
            </p:nvSpPr>
            <p:spPr>
              <a:xfrm>
                <a:off x="55626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Plaque 155"/>
              <p:cNvSpPr/>
              <p:nvPr/>
            </p:nvSpPr>
            <p:spPr>
              <a:xfrm>
                <a:off x="6629400" y="1600200"/>
                <a:ext cx="2057400" cy="1752600"/>
              </a:xfrm>
              <a:prstGeom prst="plaque">
                <a:avLst>
                  <a:gd name="adj" fmla="val 50000"/>
                </a:avLst>
              </a:prstGeom>
              <a:solidFill>
                <a:srgbClr val="BCD7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8" name="Oval 147"/>
            <p:cNvSpPr/>
            <p:nvPr/>
          </p:nvSpPr>
          <p:spPr>
            <a:xfrm>
              <a:off x="6781800" y="1752600"/>
              <a:ext cx="838200" cy="990600"/>
            </a:xfrm>
            <a:prstGeom prst="ellipse">
              <a:avLst/>
            </a:prstGeom>
            <a:solidFill>
              <a:srgbClr val="7538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6967928" y="1916243"/>
              <a:ext cx="428469" cy="3272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2" name="TextBox 161"/>
          <p:cNvSpPr txBox="1"/>
          <p:nvPr/>
        </p:nvSpPr>
        <p:spPr>
          <a:xfrm>
            <a:off x="7086600" y="52578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mtClean="0"/>
              <a:t>Timothy</a:t>
            </a:r>
            <a:endParaRPr lang="en-US"/>
          </a:p>
        </p:txBody>
      </p:sp>
      <p:sp>
        <p:nvSpPr>
          <p:cNvPr id="158" name="TextBox 157"/>
          <p:cNvSpPr txBox="1"/>
          <p:nvPr/>
        </p:nvSpPr>
        <p:spPr>
          <a:xfrm>
            <a:off x="228600" y="1524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New Testament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36"/>
          <p:cNvGrpSpPr/>
          <p:nvPr/>
        </p:nvGrpSpPr>
        <p:grpSpPr>
          <a:xfrm>
            <a:off x="152400" y="304800"/>
            <a:ext cx="1219200" cy="887957"/>
            <a:chOff x="4850118" y="788842"/>
            <a:chExt cx="2160282" cy="1573358"/>
          </a:xfrm>
        </p:grpSpPr>
        <p:grpSp>
          <p:nvGrpSpPr>
            <p:cNvPr id="11" name="Group 10"/>
            <p:cNvGrpSpPr/>
            <p:nvPr/>
          </p:nvGrpSpPr>
          <p:grpSpPr>
            <a:xfrm rot="10800000">
              <a:off x="5181600" y="1371600"/>
              <a:ext cx="1295400" cy="990600"/>
              <a:chOff x="4850118" y="788842"/>
              <a:chExt cx="2160282" cy="1497158"/>
            </a:xfrm>
          </p:grpSpPr>
          <p:sp>
            <p:nvSpPr>
              <p:cNvPr id="47" name="Moon 46"/>
              <p:cNvSpPr/>
              <p:nvPr/>
            </p:nvSpPr>
            <p:spPr>
              <a:xfrm rot="6074059">
                <a:off x="5524477" y="438256"/>
                <a:ext cx="823724" cy="1996860"/>
              </a:xfrm>
              <a:prstGeom prst="moon">
                <a:avLst>
                  <a:gd name="adj" fmla="val 79662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Moon 47"/>
              <p:cNvSpPr/>
              <p:nvPr/>
            </p:nvSpPr>
            <p:spPr>
              <a:xfrm rot="5400000">
                <a:off x="5600700" y="876300"/>
                <a:ext cx="685800" cy="2133600"/>
              </a:xfrm>
              <a:prstGeom prst="moon">
                <a:avLst>
                  <a:gd name="adj" fmla="val 6311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Moon 48"/>
              <p:cNvSpPr/>
              <p:nvPr/>
            </p:nvSpPr>
            <p:spPr>
              <a:xfrm rot="6170090">
                <a:off x="5574018" y="723713"/>
                <a:ext cx="685800" cy="2133600"/>
              </a:xfrm>
              <a:prstGeom prst="moon">
                <a:avLst>
                  <a:gd name="adj" fmla="val 6311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Moon 49"/>
              <p:cNvSpPr/>
              <p:nvPr/>
            </p:nvSpPr>
            <p:spPr>
              <a:xfrm rot="4574157">
                <a:off x="5575449" y="510671"/>
                <a:ext cx="685800" cy="2133600"/>
              </a:xfrm>
              <a:prstGeom prst="moon">
                <a:avLst>
                  <a:gd name="adj" fmla="val 6311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Moon 50"/>
              <p:cNvSpPr/>
              <p:nvPr/>
            </p:nvSpPr>
            <p:spPr>
              <a:xfrm rot="8303369">
                <a:off x="5338140" y="788842"/>
                <a:ext cx="523703" cy="1165516"/>
              </a:xfrm>
              <a:prstGeom prst="moon">
                <a:avLst>
                  <a:gd name="adj" fmla="val 6311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Moon 51"/>
              <p:cNvSpPr/>
              <p:nvPr/>
            </p:nvSpPr>
            <p:spPr>
              <a:xfrm rot="3781707">
                <a:off x="5774948" y="615027"/>
                <a:ext cx="823724" cy="1323585"/>
              </a:xfrm>
              <a:prstGeom prst="moon">
                <a:avLst>
                  <a:gd name="adj" fmla="val 66814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16010209">
                <a:off x="5249130" y="932954"/>
                <a:ext cx="873143" cy="1401605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9"/>
            <p:cNvGrpSpPr/>
            <p:nvPr/>
          </p:nvGrpSpPr>
          <p:grpSpPr>
            <a:xfrm>
              <a:off x="4850118" y="788842"/>
              <a:ext cx="2160282" cy="1497158"/>
              <a:chOff x="4850118" y="788842"/>
              <a:chExt cx="2160282" cy="1497158"/>
            </a:xfrm>
          </p:grpSpPr>
          <p:sp>
            <p:nvSpPr>
              <p:cNvPr id="40" name="Moon 39"/>
              <p:cNvSpPr/>
              <p:nvPr/>
            </p:nvSpPr>
            <p:spPr>
              <a:xfrm rot="6074059">
                <a:off x="5524477" y="438256"/>
                <a:ext cx="823724" cy="1996860"/>
              </a:xfrm>
              <a:prstGeom prst="moon">
                <a:avLst>
                  <a:gd name="adj" fmla="val 79662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Moon 2"/>
              <p:cNvSpPr/>
              <p:nvPr/>
            </p:nvSpPr>
            <p:spPr>
              <a:xfrm rot="5400000">
                <a:off x="5600700" y="876300"/>
                <a:ext cx="685800" cy="2133600"/>
              </a:xfrm>
              <a:prstGeom prst="moon">
                <a:avLst>
                  <a:gd name="adj" fmla="val 6311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Moon 3"/>
              <p:cNvSpPr/>
              <p:nvPr/>
            </p:nvSpPr>
            <p:spPr>
              <a:xfrm rot="6170090">
                <a:off x="5574018" y="723713"/>
                <a:ext cx="685800" cy="2133600"/>
              </a:xfrm>
              <a:prstGeom prst="moon">
                <a:avLst>
                  <a:gd name="adj" fmla="val 6311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Moon 4"/>
              <p:cNvSpPr/>
              <p:nvPr/>
            </p:nvSpPr>
            <p:spPr>
              <a:xfrm rot="4574157">
                <a:off x="5575449" y="510671"/>
                <a:ext cx="685800" cy="2133600"/>
              </a:xfrm>
              <a:prstGeom prst="moon">
                <a:avLst>
                  <a:gd name="adj" fmla="val 6311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Moon 5"/>
              <p:cNvSpPr/>
              <p:nvPr/>
            </p:nvSpPr>
            <p:spPr>
              <a:xfrm rot="8303369">
                <a:off x="5338140" y="788842"/>
                <a:ext cx="523703" cy="1165516"/>
              </a:xfrm>
              <a:prstGeom prst="moon">
                <a:avLst>
                  <a:gd name="adj" fmla="val 6311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Moon 6"/>
              <p:cNvSpPr/>
              <p:nvPr/>
            </p:nvSpPr>
            <p:spPr>
              <a:xfrm rot="3781707">
                <a:off x="5774948" y="615027"/>
                <a:ext cx="823724" cy="1323585"/>
              </a:xfrm>
              <a:prstGeom prst="moon">
                <a:avLst>
                  <a:gd name="adj" fmla="val 66814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8"/>
              <p:cNvSpPr/>
              <p:nvPr/>
            </p:nvSpPr>
            <p:spPr>
              <a:xfrm rot="16010209">
                <a:off x="5384585" y="635417"/>
                <a:ext cx="1019075" cy="1828800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Group 149"/>
          <p:cNvGrpSpPr/>
          <p:nvPr/>
        </p:nvGrpSpPr>
        <p:grpSpPr>
          <a:xfrm>
            <a:off x="1066800" y="457200"/>
            <a:ext cx="2658651" cy="6140279"/>
            <a:chOff x="1608549" y="551678"/>
            <a:chExt cx="2658651" cy="6140279"/>
          </a:xfrm>
        </p:grpSpPr>
        <p:grpSp>
          <p:nvGrpSpPr>
            <p:cNvPr id="21" name="Group 116"/>
            <p:cNvGrpSpPr/>
            <p:nvPr/>
          </p:nvGrpSpPr>
          <p:grpSpPr>
            <a:xfrm rot="2256287">
              <a:off x="2220555" y="5960562"/>
              <a:ext cx="793231" cy="731395"/>
              <a:chOff x="5400719" y="4152900"/>
              <a:chExt cx="1008064" cy="1276992"/>
            </a:xfrm>
          </p:grpSpPr>
          <p:sp>
            <p:nvSpPr>
              <p:cNvPr id="118" name="Oval 117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Flowchart: Delay 118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2" name="Oval 121"/>
            <p:cNvSpPr/>
            <p:nvPr/>
          </p:nvSpPr>
          <p:spPr>
            <a:xfrm rot="1303158">
              <a:off x="1608549" y="4106778"/>
              <a:ext cx="555583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>
              <a:off x="3733800" y="4114800"/>
              <a:ext cx="533400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115"/>
            <p:cNvGrpSpPr/>
            <p:nvPr/>
          </p:nvGrpSpPr>
          <p:grpSpPr>
            <a:xfrm>
              <a:off x="3048000" y="5943600"/>
              <a:ext cx="830705" cy="731395"/>
              <a:chOff x="5400719" y="4152900"/>
              <a:chExt cx="1008064" cy="1276992"/>
            </a:xfrm>
          </p:grpSpPr>
          <p:sp>
            <p:nvSpPr>
              <p:cNvPr id="113" name="Oval 112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Flowchart: Delay 113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" name="Trapezoid 95"/>
            <p:cNvSpPr/>
            <p:nvPr/>
          </p:nvSpPr>
          <p:spPr>
            <a:xfrm>
              <a:off x="2209800" y="3124200"/>
              <a:ext cx="1676400" cy="3124200"/>
            </a:xfrm>
            <a:prstGeom prst="trapezoid">
              <a:avLst>
                <a:gd name="adj" fmla="val 12481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20482973">
              <a:off x="3283974" y="2582959"/>
              <a:ext cx="769496" cy="2081836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3"/>
            <p:cNvSpPr/>
            <p:nvPr/>
          </p:nvSpPr>
          <p:spPr>
            <a:xfrm rot="1324899">
              <a:off x="1935381" y="2583131"/>
              <a:ext cx="769496" cy="2075150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>
              <a:off x="2202304" y="2498359"/>
              <a:ext cx="1676400" cy="3124200"/>
            </a:xfrm>
            <a:prstGeom prst="trapezoid">
              <a:avLst>
                <a:gd name="adj" fmla="val 19634"/>
              </a:avLst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Isosceles Triangle 91"/>
            <p:cNvSpPr/>
            <p:nvPr/>
          </p:nvSpPr>
          <p:spPr>
            <a:xfrm rot="10800000">
              <a:off x="2590800" y="2514600"/>
              <a:ext cx="990600" cy="1600200"/>
            </a:xfrm>
            <a:prstGeom prst="triangle">
              <a:avLst>
                <a:gd name="adj" fmla="val 54540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Rectangle 96"/>
            <p:cNvSpPr/>
            <p:nvPr/>
          </p:nvSpPr>
          <p:spPr>
            <a:xfrm rot="21023553">
              <a:off x="3528765" y="2521457"/>
              <a:ext cx="153737" cy="1540777"/>
            </a:xfrm>
            <a:prstGeom prst="rect">
              <a:avLst/>
            </a:prstGeom>
            <a:solidFill>
              <a:srgbClr val="E0C1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 rot="955511">
              <a:off x="2186114" y="2515424"/>
              <a:ext cx="298458" cy="2090821"/>
            </a:xfrm>
            <a:prstGeom prst="rect">
              <a:avLst/>
            </a:prstGeom>
            <a:solidFill>
              <a:srgbClr val="E0C13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" name="Group 111"/>
            <p:cNvGrpSpPr/>
            <p:nvPr/>
          </p:nvGrpSpPr>
          <p:grpSpPr>
            <a:xfrm>
              <a:off x="2209800" y="5715000"/>
              <a:ext cx="1570042" cy="403485"/>
              <a:chOff x="5181600" y="4648200"/>
              <a:chExt cx="3810000" cy="1066800"/>
            </a:xfrm>
          </p:grpSpPr>
          <p:grpSp>
            <p:nvGrpSpPr>
              <p:cNvPr id="38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00" name="Lightning Bolt 99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Lightning Bolt 10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9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04" name="Lightning Bolt 10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Lightning Bolt 10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07" name="Lightning Bolt 106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Lightning Bolt 107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10" name="Lightning Bolt 109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Lightning Bolt 11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6" name="Group 122"/>
            <p:cNvGrpSpPr/>
            <p:nvPr/>
          </p:nvGrpSpPr>
          <p:grpSpPr>
            <a:xfrm rot="16993735">
              <a:off x="2562814" y="3428014"/>
              <a:ext cx="1570042" cy="403485"/>
              <a:chOff x="5181600" y="4648200"/>
              <a:chExt cx="3810000" cy="1066800"/>
            </a:xfrm>
          </p:grpSpPr>
          <p:grpSp>
            <p:nvGrpSpPr>
              <p:cNvPr id="71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34" name="Lightning Bolt 13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Lightning Bolt 13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2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32" name="Lightning Bolt 131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Lightning Bolt 132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30" name="Lightning Bolt 129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Lightning Bolt 13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28" name="Lightning Bolt 127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Lightning Bolt 128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0" name="Group 135"/>
            <p:cNvGrpSpPr/>
            <p:nvPr/>
          </p:nvGrpSpPr>
          <p:grpSpPr>
            <a:xfrm rot="4606265" flipH="1">
              <a:off x="1953215" y="3504215"/>
              <a:ext cx="1570042" cy="403485"/>
              <a:chOff x="5181600" y="4648200"/>
              <a:chExt cx="3810000" cy="1066800"/>
            </a:xfrm>
          </p:grpSpPr>
          <p:grpSp>
            <p:nvGrpSpPr>
              <p:cNvPr id="98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47" name="Lightning Bolt 146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Lightning Bolt 147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45" name="Lightning Bolt 144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Lightning Bolt 145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43" name="Lightning Bolt 142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Lightning Bolt 143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41" name="Lightning Bolt 140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Lightning Bolt 141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9" name="Group 97"/>
            <p:cNvGrpSpPr/>
            <p:nvPr/>
          </p:nvGrpSpPr>
          <p:grpSpPr>
            <a:xfrm>
              <a:off x="1937478" y="551678"/>
              <a:ext cx="2177321" cy="2937283"/>
              <a:chOff x="2147482" y="762000"/>
              <a:chExt cx="1748368" cy="2503339"/>
            </a:xfrm>
          </p:grpSpPr>
          <p:grpSp>
            <p:nvGrpSpPr>
              <p:cNvPr id="112" name="Group 19"/>
              <p:cNvGrpSpPr/>
              <p:nvPr/>
            </p:nvGrpSpPr>
            <p:grpSpPr>
              <a:xfrm rot="5014661">
                <a:off x="2745812" y="1606459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116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30" name="Moon 2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Moon 30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Moon 31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Moon 32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Moon 33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Moon 34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Oval 35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7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23" name="Moon 2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" name="Oval 1"/>
              <p:cNvSpPr/>
              <p:nvPr/>
            </p:nvSpPr>
            <p:spPr>
              <a:xfrm>
                <a:off x="2514600" y="914400"/>
                <a:ext cx="11430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3" name="Group 18"/>
              <p:cNvGrpSpPr/>
              <p:nvPr/>
            </p:nvGrpSpPr>
            <p:grpSpPr>
              <a:xfrm>
                <a:off x="2438400" y="762000"/>
                <a:ext cx="1219200" cy="887957"/>
                <a:chOff x="4850118" y="788842"/>
                <a:chExt cx="2160282" cy="1573358"/>
              </a:xfrm>
            </p:grpSpPr>
            <p:grpSp>
              <p:nvGrpSpPr>
                <p:cNvPr id="124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2" name="Moon 11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" name="Moon 1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8" name="Moon 7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6" name="Group 53"/>
              <p:cNvGrpSpPr/>
              <p:nvPr/>
            </p:nvGrpSpPr>
            <p:grpSpPr>
              <a:xfrm rot="16585339" flipH="1">
                <a:off x="1650223" y="1671600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127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64" name="Moon 63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Moon 64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Moon 65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Moon 66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Moon 67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Moon 68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Oval 69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6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57" name="Moon 56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7" name="Group 70"/>
              <p:cNvGrpSpPr/>
              <p:nvPr/>
            </p:nvGrpSpPr>
            <p:grpSpPr>
              <a:xfrm>
                <a:off x="2743200" y="2133600"/>
                <a:ext cx="762000" cy="1131739"/>
                <a:chOff x="4850118" y="864958"/>
                <a:chExt cx="2160282" cy="1497242"/>
              </a:xfrm>
            </p:grpSpPr>
            <p:grpSp>
              <p:nvGrpSpPr>
                <p:cNvPr id="138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81" name="Moon 80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Moon 81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Moon 82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Moon 83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Moon 84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Moon 85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Oval 86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9"/>
                <p:cNvGrpSpPr/>
                <p:nvPr/>
              </p:nvGrpSpPr>
              <p:grpSpPr>
                <a:xfrm>
                  <a:off x="4850118" y="864958"/>
                  <a:ext cx="2160282" cy="1421042"/>
                  <a:chOff x="4850118" y="864958"/>
                  <a:chExt cx="2160282" cy="1421042"/>
                </a:xfrm>
              </p:grpSpPr>
              <p:sp>
                <p:nvSpPr>
                  <p:cNvPr id="74" name="Moon 73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88" name="Oval 87"/>
              <p:cNvSpPr/>
              <p:nvPr/>
            </p:nvSpPr>
            <p:spPr>
              <a:xfrm>
                <a:off x="2362200" y="1143000"/>
                <a:ext cx="685800" cy="533400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/>
              <p:cNvSpPr/>
              <p:nvPr/>
            </p:nvSpPr>
            <p:spPr>
              <a:xfrm rot="3876775">
                <a:off x="3261925" y="1144484"/>
                <a:ext cx="533400" cy="304800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2964305" y="2322226"/>
                <a:ext cx="435964" cy="2523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1" name="TextBox 150"/>
          <p:cNvSpPr txBox="1"/>
          <p:nvPr/>
        </p:nvSpPr>
        <p:spPr>
          <a:xfrm>
            <a:off x="609600" y="2667000"/>
            <a:ext cx="914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mtClean="0"/>
              <a:t>Judas Iscariot</a:t>
            </a:r>
            <a:endParaRPr lang="en-US"/>
          </a:p>
        </p:txBody>
      </p:sp>
      <p:grpSp>
        <p:nvGrpSpPr>
          <p:cNvPr id="140" name="Group 179"/>
          <p:cNvGrpSpPr/>
          <p:nvPr/>
        </p:nvGrpSpPr>
        <p:grpSpPr>
          <a:xfrm>
            <a:off x="3962400" y="762000"/>
            <a:ext cx="2362200" cy="5029200"/>
            <a:chOff x="4572000" y="840465"/>
            <a:chExt cx="2895600" cy="5636536"/>
          </a:xfrm>
        </p:grpSpPr>
        <p:sp>
          <p:nvSpPr>
            <p:cNvPr id="177" name="Cloud 176"/>
            <p:cNvSpPr/>
            <p:nvPr/>
          </p:nvSpPr>
          <p:spPr>
            <a:xfrm>
              <a:off x="6324600" y="2057400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Cloud 171"/>
            <p:cNvSpPr/>
            <p:nvPr/>
          </p:nvSpPr>
          <p:spPr>
            <a:xfrm>
              <a:off x="6324600" y="1371600"/>
              <a:ext cx="838200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Cloud 172"/>
            <p:cNvSpPr/>
            <p:nvPr/>
          </p:nvSpPr>
          <p:spPr>
            <a:xfrm rot="19357175">
              <a:off x="6033395" y="84046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Cloud 174"/>
            <p:cNvSpPr/>
            <p:nvPr/>
          </p:nvSpPr>
          <p:spPr>
            <a:xfrm rot="1400185">
              <a:off x="4957048" y="104723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Cloud 175"/>
            <p:cNvSpPr/>
            <p:nvPr/>
          </p:nvSpPr>
          <p:spPr>
            <a:xfrm>
              <a:off x="4661796" y="1901316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 rot="6128217">
              <a:off x="6205364" y="5910987"/>
              <a:ext cx="470136" cy="66189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Oval 153"/>
            <p:cNvSpPr/>
            <p:nvPr/>
          </p:nvSpPr>
          <p:spPr>
            <a:xfrm rot="4472555">
              <a:off x="5586502" y="5893306"/>
              <a:ext cx="430690" cy="69567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/>
            <p:cNvSpPr/>
            <p:nvPr/>
          </p:nvSpPr>
          <p:spPr>
            <a:xfrm>
              <a:off x="5072474" y="3067919"/>
              <a:ext cx="2130646" cy="3117293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55"/>
            <p:cNvSpPr/>
            <p:nvPr/>
          </p:nvSpPr>
          <p:spPr>
            <a:xfrm rot="610840">
              <a:off x="5266504" y="2973573"/>
              <a:ext cx="564425" cy="3176353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 rot="2901859">
              <a:off x="4757064" y="3975367"/>
              <a:ext cx="394172" cy="76429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 rot="20226769">
              <a:off x="6975913" y="4063040"/>
              <a:ext cx="491687" cy="60647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Trapezoid 158"/>
            <p:cNvSpPr/>
            <p:nvPr/>
          </p:nvSpPr>
          <p:spPr>
            <a:xfrm rot="1442139">
              <a:off x="4996538" y="2881630"/>
              <a:ext cx="594222" cy="1633314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Trapezoid 159"/>
            <p:cNvSpPr/>
            <p:nvPr/>
          </p:nvSpPr>
          <p:spPr>
            <a:xfrm rot="20249249">
              <a:off x="6617057" y="2883496"/>
              <a:ext cx="594222" cy="1633314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" name="Group 41"/>
            <p:cNvGrpSpPr/>
            <p:nvPr/>
          </p:nvGrpSpPr>
          <p:grpSpPr>
            <a:xfrm>
              <a:off x="5399314" y="2813822"/>
              <a:ext cx="1541499" cy="3331040"/>
              <a:chOff x="6327583" y="3173375"/>
              <a:chExt cx="1142159" cy="1658222"/>
            </a:xfrm>
          </p:grpSpPr>
          <p:sp>
            <p:nvSpPr>
              <p:cNvPr id="168" name="Trapezoid 167"/>
              <p:cNvSpPr/>
              <p:nvPr/>
            </p:nvSpPr>
            <p:spPr>
              <a:xfrm rot="21277925">
                <a:off x="7051537" y="3250380"/>
                <a:ext cx="418205" cy="1581217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Moon 168"/>
              <p:cNvSpPr/>
              <p:nvPr/>
            </p:nvSpPr>
            <p:spPr>
              <a:xfrm rot="15844898">
                <a:off x="6498264" y="3033745"/>
                <a:ext cx="711340" cy="990600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Moon 169"/>
              <p:cNvSpPr/>
              <p:nvPr/>
            </p:nvSpPr>
            <p:spPr>
              <a:xfrm rot="16400088">
                <a:off x="6556621" y="3146096"/>
                <a:ext cx="524331" cy="982407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Moon 170"/>
              <p:cNvSpPr/>
              <p:nvPr/>
            </p:nvSpPr>
            <p:spPr>
              <a:xfrm rot="16400088">
                <a:off x="6670250" y="3192443"/>
                <a:ext cx="298887" cy="970159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2" name="Oval 161"/>
            <p:cNvSpPr/>
            <p:nvPr/>
          </p:nvSpPr>
          <p:spPr>
            <a:xfrm>
              <a:off x="5286132" y="1321418"/>
              <a:ext cx="1557010" cy="20995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Cloud 173"/>
            <p:cNvSpPr/>
            <p:nvPr/>
          </p:nvSpPr>
          <p:spPr>
            <a:xfrm rot="17055069">
              <a:off x="5486752" y="70730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Cloud 177"/>
            <p:cNvSpPr/>
            <p:nvPr/>
          </p:nvSpPr>
          <p:spPr>
            <a:xfrm>
              <a:off x="5562600" y="2667000"/>
              <a:ext cx="1053204" cy="914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/>
            <p:cNvSpPr/>
            <p:nvPr/>
          </p:nvSpPr>
          <p:spPr>
            <a:xfrm>
              <a:off x="5791200" y="2819400"/>
              <a:ext cx="542926" cy="2960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1" name="TextBox 180"/>
          <p:cNvSpPr txBox="1"/>
          <p:nvPr/>
        </p:nvSpPr>
        <p:spPr>
          <a:xfrm>
            <a:off x="3886200" y="6324600"/>
            <a:ext cx="1143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Nathanael</a:t>
            </a:r>
            <a:endParaRPr lang="en-US" dirty="0"/>
          </a:p>
        </p:txBody>
      </p:sp>
      <p:grpSp>
        <p:nvGrpSpPr>
          <p:cNvPr id="180" name="Group 179"/>
          <p:cNvGrpSpPr/>
          <p:nvPr/>
        </p:nvGrpSpPr>
        <p:grpSpPr>
          <a:xfrm>
            <a:off x="6553200" y="1524000"/>
            <a:ext cx="2209800" cy="4038600"/>
            <a:chOff x="5530228" y="533400"/>
            <a:chExt cx="2913593" cy="5825482"/>
          </a:xfrm>
        </p:grpSpPr>
        <p:sp>
          <p:nvSpPr>
            <p:cNvPr id="182" name="Oval 181"/>
            <p:cNvSpPr/>
            <p:nvPr/>
          </p:nvSpPr>
          <p:spPr>
            <a:xfrm rot="3646842">
              <a:off x="6888472" y="5751381"/>
              <a:ext cx="721837" cy="493165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rot="6922285">
              <a:off x="6341129" y="5747781"/>
              <a:ext cx="721837" cy="493165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Cloud 183"/>
            <p:cNvSpPr/>
            <p:nvPr/>
          </p:nvSpPr>
          <p:spPr>
            <a:xfrm rot="21304292">
              <a:off x="7077564" y="635545"/>
              <a:ext cx="851179" cy="16002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Cloud 184"/>
            <p:cNvSpPr/>
            <p:nvPr/>
          </p:nvSpPr>
          <p:spPr>
            <a:xfrm>
              <a:off x="5943600" y="609600"/>
              <a:ext cx="838200" cy="16002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 rot="3770880">
              <a:off x="7070836" y="5264272"/>
              <a:ext cx="808545" cy="4585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 rot="2706969">
              <a:off x="7764685" y="3688349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 rot="6922285">
              <a:off x="5426729" y="3690382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lowchart: Manual Operation 188"/>
            <p:cNvSpPr/>
            <p:nvPr/>
          </p:nvSpPr>
          <p:spPr>
            <a:xfrm rot="9035457">
              <a:off x="7363195" y="2440633"/>
              <a:ext cx="748064" cy="1633234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Flowchart: Manual Operation 189"/>
            <p:cNvSpPr/>
            <p:nvPr/>
          </p:nvSpPr>
          <p:spPr>
            <a:xfrm rot="12441478">
              <a:off x="5826095" y="2441228"/>
              <a:ext cx="748064" cy="166045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Flowchart: Manual Operation 190"/>
            <p:cNvSpPr/>
            <p:nvPr/>
          </p:nvSpPr>
          <p:spPr>
            <a:xfrm rot="10800000">
              <a:off x="6054729" y="2438400"/>
              <a:ext cx="1815561" cy="35052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Hexagon 191"/>
            <p:cNvSpPr/>
            <p:nvPr/>
          </p:nvSpPr>
          <p:spPr>
            <a:xfrm>
              <a:off x="6753026" y="775761"/>
              <a:ext cx="418976" cy="363541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Rounded Rectangle 192"/>
            <p:cNvSpPr/>
            <p:nvPr/>
          </p:nvSpPr>
          <p:spPr>
            <a:xfrm>
              <a:off x="6215264" y="4267201"/>
              <a:ext cx="1522203" cy="304800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>
              <a:off x="6553200" y="1752600"/>
              <a:ext cx="770700" cy="14024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>
              <a:off x="6194392" y="533400"/>
              <a:ext cx="1536244" cy="23024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Cloud 195"/>
            <p:cNvSpPr/>
            <p:nvPr/>
          </p:nvSpPr>
          <p:spPr>
            <a:xfrm>
              <a:off x="6580996" y="2088015"/>
              <a:ext cx="762000" cy="1371601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Rounded Rectangle 196"/>
            <p:cNvSpPr/>
            <p:nvPr/>
          </p:nvSpPr>
          <p:spPr>
            <a:xfrm>
              <a:off x="6054733" y="775761"/>
              <a:ext cx="1815561" cy="363541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/>
            <p:cNvSpPr/>
            <p:nvPr/>
          </p:nvSpPr>
          <p:spPr>
            <a:xfrm>
              <a:off x="6750136" y="2270911"/>
              <a:ext cx="437067" cy="306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Wave 198"/>
            <p:cNvSpPr/>
            <p:nvPr/>
          </p:nvSpPr>
          <p:spPr>
            <a:xfrm rot="16200000">
              <a:off x="6705600" y="4952999"/>
              <a:ext cx="1219200" cy="304800"/>
            </a:xfrm>
            <a:prstGeom prst="wave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Wave 199"/>
            <p:cNvSpPr/>
            <p:nvPr/>
          </p:nvSpPr>
          <p:spPr>
            <a:xfrm rot="15242885">
              <a:off x="6768063" y="4889830"/>
              <a:ext cx="1322876" cy="414678"/>
            </a:xfrm>
            <a:prstGeom prst="wave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ounded Rectangle 200"/>
            <p:cNvSpPr/>
            <p:nvPr/>
          </p:nvSpPr>
          <p:spPr>
            <a:xfrm>
              <a:off x="7086600" y="4191000"/>
              <a:ext cx="414136" cy="381000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2" name="Group 164"/>
            <p:cNvGrpSpPr/>
            <p:nvPr/>
          </p:nvGrpSpPr>
          <p:grpSpPr>
            <a:xfrm>
              <a:off x="6005384" y="776416"/>
              <a:ext cx="1828800" cy="372763"/>
              <a:chOff x="4343400" y="5863281"/>
              <a:chExt cx="2286000" cy="844379"/>
            </a:xfrm>
          </p:grpSpPr>
          <p:grpSp>
            <p:nvGrpSpPr>
              <p:cNvPr id="231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236" name="Quad Arrow Callout 235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Quad Arrow Callout 236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Quad Arrow Callout 237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Quad Arrow Callout 238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0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241" name="Isosceles Triangle 240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2" name="Isosceles Triangle 241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3" name="Isosceles Triangle 242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2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233" name="Isosceles Triangle 232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Isosceles Triangle 233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Isosceles Triangle 234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3" name="Group 165"/>
            <p:cNvGrpSpPr/>
            <p:nvPr/>
          </p:nvGrpSpPr>
          <p:grpSpPr>
            <a:xfrm rot="1889829">
              <a:off x="5530228" y="3667624"/>
              <a:ext cx="726889" cy="372763"/>
              <a:chOff x="4343400" y="5863281"/>
              <a:chExt cx="2286000" cy="844379"/>
            </a:xfrm>
          </p:grpSpPr>
          <p:grpSp>
            <p:nvGrpSpPr>
              <p:cNvPr id="218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223" name="Quad Arrow Callout 222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Quad Arrow Callout 223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Quad Arrow Callout 224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Quad Arrow Callout 225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7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228" name="Isosceles Triangle 227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Isosceles Triangle 228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Isosceles Triangle 229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9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220" name="Isosceles Triangle 219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Isosceles Triangle 220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Isosceles Triangle 221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4" name="Group 179"/>
            <p:cNvGrpSpPr/>
            <p:nvPr/>
          </p:nvGrpSpPr>
          <p:grpSpPr>
            <a:xfrm rot="19648799">
              <a:off x="7716932" y="3633804"/>
              <a:ext cx="726889" cy="372763"/>
              <a:chOff x="4343400" y="5863281"/>
              <a:chExt cx="2286000" cy="844379"/>
            </a:xfrm>
          </p:grpSpPr>
          <p:grpSp>
            <p:nvGrpSpPr>
              <p:cNvPr id="205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210" name="Quad Arrow Callout 209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Quad Arrow Callout 210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Quad Arrow Callout 211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Quad Arrow Callout 212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4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215" name="Isosceles Triangle 214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Isosceles Triangle 215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Isosceles Triangle 216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06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207" name="Isosceles Triangle 206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Isosceles Triangle 207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Isosceles Triangle 208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44" name="TextBox 243"/>
          <p:cNvSpPr txBox="1"/>
          <p:nvPr/>
        </p:nvSpPr>
        <p:spPr>
          <a:xfrm>
            <a:off x="7162800" y="5791200"/>
            <a:ext cx="1143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Philip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2"/>
          <p:cNvGrpSpPr/>
          <p:nvPr/>
        </p:nvGrpSpPr>
        <p:grpSpPr>
          <a:xfrm>
            <a:off x="304800" y="381000"/>
            <a:ext cx="3111707" cy="6095999"/>
            <a:chOff x="869243" y="304800"/>
            <a:chExt cx="3111707" cy="6095999"/>
          </a:xfrm>
        </p:grpSpPr>
        <p:sp>
          <p:nvSpPr>
            <p:cNvPr id="4" name="Cloud 3"/>
            <p:cNvSpPr/>
            <p:nvPr/>
          </p:nvSpPr>
          <p:spPr>
            <a:xfrm>
              <a:off x="2729163" y="879231"/>
              <a:ext cx="90437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 rot="19357175">
              <a:off x="2414968" y="304800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Cloud 5"/>
            <p:cNvSpPr/>
            <p:nvPr/>
          </p:nvSpPr>
          <p:spPr>
            <a:xfrm rot="1400185">
              <a:off x="1253647" y="528425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6128217">
              <a:off x="2599910" y="5789497"/>
              <a:ext cx="508459" cy="714146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4472555">
              <a:off x="1932241" y="5770418"/>
              <a:ext cx="465798" cy="75059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1378185" y="2713826"/>
              <a:ext cx="2298855" cy="3371400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 rot="2901859">
              <a:off x="1021687" y="3731146"/>
              <a:ext cx="519750" cy="8246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 rot="20226769">
              <a:off x="3383265" y="3887342"/>
              <a:ext cx="530504" cy="6559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1442139">
              <a:off x="1296254" y="2512351"/>
              <a:ext cx="641134" cy="1766454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20249249">
              <a:off x="3044709" y="2514369"/>
              <a:ext cx="641134" cy="1766454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 rot="21277925">
              <a:off x="2785040" y="2606313"/>
              <a:ext cx="608984" cy="3435274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Moon 21"/>
            <p:cNvSpPr/>
            <p:nvPr/>
          </p:nvSpPr>
          <p:spPr>
            <a:xfrm rot="15844898">
              <a:off x="1724582" y="2490478"/>
              <a:ext cx="1545422" cy="1442498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Moon 22"/>
            <p:cNvSpPr/>
            <p:nvPr/>
          </p:nvSpPr>
          <p:spPr>
            <a:xfrm rot="16400088">
              <a:off x="1876544" y="2731632"/>
              <a:ext cx="1139136" cy="1430567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Moon 23"/>
            <p:cNvSpPr/>
            <p:nvPr/>
          </p:nvSpPr>
          <p:spPr>
            <a:xfrm rot="16400088">
              <a:off x="2122759" y="2827936"/>
              <a:ext cx="649347" cy="1412732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1608711" y="824958"/>
              <a:ext cx="1679932" cy="22706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 rot="17055069">
              <a:off x="1823944" y="162547"/>
              <a:ext cx="1031674" cy="14798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>
              <a:off x="1907005" y="2280226"/>
              <a:ext cx="1136352" cy="98893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2153653" y="2445049"/>
              <a:ext cx="585789" cy="3202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 rot="21215670">
              <a:off x="2901344" y="5460467"/>
              <a:ext cx="564019" cy="25305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 rot="21215670">
              <a:off x="2907187" y="5038525"/>
              <a:ext cx="488987" cy="2799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 rot="21215670">
              <a:off x="2886751" y="4628571"/>
              <a:ext cx="475781" cy="21046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34"/>
            <p:cNvGrpSpPr/>
            <p:nvPr/>
          </p:nvGrpSpPr>
          <p:grpSpPr>
            <a:xfrm>
              <a:off x="1371600" y="5486400"/>
              <a:ext cx="1611443" cy="590264"/>
              <a:chOff x="4343400" y="1905000"/>
              <a:chExt cx="2892972" cy="1143000"/>
            </a:xfrm>
            <a:solidFill>
              <a:srgbClr val="F3D497"/>
            </a:solidFill>
          </p:grpSpPr>
          <p:sp>
            <p:nvSpPr>
              <p:cNvPr id="29" name="Quad Arrow Callout 28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Quad Arrow Callout 29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Quad Arrow Callout 30"/>
              <p:cNvSpPr/>
              <p:nvPr/>
            </p:nvSpPr>
            <p:spPr>
              <a:xfrm>
                <a:off x="61722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35"/>
            <p:cNvGrpSpPr/>
            <p:nvPr/>
          </p:nvGrpSpPr>
          <p:grpSpPr>
            <a:xfrm rot="19800181">
              <a:off x="3262405" y="3875651"/>
              <a:ext cx="718545" cy="321447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37" name="Quad Arrow Callout 36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Quad Arrow Callout 37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39"/>
            <p:cNvGrpSpPr/>
            <p:nvPr/>
          </p:nvGrpSpPr>
          <p:grpSpPr>
            <a:xfrm rot="1249093">
              <a:off x="955780" y="3864669"/>
              <a:ext cx="754699" cy="371495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41" name="Quad Arrow Callout 40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Quad Arrow Callout 41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4" name="TextBox 43"/>
          <p:cNvSpPr txBox="1"/>
          <p:nvPr/>
        </p:nvSpPr>
        <p:spPr>
          <a:xfrm>
            <a:off x="2743200" y="24384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Thomas</a:t>
            </a:r>
            <a:endParaRPr lang="en-US" dirty="0"/>
          </a:p>
        </p:txBody>
      </p:sp>
      <p:sp>
        <p:nvSpPr>
          <p:cNvPr id="117" name="TextBox 116"/>
          <p:cNvSpPr txBox="1"/>
          <p:nvPr/>
        </p:nvSpPr>
        <p:spPr>
          <a:xfrm>
            <a:off x="5562600" y="6324600"/>
            <a:ext cx="2438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Simon the Zealot</a:t>
            </a:r>
            <a:endParaRPr lang="en-US" dirty="0"/>
          </a:p>
        </p:txBody>
      </p:sp>
      <p:grpSp>
        <p:nvGrpSpPr>
          <p:cNvPr id="16" name="Group 128"/>
          <p:cNvGrpSpPr/>
          <p:nvPr/>
        </p:nvGrpSpPr>
        <p:grpSpPr>
          <a:xfrm>
            <a:off x="3733800" y="381000"/>
            <a:ext cx="2819400" cy="6294664"/>
            <a:chOff x="3733800" y="304800"/>
            <a:chExt cx="2819400" cy="6294664"/>
          </a:xfrm>
        </p:grpSpPr>
        <p:grpSp>
          <p:nvGrpSpPr>
            <p:cNvPr id="25" name="Group 115"/>
            <p:cNvGrpSpPr/>
            <p:nvPr/>
          </p:nvGrpSpPr>
          <p:grpSpPr>
            <a:xfrm>
              <a:off x="3733800" y="480624"/>
              <a:ext cx="2819400" cy="6118840"/>
              <a:chOff x="4343400" y="480624"/>
              <a:chExt cx="2819400" cy="6118840"/>
            </a:xfrm>
          </p:grpSpPr>
          <p:grpSp>
            <p:nvGrpSpPr>
              <p:cNvPr id="32" name="Group 47"/>
              <p:cNvGrpSpPr/>
              <p:nvPr/>
            </p:nvGrpSpPr>
            <p:grpSpPr>
              <a:xfrm rot="562843">
                <a:off x="5615811" y="5865129"/>
                <a:ext cx="656163" cy="734335"/>
                <a:chOff x="6106804" y="4039302"/>
                <a:chExt cx="666047" cy="774146"/>
              </a:xfrm>
            </p:grpSpPr>
            <p:sp>
              <p:nvSpPr>
                <p:cNvPr id="79" name="Oval 78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Oval 79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Oval 80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" name="Group 47"/>
              <p:cNvGrpSpPr/>
              <p:nvPr/>
            </p:nvGrpSpPr>
            <p:grpSpPr>
              <a:xfrm rot="2613352">
                <a:off x="5054860" y="5790578"/>
                <a:ext cx="656163" cy="734335"/>
                <a:chOff x="6106804" y="4039302"/>
                <a:chExt cx="666047" cy="774146"/>
              </a:xfrm>
            </p:grpSpPr>
            <p:sp>
              <p:nvSpPr>
                <p:cNvPr id="76" name="Oval 75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Oval 77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" name="Oval 49"/>
              <p:cNvSpPr/>
              <p:nvPr/>
            </p:nvSpPr>
            <p:spPr>
              <a:xfrm>
                <a:off x="6556093" y="3770974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4343400" y="3733056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Trapezoid 51"/>
              <p:cNvSpPr/>
              <p:nvPr/>
            </p:nvSpPr>
            <p:spPr>
              <a:xfrm>
                <a:off x="4822118" y="1795678"/>
                <a:ext cx="1914880" cy="4239714"/>
              </a:xfrm>
              <a:prstGeom prst="trapezoid">
                <a:avLst>
                  <a:gd name="adj" fmla="val 20902"/>
                </a:avLst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Trapezoid 52"/>
              <p:cNvSpPr/>
              <p:nvPr/>
            </p:nvSpPr>
            <p:spPr>
              <a:xfrm rot="20431102">
                <a:off x="5850405" y="2228881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Trapezoid 53"/>
              <p:cNvSpPr/>
              <p:nvPr/>
            </p:nvSpPr>
            <p:spPr>
              <a:xfrm rot="1195734">
                <a:off x="4592689" y="2183852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rapezoid 54"/>
              <p:cNvSpPr/>
              <p:nvPr/>
            </p:nvSpPr>
            <p:spPr>
              <a:xfrm>
                <a:off x="4852885" y="2045701"/>
                <a:ext cx="1801660" cy="3199337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 rot="218695">
                <a:off x="4871960" y="2153889"/>
                <a:ext cx="813215" cy="316596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rapezoid 56"/>
              <p:cNvSpPr/>
              <p:nvPr/>
            </p:nvSpPr>
            <p:spPr>
              <a:xfrm rot="21332773">
                <a:off x="5851670" y="2166584"/>
                <a:ext cx="813215" cy="315505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5211002" y="1343032"/>
                <a:ext cx="1025125" cy="14088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4957489" y="686576"/>
                <a:ext cx="1576453" cy="17347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Cloud 60"/>
              <p:cNvSpPr/>
              <p:nvPr/>
            </p:nvSpPr>
            <p:spPr>
              <a:xfrm>
                <a:off x="5257766" y="1915358"/>
                <a:ext cx="900830" cy="1132642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5478051" y="2042146"/>
                <a:ext cx="403650" cy="28794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" name="Group 87"/>
              <p:cNvGrpSpPr/>
              <p:nvPr/>
            </p:nvGrpSpPr>
            <p:grpSpPr>
              <a:xfrm rot="19865083" flipH="1">
                <a:off x="6048471" y="584063"/>
                <a:ext cx="569975" cy="1560581"/>
                <a:chOff x="7848600" y="914400"/>
                <a:chExt cx="5334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83" name="Moon 82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Moon 83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7869616" y="1066799"/>
                  <a:ext cx="381061" cy="1828800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86"/>
              <p:cNvGrpSpPr/>
              <p:nvPr/>
            </p:nvGrpSpPr>
            <p:grpSpPr>
              <a:xfrm rot="2107423">
                <a:off x="4808244" y="480624"/>
                <a:ext cx="651400" cy="1713554"/>
                <a:chOff x="7772400" y="914400"/>
                <a:chExt cx="6096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87" name="Moon 86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87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Oval 88"/>
                <p:cNvSpPr/>
                <p:nvPr/>
              </p:nvSpPr>
              <p:spPr>
                <a:xfrm>
                  <a:off x="7772400" y="1066799"/>
                  <a:ext cx="512938" cy="196425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" name="Group 89"/>
              <p:cNvGrpSpPr/>
              <p:nvPr/>
            </p:nvGrpSpPr>
            <p:grpSpPr>
              <a:xfrm rot="5774476">
                <a:off x="4190430" y="381057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39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101" name="Quad Arrow Callout 100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Cross 101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99" name="Quad Arrow Callout 98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Cross 99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97" name="Quad Arrow Callout 96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Cross 97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95" name="Quad Arrow Callout 94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Cross 95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6" name="Group 102"/>
              <p:cNvGrpSpPr/>
              <p:nvPr/>
            </p:nvGrpSpPr>
            <p:grpSpPr>
              <a:xfrm rot="5158791">
                <a:off x="5223503" y="376560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47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114" name="Quad Arrow Callout 113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Cross 114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112" name="Quad Arrow Callout 11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Cross 11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110" name="Quad Arrow Callout 109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Cross 110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108" name="Quad Arrow Callout 107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Cross 108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62" name="Group 117"/>
            <p:cNvGrpSpPr/>
            <p:nvPr/>
          </p:nvGrpSpPr>
          <p:grpSpPr>
            <a:xfrm flipH="1">
              <a:off x="4038600" y="304800"/>
              <a:ext cx="1905000" cy="2362200"/>
              <a:chOff x="7086307" y="108779"/>
              <a:chExt cx="1617730" cy="2051101"/>
            </a:xfrm>
            <a:solidFill>
              <a:srgbClr val="E0C13C"/>
            </a:solidFill>
          </p:grpSpPr>
          <p:sp>
            <p:nvSpPr>
              <p:cNvPr id="119" name="Rounded Rectangle 118"/>
              <p:cNvSpPr/>
              <p:nvPr/>
            </p:nvSpPr>
            <p:spPr>
              <a:xfrm rot="4035056">
                <a:off x="7847283" y="1226925"/>
                <a:ext cx="1427825" cy="285683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ounded Rectangle 119"/>
              <p:cNvSpPr/>
              <p:nvPr/>
            </p:nvSpPr>
            <p:spPr>
              <a:xfrm rot="4845266">
                <a:off x="7771081" y="1303126"/>
                <a:ext cx="1427825" cy="285683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4" name="Group 45"/>
              <p:cNvGrpSpPr/>
              <p:nvPr/>
            </p:nvGrpSpPr>
            <p:grpSpPr>
              <a:xfrm rot="21037220">
                <a:off x="7086307" y="108779"/>
                <a:ext cx="1447800" cy="1376021"/>
                <a:chOff x="6723417" y="1711953"/>
                <a:chExt cx="1882250" cy="1770839"/>
              </a:xfrm>
              <a:grpFill/>
            </p:grpSpPr>
            <p:sp>
              <p:nvSpPr>
                <p:cNvPr id="123" name="Chord 122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Chord 123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124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Rounded Rectangle 125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Rounded Rectangle 126"/>
                <p:cNvSpPr/>
                <p:nvPr/>
              </p:nvSpPr>
              <p:spPr>
                <a:xfrm rot="551536">
                  <a:off x="6786732" y="2500103"/>
                  <a:ext cx="1742735" cy="20185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ounded Rectangle 127"/>
                <p:cNvSpPr/>
                <p:nvPr/>
              </p:nvSpPr>
              <p:spPr>
                <a:xfrm rot="744974">
                  <a:off x="6723417" y="2252661"/>
                  <a:ext cx="1856281" cy="367653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03"/>
          <p:cNvGrpSpPr/>
          <p:nvPr/>
        </p:nvGrpSpPr>
        <p:grpSpPr>
          <a:xfrm>
            <a:off x="228600" y="228600"/>
            <a:ext cx="8915400" cy="5448300"/>
            <a:chOff x="228600" y="228600"/>
            <a:chExt cx="8915400" cy="5448300"/>
          </a:xfrm>
        </p:grpSpPr>
        <p:grpSp>
          <p:nvGrpSpPr>
            <p:cNvPr id="26" name="Group 1"/>
            <p:cNvGrpSpPr/>
            <p:nvPr/>
          </p:nvGrpSpPr>
          <p:grpSpPr>
            <a:xfrm>
              <a:off x="228600" y="381000"/>
              <a:ext cx="2268971" cy="5295900"/>
              <a:chOff x="1887870" y="381000"/>
              <a:chExt cx="2268971" cy="5295900"/>
            </a:xfrm>
          </p:grpSpPr>
          <p:sp>
            <p:nvSpPr>
              <p:cNvPr id="3" name="Oval 2"/>
              <p:cNvSpPr/>
              <p:nvPr/>
            </p:nvSpPr>
            <p:spPr>
              <a:xfrm rot="12296205" flipH="1">
                <a:off x="3103455" y="5276286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" name="Oval 3"/>
              <p:cNvSpPr/>
              <p:nvPr/>
            </p:nvSpPr>
            <p:spPr>
              <a:xfrm rot="20660369" flipH="1">
                <a:off x="2590800" y="5257800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5" name="Flowchart: Manual Operation 4"/>
              <p:cNvSpPr/>
              <p:nvPr/>
            </p:nvSpPr>
            <p:spPr>
              <a:xfrm rot="10800000">
                <a:off x="3124200" y="4038600"/>
                <a:ext cx="457200" cy="1371600"/>
              </a:xfrm>
              <a:prstGeom prst="flowChartManualOperation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Flowchart: Manual Operation 5"/>
              <p:cNvSpPr/>
              <p:nvPr/>
            </p:nvSpPr>
            <p:spPr>
              <a:xfrm rot="10800000">
                <a:off x="2667000" y="4038600"/>
                <a:ext cx="457200" cy="1371600"/>
              </a:xfrm>
              <a:prstGeom prst="flowChartManualOperation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2057400" y="37338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3733800" y="36576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9" name="Flowchart: Manual Operation 8"/>
              <p:cNvSpPr/>
              <p:nvPr/>
            </p:nvSpPr>
            <p:spPr>
              <a:xfrm rot="12304159">
                <a:off x="2306019" y="2645924"/>
                <a:ext cx="548201" cy="1295400"/>
              </a:xfrm>
              <a:prstGeom prst="flowChartManualOperation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Flowchart: Manual Operation 9"/>
              <p:cNvSpPr/>
              <p:nvPr/>
            </p:nvSpPr>
            <p:spPr>
              <a:xfrm rot="9407679">
                <a:off x="3407610" y="2641803"/>
                <a:ext cx="548201" cy="1295400"/>
              </a:xfrm>
              <a:prstGeom prst="flowChartManualOperation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Flowchart: Manual Operation 10"/>
              <p:cNvSpPr/>
              <p:nvPr/>
            </p:nvSpPr>
            <p:spPr>
              <a:xfrm rot="10800000">
                <a:off x="2590800" y="2743200"/>
                <a:ext cx="1066800" cy="1981200"/>
              </a:xfrm>
              <a:prstGeom prst="flowChartManualOperation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Isosceles Triangle 11"/>
              <p:cNvSpPr/>
              <p:nvPr/>
            </p:nvSpPr>
            <p:spPr>
              <a:xfrm rot="10800000">
                <a:off x="2895600" y="26670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ross 12"/>
              <p:cNvSpPr/>
              <p:nvPr/>
            </p:nvSpPr>
            <p:spPr>
              <a:xfrm rot="2093903">
                <a:off x="3289478" y="3371849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Pentagon 13"/>
              <p:cNvSpPr/>
              <p:nvPr/>
            </p:nvSpPr>
            <p:spPr>
              <a:xfrm rot="7482643">
                <a:off x="2600183" y="4245200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2667001" y="3733800"/>
                <a:ext cx="10668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6" name="Pentagon 15"/>
              <p:cNvSpPr/>
              <p:nvPr/>
            </p:nvSpPr>
            <p:spPr>
              <a:xfrm rot="16200000">
                <a:off x="-400048" y="2990850"/>
                <a:ext cx="5295900" cy="76200"/>
              </a:xfrm>
              <a:prstGeom prst="homePlate">
                <a:avLst>
                  <a:gd name="adj" fmla="val 9091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2209800" y="3733800"/>
                <a:ext cx="181303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2667000" y="1371600"/>
                <a:ext cx="9144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gular Pentagon 18"/>
              <p:cNvSpPr/>
              <p:nvPr/>
            </p:nvSpPr>
            <p:spPr>
              <a:xfrm rot="4209139">
                <a:off x="2375441" y="2593389"/>
                <a:ext cx="556163" cy="553458"/>
              </a:xfrm>
              <a:prstGeom prst="pentag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0" name="Regular Pentagon 19"/>
              <p:cNvSpPr/>
              <p:nvPr/>
            </p:nvSpPr>
            <p:spPr>
              <a:xfrm rot="5400000" flipH="1">
                <a:off x="3408079" y="2588621"/>
                <a:ext cx="571595" cy="529756"/>
              </a:xfrm>
              <a:prstGeom prst="pentag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1" name="Moon 20"/>
              <p:cNvSpPr/>
              <p:nvPr/>
            </p:nvSpPr>
            <p:spPr>
              <a:xfrm rot="10238857">
                <a:off x="3352800" y="1600200"/>
                <a:ext cx="457200" cy="914400"/>
              </a:xfrm>
              <a:prstGeom prst="moon">
                <a:avLst>
                  <a:gd name="adj" fmla="val 875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lowchart: Delay 21"/>
              <p:cNvSpPr/>
              <p:nvPr/>
            </p:nvSpPr>
            <p:spPr>
              <a:xfrm rot="16031486">
                <a:off x="2779731" y="985391"/>
                <a:ext cx="470344" cy="1128322"/>
              </a:xfrm>
              <a:prstGeom prst="flowChartDelay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Moon 22"/>
              <p:cNvSpPr/>
              <p:nvPr/>
            </p:nvSpPr>
            <p:spPr>
              <a:xfrm rot="10649429" flipH="1">
                <a:off x="2382000" y="1685971"/>
                <a:ext cx="457200" cy="914400"/>
              </a:xfrm>
              <a:prstGeom prst="moon">
                <a:avLst>
                  <a:gd name="adj" fmla="val 875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23"/>
              <p:cNvSpPr/>
              <p:nvPr/>
            </p:nvSpPr>
            <p:spPr>
              <a:xfrm>
                <a:off x="2438400" y="16002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5" name="Flowchart: Decision 24"/>
              <p:cNvSpPr/>
              <p:nvPr/>
            </p:nvSpPr>
            <p:spPr>
              <a:xfrm rot="18232967">
                <a:off x="1594565" y="901049"/>
                <a:ext cx="833999" cy="247389"/>
              </a:xfrm>
              <a:prstGeom prst="flowChartDecis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25"/>
            <p:cNvGrpSpPr/>
            <p:nvPr/>
          </p:nvGrpSpPr>
          <p:grpSpPr>
            <a:xfrm>
              <a:off x="2438400" y="304800"/>
              <a:ext cx="2268971" cy="5295900"/>
              <a:chOff x="2438400" y="304800"/>
              <a:chExt cx="2268971" cy="5295900"/>
            </a:xfrm>
          </p:grpSpPr>
          <p:sp>
            <p:nvSpPr>
              <p:cNvPr id="27" name="Oval 26"/>
              <p:cNvSpPr/>
              <p:nvPr/>
            </p:nvSpPr>
            <p:spPr>
              <a:xfrm rot="12296205" flipH="1">
                <a:off x="3653985" y="5200086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8" name="Oval 27"/>
              <p:cNvSpPr/>
              <p:nvPr/>
            </p:nvSpPr>
            <p:spPr>
              <a:xfrm rot="20660369" flipH="1">
                <a:off x="3141330" y="5181600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9" name="Flowchart: Manual Operation 28"/>
              <p:cNvSpPr/>
              <p:nvPr/>
            </p:nvSpPr>
            <p:spPr>
              <a:xfrm rot="10800000">
                <a:off x="3674730" y="3962400"/>
                <a:ext cx="457200" cy="1371600"/>
              </a:xfrm>
              <a:prstGeom prst="flowChartManualOperati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Flowchart: Manual Operation 29"/>
              <p:cNvSpPr/>
              <p:nvPr/>
            </p:nvSpPr>
            <p:spPr>
              <a:xfrm rot="10800000">
                <a:off x="3217530" y="3962400"/>
                <a:ext cx="457200" cy="1371600"/>
              </a:xfrm>
              <a:prstGeom prst="flowChartManualOperati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2607930" y="36576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4284330" y="35814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3" name="Flowchart: Manual Operation 32"/>
              <p:cNvSpPr/>
              <p:nvPr/>
            </p:nvSpPr>
            <p:spPr>
              <a:xfrm rot="12653049">
                <a:off x="2856549" y="2569724"/>
                <a:ext cx="548201" cy="1295400"/>
              </a:xfrm>
              <a:prstGeom prst="flowChartManualOperation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Flowchart: Manual Operation 33"/>
              <p:cNvSpPr/>
              <p:nvPr/>
            </p:nvSpPr>
            <p:spPr>
              <a:xfrm rot="9116100">
                <a:off x="3958140" y="2565603"/>
                <a:ext cx="548201" cy="1295400"/>
              </a:xfrm>
              <a:prstGeom prst="flowChartManualOperation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lowchart: Manual Operation 34"/>
              <p:cNvSpPr/>
              <p:nvPr/>
            </p:nvSpPr>
            <p:spPr>
              <a:xfrm rot="10800000">
                <a:off x="3141330" y="2667000"/>
                <a:ext cx="1066800" cy="1981200"/>
              </a:xfrm>
              <a:prstGeom prst="flowChartManualOperation">
                <a:avLst/>
              </a:prstGeom>
              <a:solidFill>
                <a:srgbClr val="FFFF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Isosceles Triangle 35"/>
              <p:cNvSpPr/>
              <p:nvPr/>
            </p:nvSpPr>
            <p:spPr>
              <a:xfrm rot="10800000">
                <a:off x="3446130" y="25908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Cross 36"/>
              <p:cNvSpPr/>
              <p:nvPr/>
            </p:nvSpPr>
            <p:spPr>
              <a:xfrm rot="2093903">
                <a:off x="3840008" y="3295649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Pentagon 37"/>
              <p:cNvSpPr/>
              <p:nvPr/>
            </p:nvSpPr>
            <p:spPr>
              <a:xfrm rot="7482643">
                <a:off x="3150713" y="4169000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3217531" y="3657600"/>
                <a:ext cx="973469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0" name="Pentagon 39"/>
              <p:cNvSpPr/>
              <p:nvPr/>
            </p:nvSpPr>
            <p:spPr>
              <a:xfrm rot="16200000">
                <a:off x="150482" y="2914650"/>
                <a:ext cx="5295900" cy="76200"/>
              </a:xfrm>
              <a:prstGeom prst="homePlate">
                <a:avLst>
                  <a:gd name="adj" fmla="val 9091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2760330" y="3657600"/>
                <a:ext cx="181303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3217530" y="1295400"/>
                <a:ext cx="9144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lowchart: Decision 42"/>
              <p:cNvSpPr/>
              <p:nvPr/>
            </p:nvSpPr>
            <p:spPr>
              <a:xfrm rot="18232967">
                <a:off x="2145095" y="824849"/>
                <a:ext cx="833999" cy="247389"/>
              </a:xfrm>
              <a:prstGeom prst="flowChartDecis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Cloud 43"/>
              <p:cNvSpPr/>
              <p:nvPr/>
            </p:nvSpPr>
            <p:spPr>
              <a:xfrm rot="17650418">
                <a:off x="2802975" y="1508002"/>
                <a:ext cx="762000" cy="457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Cloud 44"/>
              <p:cNvSpPr/>
              <p:nvPr/>
            </p:nvSpPr>
            <p:spPr>
              <a:xfrm rot="4179572">
                <a:off x="3699580" y="1503503"/>
                <a:ext cx="762000" cy="457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971800" y="1524000"/>
                <a:ext cx="1295400" cy="228600"/>
              </a:xfrm>
              <a:prstGeom prst="rect">
                <a:avLst/>
              </a:prstGeom>
              <a:solidFill>
                <a:srgbClr val="FFC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7" name="Cloud 46"/>
              <p:cNvSpPr/>
              <p:nvPr/>
            </p:nvSpPr>
            <p:spPr>
              <a:xfrm>
                <a:off x="3276600" y="1219200"/>
                <a:ext cx="762000" cy="457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Half Frame 47"/>
              <p:cNvSpPr/>
              <p:nvPr/>
            </p:nvSpPr>
            <p:spPr>
              <a:xfrm rot="13411197">
                <a:off x="3323460" y="2359517"/>
                <a:ext cx="686958" cy="631620"/>
              </a:xfrm>
              <a:prstGeom prst="halfFrame">
                <a:avLst>
                  <a:gd name="adj1" fmla="val 27832"/>
                  <a:gd name="adj2" fmla="val 2685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3962400" y="2590800"/>
                <a:ext cx="304800" cy="228600"/>
              </a:xfrm>
              <a:prstGeom prst="rect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3124200" y="2590800"/>
                <a:ext cx="304800" cy="228600"/>
              </a:xfrm>
              <a:prstGeom prst="rect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Group 50"/>
            <p:cNvGrpSpPr/>
            <p:nvPr/>
          </p:nvGrpSpPr>
          <p:grpSpPr>
            <a:xfrm>
              <a:off x="4724400" y="304800"/>
              <a:ext cx="2268971" cy="5295900"/>
              <a:chOff x="4724400" y="304800"/>
              <a:chExt cx="2268971" cy="5295900"/>
            </a:xfrm>
          </p:grpSpPr>
          <p:sp>
            <p:nvSpPr>
              <p:cNvPr id="52" name="Pentagon 51"/>
              <p:cNvSpPr/>
              <p:nvPr/>
            </p:nvSpPr>
            <p:spPr>
              <a:xfrm rot="16200000">
                <a:off x="2360282" y="2914650"/>
                <a:ext cx="5295900" cy="76200"/>
              </a:xfrm>
              <a:prstGeom prst="homePlate">
                <a:avLst>
                  <a:gd name="adj" fmla="val 9091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12296205" flipH="1">
                <a:off x="5939985" y="5201942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54" name="Oval 53"/>
              <p:cNvSpPr/>
              <p:nvPr/>
            </p:nvSpPr>
            <p:spPr>
              <a:xfrm rot="20660369" flipH="1">
                <a:off x="5427330" y="5183456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55" name="Flowchart: Manual Operation 54"/>
              <p:cNvSpPr/>
              <p:nvPr/>
            </p:nvSpPr>
            <p:spPr>
              <a:xfrm rot="10800000">
                <a:off x="5960730" y="3964256"/>
                <a:ext cx="457200" cy="1371600"/>
              </a:xfrm>
              <a:prstGeom prst="flowChartManualOperation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lowchart: Manual Operation 55"/>
              <p:cNvSpPr/>
              <p:nvPr/>
            </p:nvSpPr>
            <p:spPr>
              <a:xfrm rot="10800000">
                <a:off x="5503530" y="3964256"/>
                <a:ext cx="457200" cy="1371600"/>
              </a:xfrm>
              <a:prstGeom prst="flowChartManualOperation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4893930" y="3659456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6570330" y="3583256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59" name="Flowchart: Manual Operation 58"/>
              <p:cNvSpPr/>
              <p:nvPr/>
            </p:nvSpPr>
            <p:spPr>
              <a:xfrm rot="12304159">
                <a:off x="5142549" y="2571580"/>
                <a:ext cx="548201" cy="1295400"/>
              </a:xfrm>
              <a:prstGeom prst="flowChartManualOperation">
                <a:avLst/>
              </a:prstGeom>
              <a:solidFill>
                <a:srgbClr val="ECF2A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Manual Operation 59"/>
              <p:cNvSpPr/>
              <p:nvPr/>
            </p:nvSpPr>
            <p:spPr>
              <a:xfrm rot="9407679">
                <a:off x="6244140" y="2567459"/>
                <a:ext cx="548201" cy="1295400"/>
              </a:xfrm>
              <a:prstGeom prst="flowChartManualOperation">
                <a:avLst/>
              </a:prstGeom>
              <a:solidFill>
                <a:srgbClr val="ECF2A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lowchart: Manual Operation 60"/>
              <p:cNvSpPr/>
              <p:nvPr/>
            </p:nvSpPr>
            <p:spPr>
              <a:xfrm rot="10800000">
                <a:off x="5427330" y="2668856"/>
                <a:ext cx="1066800" cy="1981200"/>
              </a:xfrm>
              <a:prstGeom prst="flowChartManualOperation">
                <a:avLst/>
              </a:prstGeom>
              <a:solidFill>
                <a:srgbClr val="ECF2A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 rot="10800000">
                <a:off x="5732130" y="2592656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ross 62"/>
              <p:cNvSpPr/>
              <p:nvPr/>
            </p:nvSpPr>
            <p:spPr>
              <a:xfrm rot="2093903">
                <a:off x="6126008" y="3297505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Pentagon 63"/>
              <p:cNvSpPr/>
              <p:nvPr/>
            </p:nvSpPr>
            <p:spPr>
              <a:xfrm rot="7482643">
                <a:off x="5436713" y="4170856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5486400" y="3659456"/>
                <a:ext cx="973469" cy="3048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66" name="Oval 65"/>
              <p:cNvSpPr/>
              <p:nvPr/>
            </p:nvSpPr>
            <p:spPr>
              <a:xfrm>
                <a:off x="5046330" y="3659456"/>
                <a:ext cx="181303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67" name="Flowchart: Decision 66"/>
              <p:cNvSpPr/>
              <p:nvPr/>
            </p:nvSpPr>
            <p:spPr>
              <a:xfrm rot="18232967">
                <a:off x="4431095" y="826705"/>
                <a:ext cx="833999" cy="247389"/>
              </a:xfrm>
              <a:prstGeom prst="flowChartDecis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Snip Diagonal Corner Rectangle 67"/>
              <p:cNvSpPr/>
              <p:nvPr/>
            </p:nvSpPr>
            <p:spPr>
              <a:xfrm>
                <a:off x="6172200" y="2516456"/>
                <a:ext cx="457200" cy="457200"/>
              </a:xfrm>
              <a:prstGeom prst="snip2DiagRect">
                <a:avLst>
                  <a:gd name="adj1" fmla="val 0"/>
                  <a:gd name="adj2" fmla="val 500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Snip Diagonal Corner Rectangle 68"/>
              <p:cNvSpPr/>
              <p:nvPr/>
            </p:nvSpPr>
            <p:spPr>
              <a:xfrm rot="5400000">
                <a:off x="5334000" y="2516456"/>
                <a:ext cx="457200" cy="457200"/>
              </a:xfrm>
              <a:prstGeom prst="snip2DiagRect">
                <a:avLst>
                  <a:gd name="adj1" fmla="val 0"/>
                  <a:gd name="adj2" fmla="val 500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5503530" y="1373456"/>
                <a:ext cx="914400" cy="1371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Flowchart: Punched Tape 70"/>
              <p:cNvSpPr/>
              <p:nvPr/>
            </p:nvSpPr>
            <p:spPr>
              <a:xfrm>
                <a:off x="5486400" y="1297256"/>
                <a:ext cx="914400" cy="685800"/>
              </a:xfrm>
              <a:prstGeom prst="flowChartPunchedTape">
                <a:avLst/>
              </a:prstGeom>
              <a:solidFill>
                <a:srgbClr val="422C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lowchart: Punched Tape 71"/>
              <p:cNvSpPr/>
              <p:nvPr/>
            </p:nvSpPr>
            <p:spPr>
              <a:xfrm rot="4517940">
                <a:off x="5961114" y="1851283"/>
                <a:ext cx="914400" cy="488708"/>
              </a:xfrm>
              <a:prstGeom prst="flowChartPunchedTape">
                <a:avLst/>
              </a:prstGeom>
              <a:solidFill>
                <a:srgbClr val="422C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Flowchart: Punched Tape 72"/>
              <p:cNvSpPr/>
              <p:nvPr/>
            </p:nvSpPr>
            <p:spPr>
              <a:xfrm rot="17207325" flipH="1">
                <a:off x="4996245" y="1941987"/>
                <a:ext cx="914400" cy="519510"/>
              </a:xfrm>
              <a:prstGeom prst="flowChartPunchedTape">
                <a:avLst/>
              </a:prstGeom>
              <a:solidFill>
                <a:srgbClr val="422C1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ounded Rectangle 73"/>
              <p:cNvSpPr/>
              <p:nvPr/>
            </p:nvSpPr>
            <p:spPr>
              <a:xfrm>
                <a:off x="5410200" y="1602056"/>
                <a:ext cx="1066800" cy="228600"/>
              </a:xfrm>
              <a:prstGeom prst="roundRect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eardrop 74"/>
              <p:cNvSpPr/>
              <p:nvPr/>
            </p:nvSpPr>
            <p:spPr>
              <a:xfrm rot="18909444">
                <a:off x="5827320" y="3191330"/>
                <a:ext cx="274060" cy="215525"/>
              </a:xfrm>
              <a:prstGeom prst="teardrop">
                <a:avLst>
                  <a:gd name="adj" fmla="val 157828"/>
                </a:avLst>
              </a:prstGeom>
              <a:solidFill>
                <a:srgbClr val="FFC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4" name="Group 75"/>
            <p:cNvGrpSpPr/>
            <p:nvPr/>
          </p:nvGrpSpPr>
          <p:grpSpPr>
            <a:xfrm>
              <a:off x="6875029" y="228600"/>
              <a:ext cx="2268971" cy="5295900"/>
              <a:chOff x="7086600" y="228600"/>
              <a:chExt cx="2268971" cy="5295900"/>
            </a:xfrm>
          </p:grpSpPr>
          <p:sp>
            <p:nvSpPr>
              <p:cNvPr id="77" name="Cloud 76"/>
              <p:cNvSpPr/>
              <p:nvPr/>
            </p:nvSpPr>
            <p:spPr>
              <a:xfrm rot="368239">
                <a:off x="7564655" y="2140568"/>
                <a:ext cx="1581282" cy="474875"/>
              </a:xfrm>
              <a:prstGeom prst="cloud">
                <a:avLst/>
              </a:prstGeom>
              <a:solidFill>
                <a:srgbClr val="7B52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 rot="12296205" flipH="1">
                <a:off x="8302185" y="5123886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79" name="Oval 78"/>
              <p:cNvSpPr/>
              <p:nvPr/>
            </p:nvSpPr>
            <p:spPr>
              <a:xfrm rot="20660369" flipH="1">
                <a:off x="7789530" y="5105400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80" name="Flowchart: Manual Operation 79"/>
              <p:cNvSpPr/>
              <p:nvPr/>
            </p:nvSpPr>
            <p:spPr>
              <a:xfrm rot="10800000">
                <a:off x="8322930" y="3886200"/>
                <a:ext cx="457200" cy="1371600"/>
              </a:xfrm>
              <a:prstGeom prst="flowChartManualOperati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Flowchart: Manual Operation 80"/>
              <p:cNvSpPr/>
              <p:nvPr/>
            </p:nvSpPr>
            <p:spPr>
              <a:xfrm rot="10800000">
                <a:off x="7865730" y="3886200"/>
                <a:ext cx="457200" cy="1371600"/>
              </a:xfrm>
              <a:prstGeom prst="flowChartManualOperati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7256130" y="35814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8932530" y="35052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84" name="Flowchart: Manual Operation 83"/>
              <p:cNvSpPr/>
              <p:nvPr/>
            </p:nvSpPr>
            <p:spPr>
              <a:xfrm rot="12304159">
                <a:off x="7504749" y="2493524"/>
                <a:ext cx="548201" cy="1295400"/>
              </a:xfrm>
              <a:prstGeom prst="flowChartManualOperation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Flowchart: Manual Operation 84"/>
              <p:cNvSpPr/>
              <p:nvPr/>
            </p:nvSpPr>
            <p:spPr>
              <a:xfrm rot="9066092">
                <a:off x="8606340" y="2489403"/>
                <a:ext cx="548201" cy="1295400"/>
              </a:xfrm>
              <a:prstGeom prst="flowChartManualOperation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Flowchart: Manual Operation 85"/>
              <p:cNvSpPr/>
              <p:nvPr/>
            </p:nvSpPr>
            <p:spPr>
              <a:xfrm rot="10800000">
                <a:off x="7789530" y="2590800"/>
                <a:ext cx="1066800" cy="1981200"/>
              </a:xfrm>
              <a:prstGeom prst="flowChartManualOperation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Isosceles Triangle 86"/>
              <p:cNvSpPr/>
              <p:nvPr/>
            </p:nvSpPr>
            <p:spPr>
              <a:xfrm rot="10800000">
                <a:off x="8094330" y="25146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Pentagon 87"/>
              <p:cNvSpPr/>
              <p:nvPr/>
            </p:nvSpPr>
            <p:spPr>
              <a:xfrm rot="16200000">
                <a:off x="4798682" y="2838450"/>
                <a:ext cx="5295900" cy="76200"/>
              </a:xfrm>
              <a:prstGeom prst="homePlate">
                <a:avLst>
                  <a:gd name="adj" fmla="val 9091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/>
              <p:cNvSpPr/>
              <p:nvPr/>
            </p:nvSpPr>
            <p:spPr>
              <a:xfrm>
                <a:off x="7408530" y="3581400"/>
                <a:ext cx="181303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90" name="Flowchart: Decision 89"/>
              <p:cNvSpPr/>
              <p:nvPr/>
            </p:nvSpPr>
            <p:spPr>
              <a:xfrm rot="18232967">
                <a:off x="6793295" y="748649"/>
                <a:ext cx="833999" cy="247389"/>
              </a:xfrm>
              <a:prstGeom prst="flowChartDecis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ectangle 90"/>
              <p:cNvSpPr/>
              <p:nvPr/>
            </p:nvSpPr>
            <p:spPr>
              <a:xfrm rot="3829260">
                <a:off x="7307739" y="3230569"/>
                <a:ext cx="2003032" cy="381558"/>
              </a:xfrm>
              <a:prstGeom prst="rect">
                <a:avLst/>
              </a:prstGeom>
              <a:solidFill>
                <a:srgbClr val="ECF2A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Cross 91"/>
              <p:cNvSpPr/>
              <p:nvPr/>
            </p:nvSpPr>
            <p:spPr>
              <a:xfrm rot="2093903">
                <a:off x="8488208" y="3219449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Pentagon 92"/>
              <p:cNvSpPr/>
              <p:nvPr/>
            </p:nvSpPr>
            <p:spPr>
              <a:xfrm rot="7482643">
                <a:off x="7798913" y="4092800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7865731" y="3581400"/>
                <a:ext cx="10668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95" name="Pentagon 94"/>
              <p:cNvSpPr/>
              <p:nvPr/>
            </p:nvSpPr>
            <p:spPr>
              <a:xfrm rot="4402021">
                <a:off x="8459525" y="4448200"/>
                <a:ext cx="479078" cy="237903"/>
              </a:xfrm>
              <a:prstGeom prst="homePlate">
                <a:avLst/>
              </a:prstGeom>
              <a:solidFill>
                <a:srgbClr val="ECF2A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Pentagon 95"/>
              <p:cNvSpPr/>
              <p:nvPr/>
            </p:nvSpPr>
            <p:spPr>
              <a:xfrm rot="4402021">
                <a:off x="8553600" y="4411814"/>
                <a:ext cx="479078" cy="237903"/>
              </a:xfrm>
              <a:prstGeom prst="homePlate">
                <a:avLst/>
              </a:prstGeom>
              <a:solidFill>
                <a:srgbClr val="ECF2A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Pentagon 96"/>
              <p:cNvSpPr/>
              <p:nvPr/>
            </p:nvSpPr>
            <p:spPr>
              <a:xfrm rot="4402021">
                <a:off x="8683564" y="4387104"/>
                <a:ext cx="479078" cy="157839"/>
              </a:xfrm>
              <a:prstGeom prst="homePlate">
                <a:avLst/>
              </a:prstGeom>
              <a:solidFill>
                <a:srgbClr val="ECF2A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>
                <a:off x="7865730" y="1219200"/>
                <a:ext cx="9144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Cloud 98"/>
              <p:cNvSpPr/>
              <p:nvPr/>
            </p:nvSpPr>
            <p:spPr>
              <a:xfrm rot="6999720">
                <a:off x="7251567" y="1658973"/>
                <a:ext cx="1277129" cy="474875"/>
              </a:xfrm>
              <a:prstGeom prst="cloud">
                <a:avLst/>
              </a:prstGeom>
              <a:solidFill>
                <a:srgbClr val="7B52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Cloud 99"/>
              <p:cNvSpPr/>
              <p:nvPr/>
            </p:nvSpPr>
            <p:spPr>
              <a:xfrm rot="4583596">
                <a:off x="8124435" y="1636178"/>
                <a:ext cx="1277129" cy="474875"/>
              </a:xfrm>
              <a:prstGeom prst="cloud">
                <a:avLst/>
              </a:prstGeom>
              <a:solidFill>
                <a:srgbClr val="7B52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ounded Rectangle 100"/>
              <p:cNvSpPr/>
              <p:nvPr/>
            </p:nvSpPr>
            <p:spPr>
              <a:xfrm>
                <a:off x="7772400" y="1447800"/>
                <a:ext cx="1143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ECF2A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Cloud 101"/>
              <p:cNvSpPr/>
              <p:nvPr/>
            </p:nvSpPr>
            <p:spPr>
              <a:xfrm>
                <a:off x="7924800" y="1143000"/>
                <a:ext cx="914400" cy="533400"/>
              </a:xfrm>
              <a:prstGeom prst="cloud">
                <a:avLst/>
              </a:prstGeom>
              <a:solidFill>
                <a:srgbClr val="7B52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3" name="TextBox 102"/>
          <p:cNvSpPr txBox="1"/>
          <p:nvPr/>
        </p:nvSpPr>
        <p:spPr>
          <a:xfrm>
            <a:off x="2209800" y="6019800"/>
            <a:ext cx="426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Army of </a:t>
            </a:r>
            <a:r>
              <a:rPr lang="en-US" dirty="0" err="1" smtClean="0"/>
              <a:t>Heleman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1"/>
          <p:cNvGrpSpPr/>
          <p:nvPr/>
        </p:nvGrpSpPr>
        <p:grpSpPr>
          <a:xfrm>
            <a:off x="685800" y="324297"/>
            <a:ext cx="2819400" cy="5924103"/>
            <a:chOff x="685800" y="324297"/>
            <a:chExt cx="2819400" cy="5924103"/>
          </a:xfrm>
        </p:grpSpPr>
        <p:sp>
          <p:nvSpPr>
            <p:cNvPr id="52" name="Cloud 51"/>
            <p:cNvSpPr/>
            <p:nvPr/>
          </p:nvSpPr>
          <p:spPr>
            <a:xfrm rot="7971735" flipH="1">
              <a:off x="861195" y="1032846"/>
              <a:ext cx="2392410" cy="2353905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>
              <a:off x="2911642" y="3759024"/>
              <a:ext cx="593558" cy="8890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685800" y="3759024"/>
              <a:ext cx="519363" cy="8890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501942" y="5448243"/>
              <a:ext cx="741947" cy="80015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2021305" y="5448243"/>
              <a:ext cx="741947" cy="80015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996156">
              <a:off x="810389" y="2560744"/>
              <a:ext cx="983285" cy="1684035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41752">
              <a:off x="958040" y="2355932"/>
              <a:ext cx="977481" cy="1524303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870960">
              <a:off x="2431469" y="2565424"/>
              <a:ext cx="923600" cy="1684035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36208">
              <a:off x="2251055" y="2381548"/>
              <a:ext cx="977481" cy="1524303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1427747" y="2425429"/>
              <a:ext cx="1409700" cy="3378439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1818183" y="2158710"/>
              <a:ext cx="583825" cy="71125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1335299">
              <a:off x="2186941" y="2246821"/>
              <a:ext cx="680701" cy="3382306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353417">
              <a:off x="1411130" y="2370479"/>
              <a:ext cx="680701" cy="3233093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1437640" y="712814"/>
              <a:ext cx="1409700" cy="18015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 rot="3069450" flipH="1">
              <a:off x="1256206" y="333072"/>
              <a:ext cx="859378" cy="1510741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Cloud 20"/>
            <p:cNvSpPr/>
            <p:nvPr/>
          </p:nvSpPr>
          <p:spPr>
            <a:xfrm rot="9042752" flipH="1">
              <a:off x="2153418" y="324297"/>
              <a:ext cx="828779" cy="1509808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>
              <a:off x="1905000" y="457200"/>
              <a:ext cx="685800" cy="762000"/>
            </a:xfrm>
            <a:prstGeom prst="ellipse">
              <a:avLst/>
            </a:prstGeom>
            <a:solidFill>
              <a:srgbClr val="927B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18978978">
              <a:off x="1177279" y="1318702"/>
              <a:ext cx="401718" cy="480932"/>
            </a:xfrm>
            <a:prstGeom prst="ellipse">
              <a:avLst/>
            </a:prstGeom>
            <a:solidFill>
              <a:srgbClr val="927B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18978978">
              <a:off x="2777479" y="1367559"/>
              <a:ext cx="401718" cy="480932"/>
            </a:xfrm>
            <a:prstGeom prst="ellipse">
              <a:avLst/>
            </a:prstGeom>
            <a:solidFill>
              <a:srgbClr val="927B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55"/>
            <p:cNvSpPr/>
            <p:nvPr/>
          </p:nvSpPr>
          <p:spPr>
            <a:xfrm rot="7971735" flipH="1">
              <a:off x="1682227" y="1860917"/>
              <a:ext cx="874341" cy="850166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>
              <a:off x="1828800" y="2057400"/>
              <a:ext cx="523573" cy="2890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ounded Rectangle 57"/>
            <p:cNvSpPr/>
            <p:nvPr/>
          </p:nvSpPr>
          <p:spPr>
            <a:xfrm>
              <a:off x="1371600" y="4114800"/>
              <a:ext cx="1524000" cy="3048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Double Wave 59"/>
            <p:cNvSpPr/>
            <p:nvPr/>
          </p:nvSpPr>
          <p:spPr>
            <a:xfrm rot="5400000">
              <a:off x="1562100" y="4610100"/>
              <a:ext cx="1447800" cy="304800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Double Wave 60"/>
            <p:cNvSpPr/>
            <p:nvPr/>
          </p:nvSpPr>
          <p:spPr>
            <a:xfrm rot="4302222">
              <a:off x="1857850" y="4697547"/>
              <a:ext cx="1447800" cy="304800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ounded Rectangle 58"/>
            <p:cNvSpPr/>
            <p:nvPr/>
          </p:nvSpPr>
          <p:spPr>
            <a:xfrm>
              <a:off x="2209800" y="4047344"/>
              <a:ext cx="484682" cy="372256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3581400" y="28956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Matthias</a:t>
            </a:r>
            <a:endParaRPr lang="en-US" dirty="0"/>
          </a:p>
        </p:txBody>
      </p:sp>
      <p:grpSp>
        <p:nvGrpSpPr>
          <p:cNvPr id="16" name="Group 72"/>
          <p:cNvGrpSpPr/>
          <p:nvPr/>
        </p:nvGrpSpPr>
        <p:grpSpPr>
          <a:xfrm>
            <a:off x="5029200" y="533400"/>
            <a:ext cx="2819400" cy="5840386"/>
            <a:chOff x="5029200" y="533400"/>
            <a:chExt cx="2819400" cy="5840386"/>
          </a:xfrm>
        </p:grpSpPr>
        <p:sp>
          <p:nvSpPr>
            <p:cNvPr id="71" name="Rounded Rectangle 70"/>
            <p:cNvSpPr/>
            <p:nvPr/>
          </p:nvSpPr>
          <p:spPr>
            <a:xfrm>
              <a:off x="5867400" y="533400"/>
              <a:ext cx="1143000" cy="6858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28"/>
            <p:cNvGrpSpPr/>
            <p:nvPr/>
          </p:nvGrpSpPr>
          <p:grpSpPr>
            <a:xfrm>
              <a:off x="5029200" y="838200"/>
              <a:ext cx="2819400" cy="5535586"/>
              <a:chOff x="685800" y="712814"/>
              <a:chExt cx="2819400" cy="5535586"/>
            </a:xfrm>
          </p:grpSpPr>
          <p:sp>
            <p:nvSpPr>
              <p:cNvPr id="30" name="Cloud 29"/>
              <p:cNvSpPr/>
              <p:nvPr/>
            </p:nvSpPr>
            <p:spPr>
              <a:xfrm rot="7971735" flipH="1">
                <a:off x="861195" y="756077"/>
                <a:ext cx="2392410" cy="2353905"/>
              </a:xfrm>
              <a:prstGeom prst="clou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2911642" y="3759024"/>
                <a:ext cx="593558" cy="88906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685800" y="3759024"/>
                <a:ext cx="519363" cy="88906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1501943" y="5448243"/>
                <a:ext cx="631658" cy="750971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209800" y="5448243"/>
                <a:ext cx="553452" cy="800157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rapezoid 34"/>
              <p:cNvSpPr/>
              <p:nvPr/>
            </p:nvSpPr>
            <p:spPr>
              <a:xfrm rot="1996156">
                <a:off x="810389" y="2560744"/>
                <a:ext cx="983285" cy="1684035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 rot="2041752">
                <a:off x="958040" y="2355932"/>
                <a:ext cx="977481" cy="1524303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Trapezoid 36"/>
              <p:cNvSpPr/>
              <p:nvPr/>
            </p:nvSpPr>
            <p:spPr>
              <a:xfrm rot="19870960">
                <a:off x="2431469" y="2565424"/>
                <a:ext cx="923600" cy="1684035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Trapezoid 37"/>
              <p:cNvSpPr/>
              <p:nvPr/>
            </p:nvSpPr>
            <p:spPr>
              <a:xfrm rot="20036208">
                <a:off x="2251055" y="2381548"/>
                <a:ext cx="977481" cy="1524303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Trapezoid 38"/>
              <p:cNvSpPr/>
              <p:nvPr/>
            </p:nvSpPr>
            <p:spPr>
              <a:xfrm>
                <a:off x="1427747" y="2425429"/>
                <a:ext cx="1409700" cy="3378439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1818183" y="2158710"/>
                <a:ext cx="583825" cy="71125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rapezoid 40"/>
              <p:cNvSpPr/>
              <p:nvPr/>
            </p:nvSpPr>
            <p:spPr>
              <a:xfrm rot="21335299">
                <a:off x="2186941" y="2246821"/>
                <a:ext cx="680701" cy="3382306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Trapezoid 41"/>
              <p:cNvSpPr/>
              <p:nvPr/>
            </p:nvSpPr>
            <p:spPr>
              <a:xfrm rot="353417">
                <a:off x="1411130" y="2370479"/>
                <a:ext cx="680701" cy="3233093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1437640" y="712814"/>
                <a:ext cx="1409700" cy="18015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Cloud 48"/>
              <p:cNvSpPr/>
              <p:nvPr/>
            </p:nvSpPr>
            <p:spPr>
              <a:xfrm rot="7971735" flipH="1">
                <a:off x="1682227" y="1860917"/>
                <a:ext cx="874341" cy="850166"/>
              </a:xfrm>
              <a:prstGeom prst="clou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1828800" y="2057400"/>
                <a:ext cx="523573" cy="28902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ounded Rectangle 50"/>
              <p:cNvSpPr/>
              <p:nvPr/>
            </p:nvSpPr>
            <p:spPr>
              <a:xfrm>
                <a:off x="1371600" y="4114800"/>
                <a:ext cx="1524000" cy="304800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Double Wave 63"/>
              <p:cNvSpPr/>
              <p:nvPr/>
            </p:nvSpPr>
            <p:spPr>
              <a:xfrm rot="5400000">
                <a:off x="1562100" y="4610100"/>
                <a:ext cx="1447800" cy="304800"/>
              </a:xfrm>
              <a:prstGeom prst="doubleWave">
                <a:avLst>
                  <a:gd name="adj1" fmla="val 6250"/>
                  <a:gd name="adj2" fmla="val 1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Double Wave 64"/>
              <p:cNvSpPr/>
              <p:nvPr/>
            </p:nvSpPr>
            <p:spPr>
              <a:xfrm rot="4302222">
                <a:off x="1857850" y="4697547"/>
                <a:ext cx="1447800" cy="304800"/>
              </a:xfrm>
              <a:prstGeom prst="doubleWave">
                <a:avLst>
                  <a:gd name="adj1" fmla="val 6250"/>
                  <a:gd name="adj2" fmla="val 1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Rounded Rectangle 65"/>
              <p:cNvSpPr/>
              <p:nvPr/>
            </p:nvSpPr>
            <p:spPr>
              <a:xfrm>
                <a:off x="2209800" y="4047344"/>
                <a:ext cx="484682" cy="372256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7" name="Rounded Rectangle 66"/>
            <p:cNvSpPr/>
            <p:nvPr/>
          </p:nvSpPr>
          <p:spPr>
            <a:xfrm>
              <a:off x="5715000" y="838200"/>
              <a:ext cx="1447800" cy="5334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ounded Rectangle 67"/>
            <p:cNvSpPr/>
            <p:nvPr/>
          </p:nvSpPr>
          <p:spPr>
            <a:xfrm rot="1530523">
              <a:off x="5982019" y="798387"/>
              <a:ext cx="199231" cy="577403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 rot="1530523">
              <a:off x="6518427" y="785090"/>
              <a:ext cx="181721" cy="583307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 rot="1530523">
              <a:off x="6958477" y="920759"/>
              <a:ext cx="136326" cy="497490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7696200" y="54864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Stephen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0" y="533400"/>
            <a:ext cx="1981200" cy="4114800"/>
            <a:chOff x="4495800" y="1066801"/>
            <a:chExt cx="1600200" cy="3124198"/>
          </a:xfrm>
        </p:grpSpPr>
        <p:sp>
          <p:nvSpPr>
            <p:cNvPr id="3" name="Cloud 2"/>
            <p:cNvSpPr/>
            <p:nvPr/>
          </p:nvSpPr>
          <p:spPr>
            <a:xfrm rot="365569">
              <a:off x="4755675" y="1390098"/>
              <a:ext cx="381000" cy="6096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6128217">
              <a:off x="5396330" y="3876084"/>
              <a:ext cx="264049" cy="36578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4472555">
              <a:off x="5054505" y="3866306"/>
              <a:ext cx="241894" cy="38445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>
              <a:off x="4772378" y="2276311"/>
              <a:ext cx="1177462" cy="1750807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610840">
              <a:off x="4879605" y="2223322"/>
              <a:ext cx="311919" cy="178397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901859">
              <a:off x="4596296" y="2789417"/>
              <a:ext cx="221384" cy="42237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0226769">
              <a:off x="5824278" y="2835214"/>
              <a:ext cx="271722" cy="3406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442139">
              <a:off x="4730413" y="2171683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249249">
              <a:off x="5625963" y="2172731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41"/>
            <p:cNvGrpSpPr/>
            <p:nvPr/>
          </p:nvGrpSpPr>
          <p:grpSpPr>
            <a:xfrm>
              <a:off x="4953000" y="2133599"/>
              <a:ext cx="851881" cy="1870857"/>
              <a:chOff x="6327583" y="3173375"/>
              <a:chExt cx="1142159" cy="1658222"/>
            </a:xfrm>
          </p:grpSpPr>
          <p:sp>
            <p:nvSpPr>
              <p:cNvPr id="19" name="Trapezoid 18"/>
              <p:cNvSpPr/>
              <p:nvPr/>
            </p:nvSpPr>
            <p:spPr>
              <a:xfrm rot="21277925">
                <a:off x="7051537" y="3250380"/>
                <a:ext cx="418205" cy="1581217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Moon 19"/>
              <p:cNvSpPr/>
              <p:nvPr/>
            </p:nvSpPr>
            <p:spPr>
              <a:xfrm rot="15844898">
                <a:off x="6498264" y="3033745"/>
                <a:ext cx="711340" cy="990600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Moon 20"/>
              <p:cNvSpPr/>
              <p:nvPr/>
            </p:nvSpPr>
            <p:spPr>
              <a:xfrm rot="16400088">
                <a:off x="6556621" y="3146096"/>
                <a:ext cx="524331" cy="982407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Moon 21"/>
              <p:cNvSpPr/>
              <p:nvPr/>
            </p:nvSpPr>
            <p:spPr>
              <a:xfrm rot="16400088">
                <a:off x="6670250" y="3192443"/>
                <a:ext cx="298887" cy="970159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Oval 12"/>
            <p:cNvSpPr/>
            <p:nvPr/>
          </p:nvSpPr>
          <p:spPr>
            <a:xfrm>
              <a:off x="4890452" y="1295400"/>
              <a:ext cx="860453" cy="117917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9570029">
              <a:off x="5562600" y="1371600"/>
              <a:ext cx="381000" cy="6096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4800600" y="1371600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 rot="5400000">
              <a:off x="5127346" y="7400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15781698">
              <a:off x="5062944" y="1935243"/>
              <a:ext cx="478051" cy="64467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5105400" y="2133600"/>
              <a:ext cx="304800" cy="152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94"/>
          <p:cNvGrpSpPr/>
          <p:nvPr/>
        </p:nvGrpSpPr>
        <p:grpSpPr>
          <a:xfrm>
            <a:off x="2057400" y="533400"/>
            <a:ext cx="2133600" cy="4648200"/>
            <a:chOff x="4405860" y="139189"/>
            <a:chExt cx="2861871" cy="6475262"/>
          </a:xfrm>
        </p:grpSpPr>
        <p:grpSp>
          <p:nvGrpSpPr>
            <p:cNvPr id="24" name="Group 86"/>
            <p:cNvGrpSpPr/>
            <p:nvPr/>
          </p:nvGrpSpPr>
          <p:grpSpPr>
            <a:xfrm rot="2107423">
              <a:off x="4802579" y="139189"/>
              <a:ext cx="743864" cy="1806453"/>
              <a:chOff x="7696200" y="914400"/>
              <a:chExt cx="685800" cy="2438400"/>
            </a:xfrm>
          </p:grpSpPr>
          <p:sp>
            <p:nvSpPr>
              <p:cNvPr id="64" name="Moon 63"/>
              <p:cNvSpPr/>
              <p:nvPr/>
            </p:nvSpPr>
            <p:spPr>
              <a:xfrm>
                <a:off x="7696200" y="914400"/>
                <a:ext cx="533400" cy="24384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Moon 64"/>
              <p:cNvSpPr/>
              <p:nvPr/>
            </p:nvSpPr>
            <p:spPr>
              <a:xfrm rot="20700267">
                <a:off x="7848600" y="914400"/>
                <a:ext cx="533400" cy="24384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Moon 65"/>
              <p:cNvSpPr/>
              <p:nvPr/>
            </p:nvSpPr>
            <p:spPr>
              <a:xfrm rot="19916241">
                <a:off x="7848600" y="1066800"/>
                <a:ext cx="457200" cy="19050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7772400" y="1066800"/>
                <a:ext cx="381000" cy="1828800"/>
              </a:xfrm>
              <a:prstGeom prst="ellipse">
                <a:avLst/>
              </a:prstGeom>
              <a:solidFill>
                <a:srgbClr val="E7CF67"/>
              </a:solidFill>
              <a:ln>
                <a:solidFill>
                  <a:srgbClr val="E7CF6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87"/>
            <p:cNvGrpSpPr/>
            <p:nvPr/>
          </p:nvGrpSpPr>
          <p:grpSpPr>
            <a:xfrm rot="19262140" flipH="1">
              <a:off x="6126313" y="231425"/>
              <a:ext cx="743864" cy="1645187"/>
              <a:chOff x="7696200" y="914400"/>
              <a:chExt cx="685800" cy="2438400"/>
            </a:xfrm>
          </p:grpSpPr>
          <p:sp>
            <p:nvSpPr>
              <p:cNvPr id="60" name="Moon 59"/>
              <p:cNvSpPr/>
              <p:nvPr/>
            </p:nvSpPr>
            <p:spPr>
              <a:xfrm>
                <a:off x="7696200" y="914400"/>
                <a:ext cx="533400" cy="24384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Moon 60"/>
              <p:cNvSpPr/>
              <p:nvPr/>
            </p:nvSpPr>
            <p:spPr>
              <a:xfrm rot="20700267">
                <a:off x="7848600" y="914400"/>
                <a:ext cx="533400" cy="24384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Moon 61"/>
              <p:cNvSpPr/>
              <p:nvPr/>
            </p:nvSpPr>
            <p:spPr>
              <a:xfrm rot="19916241">
                <a:off x="7848600" y="1066800"/>
                <a:ext cx="457200" cy="19050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7772400" y="1066800"/>
                <a:ext cx="381000" cy="1828800"/>
              </a:xfrm>
              <a:prstGeom prst="ellipse">
                <a:avLst/>
              </a:prstGeom>
              <a:solidFill>
                <a:srgbClr val="E7CF67"/>
              </a:solidFill>
              <a:ln>
                <a:solidFill>
                  <a:srgbClr val="E7CF6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47"/>
            <p:cNvGrpSpPr/>
            <p:nvPr/>
          </p:nvGrpSpPr>
          <p:grpSpPr>
            <a:xfrm rot="562843">
              <a:off x="5697438" y="5840305"/>
              <a:ext cx="666047" cy="774146"/>
              <a:chOff x="6106804" y="4039302"/>
              <a:chExt cx="666047" cy="774146"/>
            </a:xfrm>
          </p:grpSpPr>
          <p:sp>
            <p:nvSpPr>
              <p:cNvPr id="57" name="Oval 56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47"/>
            <p:cNvGrpSpPr/>
            <p:nvPr/>
          </p:nvGrpSpPr>
          <p:grpSpPr>
            <a:xfrm rot="2613352">
              <a:off x="5128037" y="5761712"/>
              <a:ext cx="666047" cy="774146"/>
              <a:chOff x="6106804" y="4039302"/>
              <a:chExt cx="666047" cy="774146"/>
            </a:xfrm>
          </p:grpSpPr>
          <p:sp>
            <p:nvSpPr>
              <p:cNvPr id="54" name="Oval 53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Oval 27"/>
            <p:cNvSpPr/>
            <p:nvPr/>
          </p:nvSpPr>
          <p:spPr>
            <a:xfrm>
              <a:off x="6651885" y="3632617"/>
              <a:ext cx="615846" cy="7844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4405860" y="3592643"/>
              <a:ext cx="615846" cy="7844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4891789" y="1550232"/>
              <a:ext cx="1943725" cy="4469567"/>
            </a:xfrm>
            <a:prstGeom prst="trapezoid">
              <a:avLst>
                <a:gd name="adj" fmla="val 20902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0431102">
              <a:off x="5935566" y="2006920"/>
              <a:ext cx="1069877" cy="2156085"/>
            </a:xfrm>
            <a:prstGeom prst="trapezoid">
              <a:avLst>
                <a:gd name="adj" fmla="val 20902"/>
              </a:avLst>
            </a:prstGeom>
            <a:solidFill>
              <a:srgbClr val="D3BE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195734">
              <a:off x="4658904" y="1959450"/>
              <a:ext cx="1069877" cy="2156085"/>
            </a:xfrm>
            <a:prstGeom prst="trapezoid">
              <a:avLst>
                <a:gd name="adj" fmla="val 20902"/>
              </a:avLst>
            </a:prstGeom>
            <a:solidFill>
              <a:srgbClr val="D3BE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>
              <a:off x="4923020" y="1813809"/>
              <a:ext cx="1828800" cy="3372787"/>
            </a:xfrm>
            <a:prstGeom prst="trapezoid">
              <a:avLst>
                <a:gd name="adj" fmla="val 20902"/>
              </a:avLst>
            </a:prstGeom>
            <a:solidFill>
              <a:srgbClr val="D3BE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rapezoid 33"/>
            <p:cNvSpPr/>
            <p:nvPr/>
          </p:nvSpPr>
          <p:spPr>
            <a:xfrm rot="218695">
              <a:off x="4942382" y="1927863"/>
              <a:ext cx="825465" cy="3337608"/>
            </a:xfrm>
            <a:prstGeom prst="trapezoid">
              <a:avLst>
                <a:gd name="adj" fmla="val 20902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rapezoid 34"/>
            <p:cNvSpPr/>
            <p:nvPr/>
          </p:nvSpPr>
          <p:spPr>
            <a:xfrm rot="21332773">
              <a:off x="5919098" y="1932028"/>
              <a:ext cx="825465" cy="3326107"/>
            </a:xfrm>
            <a:prstGeom prst="trapezoid">
              <a:avLst>
                <a:gd name="adj" fmla="val 20902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5286531" y="1073046"/>
              <a:ext cx="1040567" cy="14852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5029200" y="381000"/>
              <a:ext cx="1600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57"/>
            <p:cNvGrpSpPr/>
            <p:nvPr/>
          </p:nvGrpSpPr>
          <p:grpSpPr>
            <a:xfrm>
              <a:off x="4953000" y="5334000"/>
              <a:ext cx="1828800" cy="609600"/>
              <a:chOff x="1371600" y="3962400"/>
              <a:chExt cx="6705600" cy="2057400"/>
            </a:xfrm>
          </p:grpSpPr>
          <p:grpSp>
            <p:nvGrpSpPr>
              <p:cNvPr id="42" name="Group 195"/>
              <p:cNvGrpSpPr/>
              <p:nvPr/>
            </p:nvGrpSpPr>
            <p:grpSpPr>
              <a:xfrm>
                <a:off x="13716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52" name="Right Arrow Callout 51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Quad Arrow 52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196"/>
              <p:cNvGrpSpPr/>
              <p:nvPr/>
            </p:nvGrpSpPr>
            <p:grpSpPr>
              <a:xfrm>
                <a:off x="30480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50" name="Right Arrow Callout 49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Quad Arrow 50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" name="Group 199"/>
              <p:cNvGrpSpPr/>
              <p:nvPr/>
            </p:nvGrpSpPr>
            <p:grpSpPr>
              <a:xfrm>
                <a:off x="47244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48" name="Right Arrow Callout 47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Quad Arrow 48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202"/>
              <p:cNvGrpSpPr/>
              <p:nvPr/>
            </p:nvGrpSpPr>
            <p:grpSpPr>
              <a:xfrm>
                <a:off x="64008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46" name="Right Arrow Callout 45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Quad Arrow 46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9" name="Cloud 38"/>
            <p:cNvSpPr/>
            <p:nvPr/>
          </p:nvSpPr>
          <p:spPr>
            <a:xfrm>
              <a:off x="5334000" y="1676400"/>
              <a:ext cx="914400" cy="762000"/>
            </a:xfrm>
            <a:prstGeom prst="cloud">
              <a:avLst/>
            </a:prstGeom>
            <a:solidFill>
              <a:srgbClr val="E7CF6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lowchart: Delay 39"/>
            <p:cNvSpPr/>
            <p:nvPr/>
          </p:nvSpPr>
          <p:spPr>
            <a:xfrm rot="16200000">
              <a:off x="5494519" y="-113051"/>
              <a:ext cx="609600" cy="1143000"/>
            </a:xfrm>
            <a:prstGeom prst="flowChartDelay">
              <a:avLst/>
            </a:prstGeom>
            <a:solidFill>
              <a:srgbClr val="D3BE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5557603" y="1810062"/>
              <a:ext cx="409731" cy="3035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1905000" y="5638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Paul for both</a:t>
            </a:r>
            <a:endParaRPr lang="en-US" dirty="0"/>
          </a:p>
        </p:txBody>
      </p:sp>
      <p:grpSp>
        <p:nvGrpSpPr>
          <p:cNvPr id="69" name="Group 68"/>
          <p:cNvGrpSpPr/>
          <p:nvPr/>
        </p:nvGrpSpPr>
        <p:grpSpPr>
          <a:xfrm>
            <a:off x="6248400" y="762000"/>
            <a:ext cx="2514600" cy="4876800"/>
            <a:chOff x="4495800" y="1066801"/>
            <a:chExt cx="1600200" cy="3124198"/>
          </a:xfrm>
        </p:grpSpPr>
        <p:sp>
          <p:nvSpPr>
            <p:cNvPr id="70" name="Cloud 69"/>
            <p:cNvSpPr/>
            <p:nvPr/>
          </p:nvSpPr>
          <p:spPr>
            <a:xfrm rot="365569">
              <a:off x="4755675" y="1390098"/>
              <a:ext cx="381000" cy="6096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6128217">
              <a:off x="5396330" y="3876084"/>
              <a:ext cx="264049" cy="36578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4472555">
              <a:off x="5054505" y="3866306"/>
              <a:ext cx="241894" cy="38445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>
              <a:off x="4772378" y="2276311"/>
              <a:ext cx="1177462" cy="1750807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rot="610840">
              <a:off x="4879605" y="2223322"/>
              <a:ext cx="311919" cy="178397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 rot="2901859">
              <a:off x="4596296" y="2789417"/>
              <a:ext cx="221384" cy="42237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20226769">
              <a:off x="5824278" y="2835214"/>
              <a:ext cx="271722" cy="3406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 rot="1442139">
              <a:off x="4730413" y="2171683"/>
              <a:ext cx="328386" cy="917340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 rot="20249249">
              <a:off x="5625963" y="2172731"/>
              <a:ext cx="328386" cy="917340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41"/>
            <p:cNvGrpSpPr/>
            <p:nvPr/>
          </p:nvGrpSpPr>
          <p:grpSpPr>
            <a:xfrm>
              <a:off x="4953000" y="2133599"/>
              <a:ext cx="851881" cy="1870857"/>
              <a:chOff x="6327583" y="3173375"/>
              <a:chExt cx="1142159" cy="1658222"/>
            </a:xfrm>
          </p:grpSpPr>
          <p:sp>
            <p:nvSpPr>
              <p:cNvPr id="86" name="Trapezoid 85"/>
              <p:cNvSpPr/>
              <p:nvPr/>
            </p:nvSpPr>
            <p:spPr>
              <a:xfrm rot="21277925">
                <a:off x="7051537" y="3250380"/>
                <a:ext cx="418205" cy="1581217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Moon 86"/>
              <p:cNvSpPr/>
              <p:nvPr/>
            </p:nvSpPr>
            <p:spPr>
              <a:xfrm rot="15844898">
                <a:off x="6498264" y="3033745"/>
                <a:ext cx="711340" cy="990600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Moon 87"/>
              <p:cNvSpPr/>
              <p:nvPr/>
            </p:nvSpPr>
            <p:spPr>
              <a:xfrm rot="16400088">
                <a:off x="6556621" y="3146096"/>
                <a:ext cx="524331" cy="982407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Moon 88"/>
              <p:cNvSpPr/>
              <p:nvPr/>
            </p:nvSpPr>
            <p:spPr>
              <a:xfrm rot="16400088">
                <a:off x="6670250" y="3192443"/>
                <a:ext cx="298887" cy="970159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0" name="Oval 79"/>
            <p:cNvSpPr/>
            <p:nvPr/>
          </p:nvSpPr>
          <p:spPr>
            <a:xfrm>
              <a:off x="4890452" y="1295400"/>
              <a:ext cx="860453" cy="117917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Cloud 80"/>
            <p:cNvSpPr/>
            <p:nvPr/>
          </p:nvSpPr>
          <p:spPr>
            <a:xfrm rot="19570029">
              <a:off x="5562600" y="1371600"/>
              <a:ext cx="381000" cy="6096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>
              <a:off x="4800600" y="1371600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ounded Rectangle 82"/>
            <p:cNvSpPr/>
            <p:nvPr/>
          </p:nvSpPr>
          <p:spPr>
            <a:xfrm rot="5400000">
              <a:off x="5127346" y="7400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Cloud 83"/>
            <p:cNvSpPr/>
            <p:nvPr/>
          </p:nvSpPr>
          <p:spPr>
            <a:xfrm rot="15781698">
              <a:off x="5062944" y="1935243"/>
              <a:ext cx="478051" cy="64467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5105400" y="2133600"/>
              <a:ext cx="304800" cy="152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6858000" y="58674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Silas</a:t>
            </a:r>
            <a:endParaRPr lang="en-US" dirty="0"/>
          </a:p>
        </p:txBody>
      </p:sp>
      <p:grpSp>
        <p:nvGrpSpPr>
          <p:cNvPr id="91" name="Group 90"/>
          <p:cNvGrpSpPr/>
          <p:nvPr/>
        </p:nvGrpSpPr>
        <p:grpSpPr>
          <a:xfrm>
            <a:off x="4038600" y="1905000"/>
            <a:ext cx="2133600" cy="4648200"/>
            <a:chOff x="2133600" y="1828800"/>
            <a:chExt cx="2133600" cy="4648200"/>
          </a:xfrm>
        </p:grpSpPr>
        <p:grpSp>
          <p:nvGrpSpPr>
            <p:cNvPr id="92" name="Group 94"/>
            <p:cNvGrpSpPr/>
            <p:nvPr/>
          </p:nvGrpSpPr>
          <p:grpSpPr>
            <a:xfrm>
              <a:off x="2133600" y="1828800"/>
              <a:ext cx="2133600" cy="4648200"/>
              <a:chOff x="4405860" y="139189"/>
              <a:chExt cx="2861871" cy="6475262"/>
            </a:xfrm>
          </p:grpSpPr>
          <p:grpSp>
            <p:nvGrpSpPr>
              <p:cNvPr id="93" name="Group 86"/>
              <p:cNvGrpSpPr/>
              <p:nvPr/>
            </p:nvGrpSpPr>
            <p:grpSpPr>
              <a:xfrm rot="2107423">
                <a:off x="4802579" y="139189"/>
                <a:ext cx="743864" cy="1806453"/>
                <a:chOff x="7696200" y="914400"/>
                <a:chExt cx="685800" cy="2438400"/>
              </a:xfrm>
            </p:grpSpPr>
            <p:sp>
              <p:nvSpPr>
                <p:cNvPr id="144" name="Moon 42"/>
                <p:cNvSpPr/>
                <p:nvPr/>
              </p:nvSpPr>
              <p:spPr>
                <a:xfrm>
                  <a:off x="76962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Moon 43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Moon 44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Oval 45"/>
                <p:cNvSpPr/>
                <p:nvPr/>
              </p:nvSpPr>
              <p:spPr>
                <a:xfrm>
                  <a:off x="7772400" y="1066800"/>
                  <a:ext cx="381000" cy="1828800"/>
                </a:xfrm>
                <a:prstGeom prst="ellipse">
                  <a:avLst/>
                </a:prstGeom>
                <a:solidFill>
                  <a:srgbClr val="E7CF67"/>
                </a:solidFill>
                <a:ln>
                  <a:solidFill>
                    <a:srgbClr val="E7CF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" name="Group 87"/>
              <p:cNvGrpSpPr/>
              <p:nvPr/>
            </p:nvGrpSpPr>
            <p:grpSpPr>
              <a:xfrm rot="19262140" flipH="1">
                <a:off x="6126313" y="231425"/>
                <a:ext cx="743864" cy="1645187"/>
                <a:chOff x="7696200" y="914400"/>
                <a:chExt cx="685800" cy="2438400"/>
              </a:xfrm>
            </p:grpSpPr>
            <p:sp>
              <p:nvSpPr>
                <p:cNvPr id="140" name="Moon 38"/>
                <p:cNvSpPr/>
                <p:nvPr/>
              </p:nvSpPr>
              <p:spPr>
                <a:xfrm>
                  <a:off x="76962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39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40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E7CF6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Oval 41"/>
                <p:cNvSpPr/>
                <p:nvPr/>
              </p:nvSpPr>
              <p:spPr>
                <a:xfrm>
                  <a:off x="7772400" y="1066800"/>
                  <a:ext cx="381000" cy="1828800"/>
                </a:xfrm>
                <a:prstGeom prst="ellipse">
                  <a:avLst/>
                </a:prstGeom>
                <a:solidFill>
                  <a:srgbClr val="E7CF67"/>
                </a:solidFill>
                <a:ln>
                  <a:solidFill>
                    <a:srgbClr val="E7CF6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47"/>
              <p:cNvGrpSpPr/>
              <p:nvPr/>
            </p:nvGrpSpPr>
            <p:grpSpPr>
              <a:xfrm rot="562843">
                <a:off x="5697438" y="5840305"/>
                <a:ext cx="666047" cy="774146"/>
                <a:chOff x="6106804" y="4039302"/>
                <a:chExt cx="666047" cy="774146"/>
              </a:xfrm>
            </p:grpSpPr>
            <p:sp>
              <p:nvSpPr>
                <p:cNvPr id="137" name="Oval 35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36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37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47"/>
              <p:cNvGrpSpPr/>
              <p:nvPr/>
            </p:nvGrpSpPr>
            <p:grpSpPr>
              <a:xfrm rot="2613352">
                <a:off x="5128037" y="5761712"/>
                <a:ext cx="666047" cy="774146"/>
                <a:chOff x="6106804" y="4039302"/>
                <a:chExt cx="666047" cy="774146"/>
              </a:xfrm>
            </p:grpSpPr>
            <p:sp>
              <p:nvSpPr>
                <p:cNvPr id="134" name="Oval 32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33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Oval 34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8" name="Oval 107"/>
              <p:cNvSpPr/>
              <p:nvPr/>
            </p:nvSpPr>
            <p:spPr>
              <a:xfrm>
                <a:off x="6651885" y="3632617"/>
                <a:ext cx="615846" cy="78448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4405860" y="3592643"/>
                <a:ext cx="615846" cy="78448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rapezoid 109"/>
              <p:cNvSpPr/>
              <p:nvPr/>
            </p:nvSpPr>
            <p:spPr>
              <a:xfrm>
                <a:off x="4891789" y="1550232"/>
                <a:ext cx="1943725" cy="4469567"/>
              </a:xfrm>
              <a:prstGeom prst="trapezoid">
                <a:avLst>
                  <a:gd name="adj" fmla="val 20902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Trapezoid 110"/>
              <p:cNvSpPr/>
              <p:nvPr/>
            </p:nvSpPr>
            <p:spPr>
              <a:xfrm rot="20431102">
                <a:off x="5935566" y="2006920"/>
                <a:ext cx="1069877" cy="2156085"/>
              </a:xfrm>
              <a:prstGeom prst="trapezoid">
                <a:avLst>
                  <a:gd name="adj" fmla="val 20902"/>
                </a:avLst>
              </a:prstGeom>
              <a:solidFill>
                <a:srgbClr val="D3BE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Trapezoid 111"/>
              <p:cNvSpPr/>
              <p:nvPr/>
            </p:nvSpPr>
            <p:spPr>
              <a:xfrm rot="1195734">
                <a:off x="4658904" y="1959450"/>
                <a:ext cx="1069877" cy="2156085"/>
              </a:xfrm>
              <a:prstGeom prst="trapezoid">
                <a:avLst>
                  <a:gd name="adj" fmla="val 20902"/>
                </a:avLst>
              </a:prstGeom>
              <a:solidFill>
                <a:srgbClr val="D3BE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rapezoid 112"/>
              <p:cNvSpPr/>
              <p:nvPr/>
            </p:nvSpPr>
            <p:spPr>
              <a:xfrm>
                <a:off x="4923020" y="1813809"/>
                <a:ext cx="1828800" cy="3372787"/>
              </a:xfrm>
              <a:prstGeom prst="trapezoid">
                <a:avLst>
                  <a:gd name="adj" fmla="val 20902"/>
                </a:avLst>
              </a:prstGeom>
              <a:solidFill>
                <a:srgbClr val="D3BE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Trapezoid 113"/>
              <p:cNvSpPr/>
              <p:nvPr/>
            </p:nvSpPr>
            <p:spPr>
              <a:xfrm rot="218695">
                <a:off x="4942382" y="1927863"/>
                <a:ext cx="825465" cy="3337608"/>
              </a:xfrm>
              <a:prstGeom prst="trapezoid">
                <a:avLst>
                  <a:gd name="adj" fmla="val 20902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Trapezoid 114"/>
              <p:cNvSpPr/>
              <p:nvPr/>
            </p:nvSpPr>
            <p:spPr>
              <a:xfrm rot="21332773">
                <a:off x="5919098" y="1932028"/>
                <a:ext cx="825465" cy="3326107"/>
              </a:xfrm>
              <a:prstGeom prst="trapezoid">
                <a:avLst>
                  <a:gd name="adj" fmla="val 20902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4"/>
              <p:cNvSpPr/>
              <p:nvPr/>
            </p:nvSpPr>
            <p:spPr>
              <a:xfrm>
                <a:off x="5286531" y="1073046"/>
                <a:ext cx="1040567" cy="148527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5"/>
              <p:cNvSpPr/>
              <p:nvPr/>
            </p:nvSpPr>
            <p:spPr>
              <a:xfrm>
                <a:off x="5029200" y="381000"/>
                <a:ext cx="16002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7" name="Group 57"/>
              <p:cNvGrpSpPr/>
              <p:nvPr/>
            </p:nvGrpSpPr>
            <p:grpSpPr>
              <a:xfrm>
                <a:off x="4953000" y="5334000"/>
                <a:ext cx="1828800" cy="609600"/>
                <a:chOff x="1371600" y="3962400"/>
                <a:chExt cx="6705600" cy="2057400"/>
              </a:xfrm>
            </p:grpSpPr>
            <p:grpSp>
              <p:nvGrpSpPr>
                <p:cNvPr id="118" name="Group 195"/>
                <p:cNvGrpSpPr/>
                <p:nvPr/>
              </p:nvGrpSpPr>
              <p:grpSpPr>
                <a:xfrm>
                  <a:off x="13716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132" name="Right Arrow Callout 131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Quad Arrow 132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2" name="Group 196"/>
                <p:cNvGrpSpPr/>
                <p:nvPr/>
              </p:nvGrpSpPr>
              <p:grpSpPr>
                <a:xfrm>
                  <a:off x="30480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130" name="Right Arrow Callout 28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Quad Arrow 130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3" name="Group 199"/>
                <p:cNvGrpSpPr/>
                <p:nvPr/>
              </p:nvGrpSpPr>
              <p:grpSpPr>
                <a:xfrm>
                  <a:off x="47244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128" name="Right Arrow Callout 127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Quad Arrow 128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202"/>
                <p:cNvGrpSpPr/>
                <p:nvPr/>
              </p:nvGrpSpPr>
              <p:grpSpPr>
                <a:xfrm>
                  <a:off x="64008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126" name="Right Arrow Callout 125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Quad Arrow 126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19" name="Cloud 17"/>
              <p:cNvSpPr/>
              <p:nvPr/>
            </p:nvSpPr>
            <p:spPr>
              <a:xfrm>
                <a:off x="5334000" y="1676400"/>
                <a:ext cx="914400" cy="762000"/>
              </a:xfrm>
              <a:prstGeom prst="cloud">
                <a:avLst/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Flowchart: Delay 119"/>
              <p:cNvSpPr/>
              <p:nvPr/>
            </p:nvSpPr>
            <p:spPr>
              <a:xfrm rot="16200000">
                <a:off x="5494519" y="-113051"/>
                <a:ext cx="609600" cy="1143000"/>
              </a:xfrm>
              <a:prstGeom prst="flowChartDelay">
                <a:avLst/>
              </a:prstGeom>
              <a:solidFill>
                <a:srgbClr val="D3BE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5557603" y="1810062"/>
                <a:ext cx="409731" cy="30355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" name="Group 15"/>
            <p:cNvGrpSpPr/>
            <p:nvPr/>
          </p:nvGrpSpPr>
          <p:grpSpPr>
            <a:xfrm rot="1408708">
              <a:off x="3256717" y="3639259"/>
              <a:ext cx="930903" cy="1241204"/>
              <a:chOff x="838200" y="1371600"/>
              <a:chExt cx="1524000" cy="1752600"/>
            </a:xfrm>
          </p:grpSpPr>
          <p:sp>
            <p:nvSpPr>
              <p:cNvPr id="95" name="Rounded Rectangle 94"/>
              <p:cNvSpPr/>
              <p:nvPr/>
            </p:nvSpPr>
            <p:spPr>
              <a:xfrm>
                <a:off x="990600" y="1447800"/>
                <a:ext cx="1219200" cy="16764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Rounded Rectangle 95"/>
              <p:cNvSpPr/>
              <p:nvPr/>
            </p:nvSpPr>
            <p:spPr>
              <a:xfrm>
                <a:off x="1066800" y="1447800"/>
                <a:ext cx="1219200" cy="16764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Rounded Rectangle 96"/>
              <p:cNvSpPr/>
              <p:nvPr/>
            </p:nvSpPr>
            <p:spPr>
              <a:xfrm>
                <a:off x="1143000" y="1371600"/>
                <a:ext cx="1219200" cy="16764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Donut 97"/>
              <p:cNvSpPr/>
              <p:nvPr/>
            </p:nvSpPr>
            <p:spPr>
              <a:xfrm>
                <a:off x="838200" y="2057400"/>
                <a:ext cx="533400" cy="304800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9" name="Donut 98"/>
              <p:cNvSpPr/>
              <p:nvPr/>
            </p:nvSpPr>
            <p:spPr>
              <a:xfrm>
                <a:off x="838200" y="2438400"/>
                <a:ext cx="533400" cy="304800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Donut 99"/>
              <p:cNvSpPr/>
              <p:nvPr/>
            </p:nvSpPr>
            <p:spPr>
              <a:xfrm>
                <a:off x="838200" y="1676400"/>
                <a:ext cx="533400" cy="304800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Plaque 100"/>
              <p:cNvSpPr/>
              <p:nvPr/>
            </p:nvSpPr>
            <p:spPr>
              <a:xfrm>
                <a:off x="914400" y="1676400"/>
                <a:ext cx="381000" cy="381000"/>
              </a:xfrm>
              <a:prstGeom prst="plaque">
                <a:avLst>
                  <a:gd name="adj" fmla="val 40196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Plaque 101"/>
              <p:cNvSpPr/>
              <p:nvPr/>
            </p:nvSpPr>
            <p:spPr>
              <a:xfrm>
                <a:off x="914400" y="2057400"/>
                <a:ext cx="381000" cy="381000"/>
              </a:xfrm>
              <a:prstGeom prst="plaque">
                <a:avLst>
                  <a:gd name="adj" fmla="val 40196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Plaque 102"/>
              <p:cNvSpPr/>
              <p:nvPr/>
            </p:nvSpPr>
            <p:spPr>
              <a:xfrm>
                <a:off x="914400" y="2514600"/>
                <a:ext cx="381000" cy="381000"/>
              </a:xfrm>
              <a:prstGeom prst="plaque">
                <a:avLst>
                  <a:gd name="adj" fmla="val 40196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4" name="Oval 93"/>
            <p:cNvSpPr/>
            <p:nvPr/>
          </p:nvSpPr>
          <p:spPr>
            <a:xfrm>
              <a:off x="3886200" y="4419600"/>
              <a:ext cx="381000" cy="3345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2"/>
          <p:cNvGrpSpPr/>
          <p:nvPr/>
        </p:nvGrpSpPr>
        <p:grpSpPr>
          <a:xfrm>
            <a:off x="381000" y="457200"/>
            <a:ext cx="2520305" cy="5333999"/>
            <a:chOff x="381000" y="457200"/>
            <a:chExt cx="2520305" cy="5333999"/>
          </a:xfrm>
        </p:grpSpPr>
        <p:sp>
          <p:nvSpPr>
            <p:cNvPr id="7" name="Oval 6"/>
            <p:cNvSpPr/>
            <p:nvPr/>
          </p:nvSpPr>
          <p:spPr>
            <a:xfrm rot="2901859">
              <a:off x="488257" y="3428801"/>
              <a:ext cx="470737" cy="68525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442139">
              <a:off x="730443" y="2368808"/>
              <a:ext cx="740567" cy="1553846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0226769">
              <a:off x="2355482" y="3464741"/>
              <a:ext cx="545823" cy="70060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249249">
              <a:off x="2024693" y="2430513"/>
              <a:ext cx="666092" cy="1553846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Cloud 2"/>
            <p:cNvSpPr/>
            <p:nvPr/>
          </p:nvSpPr>
          <p:spPr>
            <a:xfrm rot="11274506">
              <a:off x="577468" y="1140778"/>
              <a:ext cx="2209800" cy="1757796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6128217">
              <a:off x="1837209" y="5175877"/>
              <a:ext cx="474843" cy="75580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4472555">
              <a:off x="1116645" y="5134595"/>
              <a:ext cx="410712" cy="83714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805882" y="2499725"/>
              <a:ext cx="1840063" cy="2965624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/>
            <p:cNvSpPr/>
            <p:nvPr/>
          </p:nvSpPr>
          <p:spPr>
            <a:xfrm rot="10800000">
              <a:off x="1295400" y="2590800"/>
              <a:ext cx="774074" cy="426119"/>
            </a:xfrm>
            <a:prstGeom prst="trapezoid">
              <a:avLst>
                <a:gd name="adj" fmla="val 29555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42"/>
            <p:cNvGrpSpPr/>
            <p:nvPr/>
          </p:nvGrpSpPr>
          <p:grpSpPr>
            <a:xfrm>
              <a:off x="1219200" y="2667000"/>
              <a:ext cx="914400" cy="1268963"/>
              <a:chOff x="5943600" y="3048000"/>
              <a:chExt cx="1676400" cy="2590800"/>
            </a:xfrm>
          </p:grpSpPr>
          <p:sp>
            <p:nvSpPr>
              <p:cNvPr id="25" name="Rectangle 24"/>
              <p:cNvSpPr/>
              <p:nvPr/>
            </p:nvSpPr>
            <p:spPr>
              <a:xfrm>
                <a:off x="5943600" y="3810000"/>
                <a:ext cx="1676400" cy="1828800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Donut 26"/>
              <p:cNvSpPr/>
              <p:nvPr/>
            </p:nvSpPr>
            <p:spPr>
              <a:xfrm>
                <a:off x="6096000" y="3048000"/>
                <a:ext cx="304800" cy="914400"/>
              </a:xfrm>
              <a:prstGeom prst="donut">
                <a:avLst/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Donut 27"/>
              <p:cNvSpPr/>
              <p:nvPr/>
            </p:nvSpPr>
            <p:spPr>
              <a:xfrm>
                <a:off x="7010400" y="3048000"/>
                <a:ext cx="304800" cy="914400"/>
              </a:xfrm>
              <a:prstGeom prst="donut">
                <a:avLst/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" name="Group 33"/>
              <p:cNvGrpSpPr/>
              <p:nvPr/>
            </p:nvGrpSpPr>
            <p:grpSpPr>
              <a:xfrm>
                <a:off x="6096000" y="3953656"/>
                <a:ext cx="1357859" cy="424381"/>
                <a:chOff x="6096000" y="3953656"/>
                <a:chExt cx="1357859" cy="424381"/>
              </a:xfrm>
            </p:grpSpPr>
            <p:sp>
              <p:nvSpPr>
                <p:cNvPr id="31" name="Rectangle 30"/>
                <p:cNvSpPr/>
                <p:nvPr/>
              </p:nvSpPr>
              <p:spPr>
                <a:xfrm>
                  <a:off x="6096000" y="3962401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ctangle 31"/>
                <p:cNvSpPr/>
                <p:nvPr/>
              </p:nvSpPr>
              <p:spPr>
                <a:xfrm>
                  <a:off x="6561944" y="395365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Rectangle 32"/>
                <p:cNvSpPr/>
                <p:nvPr/>
              </p:nvSpPr>
              <p:spPr>
                <a:xfrm>
                  <a:off x="7072859" y="395490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34"/>
              <p:cNvGrpSpPr/>
              <p:nvPr/>
            </p:nvGrpSpPr>
            <p:grpSpPr>
              <a:xfrm>
                <a:off x="6083509" y="4480810"/>
                <a:ext cx="1357859" cy="424381"/>
                <a:chOff x="6096000" y="3953656"/>
                <a:chExt cx="1357859" cy="424381"/>
              </a:xfrm>
            </p:grpSpPr>
            <p:sp>
              <p:nvSpPr>
                <p:cNvPr id="36" name="Rectangle 35"/>
                <p:cNvSpPr/>
                <p:nvPr/>
              </p:nvSpPr>
              <p:spPr>
                <a:xfrm>
                  <a:off x="6096000" y="3962401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>
                  <a:off x="6561944" y="395365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ectangle 37"/>
                <p:cNvSpPr/>
                <p:nvPr/>
              </p:nvSpPr>
              <p:spPr>
                <a:xfrm>
                  <a:off x="7072859" y="395490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" name="Group 38"/>
              <p:cNvGrpSpPr/>
              <p:nvPr/>
            </p:nvGrpSpPr>
            <p:grpSpPr>
              <a:xfrm>
                <a:off x="6098498" y="4975486"/>
                <a:ext cx="1357859" cy="424381"/>
                <a:chOff x="6096000" y="3953656"/>
                <a:chExt cx="1357859" cy="424381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6096000" y="3962401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>
                  <a:off x="6561944" y="395365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Rectangle 41"/>
                <p:cNvSpPr/>
                <p:nvPr/>
              </p:nvSpPr>
              <p:spPr>
                <a:xfrm>
                  <a:off x="7072859" y="395490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" name="Oval 16"/>
            <p:cNvSpPr/>
            <p:nvPr/>
          </p:nvSpPr>
          <p:spPr>
            <a:xfrm>
              <a:off x="990400" y="1176771"/>
              <a:ext cx="1344662" cy="165878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50"/>
            <p:cNvGrpSpPr/>
            <p:nvPr/>
          </p:nvGrpSpPr>
          <p:grpSpPr>
            <a:xfrm>
              <a:off x="893164" y="5105400"/>
              <a:ext cx="1600200" cy="300904"/>
              <a:chOff x="5867400" y="3538928"/>
              <a:chExt cx="3356548" cy="811967"/>
            </a:xfrm>
          </p:grpSpPr>
          <p:sp>
            <p:nvSpPr>
              <p:cNvPr id="44" name="Flowchart: Or 43"/>
              <p:cNvSpPr/>
              <p:nvPr/>
            </p:nvSpPr>
            <p:spPr>
              <a:xfrm>
                <a:off x="5867400" y="3581400"/>
                <a:ext cx="838200" cy="762000"/>
              </a:xfrm>
              <a:prstGeom prst="flowChartOr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Flowchart: Or 44"/>
              <p:cNvSpPr/>
              <p:nvPr/>
            </p:nvSpPr>
            <p:spPr>
              <a:xfrm>
                <a:off x="6705600" y="3581400"/>
                <a:ext cx="838200" cy="762000"/>
              </a:xfrm>
              <a:prstGeom prst="flowChartOr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lowchart: Or 45"/>
              <p:cNvSpPr/>
              <p:nvPr/>
            </p:nvSpPr>
            <p:spPr>
              <a:xfrm>
                <a:off x="7543800" y="3581400"/>
                <a:ext cx="838200" cy="762000"/>
              </a:xfrm>
              <a:prstGeom prst="flowChartOr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Flowchart: Or 46"/>
              <p:cNvSpPr/>
              <p:nvPr/>
            </p:nvSpPr>
            <p:spPr>
              <a:xfrm>
                <a:off x="8385748" y="3588895"/>
                <a:ext cx="838200" cy="762000"/>
              </a:xfrm>
              <a:prstGeom prst="flowChartOr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Diamond 47"/>
              <p:cNvSpPr/>
              <p:nvPr/>
            </p:nvSpPr>
            <p:spPr>
              <a:xfrm>
                <a:off x="6477000" y="3581400"/>
                <a:ext cx="457200" cy="762000"/>
              </a:xfrm>
              <a:prstGeom prst="diamond">
                <a:avLst/>
              </a:prstGeom>
              <a:solidFill>
                <a:srgbClr val="F5DD7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Diamond 48"/>
              <p:cNvSpPr/>
              <p:nvPr/>
            </p:nvSpPr>
            <p:spPr>
              <a:xfrm>
                <a:off x="7312702" y="3560164"/>
                <a:ext cx="457200" cy="762000"/>
              </a:xfrm>
              <a:prstGeom prst="diamond">
                <a:avLst/>
              </a:prstGeom>
              <a:solidFill>
                <a:srgbClr val="F5DD7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Diamond 49"/>
              <p:cNvSpPr/>
              <p:nvPr/>
            </p:nvSpPr>
            <p:spPr>
              <a:xfrm>
                <a:off x="8148404" y="3538928"/>
                <a:ext cx="457200" cy="762000"/>
              </a:xfrm>
              <a:prstGeom prst="diamond">
                <a:avLst/>
              </a:prstGeom>
              <a:solidFill>
                <a:srgbClr val="F5DD7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61"/>
            <p:cNvGrpSpPr/>
            <p:nvPr/>
          </p:nvGrpSpPr>
          <p:grpSpPr>
            <a:xfrm>
              <a:off x="914400" y="457200"/>
              <a:ext cx="1582762" cy="1324962"/>
              <a:chOff x="3657600" y="3963724"/>
              <a:chExt cx="1582762" cy="1324962"/>
            </a:xfrm>
          </p:grpSpPr>
          <p:sp>
            <p:nvSpPr>
              <p:cNvPr id="61" name="Moon 60"/>
              <p:cNvSpPr/>
              <p:nvPr/>
            </p:nvSpPr>
            <p:spPr>
              <a:xfrm rot="5720381">
                <a:off x="4033796" y="3667089"/>
                <a:ext cx="909932" cy="1503201"/>
              </a:xfrm>
              <a:prstGeom prst="moon">
                <a:avLst>
                  <a:gd name="adj" fmla="val 74044"/>
                </a:avLst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Moon 51"/>
              <p:cNvSpPr/>
              <p:nvPr/>
            </p:nvSpPr>
            <p:spPr>
              <a:xfrm rot="5720381">
                <a:off x="4140189" y="3948698"/>
                <a:ext cx="609600" cy="1371600"/>
              </a:xfrm>
              <a:prstGeom prst="moon">
                <a:avLst>
                  <a:gd name="adj" fmla="val 74044"/>
                </a:avLst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ed Rectangle 11"/>
              <p:cNvSpPr/>
              <p:nvPr/>
            </p:nvSpPr>
            <p:spPr>
              <a:xfrm rot="5400000">
                <a:off x="4146378" y="4235622"/>
                <a:ext cx="564286" cy="1541842"/>
              </a:xfrm>
              <a:prstGeom prst="roundRect">
                <a:avLst>
                  <a:gd name="adj" fmla="val 50000"/>
                </a:avLst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 flipV="1">
                <a:off x="3733800" y="4953000"/>
                <a:ext cx="1371600" cy="321117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52"/>
              <p:cNvGrpSpPr/>
              <p:nvPr/>
            </p:nvGrpSpPr>
            <p:grpSpPr>
              <a:xfrm>
                <a:off x="3733800" y="4953000"/>
                <a:ext cx="1295400" cy="243589"/>
                <a:chOff x="5867400" y="3538928"/>
                <a:chExt cx="3356548" cy="811967"/>
              </a:xfrm>
            </p:grpSpPr>
            <p:sp>
              <p:nvSpPr>
                <p:cNvPr id="54" name="Flowchart: Or 53"/>
                <p:cNvSpPr/>
                <p:nvPr/>
              </p:nvSpPr>
              <p:spPr>
                <a:xfrm>
                  <a:off x="5867400" y="3581400"/>
                  <a:ext cx="838200" cy="762000"/>
                </a:xfrm>
                <a:prstGeom prst="flowChartOr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Flowchart: Or 54"/>
                <p:cNvSpPr/>
                <p:nvPr/>
              </p:nvSpPr>
              <p:spPr>
                <a:xfrm>
                  <a:off x="6705600" y="3581400"/>
                  <a:ext cx="838200" cy="762000"/>
                </a:xfrm>
                <a:prstGeom prst="flowChartOr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Flowchart: Or 55"/>
                <p:cNvSpPr/>
                <p:nvPr/>
              </p:nvSpPr>
              <p:spPr>
                <a:xfrm>
                  <a:off x="7543800" y="3581400"/>
                  <a:ext cx="838200" cy="762000"/>
                </a:xfrm>
                <a:prstGeom prst="flowChartOr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Flowchart: Or 56"/>
                <p:cNvSpPr/>
                <p:nvPr/>
              </p:nvSpPr>
              <p:spPr>
                <a:xfrm>
                  <a:off x="8385748" y="3588895"/>
                  <a:ext cx="838200" cy="762000"/>
                </a:xfrm>
                <a:prstGeom prst="flowChartOr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Diamond 57"/>
                <p:cNvSpPr/>
                <p:nvPr/>
              </p:nvSpPr>
              <p:spPr>
                <a:xfrm>
                  <a:off x="6477000" y="3581400"/>
                  <a:ext cx="457200" cy="762000"/>
                </a:xfrm>
                <a:prstGeom prst="diamond">
                  <a:avLst/>
                </a:prstGeom>
                <a:solidFill>
                  <a:srgbClr val="F5DD7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7312702" y="3560164"/>
                  <a:ext cx="457200" cy="762000"/>
                </a:xfrm>
                <a:prstGeom prst="diamond">
                  <a:avLst/>
                </a:prstGeom>
                <a:solidFill>
                  <a:srgbClr val="F5DD7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8148404" y="3538928"/>
                  <a:ext cx="457200" cy="762000"/>
                </a:xfrm>
                <a:prstGeom prst="diamond">
                  <a:avLst/>
                </a:prstGeom>
                <a:solidFill>
                  <a:srgbClr val="F5DD7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64" name="TextBox 63"/>
          <p:cNvSpPr txBox="1"/>
          <p:nvPr/>
        </p:nvSpPr>
        <p:spPr>
          <a:xfrm>
            <a:off x="914400" y="6324600"/>
            <a:ext cx="2895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Nicodemus the Pharisee</a:t>
            </a:r>
            <a:endParaRPr lang="en-US" dirty="0"/>
          </a:p>
        </p:txBody>
      </p:sp>
      <p:grpSp>
        <p:nvGrpSpPr>
          <p:cNvPr id="21" name="Group 98"/>
          <p:cNvGrpSpPr/>
          <p:nvPr/>
        </p:nvGrpSpPr>
        <p:grpSpPr>
          <a:xfrm>
            <a:off x="4267200" y="381000"/>
            <a:ext cx="3078272" cy="5757929"/>
            <a:chOff x="4483191" y="719072"/>
            <a:chExt cx="3078272" cy="5757929"/>
          </a:xfrm>
        </p:grpSpPr>
        <p:sp>
          <p:nvSpPr>
            <p:cNvPr id="71" name="Oval 70"/>
            <p:cNvSpPr/>
            <p:nvPr/>
          </p:nvSpPr>
          <p:spPr>
            <a:xfrm rot="6128217">
              <a:off x="6205364" y="5910987"/>
              <a:ext cx="470136" cy="66189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4472555">
              <a:off x="5586502" y="5893306"/>
              <a:ext cx="430690" cy="69567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20226769">
              <a:off x="6975913" y="4063040"/>
              <a:ext cx="491687" cy="60647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 rot="2901859">
              <a:off x="4737878" y="4018091"/>
              <a:ext cx="508504" cy="76429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 rot="20249249">
              <a:off x="6445861" y="2917568"/>
              <a:ext cx="772200" cy="1633314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 rot="1442139">
              <a:off x="5002804" y="2907303"/>
              <a:ext cx="783281" cy="1633314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>
              <a:off x="5072474" y="3067919"/>
              <a:ext cx="2130646" cy="3117293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ctangle 87"/>
            <p:cNvSpPr/>
            <p:nvPr/>
          </p:nvSpPr>
          <p:spPr>
            <a:xfrm>
              <a:off x="5791200" y="3048000"/>
              <a:ext cx="609600" cy="6096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Cloud 65"/>
            <p:cNvSpPr/>
            <p:nvPr/>
          </p:nvSpPr>
          <p:spPr>
            <a:xfrm>
              <a:off x="6324600" y="2057400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Cloud 66"/>
            <p:cNvSpPr/>
            <p:nvPr/>
          </p:nvSpPr>
          <p:spPr>
            <a:xfrm>
              <a:off x="6324600" y="1371600"/>
              <a:ext cx="838200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Cloud 67"/>
            <p:cNvSpPr/>
            <p:nvPr/>
          </p:nvSpPr>
          <p:spPr>
            <a:xfrm rot="19357175">
              <a:off x="6033395" y="84046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Cloud 68"/>
            <p:cNvSpPr/>
            <p:nvPr/>
          </p:nvSpPr>
          <p:spPr>
            <a:xfrm rot="1400185">
              <a:off x="5007542" y="1057662"/>
              <a:ext cx="901268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Cloud 69"/>
            <p:cNvSpPr/>
            <p:nvPr/>
          </p:nvSpPr>
          <p:spPr>
            <a:xfrm>
              <a:off x="4661796" y="1901316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>
              <a:off x="5486400" y="1321418"/>
              <a:ext cx="1143000" cy="20995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Cloud 80"/>
            <p:cNvSpPr/>
            <p:nvPr/>
          </p:nvSpPr>
          <p:spPr>
            <a:xfrm rot="17055069">
              <a:off x="5486752" y="70730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Moon 84"/>
            <p:cNvSpPr/>
            <p:nvPr/>
          </p:nvSpPr>
          <p:spPr>
            <a:xfrm rot="5773918">
              <a:off x="5614017" y="132528"/>
              <a:ext cx="997660" cy="2170747"/>
            </a:xfrm>
            <a:prstGeom prst="moon">
              <a:avLst>
                <a:gd name="adj" fmla="val 70972"/>
              </a:avLst>
            </a:prstGeom>
            <a:solidFill>
              <a:srgbClr val="BF835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rot="675368">
              <a:off x="4483191" y="1096799"/>
              <a:ext cx="920669" cy="3357836"/>
            </a:xfrm>
            <a:prstGeom prst="trapezoid">
              <a:avLst>
                <a:gd name="adj" fmla="val 36694"/>
              </a:avLst>
            </a:prstGeom>
            <a:solidFill>
              <a:srgbClr val="BF835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20790072">
              <a:off x="6837724" y="1183595"/>
              <a:ext cx="723739" cy="3176352"/>
            </a:xfrm>
            <a:prstGeom prst="trapezoid">
              <a:avLst/>
            </a:prstGeom>
            <a:solidFill>
              <a:srgbClr val="BF835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3509433">
              <a:off x="5275162" y="890947"/>
              <a:ext cx="505068" cy="681044"/>
            </a:xfrm>
            <a:prstGeom prst="ellipse">
              <a:avLst/>
            </a:prstGeom>
            <a:solidFill>
              <a:srgbClr val="BF83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5596444">
              <a:off x="6426456" y="921647"/>
              <a:ext cx="505068" cy="681044"/>
            </a:xfrm>
            <a:prstGeom prst="ellipse">
              <a:avLst/>
            </a:prstGeom>
            <a:solidFill>
              <a:srgbClr val="BF835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5029200" y="1295400"/>
              <a:ext cx="2057400" cy="304800"/>
            </a:xfrm>
            <a:prstGeom prst="roundRect">
              <a:avLst/>
            </a:prstGeom>
            <a:solidFill>
              <a:srgbClr val="DAAD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92"/>
            <p:cNvGrpSpPr/>
            <p:nvPr/>
          </p:nvGrpSpPr>
          <p:grpSpPr>
            <a:xfrm>
              <a:off x="5105400" y="5638800"/>
              <a:ext cx="2044700" cy="533400"/>
              <a:chOff x="4343400" y="1905000"/>
              <a:chExt cx="4721772" cy="1143000"/>
            </a:xfrm>
            <a:solidFill>
              <a:srgbClr val="BF8351"/>
            </a:solidFill>
          </p:grpSpPr>
          <p:sp>
            <p:nvSpPr>
              <p:cNvPr id="94" name="Quad Arrow Callout 93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Quad Arrow Callout 94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Quad Arrow Callout 95"/>
              <p:cNvSpPr/>
              <p:nvPr/>
            </p:nvSpPr>
            <p:spPr>
              <a:xfrm>
                <a:off x="61722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Quad Arrow Callout 96"/>
              <p:cNvSpPr/>
              <p:nvPr/>
            </p:nvSpPr>
            <p:spPr>
              <a:xfrm>
                <a:off x="70866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Quad Arrow Callout 97"/>
              <p:cNvSpPr/>
              <p:nvPr/>
            </p:nvSpPr>
            <p:spPr>
              <a:xfrm>
                <a:off x="80010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0" name="TextBox 99"/>
          <p:cNvSpPr txBox="1"/>
          <p:nvPr/>
        </p:nvSpPr>
        <p:spPr>
          <a:xfrm>
            <a:off x="7391400" y="5943600"/>
            <a:ext cx="990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Woman at the well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TextBox 64"/>
          <p:cNvSpPr txBox="1"/>
          <p:nvPr/>
        </p:nvSpPr>
        <p:spPr>
          <a:xfrm>
            <a:off x="1143000" y="5715000"/>
            <a:ext cx="1371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Philip in Acts</a:t>
            </a:r>
            <a:endParaRPr lang="en-US" dirty="0"/>
          </a:p>
        </p:txBody>
      </p:sp>
      <p:grpSp>
        <p:nvGrpSpPr>
          <p:cNvPr id="66" name="Group 65"/>
          <p:cNvGrpSpPr/>
          <p:nvPr/>
        </p:nvGrpSpPr>
        <p:grpSpPr>
          <a:xfrm>
            <a:off x="990600" y="1524000"/>
            <a:ext cx="1625545" cy="3932945"/>
            <a:chOff x="927372" y="1503735"/>
            <a:chExt cx="1625545" cy="3932945"/>
          </a:xfrm>
        </p:grpSpPr>
        <p:sp>
          <p:nvSpPr>
            <p:cNvPr id="67" name="Oval 66"/>
            <p:cNvSpPr/>
            <p:nvPr/>
          </p:nvSpPr>
          <p:spPr>
            <a:xfrm rot="6922285">
              <a:off x="1245180" y="4995994"/>
              <a:ext cx="500424" cy="374039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3646842">
              <a:off x="1787752" y="4999448"/>
              <a:ext cx="500424" cy="374039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>
              <a:off x="1143000" y="3810000"/>
              <a:ext cx="1295400" cy="1295400"/>
            </a:xfrm>
            <a:prstGeom prst="trapezoid">
              <a:avLst>
                <a:gd name="adj" fmla="val 2125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4724043">
              <a:off x="2115686" y="3600107"/>
              <a:ext cx="500424" cy="3740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6922285">
              <a:off x="864180" y="3700595"/>
              <a:ext cx="500424" cy="3740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19684206">
              <a:off x="1962804" y="2891305"/>
              <a:ext cx="543829" cy="950480"/>
            </a:xfrm>
            <a:prstGeom prst="trapezoid">
              <a:avLst/>
            </a:prstGeom>
            <a:solidFill>
              <a:srgbClr val="BAD5D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 rot="1711066">
              <a:off x="1032103" y="2967759"/>
              <a:ext cx="543829" cy="950480"/>
            </a:xfrm>
            <a:prstGeom prst="trapezoid">
              <a:avLst/>
            </a:prstGeom>
            <a:solidFill>
              <a:srgbClr val="BAD5D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Cloud 73"/>
            <p:cNvSpPr/>
            <p:nvPr/>
          </p:nvSpPr>
          <p:spPr>
            <a:xfrm rot="21304292">
              <a:off x="1859369" y="1747214"/>
              <a:ext cx="645572" cy="1109362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Cloud 74"/>
            <p:cNvSpPr/>
            <p:nvPr/>
          </p:nvSpPr>
          <p:spPr>
            <a:xfrm>
              <a:off x="999320" y="1729227"/>
              <a:ext cx="635729" cy="1109362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Hexagon 75"/>
            <p:cNvSpPr/>
            <p:nvPr/>
          </p:nvSpPr>
          <p:spPr>
            <a:xfrm>
              <a:off x="1613225" y="1844420"/>
              <a:ext cx="317770" cy="252030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>
              <a:off x="1219200" y="2971800"/>
              <a:ext cx="1143000" cy="1524000"/>
            </a:xfrm>
            <a:prstGeom prst="trapezoid">
              <a:avLst/>
            </a:prstGeom>
            <a:solidFill>
              <a:srgbClr val="BAD5D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Isosceles Triangle 77"/>
            <p:cNvSpPr/>
            <p:nvPr/>
          </p:nvSpPr>
          <p:spPr>
            <a:xfrm rot="10800000">
              <a:off x="1563624" y="2657856"/>
              <a:ext cx="381000" cy="7620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74"/>
            <p:cNvGrpSpPr/>
            <p:nvPr/>
          </p:nvGrpSpPr>
          <p:grpSpPr>
            <a:xfrm rot="5400000">
              <a:off x="1219200" y="3276600"/>
              <a:ext cx="762000" cy="152400"/>
              <a:chOff x="4038600" y="287312"/>
              <a:chExt cx="5102902" cy="474688"/>
            </a:xfrm>
          </p:grpSpPr>
          <p:sp>
            <p:nvSpPr>
              <p:cNvPr id="102" name="Quad Arrow Callout 101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Quad Arrow Callout 102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Quad Arrow Callout 103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Quad Arrow Callout 104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 rot="5400000">
              <a:off x="1524000" y="3276600"/>
              <a:ext cx="762000" cy="152400"/>
              <a:chOff x="4038600" y="287312"/>
              <a:chExt cx="5102902" cy="474688"/>
            </a:xfrm>
          </p:grpSpPr>
          <p:sp>
            <p:nvSpPr>
              <p:cNvPr id="98" name="Quad Arrow Callout 97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Quad Arrow Callout 98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Quad Arrow Callout 99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Quad Arrow Callout 100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84"/>
            <p:cNvGrpSpPr/>
            <p:nvPr/>
          </p:nvGrpSpPr>
          <p:grpSpPr>
            <a:xfrm rot="5400000">
              <a:off x="1557851" y="3471349"/>
              <a:ext cx="386690" cy="149593"/>
              <a:chOff x="5257800" y="296056"/>
              <a:chExt cx="2589551" cy="465944"/>
            </a:xfrm>
          </p:grpSpPr>
          <p:sp>
            <p:nvSpPr>
              <p:cNvPr id="96" name="Quad Arrow Callout 95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Quad Arrow Callout 96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2" name="Oval 81"/>
            <p:cNvSpPr/>
            <p:nvPr/>
          </p:nvSpPr>
          <p:spPr>
            <a:xfrm>
              <a:off x="1143000" y="1524000"/>
              <a:ext cx="1165157" cy="15961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" name="Group 68"/>
            <p:cNvGrpSpPr/>
            <p:nvPr/>
          </p:nvGrpSpPr>
          <p:grpSpPr>
            <a:xfrm>
              <a:off x="1295400" y="3886200"/>
              <a:ext cx="990600" cy="838200"/>
              <a:chOff x="5715000" y="5771234"/>
              <a:chExt cx="1154507" cy="1086766"/>
            </a:xfrm>
          </p:grpSpPr>
          <p:sp>
            <p:nvSpPr>
              <p:cNvPr id="91" name="Wave 90"/>
              <p:cNvSpPr/>
              <p:nvPr/>
            </p:nvSpPr>
            <p:spPr>
              <a:xfrm rot="16200000">
                <a:off x="6093773" y="6319799"/>
                <a:ext cx="845228" cy="231174"/>
              </a:xfrm>
              <a:prstGeom prst="wave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2" name="Group 67"/>
              <p:cNvGrpSpPr/>
              <p:nvPr/>
            </p:nvGrpSpPr>
            <p:grpSpPr>
              <a:xfrm>
                <a:off x="5715000" y="5771234"/>
                <a:ext cx="1154507" cy="1086766"/>
                <a:chOff x="1205362" y="4212084"/>
                <a:chExt cx="1154507" cy="1086766"/>
              </a:xfrm>
            </p:grpSpPr>
            <p:sp>
              <p:nvSpPr>
                <p:cNvPr id="93" name="Rounded Rectangle 16"/>
                <p:cNvSpPr/>
                <p:nvPr/>
              </p:nvSpPr>
              <p:spPr>
                <a:xfrm>
                  <a:off x="1205362" y="4264912"/>
                  <a:ext cx="1154507" cy="211307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Wave 93"/>
                <p:cNvSpPr/>
                <p:nvPr/>
              </p:nvSpPr>
              <p:spPr>
                <a:xfrm rot="15242885">
                  <a:off x="1667743" y="4683044"/>
                  <a:ext cx="917103" cy="314510"/>
                </a:xfrm>
                <a:prstGeom prst="wave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Rounded Rectangle 94"/>
                <p:cNvSpPr/>
                <p:nvPr/>
              </p:nvSpPr>
              <p:spPr>
                <a:xfrm>
                  <a:off x="1866223" y="4212084"/>
                  <a:ext cx="314099" cy="264134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4" name="Cloud 83"/>
            <p:cNvSpPr/>
            <p:nvPr/>
          </p:nvSpPr>
          <p:spPr>
            <a:xfrm rot="214273">
              <a:off x="1087616" y="1503735"/>
              <a:ext cx="1325469" cy="541635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ounded Rectangle 84"/>
            <p:cNvSpPr/>
            <p:nvPr/>
          </p:nvSpPr>
          <p:spPr>
            <a:xfrm>
              <a:off x="1066800" y="1828800"/>
              <a:ext cx="1377003" cy="25203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" name="Group 91"/>
            <p:cNvGrpSpPr/>
            <p:nvPr/>
          </p:nvGrpSpPr>
          <p:grpSpPr>
            <a:xfrm>
              <a:off x="1350264" y="1880616"/>
              <a:ext cx="762000" cy="152400"/>
              <a:chOff x="4038600" y="287312"/>
              <a:chExt cx="5102902" cy="474688"/>
            </a:xfrm>
          </p:grpSpPr>
          <p:sp>
            <p:nvSpPr>
              <p:cNvPr id="87" name="Quad Arrow Callout 86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Quad Arrow Callout 87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Quad Arrow Callout 88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Quad Arrow Callout 89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6" name="Group 105"/>
          <p:cNvGrpSpPr/>
          <p:nvPr/>
        </p:nvGrpSpPr>
        <p:grpSpPr>
          <a:xfrm>
            <a:off x="3124200" y="1752600"/>
            <a:ext cx="1625545" cy="3932945"/>
            <a:chOff x="927372" y="1503735"/>
            <a:chExt cx="1625545" cy="3932945"/>
          </a:xfrm>
        </p:grpSpPr>
        <p:sp>
          <p:nvSpPr>
            <p:cNvPr id="107" name="Oval 106"/>
            <p:cNvSpPr/>
            <p:nvPr/>
          </p:nvSpPr>
          <p:spPr>
            <a:xfrm rot="6922285">
              <a:off x="1245180" y="4995994"/>
              <a:ext cx="500424" cy="374039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3646842">
              <a:off x="1787752" y="4999448"/>
              <a:ext cx="500424" cy="374039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>
              <a:off x="1143000" y="3810000"/>
              <a:ext cx="1295400" cy="1295400"/>
            </a:xfrm>
            <a:prstGeom prst="trapezoid">
              <a:avLst>
                <a:gd name="adj" fmla="val 2125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 rot="4724043">
              <a:off x="2115686" y="3600107"/>
              <a:ext cx="500424" cy="3740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6922285">
              <a:off x="864180" y="3700595"/>
              <a:ext cx="500424" cy="3740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rapezoid 111"/>
            <p:cNvSpPr/>
            <p:nvPr/>
          </p:nvSpPr>
          <p:spPr>
            <a:xfrm rot="19684206">
              <a:off x="1962804" y="2891305"/>
              <a:ext cx="543829" cy="950480"/>
            </a:xfrm>
            <a:prstGeom prst="trapezoid">
              <a:avLst/>
            </a:prstGeom>
            <a:solidFill>
              <a:srgbClr val="BAD5D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rapezoid 112"/>
            <p:cNvSpPr/>
            <p:nvPr/>
          </p:nvSpPr>
          <p:spPr>
            <a:xfrm rot="1711066">
              <a:off x="1032103" y="2967759"/>
              <a:ext cx="543829" cy="950480"/>
            </a:xfrm>
            <a:prstGeom prst="trapezoid">
              <a:avLst/>
            </a:prstGeom>
            <a:solidFill>
              <a:srgbClr val="BAD5D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Cloud 113"/>
            <p:cNvSpPr/>
            <p:nvPr/>
          </p:nvSpPr>
          <p:spPr>
            <a:xfrm rot="21304292">
              <a:off x="1859369" y="1747214"/>
              <a:ext cx="645572" cy="1109362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loud 114"/>
            <p:cNvSpPr/>
            <p:nvPr/>
          </p:nvSpPr>
          <p:spPr>
            <a:xfrm>
              <a:off x="999320" y="1729227"/>
              <a:ext cx="635729" cy="1109362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Hexagon 115"/>
            <p:cNvSpPr/>
            <p:nvPr/>
          </p:nvSpPr>
          <p:spPr>
            <a:xfrm>
              <a:off x="1613225" y="1844420"/>
              <a:ext cx="317770" cy="252030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rapezoid 116"/>
            <p:cNvSpPr/>
            <p:nvPr/>
          </p:nvSpPr>
          <p:spPr>
            <a:xfrm>
              <a:off x="1219200" y="2971800"/>
              <a:ext cx="1143000" cy="1524000"/>
            </a:xfrm>
            <a:prstGeom prst="trapezoid">
              <a:avLst/>
            </a:prstGeom>
            <a:solidFill>
              <a:srgbClr val="BAD5D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Isosceles Triangle 117"/>
            <p:cNvSpPr/>
            <p:nvPr/>
          </p:nvSpPr>
          <p:spPr>
            <a:xfrm rot="10800000">
              <a:off x="1563624" y="2657856"/>
              <a:ext cx="381000" cy="7620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" name="Group 74"/>
            <p:cNvGrpSpPr/>
            <p:nvPr/>
          </p:nvGrpSpPr>
          <p:grpSpPr>
            <a:xfrm rot="5400000">
              <a:off x="1219200" y="3276600"/>
              <a:ext cx="762000" cy="152400"/>
              <a:chOff x="4038600" y="287312"/>
              <a:chExt cx="5102902" cy="474688"/>
            </a:xfrm>
          </p:grpSpPr>
          <p:sp>
            <p:nvSpPr>
              <p:cNvPr id="142" name="Quad Arrow Callout 141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Quad Arrow Callout 142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Quad Arrow Callout 143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Quad Arrow Callout 144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" name="Group 79"/>
            <p:cNvGrpSpPr/>
            <p:nvPr/>
          </p:nvGrpSpPr>
          <p:grpSpPr>
            <a:xfrm rot="5400000">
              <a:off x="1524000" y="3276600"/>
              <a:ext cx="762000" cy="152400"/>
              <a:chOff x="4038600" y="287312"/>
              <a:chExt cx="5102902" cy="474688"/>
            </a:xfrm>
          </p:grpSpPr>
          <p:sp>
            <p:nvSpPr>
              <p:cNvPr id="138" name="Quad Arrow Callout 137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Quad Arrow Callout 138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Quad Arrow Callout 139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Quad Arrow Callout 140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1" name="Group 84"/>
            <p:cNvGrpSpPr/>
            <p:nvPr/>
          </p:nvGrpSpPr>
          <p:grpSpPr>
            <a:xfrm rot="5400000">
              <a:off x="1557851" y="3471349"/>
              <a:ext cx="386690" cy="149593"/>
              <a:chOff x="5257800" y="296056"/>
              <a:chExt cx="2589551" cy="465944"/>
            </a:xfrm>
          </p:grpSpPr>
          <p:sp>
            <p:nvSpPr>
              <p:cNvPr id="136" name="Quad Arrow Callout 135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Quad Arrow Callout 136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2" name="Oval 121"/>
            <p:cNvSpPr/>
            <p:nvPr/>
          </p:nvSpPr>
          <p:spPr>
            <a:xfrm>
              <a:off x="1143000" y="1524000"/>
              <a:ext cx="1165157" cy="15961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" name="Group 68"/>
            <p:cNvGrpSpPr/>
            <p:nvPr/>
          </p:nvGrpSpPr>
          <p:grpSpPr>
            <a:xfrm>
              <a:off x="1295400" y="3886200"/>
              <a:ext cx="990600" cy="838200"/>
              <a:chOff x="5715000" y="5771234"/>
              <a:chExt cx="1154507" cy="1086766"/>
            </a:xfrm>
          </p:grpSpPr>
          <p:sp>
            <p:nvSpPr>
              <p:cNvPr id="131" name="Wave 130"/>
              <p:cNvSpPr/>
              <p:nvPr/>
            </p:nvSpPr>
            <p:spPr>
              <a:xfrm rot="16200000">
                <a:off x="6093773" y="6319799"/>
                <a:ext cx="845228" cy="231174"/>
              </a:xfrm>
              <a:prstGeom prst="wave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2" name="Group 67"/>
              <p:cNvGrpSpPr/>
              <p:nvPr/>
            </p:nvGrpSpPr>
            <p:grpSpPr>
              <a:xfrm>
                <a:off x="5715000" y="5771234"/>
                <a:ext cx="1154507" cy="1086766"/>
                <a:chOff x="1205362" y="4212084"/>
                <a:chExt cx="1154507" cy="1086766"/>
              </a:xfrm>
            </p:grpSpPr>
            <p:sp>
              <p:nvSpPr>
                <p:cNvPr id="133" name="Rounded Rectangle 16"/>
                <p:cNvSpPr/>
                <p:nvPr/>
              </p:nvSpPr>
              <p:spPr>
                <a:xfrm>
                  <a:off x="1205362" y="4264912"/>
                  <a:ext cx="1154507" cy="211307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Wave 133"/>
                <p:cNvSpPr/>
                <p:nvPr/>
              </p:nvSpPr>
              <p:spPr>
                <a:xfrm rot="15242885">
                  <a:off x="1667743" y="4683044"/>
                  <a:ext cx="917103" cy="314510"/>
                </a:xfrm>
                <a:prstGeom prst="wave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Rounded Rectangle 134"/>
                <p:cNvSpPr/>
                <p:nvPr/>
              </p:nvSpPr>
              <p:spPr>
                <a:xfrm>
                  <a:off x="1866223" y="4212084"/>
                  <a:ext cx="314099" cy="264134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4" name="Cloud 123"/>
            <p:cNvSpPr/>
            <p:nvPr/>
          </p:nvSpPr>
          <p:spPr>
            <a:xfrm rot="214273">
              <a:off x="1087616" y="1503735"/>
              <a:ext cx="1325469" cy="541635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1066800" y="1828800"/>
              <a:ext cx="1377003" cy="25203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" name="Group 91"/>
            <p:cNvGrpSpPr/>
            <p:nvPr/>
          </p:nvGrpSpPr>
          <p:grpSpPr>
            <a:xfrm>
              <a:off x="1350264" y="1880616"/>
              <a:ext cx="762000" cy="152400"/>
              <a:chOff x="4038600" y="287312"/>
              <a:chExt cx="5102902" cy="474688"/>
            </a:xfrm>
          </p:grpSpPr>
          <p:sp>
            <p:nvSpPr>
              <p:cNvPr id="127" name="Quad Arrow Callout 126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Quad Arrow Callout 127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Quad Arrow Callout 128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Quad Arrow Callout 129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46" name="Group 145"/>
          <p:cNvGrpSpPr/>
          <p:nvPr/>
        </p:nvGrpSpPr>
        <p:grpSpPr>
          <a:xfrm>
            <a:off x="5486400" y="762000"/>
            <a:ext cx="1978594" cy="5045894"/>
            <a:chOff x="3124200" y="389299"/>
            <a:chExt cx="1978594" cy="5045894"/>
          </a:xfrm>
        </p:grpSpPr>
        <p:sp>
          <p:nvSpPr>
            <p:cNvPr id="147" name="Moon 146"/>
            <p:cNvSpPr/>
            <p:nvPr/>
          </p:nvSpPr>
          <p:spPr>
            <a:xfrm rot="20732934">
              <a:off x="3394736" y="942926"/>
              <a:ext cx="530114" cy="2167301"/>
            </a:xfrm>
            <a:prstGeom prst="moon">
              <a:avLst>
                <a:gd name="adj" fmla="val 87500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Moon 147"/>
            <p:cNvSpPr/>
            <p:nvPr/>
          </p:nvSpPr>
          <p:spPr>
            <a:xfrm rot="10800000">
              <a:off x="4284074" y="814597"/>
              <a:ext cx="668926" cy="1995614"/>
            </a:xfrm>
            <a:prstGeom prst="moon">
              <a:avLst>
                <a:gd name="adj" fmla="val 80521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2"/>
            <p:cNvSpPr/>
            <p:nvPr/>
          </p:nvSpPr>
          <p:spPr>
            <a:xfrm rot="1267050">
              <a:off x="3624725" y="4681627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19394983">
              <a:off x="4141007" y="4686665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2"/>
            <p:cNvSpPr/>
            <p:nvPr/>
          </p:nvSpPr>
          <p:spPr>
            <a:xfrm rot="20847300">
              <a:off x="4716029" y="2906038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3"/>
            <p:cNvSpPr/>
            <p:nvPr/>
          </p:nvSpPr>
          <p:spPr>
            <a:xfrm>
              <a:off x="3124200" y="3024397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Trapezoid 4"/>
            <p:cNvSpPr/>
            <p:nvPr/>
          </p:nvSpPr>
          <p:spPr>
            <a:xfrm rot="20339459">
              <a:off x="4239792" y="1716775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5"/>
            <p:cNvSpPr/>
            <p:nvPr/>
          </p:nvSpPr>
          <p:spPr>
            <a:xfrm rot="1327004">
              <a:off x="3338048" y="1869232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6"/>
            <p:cNvSpPr/>
            <p:nvPr/>
          </p:nvSpPr>
          <p:spPr>
            <a:xfrm>
              <a:off x="3431931" y="1875844"/>
              <a:ext cx="1436077" cy="3250485"/>
            </a:xfrm>
            <a:prstGeom prst="trapezoid">
              <a:avLst>
                <a:gd name="adj" fmla="val 30618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Isosceles Triangle 7"/>
            <p:cNvSpPr/>
            <p:nvPr/>
          </p:nvSpPr>
          <p:spPr>
            <a:xfrm rot="10800000">
              <a:off x="3944815" y="1875844"/>
              <a:ext cx="410308" cy="601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>
              <a:off x="3688373" y="493791"/>
              <a:ext cx="923194" cy="15768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Double Wave 8"/>
            <p:cNvSpPr/>
            <p:nvPr/>
          </p:nvSpPr>
          <p:spPr>
            <a:xfrm rot="10558211">
              <a:off x="3581760" y="768548"/>
              <a:ext cx="1140174" cy="56661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9"/>
            <p:cNvSpPr/>
            <p:nvPr/>
          </p:nvSpPr>
          <p:spPr>
            <a:xfrm>
              <a:off x="3657600" y="433597"/>
              <a:ext cx="871904" cy="42135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9"/>
            <p:cNvSpPr/>
            <p:nvPr/>
          </p:nvSpPr>
          <p:spPr>
            <a:xfrm>
              <a:off x="3657600" y="585997"/>
              <a:ext cx="1003789" cy="42135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Moon 160"/>
            <p:cNvSpPr/>
            <p:nvPr/>
          </p:nvSpPr>
          <p:spPr>
            <a:xfrm rot="5598382">
              <a:off x="3891469" y="93583"/>
              <a:ext cx="530114" cy="1121546"/>
            </a:xfrm>
            <a:prstGeom prst="moon">
              <a:avLst>
                <a:gd name="adj" fmla="val 60130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Moon 161"/>
            <p:cNvSpPr/>
            <p:nvPr/>
          </p:nvSpPr>
          <p:spPr>
            <a:xfrm rot="5598382">
              <a:off x="3951115" y="264235"/>
              <a:ext cx="421280" cy="1290960"/>
            </a:xfrm>
            <a:prstGeom prst="mo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Rounded Rectangle 162"/>
            <p:cNvSpPr/>
            <p:nvPr/>
          </p:nvSpPr>
          <p:spPr>
            <a:xfrm>
              <a:off x="3505200" y="890797"/>
              <a:ext cx="1295400" cy="228600"/>
            </a:xfrm>
            <a:prstGeom prst="roundRect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4" name="Group 64"/>
            <p:cNvGrpSpPr/>
            <p:nvPr/>
          </p:nvGrpSpPr>
          <p:grpSpPr>
            <a:xfrm flipH="1">
              <a:off x="3657600" y="3200400"/>
              <a:ext cx="1230923" cy="1384466"/>
              <a:chOff x="7543801" y="3581401"/>
              <a:chExt cx="1066799" cy="1066800"/>
            </a:xfrm>
          </p:grpSpPr>
          <p:sp>
            <p:nvSpPr>
              <p:cNvPr id="199" name="Rounded Rectangle 198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0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201" name="Double Wave 200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Rounded Rectangle 202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65" name="Cloud 164"/>
            <p:cNvSpPr/>
            <p:nvPr/>
          </p:nvSpPr>
          <p:spPr>
            <a:xfrm>
              <a:off x="3810000" y="1728997"/>
              <a:ext cx="609600" cy="457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>
              <a:off x="3962400" y="1805197"/>
              <a:ext cx="274027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7" name="Group 188"/>
            <p:cNvGrpSpPr/>
            <p:nvPr/>
          </p:nvGrpSpPr>
          <p:grpSpPr>
            <a:xfrm>
              <a:off x="3429000" y="4800600"/>
              <a:ext cx="1447800" cy="289560"/>
              <a:chOff x="2286000" y="6019800"/>
              <a:chExt cx="3048000" cy="609600"/>
            </a:xfrm>
          </p:grpSpPr>
          <p:grpSp>
            <p:nvGrpSpPr>
              <p:cNvPr id="184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97" name="Quad Arrow Callout 196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Cross 197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5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95" name="Quad Arrow Callout 194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Cross 195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6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93" name="Quad Arrow Callout 192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Cross 193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7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91" name="Quad Arrow Callout 190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Cross 191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8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89" name="Quad Arrow Callout 188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Cross 189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8" name="Group 189"/>
            <p:cNvGrpSpPr/>
            <p:nvPr/>
          </p:nvGrpSpPr>
          <p:grpSpPr>
            <a:xfrm>
              <a:off x="3496236" y="874058"/>
              <a:ext cx="1241611" cy="248322"/>
              <a:chOff x="2286000" y="6019800"/>
              <a:chExt cx="3048000" cy="609600"/>
            </a:xfrm>
          </p:grpSpPr>
          <p:grpSp>
            <p:nvGrpSpPr>
              <p:cNvPr id="169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82" name="Quad Arrow Callout 181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Cross 182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0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80" name="Quad Arrow Callout 179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Cross 180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78" name="Quad Arrow Callout 177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Cross 178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2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76" name="Quad Arrow Callout 175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Cross 176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74" name="Quad Arrow Callout 173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Cross 174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 flipH="1">
            <a:off x="685800" y="685800"/>
            <a:ext cx="3276600" cy="5486400"/>
            <a:chOff x="4953000" y="838200"/>
            <a:chExt cx="2286001" cy="4038600"/>
          </a:xfrm>
        </p:grpSpPr>
        <p:sp>
          <p:nvSpPr>
            <p:cNvPr id="3" name="Rounded Rectangle 2"/>
            <p:cNvSpPr/>
            <p:nvPr/>
          </p:nvSpPr>
          <p:spPr>
            <a:xfrm>
              <a:off x="5486400" y="1143000"/>
              <a:ext cx="1371600" cy="11430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4"/>
            <p:cNvSpPr/>
            <p:nvPr/>
          </p:nvSpPr>
          <p:spPr>
            <a:xfrm>
              <a:off x="6770078" y="3143915"/>
              <a:ext cx="468923" cy="5669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5"/>
            <p:cNvSpPr/>
            <p:nvPr/>
          </p:nvSpPr>
          <p:spPr>
            <a:xfrm>
              <a:off x="4953000" y="3030067"/>
              <a:ext cx="468923" cy="6288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6"/>
            <p:cNvSpPr/>
            <p:nvPr/>
          </p:nvSpPr>
          <p:spPr>
            <a:xfrm>
              <a:off x="5656384" y="4319802"/>
              <a:ext cx="586153" cy="556998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7"/>
            <p:cNvSpPr/>
            <p:nvPr/>
          </p:nvSpPr>
          <p:spPr>
            <a:xfrm>
              <a:off x="6066692" y="4319802"/>
              <a:ext cx="586153" cy="556998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8"/>
            <p:cNvSpPr/>
            <p:nvPr/>
          </p:nvSpPr>
          <p:spPr>
            <a:xfrm rot="1996156">
              <a:off x="5110043" y="2309779"/>
              <a:ext cx="776816" cy="117227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9"/>
            <p:cNvSpPr/>
            <p:nvPr/>
          </p:nvSpPr>
          <p:spPr>
            <a:xfrm rot="2041752">
              <a:off x="5226690" y="2167206"/>
              <a:ext cx="772230" cy="1061085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10"/>
            <p:cNvSpPr/>
            <p:nvPr/>
          </p:nvSpPr>
          <p:spPr>
            <a:xfrm rot="19870960">
              <a:off x="6390729" y="2313036"/>
              <a:ext cx="729664" cy="117227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1"/>
            <p:cNvSpPr/>
            <p:nvPr/>
          </p:nvSpPr>
          <p:spPr>
            <a:xfrm rot="20036208">
              <a:off x="6248199" y="2185037"/>
              <a:ext cx="772230" cy="1061085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2"/>
            <p:cNvSpPr/>
            <p:nvPr/>
          </p:nvSpPr>
          <p:spPr>
            <a:xfrm>
              <a:off x="5597769" y="2215585"/>
              <a:ext cx="1113692" cy="2351772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3"/>
            <p:cNvSpPr/>
            <p:nvPr/>
          </p:nvSpPr>
          <p:spPr>
            <a:xfrm>
              <a:off x="5906220" y="2029919"/>
              <a:ext cx="461235" cy="4951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4"/>
            <p:cNvSpPr/>
            <p:nvPr/>
          </p:nvSpPr>
          <p:spPr>
            <a:xfrm rot="21335299">
              <a:off x="6205232" y="2172252"/>
              <a:ext cx="537769" cy="2215931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5"/>
            <p:cNvSpPr/>
            <p:nvPr/>
          </p:nvSpPr>
          <p:spPr>
            <a:xfrm rot="353417">
              <a:off x="5584641" y="2152982"/>
              <a:ext cx="537769" cy="2250595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6"/>
            <p:cNvSpPr/>
            <p:nvPr/>
          </p:nvSpPr>
          <p:spPr>
            <a:xfrm>
              <a:off x="5562600" y="838200"/>
              <a:ext cx="1148861" cy="15154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117"/>
            <p:cNvGrpSpPr/>
            <p:nvPr/>
          </p:nvGrpSpPr>
          <p:grpSpPr>
            <a:xfrm rot="5400000">
              <a:off x="6420179" y="3938539"/>
              <a:ext cx="234666" cy="533400"/>
              <a:chOff x="7107920" y="443752"/>
              <a:chExt cx="410342" cy="762808"/>
            </a:xfrm>
          </p:grpSpPr>
          <p:grpSp>
            <p:nvGrpSpPr>
              <p:cNvPr id="21" name="Group 63"/>
              <p:cNvGrpSpPr/>
              <p:nvPr/>
            </p:nvGrpSpPr>
            <p:grpSpPr>
              <a:xfrm rot="5201482">
                <a:off x="6832778" y="737323"/>
                <a:ext cx="744379" cy="194096"/>
                <a:chOff x="3886200" y="6096000"/>
                <a:chExt cx="3124200" cy="533400"/>
              </a:xfrm>
            </p:grpSpPr>
            <p:sp>
              <p:nvSpPr>
                <p:cNvPr id="49" name="Left-Right Arrow 48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Left-Right Arrow 49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Left-Right Arrow 50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71"/>
              <p:cNvGrpSpPr/>
              <p:nvPr/>
            </p:nvGrpSpPr>
            <p:grpSpPr>
              <a:xfrm rot="5241472">
                <a:off x="7049024" y="718894"/>
                <a:ext cx="744379" cy="194096"/>
                <a:chOff x="3886200" y="6096000"/>
                <a:chExt cx="3124200" cy="533400"/>
              </a:xfrm>
            </p:grpSpPr>
            <p:sp>
              <p:nvSpPr>
                <p:cNvPr id="46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Left-Right Arrow 47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" name="Teardrop 17"/>
            <p:cNvSpPr/>
            <p:nvPr/>
          </p:nvSpPr>
          <p:spPr>
            <a:xfrm>
              <a:off x="5486400" y="838200"/>
              <a:ext cx="990600" cy="381000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ardrop 18"/>
            <p:cNvSpPr/>
            <p:nvPr/>
          </p:nvSpPr>
          <p:spPr>
            <a:xfrm rot="13866878">
              <a:off x="6230887" y="997857"/>
              <a:ext cx="707380" cy="408441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6096000" y="914400"/>
              <a:ext cx="381000" cy="228600"/>
            </a:xfrm>
            <a:prstGeom prst="ellipse">
              <a:avLst/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25" name="Group 118"/>
            <p:cNvGrpSpPr/>
            <p:nvPr/>
          </p:nvGrpSpPr>
          <p:grpSpPr>
            <a:xfrm rot="6034792">
              <a:off x="5635767" y="3965433"/>
              <a:ext cx="234666" cy="533400"/>
              <a:chOff x="7107920" y="443752"/>
              <a:chExt cx="410342" cy="762808"/>
            </a:xfrm>
          </p:grpSpPr>
          <p:grpSp>
            <p:nvGrpSpPr>
              <p:cNvPr id="26" name="Group 63"/>
              <p:cNvGrpSpPr/>
              <p:nvPr/>
            </p:nvGrpSpPr>
            <p:grpSpPr>
              <a:xfrm rot="5201482">
                <a:off x="6832778" y="737323"/>
                <a:ext cx="744379" cy="194096"/>
                <a:chOff x="3886200" y="6096000"/>
                <a:chExt cx="3124200" cy="533400"/>
              </a:xfrm>
            </p:grpSpPr>
            <p:sp>
              <p:nvSpPr>
                <p:cNvPr id="41" name="Left-Right Arrow 40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Left-Right Arrow 41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Left-Right Arrow 42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71"/>
              <p:cNvGrpSpPr/>
              <p:nvPr/>
            </p:nvGrpSpPr>
            <p:grpSpPr>
              <a:xfrm rot="5241472">
                <a:off x="7049024" y="718894"/>
                <a:ext cx="744379" cy="194096"/>
                <a:chOff x="3886200" y="6096000"/>
                <a:chExt cx="3124200" cy="533400"/>
              </a:xfrm>
            </p:grpSpPr>
            <p:sp>
              <p:nvSpPr>
                <p:cNvPr id="38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Left-Right Arrow 39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2" name="Moon 21"/>
            <p:cNvSpPr/>
            <p:nvPr/>
          </p:nvSpPr>
          <p:spPr>
            <a:xfrm rot="16200000">
              <a:off x="6057900" y="3390900"/>
              <a:ext cx="228600" cy="7620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Moon 22"/>
            <p:cNvSpPr/>
            <p:nvPr/>
          </p:nvSpPr>
          <p:spPr>
            <a:xfrm rot="16200000">
              <a:off x="6057900" y="2781300"/>
              <a:ext cx="228600" cy="7620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131"/>
            <p:cNvGrpSpPr/>
            <p:nvPr/>
          </p:nvGrpSpPr>
          <p:grpSpPr>
            <a:xfrm>
              <a:off x="6400800" y="2971800"/>
              <a:ext cx="228600" cy="228600"/>
              <a:chOff x="7391400" y="685800"/>
              <a:chExt cx="381000" cy="381000"/>
            </a:xfrm>
          </p:grpSpPr>
          <p:sp>
            <p:nvSpPr>
              <p:cNvPr id="34" name="Rectangle 33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132"/>
            <p:cNvGrpSpPr/>
            <p:nvPr/>
          </p:nvGrpSpPr>
          <p:grpSpPr>
            <a:xfrm>
              <a:off x="5715000" y="2971800"/>
              <a:ext cx="228600" cy="228600"/>
              <a:chOff x="7391400" y="685800"/>
              <a:chExt cx="381000" cy="381000"/>
            </a:xfrm>
          </p:grpSpPr>
          <p:sp>
            <p:nvSpPr>
              <p:cNvPr id="32" name="Rectangle 31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135"/>
            <p:cNvGrpSpPr/>
            <p:nvPr/>
          </p:nvGrpSpPr>
          <p:grpSpPr>
            <a:xfrm>
              <a:off x="6459071" y="3590365"/>
              <a:ext cx="228600" cy="228600"/>
              <a:chOff x="7391400" y="685800"/>
              <a:chExt cx="381000" cy="381000"/>
            </a:xfrm>
          </p:grpSpPr>
          <p:sp>
            <p:nvSpPr>
              <p:cNvPr id="30" name="Rectangle 29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0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138"/>
            <p:cNvGrpSpPr/>
            <p:nvPr/>
          </p:nvGrpSpPr>
          <p:grpSpPr>
            <a:xfrm>
              <a:off x="5674659" y="3599329"/>
              <a:ext cx="228600" cy="228600"/>
              <a:chOff x="7391400" y="685800"/>
              <a:chExt cx="381000" cy="381000"/>
            </a:xfrm>
          </p:grpSpPr>
          <p:sp>
            <p:nvSpPr>
              <p:cNvPr id="28" name="Rectangle 27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 flipH="1">
            <a:off x="5029200" y="762000"/>
            <a:ext cx="2971800" cy="5486400"/>
            <a:chOff x="6477000" y="2971800"/>
            <a:chExt cx="1676399" cy="2819400"/>
          </a:xfrm>
        </p:grpSpPr>
        <p:sp>
          <p:nvSpPr>
            <p:cNvPr id="53" name="Cloud 52"/>
            <p:cNvSpPr/>
            <p:nvPr/>
          </p:nvSpPr>
          <p:spPr>
            <a:xfrm rot="2806997">
              <a:off x="6736053" y="2924340"/>
              <a:ext cx="1103513" cy="123729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4"/>
            <p:cNvSpPr/>
            <p:nvPr/>
          </p:nvSpPr>
          <p:spPr>
            <a:xfrm>
              <a:off x="7809522" y="4581450"/>
              <a:ext cx="343877" cy="395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"/>
            <p:cNvSpPr/>
            <p:nvPr/>
          </p:nvSpPr>
          <p:spPr>
            <a:xfrm>
              <a:off x="6477000" y="4501971"/>
              <a:ext cx="343877" cy="4389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6"/>
            <p:cNvSpPr/>
            <p:nvPr/>
          </p:nvSpPr>
          <p:spPr>
            <a:xfrm>
              <a:off x="6992814" y="5402352"/>
              <a:ext cx="429845" cy="38884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7"/>
            <p:cNvSpPr/>
            <p:nvPr/>
          </p:nvSpPr>
          <p:spPr>
            <a:xfrm>
              <a:off x="7293707" y="5402352"/>
              <a:ext cx="429845" cy="38884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8"/>
            <p:cNvSpPr/>
            <p:nvPr/>
          </p:nvSpPr>
          <p:spPr>
            <a:xfrm rot="1996156">
              <a:off x="6592165" y="3999129"/>
              <a:ext cx="569664" cy="818381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9"/>
            <p:cNvSpPr/>
            <p:nvPr/>
          </p:nvSpPr>
          <p:spPr>
            <a:xfrm rot="2041752">
              <a:off x="6677706" y="3899597"/>
              <a:ext cx="566301" cy="740757"/>
            </a:xfrm>
            <a:prstGeom prst="trapezoi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10"/>
            <p:cNvSpPr/>
            <p:nvPr/>
          </p:nvSpPr>
          <p:spPr>
            <a:xfrm rot="19870960">
              <a:off x="7531334" y="4001402"/>
              <a:ext cx="535086" cy="818381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11"/>
            <p:cNvSpPr/>
            <p:nvPr/>
          </p:nvSpPr>
          <p:spPr>
            <a:xfrm rot="20036208">
              <a:off x="7426812" y="3912045"/>
              <a:ext cx="566301" cy="740757"/>
            </a:xfrm>
            <a:prstGeom prst="trapezoi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12"/>
            <p:cNvSpPr/>
            <p:nvPr/>
          </p:nvSpPr>
          <p:spPr>
            <a:xfrm>
              <a:off x="6949830" y="3933371"/>
              <a:ext cx="816707" cy="1641803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13"/>
            <p:cNvSpPr/>
            <p:nvPr/>
          </p:nvSpPr>
          <p:spPr>
            <a:xfrm>
              <a:off x="7176027" y="3803755"/>
              <a:ext cx="338239" cy="34564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14"/>
            <p:cNvSpPr/>
            <p:nvPr/>
          </p:nvSpPr>
          <p:spPr>
            <a:xfrm rot="21335299">
              <a:off x="7395303" y="3903119"/>
              <a:ext cx="394364" cy="1546971"/>
            </a:xfrm>
            <a:prstGeom prst="trapezoi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15"/>
            <p:cNvSpPr/>
            <p:nvPr/>
          </p:nvSpPr>
          <p:spPr>
            <a:xfrm rot="353417">
              <a:off x="6937580" y="3902288"/>
              <a:ext cx="394364" cy="1571170"/>
            </a:xfrm>
            <a:prstGeom prst="trapezoi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16"/>
            <p:cNvSpPr/>
            <p:nvPr/>
          </p:nvSpPr>
          <p:spPr>
            <a:xfrm>
              <a:off x="6924040" y="2971800"/>
              <a:ext cx="842497" cy="10579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Cloud 66"/>
            <p:cNvSpPr/>
            <p:nvPr/>
          </p:nvSpPr>
          <p:spPr>
            <a:xfrm rot="1047626">
              <a:off x="6999486" y="3632015"/>
              <a:ext cx="690443" cy="54119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16"/>
            <p:cNvSpPr/>
            <p:nvPr/>
          </p:nvSpPr>
          <p:spPr>
            <a:xfrm>
              <a:off x="7162800" y="3733800"/>
              <a:ext cx="3810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205"/>
            <p:cNvGrpSpPr/>
            <p:nvPr/>
          </p:nvGrpSpPr>
          <p:grpSpPr>
            <a:xfrm>
              <a:off x="7010400" y="4191000"/>
              <a:ext cx="266749" cy="1262177"/>
              <a:chOff x="5753051" y="4833823"/>
              <a:chExt cx="495349" cy="1566978"/>
            </a:xfrm>
          </p:grpSpPr>
          <p:grpSp>
            <p:nvGrpSpPr>
              <p:cNvPr id="70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72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14" name="Left-Right Arrow 113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Left-Right Arrow 114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Left-Right Arrow 11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3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111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Left-Right Arrow 112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6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81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06" name="Left-Right Arrow 10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Left-Right Arrow 106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Left-Right Arrow 10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03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Left-Right Arrow 10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83" name="Group 206"/>
            <p:cNvGrpSpPr/>
            <p:nvPr/>
          </p:nvGrpSpPr>
          <p:grpSpPr>
            <a:xfrm rot="21077279">
              <a:off x="7467600" y="4191000"/>
              <a:ext cx="266749" cy="1262177"/>
              <a:chOff x="5753051" y="4833823"/>
              <a:chExt cx="495349" cy="1566978"/>
            </a:xfrm>
          </p:grpSpPr>
          <p:grpSp>
            <p:nvGrpSpPr>
              <p:cNvPr id="84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91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96" name="Left-Right Arrow 9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Left-Right Arrow 96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Left-Right Arrow 9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2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93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Left-Right Arrow 9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9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100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88" name="Left-Right Arrow 87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Left-Right Arrow 88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Left-Right Arrow 89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85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Left-Right Arrow 86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71" name="Moon 70"/>
            <p:cNvSpPr/>
            <p:nvPr/>
          </p:nvSpPr>
          <p:spPr>
            <a:xfrm rot="12864855">
              <a:off x="7256869" y="3918570"/>
              <a:ext cx="311937" cy="1508097"/>
            </a:xfrm>
            <a:prstGeom prst="moon">
              <a:avLst>
                <a:gd name="adj" fmla="val 83144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" name="Group 135"/>
            <p:cNvGrpSpPr/>
            <p:nvPr/>
          </p:nvGrpSpPr>
          <p:grpSpPr>
            <a:xfrm>
              <a:off x="6853518" y="5060577"/>
              <a:ext cx="228600" cy="228600"/>
              <a:chOff x="7391400" y="685800"/>
              <a:chExt cx="381000" cy="381000"/>
            </a:xfrm>
          </p:grpSpPr>
          <p:sp>
            <p:nvSpPr>
              <p:cNvPr id="79" name="Rectangle 78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79"/>
              <p:cNvSpPr/>
              <p:nvPr/>
            </p:nvSpPr>
            <p:spPr>
              <a:xfrm rot="18932855">
                <a:off x="7461155" y="752066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" name="Group 249"/>
            <p:cNvGrpSpPr/>
            <p:nvPr/>
          </p:nvGrpSpPr>
          <p:grpSpPr>
            <a:xfrm rot="20783092">
              <a:off x="7673740" y="3978197"/>
              <a:ext cx="191440" cy="479433"/>
              <a:chOff x="7768720" y="990600"/>
              <a:chExt cx="548133" cy="1373642"/>
            </a:xfrm>
          </p:grpSpPr>
          <p:sp>
            <p:nvSpPr>
              <p:cNvPr id="74" name="Moon 73"/>
              <p:cNvSpPr/>
              <p:nvPr/>
            </p:nvSpPr>
            <p:spPr>
              <a:xfrm rot="20619226">
                <a:off x="7932253" y="1173046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Moon 74"/>
              <p:cNvSpPr/>
              <p:nvPr/>
            </p:nvSpPr>
            <p:spPr>
              <a:xfrm rot="428287">
                <a:off x="7768720" y="1162279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0" name="Group 135"/>
              <p:cNvGrpSpPr/>
              <p:nvPr/>
            </p:nvGrpSpPr>
            <p:grpSpPr>
              <a:xfrm>
                <a:off x="7772400" y="990600"/>
                <a:ext cx="533400" cy="533400"/>
                <a:chOff x="7391400" y="685800"/>
                <a:chExt cx="381000" cy="381000"/>
              </a:xfrm>
            </p:grpSpPr>
            <p:sp>
              <p:nvSpPr>
                <p:cNvPr id="77" name="Rectangle 76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ectangle 77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17" name="TextBox 116"/>
          <p:cNvSpPr txBox="1"/>
          <p:nvPr/>
        </p:nvSpPr>
        <p:spPr>
          <a:xfrm>
            <a:off x="1143000" y="6324600"/>
            <a:ext cx="2971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Felix</a:t>
            </a:r>
            <a:endParaRPr lang="en-US" dirty="0"/>
          </a:p>
        </p:txBody>
      </p:sp>
      <p:sp>
        <p:nvSpPr>
          <p:cNvPr id="118" name="TextBox 117"/>
          <p:cNvSpPr txBox="1"/>
          <p:nvPr/>
        </p:nvSpPr>
        <p:spPr>
          <a:xfrm>
            <a:off x="5867400" y="6488668"/>
            <a:ext cx="2971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Festus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" name="Group 188"/>
          <p:cNvGrpSpPr/>
          <p:nvPr/>
        </p:nvGrpSpPr>
        <p:grpSpPr>
          <a:xfrm>
            <a:off x="5791200" y="228600"/>
            <a:ext cx="2971800" cy="5943600"/>
            <a:chOff x="5029200" y="304800"/>
            <a:chExt cx="2971800" cy="5943600"/>
          </a:xfrm>
        </p:grpSpPr>
        <p:sp>
          <p:nvSpPr>
            <p:cNvPr id="115" name="Cloud 114"/>
            <p:cNvSpPr/>
            <p:nvPr/>
          </p:nvSpPr>
          <p:spPr>
            <a:xfrm rot="19932540" flipH="1">
              <a:off x="5393869" y="924282"/>
              <a:ext cx="2243278" cy="229016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4"/>
            <p:cNvSpPr/>
            <p:nvPr/>
          </p:nvSpPr>
          <p:spPr>
            <a:xfrm flipH="1">
              <a:off x="5029200" y="3894292"/>
              <a:ext cx="609601" cy="7701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5"/>
            <p:cNvSpPr/>
            <p:nvPr/>
          </p:nvSpPr>
          <p:spPr>
            <a:xfrm flipH="1">
              <a:off x="7391399" y="3739630"/>
              <a:ext cx="609601" cy="8542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6"/>
            <p:cNvSpPr/>
            <p:nvPr/>
          </p:nvSpPr>
          <p:spPr>
            <a:xfrm flipH="1">
              <a:off x="6324604" y="5491723"/>
              <a:ext cx="761998" cy="75667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7"/>
            <p:cNvSpPr/>
            <p:nvPr/>
          </p:nvSpPr>
          <p:spPr>
            <a:xfrm flipH="1">
              <a:off x="5791202" y="5491723"/>
              <a:ext cx="761998" cy="75667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8"/>
            <p:cNvSpPr/>
            <p:nvPr/>
          </p:nvSpPr>
          <p:spPr>
            <a:xfrm rot="19603844" flipH="1">
              <a:off x="6786984" y="2761127"/>
              <a:ext cx="1009860" cy="1592525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9"/>
            <p:cNvSpPr/>
            <p:nvPr/>
          </p:nvSpPr>
          <p:spPr>
            <a:xfrm rot="19558248" flipH="1">
              <a:off x="6641305" y="2567443"/>
              <a:ext cx="1003898" cy="1441473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10"/>
            <p:cNvSpPr/>
            <p:nvPr/>
          </p:nvSpPr>
          <p:spPr>
            <a:xfrm rot="1729040" flipH="1">
              <a:off x="5183390" y="2765550"/>
              <a:ext cx="948562" cy="1592525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1"/>
            <p:cNvSpPr/>
            <p:nvPr/>
          </p:nvSpPr>
          <p:spPr>
            <a:xfrm rot="1563792" flipH="1">
              <a:off x="5313344" y="2591666"/>
              <a:ext cx="1003898" cy="1441473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2"/>
            <p:cNvSpPr/>
            <p:nvPr/>
          </p:nvSpPr>
          <p:spPr>
            <a:xfrm flipH="1">
              <a:off x="5715001" y="2633165"/>
              <a:ext cx="1447800" cy="3194860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3"/>
            <p:cNvSpPr/>
            <p:nvPr/>
          </p:nvSpPr>
          <p:spPr>
            <a:xfrm flipH="1">
              <a:off x="6162209" y="2380939"/>
              <a:ext cx="599606" cy="6726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4"/>
            <p:cNvSpPr/>
            <p:nvPr/>
          </p:nvSpPr>
          <p:spPr>
            <a:xfrm rot="264701" flipH="1">
              <a:off x="5673998" y="2574296"/>
              <a:ext cx="699100" cy="3010322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5"/>
            <p:cNvSpPr/>
            <p:nvPr/>
          </p:nvSpPr>
          <p:spPr>
            <a:xfrm rot="21246583" flipH="1">
              <a:off x="6485417" y="2572679"/>
              <a:ext cx="699100" cy="3057412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6"/>
            <p:cNvSpPr/>
            <p:nvPr/>
          </p:nvSpPr>
          <p:spPr>
            <a:xfrm flipH="1">
              <a:off x="5715001" y="762000"/>
              <a:ext cx="1493518" cy="205875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205"/>
            <p:cNvGrpSpPr/>
            <p:nvPr/>
          </p:nvGrpSpPr>
          <p:grpSpPr>
            <a:xfrm flipH="1">
              <a:off x="6582553" y="3134497"/>
              <a:ext cx="472874" cy="2456128"/>
              <a:chOff x="5753051" y="4833823"/>
              <a:chExt cx="495349" cy="1566978"/>
            </a:xfrm>
            <a:solidFill>
              <a:schemeClr val="accent5"/>
            </a:solidFill>
          </p:grpSpPr>
          <p:grpSp>
            <p:nvGrpSpPr>
              <p:cNvPr id="49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  <a:grpFill/>
            </p:grpSpPr>
            <p:grpSp>
              <p:nvGrpSpPr>
                <p:cNvPr id="59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  <a:grpFill/>
              </p:grpSpPr>
              <p:sp>
                <p:nvSpPr>
                  <p:cNvPr id="64" name="Left-Right Arrow 63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Left-Right Arrow 64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Left-Right Arrow 6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" name="Group 59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  <a:grpFill/>
              </p:grpSpPr>
              <p:sp>
                <p:nvSpPr>
                  <p:cNvPr id="61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Left-Right Arrow 62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  <a:grpFill/>
            </p:grpSpPr>
            <p:grpSp>
              <p:nvGrpSpPr>
                <p:cNvPr id="51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  <a:grpFill/>
              </p:grpSpPr>
              <p:sp>
                <p:nvSpPr>
                  <p:cNvPr id="56" name="Left-Right Arrow 5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Left-Right Arrow 56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Left-Right Arrow 5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  <a:grpFill/>
              </p:grpSpPr>
              <p:sp>
                <p:nvSpPr>
                  <p:cNvPr id="53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Left-Right Arrow 5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0" name="Group 206"/>
            <p:cNvGrpSpPr/>
            <p:nvPr/>
          </p:nvGrpSpPr>
          <p:grpSpPr>
            <a:xfrm rot="522721" flipH="1">
              <a:off x="5772062" y="3134497"/>
              <a:ext cx="472874" cy="2456128"/>
              <a:chOff x="5753051" y="4833823"/>
              <a:chExt cx="495349" cy="1566978"/>
            </a:xfrm>
            <a:solidFill>
              <a:schemeClr val="accent5"/>
            </a:solidFill>
          </p:grpSpPr>
          <p:grpSp>
            <p:nvGrpSpPr>
              <p:cNvPr id="31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  <a:grpFill/>
            </p:grpSpPr>
            <p:grpSp>
              <p:nvGrpSpPr>
                <p:cNvPr id="41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  <a:grpFill/>
              </p:grpSpPr>
              <p:sp>
                <p:nvSpPr>
                  <p:cNvPr id="46" name="Left-Right Arrow 4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Left-Right Arrow 46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Left-Right Arrow 4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  <a:grpFill/>
              </p:grpSpPr>
              <p:sp>
                <p:nvSpPr>
                  <p:cNvPr id="43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Left-Right Arrow 4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  <a:grpFill/>
            </p:grpSpPr>
            <p:grpSp>
              <p:nvGrpSpPr>
                <p:cNvPr id="33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  <a:grpFill/>
              </p:grpSpPr>
              <p:sp>
                <p:nvSpPr>
                  <p:cNvPr id="38" name="Left-Right Arrow 37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Left-Right Arrow 38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Left-Right Arrow 39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  <a:grpFill/>
              </p:grpSpPr>
              <p:sp>
                <p:nvSpPr>
                  <p:cNvPr id="35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Left-Right Arrow 36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21" name="Moon 20"/>
            <p:cNvSpPr/>
            <p:nvPr/>
          </p:nvSpPr>
          <p:spPr>
            <a:xfrm rot="8735145" flipH="1">
              <a:off x="6065525" y="2604363"/>
              <a:ext cx="552980" cy="2934675"/>
            </a:xfrm>
            <a:prstGeom prst="moon">
              <a:avLst>
                <a:gd name="adj" fmla="val 83144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135"/>
            <p:cNvGrpSpPr/>
            <p:nvPr/>
          </p:nvGrpSpPr>
          <p:grpSpPr>
            <a:xfrm flipH="1">
              <a:off x="6928290" y="4826647"/>
              <a:ext cx="405246" cy="444843"/>
              <a:chOff x="7391400" y="685800"/>
              <a:chExt cx="381000" cy="381000"/>
            </a:xfrm>
          </p:grpSpPr>
          <p:sp>
            <p:nvSpPr>
              <p:cNvPr id="29" name="Rectangle 28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Rectangle 29"/>
              <p:cNvSpPr/>
              <p:nvPr/>
            </p:nvSpPr>
            <p:spPr>
              <a:xfrm rot="18932855">
                <a:off x="7461155" y="752066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49"/>
            <p:cNvGrpSpPr/>
            <p:nvPr/>
          </p:nvGrpSpPr>
          <p:grpSpPr>
            <a:xfrm rot="816908" flipH="1">
              <a:off x="5540134" y="2720394"/>
              <a:ext cx="339371" cy="932951"/>
              <a:chOff x="7768720" y="990600"/>
              <a:chExt cx="548133" cy="1373642"/>
            </a:xfrm>
          </p:grpSpPr>
          <p:sp>
            <p:nvSpPr>
              <p:cNvPr id="24" name="Moon 23"/>
              <p:cNvSpPr/>
              <p:nvPr/>
            </p:nvSpPr>
            <p:spPr>
              <a:xfrm rot="20619226">
                <a:off x="7932253" y="1173046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24"/>
              <p:cNvSpPr/>
              <p:nvPr/>
            </p:nvSpPr>
            <p:spPr>
              <a:xfrm rot="428287">
                <a:off x="7768720" y="1162279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" name="Group 135"/>
              <p:cNvGrpSpPr/>
              <p:nvPr/>
            </p:nvGrpSpPr>
            <p:grpSpPr>
              <a:xfrm>
                <a:off x="7772400" y="990600"/>
                <a:ext cx="533400" cy="533400"/>
                <a:chOff x="7391400" y="685800"/>
                <a:chExt cx="381000" cy="381000"/>
              </a:xfrm>
            </p:grpSpPr>
            <p:sp>
              <p:nvSpPr>
                <p:cNvPr id="27" name="Rectangle 26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ectangle 27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" name="Cloud 2"/>
            <p:cNvSpPr/>
            <p:nvPr/>
          </p:nvSpPr>
          <p:spPr>
            <a:xfrm rot="19932540" flipH="1">
              <a:off x="5821242" y="558778"/>
              <a:ext cx="1366706" cy="112070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" name="Group 113"/>
            <p:cNvGrpSpPr/>
            <p:nvPr/>
          </p:nvGrpSpPr>
          <p:grpSpPr>
            <a:xfrm>
              <a:off x="5791200" y="304800"/>
              <a:ext cx="1371600" cy="990600"/>
              <a:chOff x="3581400" y="762000"/>
              <a:chExt cx="1219200" cy="990600"/>
            </a:xfrm>
          </p:grpSpPr>
          <p:sp>
            <p:nvSpPr>
              <p:cNvPr id="105" name="Rounded Rectangle 104"/>
              <p:cNvSpPr/>
              <p:nvPr/>
            </p:nvSpPr>
            <p:spPr>
              <a:xfrm>
                <a:off x="3581400" y="1447800"/>
                <a:ext cx="1219200" cy="3048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Isosceles Triangle 105"/>
              <p:cNvSpPr/>
              <p:nvPr/>
            </p:nvSpPr>
            <p:spPr>
              <a:xfrm>
                <a:off x="4114800" y="762000"/>
                <a:ext cx="152400" cy="6858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Isosceles Triangle 106"/>
              <p:cNvSpPr/>
              <p:nvPr/>
            </p:nvSpPr>
            <p:spPr>
              <a:xfrm>
                <a:off x="4267200" y="762000"/>
                <a:ext cx="152400" cy="6858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Isosceles Triangle 107"/>
              <p:cNvSpPr/>
              <p:nvPr/>
            </p:nvSpPr>
            <p:spPr>
              <a:xfrm>
                <a:off x="3962400" y="762000"/>
                <a:ext cx="152400" cy="6858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Isosceles Triangle 108"/>
              <p:cNvSpPr/>
              <p:nvPr/>
            </p:nvSpPr>
            <p:spPr>
              <a:xfrm>
                <a:off x="3657600" y="762000"/>
                <a:ext cx="304800" cy="6858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Isosceles Triangle 109"/>
              <p:cNvSpPr/>
              <p:nvPr/>
            </p:nvSpPr>
            <p:spPr>
              <a:xfrm>
                <a:off x="4419600" y="762000"/>
                <a:ext cx="304800" cy="6858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Diamond 110"/>
              <p:cNvSpPr/>
              <p:nvPr/>
            </p:nvSpPr>
            <p:spPr>
              <a:xfrm>
                <a:off x="4114800" y="1295400"/>
                <a:ext cx="1524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Diamond 111"/>
              <p:cNvSpPr/>
              <p:nvPr/>
            </p:nvSpPr>
            <p:spPr>
              <a:xfrm>
                <a:off x="4495800" y="1219200"/>
                <a:ext cx="152400" cy="457200"/>
              </a:xfrm>
              <a:prstGeom prst="diamon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Diamond 112"/>
              <p:cNvSpPr/>
              <p:nvPr/>
            </p:nvSpPr>
            <p:spPr>
              <a:xfrm>
                <a:off x="3733800" y="1219200"/>
                <a:ext cx="152400" cy="457200"/>
              </a:xfrm>
              <a:prstGeom prst="diamon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6" name="TextBox 115"/>
          <p:cNvSpPr txBox="1"/>
          <p:nvPr/>
        </p:nvSpPr>
        <p:spPr>
          <a:xfrm>
            <a:off x="6781800" y="61722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Rezin</a:t>
            </a:r>
            <a:endParaRPr lang="en-US" dirty="0"/>
          </a:p>
        </p:txBody>
      </p:sp>
      <p:grpSp>
        <p:nvGrpSpPr>
          <p:cNvPr id="187" name="Group 186"/>
          <p:cNvGrpSpPr/>
          <p:nvPr/>
        </p:nvGrpSpPr>
        <p:grpSpPr>
          <a:xfrm>
            <a:off x="3124200" y="457200"/>
            <a:ext cx="2514600" cy="5638800"/>
            <a:chOff x="1295400" y="381000"/>
            <a:chExt cx="2514600" cy="5638800"/>
          </a:xfrm>
        </p:grpSpPr>
        <p:sp>
          <p:nvSpPr>
            <p:cNvPr id="68" name="Wave 67"/>
            <p:cNvSpPr/>
            <p:nvPr/>
          </p:nvSpPr>
          <p:spPr>
            <a:xfrm rot="6109734">
              <a:off x="1419162" y="1198080"/>
              <a:ext cx="1375364" cy="1316426"/>
            </a:xfrm>
            <a:prstGeom prst="wav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9" name="Wave 68"/>
            <p:cNvSpPr/>
            <p:nvPr/>
          </p:nvSpPr>
          <p:spPr>
            <a:xfrm rot="4598943">
              <a:off x="2480617" y="1435280"/>
              <a:ext cx="1446440" cy="942975"/>
            </a:xfrm>
            <a:prstGeom prst="wav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0" name="Oval 69"/>
            <p:cNvSpPr/>
            <p:nvPr/>
          </p:nvSpPr>
          <p:spPr>
            <a:xfrm rot="19336703">
              <a:off x="2479316" y="5363671"/>
              <a:ext cx="433551" cy="656129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1" name="Oval 70"/>
            <p:cNvSpPr/>
            <p:nvPr/>
          </p:nvSpPr>
          <p:spPr>
            <a:xfrm rot="2192056">
              <a:off x="1966485" y="5328068"/>
              <a:ext cx="433551" cy="653561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2" name="Trapezoid 71"/>
            <p:cNvSpPr/>
            <p:nvPr/>
          </p:nvSpPr>
          <p:spPr>
            <a:xfrm>
              <a:off x="1902372" y="2646176"/>
              <a:ext cx="1387365" cy="2965155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3" name="Oval 72"/>
            <p:cNvSpPr/>
            <p:nvPr/>
          </p:nvSpPr>
          <p:spPr>
            <a:xfrm>
              <a:off x="3376449" y="3431069"/>
              <a:ext cx="433551" cy="5232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4" name="Oval 73"/>
            <p:cNvSpPr/>
            <p:nvPr/>
          </p:nvSpPr>
          <p:spPr>
            <a:xfrm>
              <a:off x="1295400" y="3343860"/>
              <a:ext cx="433551" cy="5232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5" name="Trapezoid 74"/>
            <p:cNvSpPr/>
            <p:nvPr/>
          </p:nvSpPr>
          <p:spPr>
            <a:xfrm rot="19984891">
              <a:off x="2943534" y="2179386"/>
              <a:ext cx="606972" cy="1593132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6" name="Trapezoid 75"/>
            <p:cNvSpPr/>
            <p:nvPr/>
          </p:nvSpPr>
          <p:spPr>
            <a:xfrm rot="2090544">
              <a:off x="1603708" y="2237364"/>
              <a:ext cx="606972" cy="1509439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7" name="Trapezoid 76"/>
            <p:cNvSpPr/>
            <p:nvPr/>
          </p:nvSpPr>
          <p:spPr>
            <a:xfrm>
              <a:off x="1882140" y="2350104"/>
              <a:ext cx="1387365" cy="2965155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8" name="Isosceles Triangle 77"/>
            <p:cNvSpPr/>
            <p:nvPr/>
          </p:nvSpPr>
          <p:spPr>
            <a:xfrm rot="10800000">
              <a:off x="2335924" y="2384544"/>
              <a:ext cx="520263" cy="3488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9" name="Trapezoid 78"/>
            <p:cNvSpPr/>
            <p:nvPr/>
          </p:nvSpPr>
          <p:spPr>
            <a:xfrm rot="657615">
              <a:off x="1686853" y="2333990"/>
              <a:ext cx="693683" cy="3253046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80" name="Trapezoid 79"/>
            <p:cNvSpPr/>
            <p:nvPr/>
          </p:nvSpPr>
          <p:spPr>
            <a:xfrm rot="21232594">
              <a:off x="2682123" y="2325141"/>
              <a:ext cx="693683" cy="3295515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81" name="Oval 80"/>
            <p:cNvSpPr/>
            <p:nvPr/>
          </p:nvSpPr>
          <p:spPr>
            <a:xfrm>
              <a:off x="1989083" y="989177"/>
              <a:ext cx="1213945" cy="14825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grpSp>
          <p:nvGrpSpPr>
            <p:cNvPr id="82" name="Group 7"/>
            <p:cNvGrpSpPr/>
            <p:nvPr/>
          </p:nvGrpSpPr>
          <p:grpSpPr>
            <a:xfrm>
              <a:off x="1728951" y="381000"/>
              <a:ext cx="1820917" cy="869810"/>
              <a:chOff x="5486400" y="1442695"/>
              <a:chExt cx="1143000" cy="690905"/>
            </a:xfrm>
          </p:grpSpPr>
          <p:sp>
            <p:nvSpPr>
              <p:cNvPr id="101" name="Isosceles Triangle 100"/>
              <p:cNvSpPr/>
              <p:nvPr/>
            </p:nvSpPr>
            <p:spPr>
              <a:xfrm>
                <a:off x="5687786" y="1442695"/>
                <a:ext cx="685800" cy="63985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02" name="Isosceles Triangle 101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03" name="Isosceles Triangle 102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04" name="Rounded Rectangle 103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sp>
          <p:nvSpPr>
            <p:cNvPr id="83" name="Hexagon 82"/>
            <p:cNvSpPr/>
            <p:nvPr/>
          </p:nvSpPr>
          <p:spPr>
            <a:xfrm>
              <a:off x="1965960" y="828522"/>
              <a:ext cx="222252" cy="23729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84" name="Hexagon 83"/>
            <p:cNvSpPr/>
            <p:nvPr/>
          </p:nvSpPr>
          <p:spPr>
            <a:xfrm>
              <a:off x="3055620" y="828522"/>
              <a:ext cx="222252" cy="23729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85" name="Hexagon 84"/>
            <p:cNvSpPr/>
            <p:nvPr/>
          </p:nvSpPr>
          <p:spPr>
            <a:xfrm>
              <a:off x="2468880" y="739018"/>
              <a:ext cx="251460" cy="358019"/>
            </a:xfrm>
            <a:prstGeom prst="hexagon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87" name="Hexagon 86"/>
            <p:cNvSpPr/>
            <p:nvPr/>
          </p:nvSpPr>
          <p:spPr>
            <a:xfrm>
              <a:off x="2438400" y="3124200"/>
              <a:ext cx="222252" cy="237293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88" name="Hexagon 87"/>
            <p:cNvSpPr/>
            <p:nvPr/>
          </p:nvSpPr>
          <p:spPr>
            <a:xfrm>
              <a:off x="2407472" y="3813557"/>
              <a:ext cx="222252" cy="237293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89" name="Hexagon 88"/>
            <p:cNvSpPr/>
            <p:nvPr/>
          </p:nvSpPr>
          <p:spPr>
            <a:xfrm>
              <a:off x="2398507" y="4529311"/>
              <a:ext cx="222252" cy="237293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grpSp>
          <p:nvGrpSpPr>
            <p:cNvPr id="117" name="Group 116"/>
            <p:cNvGrpSpPr/>
            <p:nvPr/>
          </p:nvGrpSpPr>
          <p:grpSpPr>
            <a:xfrm rot="5141963">
              <a:off x="1580199" y="3934818"/>
              <a:ext cx="2832508" cy="313433"/>
              <a:chOff x="3352800" y="1905000"/>
              <a:chExt cx="5553231" cy="838200"/>
            </a:xfrm>
          </p:grpSpPr>
          <p:grpSp>
            <p:nvGrpSpPr>
              <p:cNvPr id="118" name="Group 222"/>
              <p:cNvGrpSpPr/>
              <p:nvPr/>
            </p:nvGrpSpPr>
            <p:grpSpPr>
              <a:xfrm>
                <a:off x="3352800" y="1905000"/>
                <a:ext cx="2810031" cy="838200"/>
                <a:chOff x="4809969" y="2971800"/>
                <a:chExt cx="5781831" cy="1638300"/>
              </a:xfrm>
            </p:grpSpPr>
            <p:grpSp>
              <p:nvGrpSpPr>
                <p:cNvPr id="136" name="Group 213"/>
                <p:cNvGrpSpPr/>
                <p:nvPr/>
              </p:nvGrpSpPr>
              <p:grpSpPr>
                <a:xfrm rot="5400000">
                  <a:off x="5457669" y="23622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45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50" name="Up Arrow Callout 149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Quad Arrow 150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6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48" name="Up Arrow Callout 147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Quad Arrow 148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7" name="Diamond 146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7" name="Group 214"/>
                <p:cNvGrpSpPr/>
                <p:nvPr/>
              </p:nvGrpSpPr>
              <p:grpSpPr>
                <a:xfrm rot="5400000">
                  <a:off x="8343900" y="23241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38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43" name="Up Arrow Callout 142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Quad Arrow 143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9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41" name="Up Arrow Callout 140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" name="Quad Arrow 141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0" name="Diamond 139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19" name="Group 223"/>
              <p:cNvGrpSpPr/>
              <p:nvPr/>
            </p:nvGrpSpPr>
            <p:grpSpPr>
              <a:xfrm>
                <a:off x="6096000" y="1905000"/>
                <a:ext cx="2810031" cy="838200"/>
                <a:chOff x="4809969" y="2971800"/>
                <a:chExt cx="5781831" cy="1638300"/>
              </a:xfrm>
            </p:grpSpPr>
            <p:grpSp>
              <p:nvGrpSpPr>
                <p:cNvPr id="120" name="Group 213"/>
                <p:cNvGrpSpPr/>
                <p:nvPr/>
              </p:nvGrpSpPr>
              <p:grpSpPr>
                <a:xfrm rot="5400000">
                  <a:off x="5457669" y="23622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29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34" name="Up Arrow Callout 133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" name="Quad Arrow 134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0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32" name="Up Arrow Callout 131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3" name="Quad Arrow 132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1" name="Diamond 130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1" name="Group 214"/>
                <p:cNvGrpSpPr/>
                <p:nvPr/>
              </p:nvGrpSpPr>
              <p:grpSpPr>
                <a:xfrm rot="5400000">
                  <a:off x="8343900" y="23241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22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27" name="Up Arrow Callout 126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" name="Quad Arrow 127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3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25" name="Up Arrow Callout 124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Quad Arrow 125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24" name="Diamond 123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52" name="Group 151"/>
            <p:cNvGrpSpPr/>
            <p:nvPr/>
          </p:nvGrpSpPr>
          <p:grpSpPr>
            <a:xfrm rot="16661428" flipH="1">
              <a:off x="630202" y="3965678"/>
              <a:ext cx="2832508" cy="313433"/>
              <a:chOff x="3352800" y="1905000"/>
              <a:chExt cx="5553231" cy="838200"/>
            </a:xfrm>
          </p:grpSpPr>
          <p:grpSp>
            <p:nvGrpSpPr>
              <p:cNvPr id="153" name="Group 222"/>
              <p:cNvGrpSpPr/>
              <p:nvPr/>
            </p:nvGrpSpPr>
            <p:grpSpPr>
              <a:xfrm>
                <a:off x="3352800" y="1905000"/>
                <a:ext cx="2810031" cy="838200"/>
                <a:chOff x="4809969" y="2971800"/>
                <a:chExt cx="5781831" cy="1638300"/>
              </a:xfrm>
            </p:grpSpPr>
            <p:grpSp>
              <p:nvGrpSpPr>
                <p:cNvPr id="171" name="Group 213"/>
                <p:cNvGrpSpPr/>
                <p:nvPr/>
              </p:nvGrpSpPr>
              <p:grpSpPr>
                <a:xfrm rot="5400000">
                  <a:off x="5457669" y="23622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80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85" name="Up Arrow Callout 184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" name="Quad Arrow 185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1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83" name="Up Arrow Callout 182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" name="Quad Arrow 183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2" name="Diamond 181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2" name="Group 214"/>
                <p:cNvGrpSpPr/>
                <p:nvPr/>
              </p:nvGrpSpPr>
              <p:grpSpPr>
                <a:xfrm rot="5400000">
                  <a:off x="8343900" y="23241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73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78" name="Up Arrow Callout 177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" name="Quad Arrow 178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4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76" name="Up Arrow Callout 175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" name="Quad Arrow 176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75" name="Diamond 174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4" name="Group 223"/>
              <p:cNvGrpSpPr/>
              <p:nvPr/>
            </p:nvGrpSpPr>
            <p:grpSpPr>
              <a:xfrm>
                <a:off x="6096000" y="1905000"/>
                <a:ext cx="2810031" cy="838200"/>
                <a:chOff x="4809969" y="2971800"/>
                <a:chExt cx="5781831" cy="1638300"/>
              </a:xfrm>
            </p:grpSpPr>
            <p:grpSp>
              <p:nvGrpSpPr>
                <p:cNvPr id="155" name="Group 213"/>
                <p:cNvGrpSpPr/>
                <p:nvPr/>
              </p:nvGrpSpPr>
              <p:grpSpPr>
                <a:xfrm rot="5400000">
                  <a:off x="5457669" y="23622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64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69" name="Up Arrow Callout 168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0" name="Quad Arrow 169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65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67" name="Up Arrow Callout 166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8" name="Quad Arrow 167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66" name="Diamond 165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6" name="Group 214"/>
                <p:cNvGrpSpPr/>
                <p:nvPr/>
              </p:nvGrpSpPr>
              <p:grpSpPr>
                <a:xfrm rot="5400000">
                  <a:off x="8343900" y="23241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57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62" name="Up Arrow Callout 161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Quad Arrow 162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58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60" name="Up Arrow Callout 159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" name="Quad Arrow 160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59" name="Diamond 158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90" name="Cloud 89"/>
            <p:cNvSpPr/>
            <p:nvPr/>
          </p:nvSpPr>
          <p:spPr>
            <a:xfrm>
              <a:off x="2057400" y="1828800"/>
              <a:ext cx="942975" cy="1091381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91" name="Oval 90"/>
            <p:cNvSpPr/>
            <p:nvPr/>
          </p:nvSpPr>
          <p:spPr>
            <a:xfrm>
              <a:off x="2286000" y="2057400"/>
              <a:ext cx="419100" cy="2728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sp>
        <p:nvSpPr>
          <p:cNvPr id="188" name="TextBox 187"/>
          <p:cNvSpPr txBox="1"/>
          <p:nvPr/>
        </p:nvSpPr>
        <p:spPr>
          <a:xfrm>
            <a:off x="3733800" y="61722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Remaliah</a:t>
            </a:r>
            <a:endParaRPr lang="en-US" dirty="0"/>
          </a:p>
        </p:txBody>
      </p:sp>
      <p:grpSp>
        <p:nvGrpSpPr>
          <p:cNvPr id="221" name="Group 220"/>
          <p:cNvGrpSpPr/>
          <p:nvPr/>
        </p:nvGrpSpPr>
        <p:grpSpPr>
          <a:xfrm>
            <a:off x="219549" y="152400"/>
            <a:ext cx="2828451" cy="6172200"/>
            <a:chOff x="219549" y="152400"/>
            <a:chExt cx="2828451" cy="6172200"/>
          </a:xfrm>
        </p:grpSpPr>
        <p:sp>
          <p:nvSpPr>
            <p:cNvPr id="191" name="Trapezoid 190"/>
            <p:cNvSpPr/>
            <p:nvPr/>
          </p:nvSpPr>
          <p:spPr>
            <a:xfrm rot="20199001">
              <a:off x="1590684" y="1370643"/>
              <a:ext cx="725761" cy="1282663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Trapezoid 191"/>
            <p:cNvSpPr/>
            <p:nvPr/>
          </p:nvSpPr>
          <p:spPr>
            <a:xfrm rot="1400999" flipH="1">
              <a:off x="344928" y="1218023"/>
              <a:ext cx="917026" cy="1425762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3" name="Group 92"/>
            <p:cNvGrpSpPr/>
            <p:nvPr/>
          </p:nvGrpSpPr>
          <p:grpSpPr>
            <a:xfrm>
              <a:off x="1066800" y="152400"/>
              <a:ext cx="580286" cy="664348"/>
              <a:chOff x="4845172" y="796589"/>
              <a:chExt cx="580286" cy="664348"/>
            </a:xfrm>
          </p:grpSpPr>
          <p:sp>
            <p:nvSpPr>
              <p:cNvPr id="213" name="Isosceles Triangle 212"/>
              <p:cNvSpPr/>
              <p:nvPr/>
            </p:nvSpPr>
            <p:spPr>
              <a:xfrm flipH="1">
                <a:off x="5077287" y="935420"/>
                <a:ext cx="348171" cy="525517"/>
              </a:xfrm>
              <a:prstGeom prst="triangl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Isosceles Triangle 213"/>
              <p:cNvSpPr/>
              <p:nvPr/>
            </p:nvSpPr>
            <p:spPr>
              <a:xfrm flipH="1">
                <a:off x="4845172" y="935420"/>
                <a:ext cx="348171" cy="525517"/>
              </a:xfrm>
              <a:prstGeom prst="triangl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Isosceles Triangle 214"/>
              <p:cNvSpPr/>
              <p:nvPr/>
            </p:nvSpPr>
            <p:spPr>
              <a:xfrm flipH="1">
                <a:off x="4951238" y="796589"/>
                <a:ext cx="348171" cy="525517"/>
              </a:xfrm>
              <a:prstGeom prst="triangl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4" name="Trapezoid 193"/>
            <p:cNvSpPr/>
            <p:nvPr/>
          </p:nvSpPr>
          <p:spPr>
            <a:xfrm flipH="1">
              <a:off x="842916" y="4432739"/>
              <a:ext cx="464229" cy="1471449"/>
            </a:xfrm>
            <a:prstGeom prst="trapezoid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Trapezoid 194"/>
            <p:cNvSpPr/>
            <p:nvPr/>
          </p:nvSpPr>
          <p:spPr>
            <a:xfrm flipH="1">
              <a:off x="1423201" y="4432739"/>
              <a:ext cx="464229" cy="1471449"/>
            </a:xfrm>
            <a:prstGeom prst="trapezoid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rapezoid 195"/>
            <p:cNvSpPr/>
            <p:nvPr/>
          </p:nvSpPr>
          <p:spPr>
            <a:xfrm rot="10800000" flipH="1">
              <a:off x="494746" y="2330669"/>
              <a:ext cx="1624799" cy="1051034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Trapezoid 196"/>
            <p:cNvSpPr/>
            <p:nvPr/>
          </p:nvSpPr>
          <p:spPr>
            <a:xfrm flipH="1">
              <a:off x="494746" y="3591910"/>
              <a:ext cx="1624799" cy="2079547"/>
            </a:xfrm>
            <a:prstGeom prst="trapezoid">
              <a:avLst>
                <a:gd name="adj" fmla="val 20387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Regular Pentagon 198"/>
            <p:cNvSpPr/>
            <p:nvPr/>
          </p:nvSpPr>
          <p:spPr>
            <a:xfrm flipH="1">
              <a:off x="533400" y="609600"/>
              <a:ext cx="1600200" cy="982717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Bent Arrow 199"/>
            <p:cNvSpPr/>
            <p:nvPr/>
          </p:nvSpPr>
          <p:spPr>
            <a:xfrm rot="10575280" flipH="1">
              <a:off x="1854430" y="2360553"/>
              <a:ext cx="1044514" cy="945931"/>
            </a:xfrm>
            <a:prstGeom prst="bentArrow">
              <a:avLst>
                <a:gd name="adj1" fmla="val 25000"/>
                <a:gd name="adj2" fmla="val 17174"/>
                <a:gd name="adj3" fmla="val 25000"/>
                <a:gd name="adj4" fmla="val 43750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01" name="Rectangle 200"/>
            <p:cNvSpPr/>
            <p:nvPr/>
          </p:nvSpPr>
          <p:spPr>
            <a:xfrm flipH="1">
              <a:off x="533400" y="2286000"/>
              <a:ext cx="232114" cy="1479331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Rounded Rectangle 201"/>
            <p:cNvSpPr/>
            <p:nvPr/>
          </p:nvSpPr>
          <p:spPr>
            <a:xfrm flipH="1">
              <a:off x="2699829" y="964324"/>
              <a:ext cx="116056" cy="5360276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Trapezoid 202"/>
            <p:cNvSpPr/>
            <p:nvPr/>
          </p:nvSpPr>
          <p:spPr>
            <a:xfrm flipH="1">
              <a:off x="726858" y="5799083"/>
              <a:ext cx="696343" cy="525517"/>
            </a:xfrm>
            <a:prstGeom prst="trapezoid">
              <a:avLst/>
            </a:prstGeom>
            <a:solidFill>
              <a:srgbClr val="B594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Trapezoid 203"/>
            <p:cNvSpPr/>
            <p:nvPr/>
          </p:nvSpPr>
          <p:spPr>
            <a:xfrm flipH="1">
              <a:off x="1307145" y="5799083"/>
              <a:ext cx="696343" cy="525517"/>
            </a:xfrm>
            <a:prstGeom prst="trapezoid">
              <a:avLst/>
            </a:prstGeom>
            <a:solidFill>
              <a:srgbClr val="B594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rapezoid 204"/>
            <p:cNvSpPr/>
            <p:nvPr/>
          </p:nvSpPr>
          <p:spPr>
            <a:xfrm flipH="1">
              <a:off x="2583771" y="754117"/>
              <a:ext cx="348171" cy="210207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Isosceles Triangle 205"/>
            <p:cNvSpPr/>
            <p:nvPr/>
          </p:nvSpPr>
          <p:spPr>
            <a:xfrm flipH="1">
              <a:off x="2699829" y="228600"/>
              <a:ext cx="116056" cy="52551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Regular Pentagon 206"/>
            <p:cNvSpPr/>
            <p:nvPr/>
          </p:nvSpPr>
          <p:spPr>
            <a:xfrm rot="20559031" flipH="1">
              <a:off x="1583108" y="2238398"/>
              <a:ext cx="781547" cy="515674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egular Pentagon 207"/>
            <p:cNvSpPr/>
            <p:nvPr/>
          </p:nvSpPr>
          <p:spPr>
            <a:xfrm rot="1286097" flipH="1">
              <a:off x="219549" y="2184072"/>
              <a:ext cx="791137" cy="517228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/>
            <p:cNvSpPr/>
            <p:nvPr/>
          </p:nvSpPr>
          <p:spPr>
            <a:xfrm flipH="1">
              <a:off x="2467715" y="2961290"/>
              <a:ext cx="580285" cy="31531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 flipH="1">
              <a:off x="381000" y="3733800"/>
              <a:ext cx="580285" cy="31531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Pentagon 211"/>
            <p:cNvSpPr/>
            <p:nvPr/>
          </p:nvSpPr>
          <p:spPr>
            <a:xfrm rot="5400000">
              <a:off x="800100" y="1638300"/>
              <a:ext cx="990600" cy="914400"/>
            </a:xfrm>
            <a:prstGeom prst="homePlate">
              <a:avLst>
                <a:gd name="adj" fmla="val 3032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Round Single Corner Rectangle 210"/>
            <p:cNvSpPr/>
            <p:nvPr/>
          </p:nvSpPr>
          <p:spPr>
            <a:xfrm>
              <a:off x="685800" y="1447800"/>
              <a:ext cx="1329381" cy="217714"/>
            </a:xfrm>
            <a:prstGeom prst="round1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Pentagon 215"/>
            <p:cNvSpPr/>
            <p:nvPr/>
          </p:nvSpPr>
          <p:spPr>
            <a:xfrm rot="6022206">
              <a:off x="-164553" y="4275118"/>
              <a:ext cx="1905000" cy="364457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Pentagon 216"/>
            <p:cNvSpPr/>
            <p:nvPr/>
          </p:nvSpPr>
          <p:spPr>
            <a:xfrm rot="5843925">
              <a:off x="64396" y="4333592"/>
              <a:ext cx="1905000" cy="266700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Pentagon 217"/>
            <p:cNvSpPr/>
            <p:nvPr/>
          </p:nvSpPr>
          <p:spPr>
            <a:xfrm rot="5400000">
              <a:off x="323850" y="4324350"/>
              <a:ext cx="1905000" cy="266700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Pentagon 219"/>
            <p:cNvSpPr/>
            <p:nvPr/>
          </p:nvSpPr>
          <p:spPr>
            <a:xfrm rot="5141172">
              <a:off x="851091" y="4333504"/>
              <a:ext cx="1905000" cy="266700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Pentagon 218"/>
            <p:cNvSpPr/>
            <p:nvPr/>
          </p:nvSpPr>
          <p:spPr>
            <a:xfrm rot="5400000">
              <a:off x="609600" y="4343400"/>
              <a:ext cx="1905000" cy="228600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Rectangle 197"/>
            <p:cNvSpPr/>
            <p:nvPr/>
          </p:nvSpPr>
          <p:spPr>
            <a:xfrm flipH="1">
              <a:off x="726858" y="3381703"/>
              <a:ext cx="1160570" cy="210207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2" name="TextBox 221"/>
          <p:cNvSpPr txBox="1"/>
          <p:nvPr/>
        </p:nvSpPr>
        <p:spPr>
          <a:xfrm>
            <a:off x="685800" y="64008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Pekah</a:t>
            </a:r>
            <a:endParaRPr lang="en-US" dirty="0"/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/>
          <p:cNvGrpSpPr/>
          <p:nvPr/>
        </p:nvGrpSpPr>
        <p:grpSpPr>
          <a:xfrm>
            <a:off x="838199" y="152400"/>
            <a:ext cx="2971800" cy="6019800"/>
            <a:chOff x="838199" y="152400"/>
            <a:chExt cx="2971800" cy="6019800"/>
          </a:xfrm>
        </p:grpSpPr>
        <p:sp>
          <p:nvSpPr>
            <p:cNvPr id="3" name="Rounded Rectangle 2"/>
            <p:cNvSpPr/>
            <p:nvPr/>
          </p:nvSpPr>
          <p:spPr>
            <a:xfrm flipH="1">
              <a:off x="1231897" y="1066800"/>
              <a:ext cx="1965959" cy="2362200"/>
            </a:xfrm>
            <a:prstGeom prst="roundRect">
              <a:avLst>
                <a:gd name="adj" fmla="val 1089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4"/>
            <p:cNvSpPr/>
            <p:nvPr/>
          </p:nvSpPr>
          <p:spPr>
            <a:xfrm flipH="1">
              <a:off x="838199" y="3818092"/>
              <a:ext cx="519723" cy="7701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5"/>
            <p:cNvSpPr/>
            <p:nvPr/>
          </p:nvSpPr>
          <p:spPr>
            <a:xfrm flipH="1">
              <a:off x="3290276" y="3663431"/>
              <a:ext cx="519723" cy="8542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6"/>
            <p:cNvSpPr/>
            <p:nvPr/>
          </p:nvSpPr>
          <p:spPr>
            <a:xfrm rot="19516333" flipH="1">
              <a:off x="2114064" y="5415523"/>
              <a:ext cx="552936" cy="756677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7"/>
            <p:cNvSpPr/>
            <p:nvPr/>
          </p:nvSpPr>
          <p:spPr>
            <a:xfrm rot="2781200" flipH="1">
              <a:off x="1646211" y="5469010"/>
              <a:ext cx="486495" cy="756677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8"/>
            <p:cNvSpPr/>
            <p:nvPr/>
          </p:nvSpPr>
          <p:spPr>
            <a:xfrm rot="19603844" flipH="1">
              <a:off x="2623869" y="2684926"/>
              <a:ext cx="1113436" cy="159252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9"/>
            <p:cNvSpPr/>
            <p:nvPr/>
          </p:nvSpPr>
          <p:spPr>
            <a:xfrm rot="19558248" flipH="1">
              <a:off x="2406912" y="2307142"/>
              <a:ext cx="1106863" cy="1642814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10"/>
            <p:cNvSpPr/>
            <p:nvPr/>
          </p:nvSpPr>
          <p:spPr>
            <a:xfrm rot="1729040" flipH="1">
              <a:off x="855805" y="2689351"/>
              <a:ext cx="1045851" cy="159252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1"/>
            <p:cNvSpPr/>
            <p:nvPr/>
          </p:nvSpPr>
          <p:spPr>
            <a:xfrm rot="1563792" flipH="1">
              <a:off x="1017176" y="2437299"/>
              <a:ext cx="1106863" cy="1523827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2"/>
            <p:cNvSpPr/>
            <p:nvPr/>
          </p:nvSpPr>
          <p:spPr>
            <a:xfrm flipH="1">
              <a:off x="1441940" y="2556965"/>
              <a:ext cx="1596291" cy="3194860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3"/>
            <p:cNvSpPr/>
            <p:nvPr/>
          </p:nvSpPr>
          <p:spPr>
            <a:xfrm flipH="1">
              <a:off x="1905000" y="2362200"/>
              <a:ext cx="661103" cy="6726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4"/>
            <p:cNvSpPr/>
            <p:nvPr/>
          </p:nvSpPr>
          <p:spPr>
            <a:xfrm rot="264701" flipH="1">
              <a:off x="1396733" y="2498097"/>
              <a:ext cx="770802" cy="3010321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5"/>
            <p:cNvSpPr/>
            <p:nvPr/>
          </p:nvSpPr>
          <p:spPr>
            <a:xfrm rot="21246583" flipH="1">
              <a:off x="2286246" y="2471919"/>
              <a:ext cx="770802" cy="3057412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Moon 21"/>
            <p:cNvSpPr/>
            <p:nvPr/>
          </p:nvSpPr>
          <p:spPr>
            <a:xfrm rot="5400000" flipH="1">
              <a:off x="2059605" y="4125104"/>
              <a:ext cx="310551" cy="10922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Moon 22"/>
            <p:cNvSpPr/>
            <p:nvPr/>
          </p:nvSpPr>
          <p:spPr>
            <a:xfrm rot="5400000" flipH="1">
              <a:off x="2059605" y="3296968"/>
              <a:ext cx="310551" cy="10922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131"/>
            <p:cNvGrpSpPr/>
            <p:nvPr/>
          </p:nvGrpSpPr>
          <p:grpSpPr>
            <a:xfrm flipH="1">
              <a:off x="1559561" y="3584275"/>
              <a:ext cx="327660" cy="310551"/>
              <a:chOff x="7391400" y="685800"/>
              <a:chExt cx="381000" cy="381000"/>
            </a:xfrm>
          </p:grpSpPr>
          <p:sp>
            <p:nvSpPr>
              <p:cNvPr id="34" name="Rectangle 33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Rectangle 34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132"/>
            <p:cNvGrpSpPr/>
            <p:nvPr/>
          </p:nvGrpSpPr>
          <p:grpSpPr>
            <a:xfrm flipH="1">
              <a:off x="2542541" y="3584275"/>
              <a:ext cx="327660" cy="310551"/>
              <a:chOff x="7391400" y="685800"/>
              <a:chExt cx="381000" cy="381000"/>
            </a:xfrm>
          </p:grpSpPr>
          <p:sp>
            <p:nvSpPr>
              <p:cNvPr id="32" name="Rectangle 31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32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135"/>
            <p:cNvGrpSpPr/>
            <p:nvPr/>
          </p:nvGrpSpPr>
          <p:grpSpPr>
            <a:xfrm flipH="1">
              <a:off x="1476039" y="4424590"/>
              <a:ext cx="327660" cy="310551"/>
              <a:chOff x="7391400" y="685800"/>
              <a:chExt cx="381000" cy="381000"/>
            </a:xfrm>
          </p:grpSpPr>
          <p:sp>
            <p:nvSpPr>
              <p:cNvPr id="30" name="Rectangle 29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30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138"/>
            <p:cNvGrpSpPr/>
            <p:nvPr/>
          </p:nvGrpSpPr>
          <p:grpSpPr>
            <a:xfrm flipH="1">
              <a:off x="2600363" y="4436768"/>
              <a:ext cx="327660" cy="310551"/>
              <a:chOff x="7391400" y="685800"/>
              <a:chExt cx="381000" cy="381000"/>
            </a:xfrm>
          </p:grpSpPr>
          <p:sp>
            <p:nvSpPr>
              <p:cNvPr id="28" name="Rectangle 27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" name="Regular Pentagon 51"/>
            <p:cNvSpPr/>
            <p:nvPr/>
          </p:nvSpPr>
          <p:spPr>
            <a:xfrm rot="10800000">
              <a:off x="1510553" y="1160929"/>
              <a:ext cx="1447800" cy="181286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eardrop 52"/>
            <p:cNvSpPr/>
            <p:nvPr/>
          </p:nvSpPr>
          <p:spPr>
            <a:xfrm rot="13117951" flipH="1">
              <a:off x="1745858" y="2087871"/>
              <a:ext cx="931726" cy="1043767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6"/>
            <p:cNvSpPr/>
            <p:nvPr/>
          </p:nvSpPr>
          <p:spPr>
            <a:xfrm flipH="1">
              <a:off x="1981200" y="2209800"/>
              <a:ext cx="457200" cy="304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 Diagonal Corner Rectangle 65"/>
            <p:cNvSpPr/>
            <p:nvPr/>
          </p:nvSpPr>
          <p:spPr>
            <a:xfrm rot="20562969">
              <a:off x="1526589" y="894990"/>
              <a:ext cx="1524000" cy="76200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" name="Group 64"/>
            <p:cNvGrpSpPr/>
            <p:nvPr/>
          </p:nvGrpSpPr>
          <p:grpSpPr>
            <a:xfrm>
              <a:off x="1219200" y="152400"/>
              <a:ext cx="2057400" cy="1356852"/>
              <a:chOff x="5181600" y="838200"/>
              <a:chExt cx="2362200" cy="1752600"/>
            </a:xfrm>
          </p:grpSpPr>
          <p:sp>
            <p:nvSpPr>
              <p:cNvPr id="56" name="Diamond 55"/>
              <p:cNvSpPr/>
              <p:nvPr/>
            </p:nvSpPr>
            <p:spPr>
              <a:xfrm>
                <a:off x="6477000" y="1066800"/>
                <a:ext cx="1066800" cy="1524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Diamond 53"/>
              <p:cNvSpPr/>
              <p:nvPr/>
            </p:nvSpPr>
            <p:spPr>
              <a:xfrm>
                <a:off x="5181600" y="1066800"/>
                <a:ext cx="1066800" cy="1524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Diamond 54"/>
              <p:cNvSpPr/>
              <p:nvPr/>
            </p:nvSpPr>
            <p:spPr>
              <a:xfrm>
                <a:off x="5791200" y="838200"/>
                <a:ext cx="1066800" cy="17526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5181600" y="2133600"/>
                <a:ext cx="2286000" cy="4572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Cross 57"/>
              <p:cNvSpPr/>
              <p:nvPr/>
            </p:nvSpPr>
            <p:spPr>
              <a:xfrm>
                <a:off x="5244353" y="2223247"/>
                <a:ext cx="381000" cy="304800"/>
              </a:xfrm>
              <a:prstGeom prst="plus">
                <a:avLst>
                  <a:gd name="adj" fmla="val 3235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Cross 58"/>
              <p:cNvSpPr/>
              <p:nvPr/>
            </p:nvSpPr>
            <p:spPr>
              <a:xfrm>
                <a:off x="5670177" y="2223247"/>
                <a:ext cx="381000" cy="304800"/>
              </a:xfrm>
              <a:prstGeom prst="plus">
                <a:avLst>
                  <a:gd name="adj" fmla="val 3235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Cross 59"/>
              <p:cNvSpPr/>
              <p:nvPr/>
            </p:nvSpPr>
            <p:spPr>
              <a:xfrm>
                <a:off x="6096000" y="2209800"/>
                <a:ext cx="381000" cy="304800"/>
              </a:xfrm>
              <a:prstGeom prst="plus">
                <a:avLst>
                  <a:gd name="adj" fmla="val 3235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Cross 60"/>
              <p:cNvSpPr/>
              <p:nvPr/>
            </p:nvSpPr>
            <p:spPr>
              <a:xfrm>
                <a:off x="6553200" y="2209800"/>
                <a:ext cx="381000" cy="304800"/>
              </a:xfrm>
              <a:prstGeom prst="plus">
                <a:avLst>
                  <a:gd name="adj" fmla="val 3235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Cross 61"/>
              <p:cNvSpPr/>
              <p:nvPr/>
            </p:nvSpPr>
            <p:spPr>
              <a:xfrm>
                <a:off x="7010400" y="2209800"/>
                <a:ext cx="381000" cy="304800"/>
              </a:xfrm>
              <a:prstGeom prst="plus">
                <a:avLst>
                  <a:gd name="adj" fmla="val 32353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Diamond 63"/>
              <p:cNvSpPr/>
              <p:nvPr/>
            </p:nvSpPr>
            <p:spPr>
              <a:xfrm>
                <a:off x="6176682" y="1210235"/>
                <a:ext cx="228600" cy="914400"/>
              </a:xfrm>
              <a:prstGeom prst="diamond">
                <a:avLst/>
              </a:prstGeom>
              <a:solidFill>
                <a:srgbClr val="E7D6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8" name="TextBox 67"/>
          <p:cNvSpPr txBox="1"/>
          <p:nvPr/>
        </p:nvSpPr>
        <p:spPr>
          <a:xfrm>
            <a:off x="1371600" y="62484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Hoshea</a:t>
            </a:r>
            <a:endParaRPr lang="en-US" dirty="0"/>
          </a:p>
        </p:txBody>
      </p:sp>
      <p:grpSp>
        <p:nvGrpSpPr>
          <p:cNvPr id="136" name="Group 135"/>
          <p:cNvGrpSpPr/>
          <p:nvPr/>
        </p:nvGrpSpPr>
        <p:grpSpPr>
          <a:xfrm>
            <a:off x="4417470" y="990600"/>
            <a:ext cx="2477554" cy="4775038"/>
            <a:chOff x="4417470" y="990600"/>
            <a:chExt cx="2477554" cy="4775038"/>
          </a:xfrm>
        </p:grpSpPr>
        <p:sp>
          <p:nvSpPr>
            <p:cNvPr id="47" name="Round Diagonal Corner Rectangle 46"/>
            <p:cNvSpPr/>
            <p:nvPr/>
          </p:nvSpPr>
          <p:spPr>
            <a:xfrm rot="19527262">
              <a:off x="5446815" y="1209022"/>
              <a:ext cx="981292" cy="125270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 Diagonal Corner Rectangle 47"/>
            <p:cNvSpPr/>
            <p:nvPr/>
          </p:nvSpPr>
          <p:spPr>
            <a:xfrm rot="19527262">
              <a:off x="4769660" y="1358736"/>
              <a:ext cx="981292" cy="128318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19671902">
              <a:off x="6208568" y="3239025"/>
              <a:ext cx="490172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2647766">
              <a:off x="4495800" y="3146250"/>
              <a:ext cx="486943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19352409">
              <a:off x="5767851" y="4901715"/>
              <a:ext cx="443210" cy="86392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2647766">
              <a:off x="5258323" y="4884627"/>
              <a:ext cx="441089" cy="86392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20169292">
              <a:off x="5677839" y="2309797"/>
              <a:ext cx="946541" cy="1541003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rot="1790291">
              <a:off x="4683393" y="2264765"/>
              <a:ext cx="946541" cy="1541003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>
              <a:off x="4961849" y="2184238"/>
              <a:ext cx="1412091" cy="3144935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>
              <a:off x="4961849" y="1041008"/>
              <a:ext cx="1283100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ound Diagonal Corner Rectangle 73"/>
            <p:cNvSpPr/>
            <p:nvPr/>
          </p:nvSpPr>
          <p:spPr>
            <a:xfrm rot="1236535">
              <a:off x="4953504" y="990600"/>
              <a:ext cx="683617" cy="57972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ound Diagonal Corner Rectangle 74"/>
            <p:cNvSpPr/>
            <p:nvPr/>
          </p:nvSpPr>
          <p:spPr>
            <a:xfrm rot="5076663">
              <a:off x="5553821" y="875860"/>
              <a:ext cx="522652" cy="77111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5231028" y="1117438"/>
              <a:ext cx="672949" cy="374956"/>
            </a:xfrm>
            <a:prstGeom prst="ellipse">
              <a:avLst/>
            </a:prstGeom>
            <a:solidFill>
              <a:srgbClr val="713605"/>
            </a:solidFill>
            <a:ln>
              <a:solidFill>
                <a:srgbClr val="7136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 rot="20999427">
              <a:off x="5189118" y="2449941"/>
              <a:ext cx="673500" cy="2815613"/>
            </a:xfrm>
            <a:prstGeom prst="trapezoid">
              <a:avLst>
                <a:gd name="adj" fmla="val 34638"/>
              </a:avLst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ound Diagonal Corner Rectangle 77"/>
            <p:cNvSpPr/>
            <p:nvPr/>
          </p:nvSpPr>
          <p:spPr>
            <a:xfrm rot="8272682">
              <a:off x="5267869" y="2177879"/>
              <a:ext cx="640854" cy="731252"/>
            </a:xfrm>
            <a:prstGeom prst="round2DiagRect">
              <a:avLst>
                <a:gd name="adj1" fmla="val 50000"/>
                <a:gd name="adj2" fmla="val 33772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>
              <a:off x="5390509" y="2260438"/>
              <a:ext cx="403769" cy="3385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71"/>
            <p:cNvGrpSpPr/>
            <p:nvPr/>
          </p:nvGrpSpPr>
          <p:grpSpPr>
            <a:xfrm rot="4726068">
              <a:off x="4448179" y="3788500"/>
              <a:ext cx="2209800" cy="473999"/>
              <a:chOff x="4643203" y="2743200"/>
              <a:chExt cx="3490210" cy="1256675"/>
            </a:xfrm>
          </p:grpSpPr>
          <p:grpSp>
            <p:nvGrpSpPr>
              <p:cNvPr id="81" name="Group 23"/>
              <p:cNvGrpSpPr/>
              <p:nvPr/>
            </p:nvGrpSpPr>
            <p:grpSpPr>
              <a:xfrm>
                <a:off x="4643203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92" name="Multiply 91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Flowchart: Summing Junction 92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Flowchart: Summing Junction 93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Flowchart: Summing Junction 94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2" name="Group 24"/>
              <p:cNvGrpSpPr/>
              <p:nvPr/>
            </p:nvGrpSpPr>
            <p:grpSpPr>
              <a:xfrm>
                <a:off x="5791200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88" name="Multiply 87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lowchart: Summing Junction 88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Flowchart: Summing Junction 89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Flowchart: Summing Junction 90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" name="Group 29"/>
              <p:cNvGrpSpPr/>
              <p:nvPr/>
            </p:nvGrpSpPr>
            <p:grpSpPr>
              <a:xfrm>
                <a:off x="6986665" y="2780675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84" name="Multiply 83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lowchart: Summing Junction 84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lowchart: Summing Junction 85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lowchart: Summing Junction 86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2" name="Group 111"/>
            <p:cNvGrpSpPr/>
            <p:nvPr/>
          </p:nvGrpSpPr>
          <p:grpSpPr>
            <a:xfrm rot="20333007">
              <a:off x="6148613" y="3416249"/>
              <a:ext cx="746411" cy="413753"/>
              <a:chOff x="6629400" y="4114800"/>
              <a:chExt cx="1653300" cy="887132"/>
            </a:xfrm>
          </p:grpSpPr>
          <p:grpSp>
            <p:nvGrpSpPr>
              <p:cNvPr id="97" name="Group 23"/>
              <p:cNvGrpSpPr/>
              <p:nvPr/>
            </p:nvGrpSpPr>
            <p:grpSpPr>
              <a:xfrm>
                <a:off x="6629400" y="4114800"/>
                <a:ext cx="826200" cy="887132"/>
                <a:chOff x="4643203" y="2743200"/>
                <a:chExt cx="1146748" cy="1219200"/>
              </a:xfrm>
            </p:grpSpPr>
            <p:sp>
              <p:nvSpPr>
                <p:cNvPr id="108" name="Multiply 107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Flowchart: Summing Junction 108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Flowchart: Summing Junction 109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Flowchart: Summing Junction 110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" name="Group 24"/>
              <p:cNvGrpSpPr/>
              <p:nvPr/>
            </p:nvGrpSpPr>
            <p:grpSpPr>
              <a:xfrm>
                <a:off x="7456500" y="4114800"/>
                <a:ext cx="826200" cy="887132"/>
                <a:chOff x="4643203" y="2743200"/>
                <a:chExt cx="1146748" cy="1219200"/>
              </a:xfrm>
            </p:grpSpPr>
            <p:sp>
              <p:nvSpPr>
                <p:cNvPr id="104" name="Multiply 103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Flowchart: Summing Junction 104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Flowchart: Summing Junction 105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Flowchart: Summing Junction 106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3" name="Group 112"/>
            <p:cNvGrpSpPr/>
            <p:nvPr/>
          </p:nvGrpSpPr>
          <p:grpSpPr>
            <a:xfrm rot="1895882">
              <a:off x="4417470" y="3347094"/>
              <a:ext cx="746411" cy="413753"/>
              <a:chOff x="6629400" y="4114800"/>
              <a:chExt cx="1653300" cy="887132"/>
            </a:xfrm>
          </p:grpSpPr>
          <p:grpSp>
            <p:nvGrpSpPr>
              <p:cNvPr id="114" name="Group 23"/>
              <p:cNvGrpSpPr/>
              <p:nvPr/>
            </p:nvGrpSpPr>
            <p:grpSpPr>
              <a:xfrm>
                <a:off x="6629400" y="4114800"/>
                <a:ext cx="826200" cy="887132"/>
                <a:chOff x="4643203" y="2743200"/>
                <a:chExt cx="1146748" cy="1219200"/>
              </a:xfrm>
            </p:grpSpPr>
            <p:sp>
              <p:nvSpPr>
                <p:cNvPr id="120" name="Multiply 119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Flowchart: Summing Junction 120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Flowchart: Summing Junction 121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Flowchart: Summing Junction 122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24"/>
              <p:cNvGrpSpPr/>
              <p:nvPr/>
            </p:nvGrpSpPr>
            <p:grpSpPr>
              <a:xfrm>
                <a:off x="7456500" y="4114800"/>
                <a:ext cx="826200" cy="887132"/>
                <a:chOff x="4643203" y="2743200"/>
                <a:chExt cx="1146748" cy="1219200"/>
              </a:xfrm>
            </p:grpSpPr>
            <p:sp>
              <p:nvSpPr>
                <p:cNvPr id="116" name="Multiply 115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Flowchart: Summing Junction 116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Flowchart: Summing Junction 117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Flowchart: Summing Junction 118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4" name="Group 123"/>
            <p:cNvGrpSpPr/>
            <p:nvPr/>
          </p:nvGrpSpPr>
          <p:grpSpPr>
            <a:xfrm>
              <a:off x="4876799" y="1066800"/>
              <a:ext cx="1353671" cy="645459"/>
              <a:chOff x="6629400" y="4114800"/>
              <a:chExt cx="1653300" cy="887132"/>
            </a:xfrm>
          </p:grpSpPr>
          <p:grpSp>
            <p:nvGrpSpPr>
              <p:cNvPr id="125" name="Group 23"/>
              <p:cNvGrpSpPr/>
              <p:nvPr/>
            </p:nvGrpSpPr>
            <p:grpSpPr>
              <a:xfrm>
                <a:off x="6629400" y="4114800"/>
                <a:ext cx="826200" cy="887132"/>
                <a:chOff x="4643203" y="2743200"/>
                <a:chExt cx="1146748" cy="1219200"/>
              </a:xfrm>
            </p:grpSpPr>
            <p:sp>
              <p:nvSpPr>
                <p:cNvPr id="131" name="Multiply 130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Flowchart: Summing Junction 131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Flowchart: Summing Junction 132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Flowchart: Summing Junction 133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" name="Group 24"/>
              <p:cNvGrpSpPr/>
              <p:nvPr/>
            </p:nvGrpSpPr>
            <p:grpSpPr>
              <a:xfrm>
                <a:off x="7456500" y="4114800"/>
                <a:ext cx="826200" cy="887132"/>
                <a:chOff x="4643203" y="2743200"/>
                <a:chExt cx="1146748" cy="1219200"/>
              </a:xfrm>
            </p:grpSpPr>
            <p:sp>
              <p:nvSpPr>
                <p:cNvPr id="127" name="Multiply 126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Flowchart: Summing Junction 127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Flowchart: Summing Junction 128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Flowchart: Summing Junction 129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35" name="TextBox 134"/>
          <p:cNvSpPr txBox="1"/>
          <p:nvPr/>
        </p:nvSpPr>
        <p:spPr>
          <a:xfrm>
            <a:off x="5181600" y="59436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Hezekiah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1"/>
          <p:cNvGrpSpPr/>
          <p:nvPr/>
        </p:nvGrpSpPr>
        <p:grpSpPr>
          <a:xfrm>
            <a:off x="762000" y="457200"/>
            <a:ext cx="2316347" cy="4945322"/>
            <a:chOff x="884053" y="922078"/>
            <a:chExt cx="2316347" cy="4945322"/>
          </a:xfrm>
        </p:grpSpPr>
        <p:sp>
          <p:nvSpPr>
            <p:cNvPr id="3" name="Oval 2"/>
            <p:cNvSpPr/>
            <p:nvPr/>
          </p:nvSpPr>
          <p:spPr>
            <a:xfrm rot="15961717">
              <a:off x="2214513" y="5258435"/>
              <a:ext cx="444383" cy="7735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5961717">
              <a:off x="1206813" y="5258435"/>
              <a:ext cx="444383" cy="7735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lowchart: Manual Operation 4"/>
            <p:cNvSpPr/>
            <p:nvPr/>
          </p:nvSpPr>
          <p:spPr>
            <a:xfrm rot="10414038">
              <a:off x="1832084" y="4679790"/>
              <a:ext cx="1007699" cy="899802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Manual Operation 5"/>
            <p:cNvSpPr/>
            <p:nvPr/>
          </p:nvSpPr>
          <p:spPr>
            <a:xfrm rot="11285734">
              <a:off x="1025925" y="4679790"/>
              <a:ext cx="1007699" cy="899802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Merge 6"/>
            <p:cNvSpPr/>
            <p:nvPr/>
          </p:nvSpPr>
          <p:spPr>
            <a:xfrm rot="10800000">
              <a:off x="1126695" y="1710442"/>
              <a:ext cx="1612319" cy="3059328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 rot="19585485">
              <a:off x="1201045" y="3248166"/>
              <a:ext cx="367049" cy="989783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 rot="2014515" flipH="1">
              <a:off x="2309514" y="3338147"/>
              <a:ext cx="367049" cy="989783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 rot="1478850">
              <a:off x="884053" y="922078"/>
              <a:ext cx="1959484" cy="2109741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lowchart: Merge 11"/>
            <p:cNvSpPr/>
            <p:nvPr/>
          </p:nvSpPr>
          <p:spPr>
            <a:xfrm rot="9541592">
              <a:off x="1914348" y="2735512"/>
              <a:ext cx="1007699" cy="1079763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Merge 12"/>
            <p:cNvSpPr/>
            <p:nvPr/>
          </p:nvSpPr>
          <p:spPr>
            <a:xfrm rot="11913361">
              <a:off x="990600" y="2635371"/>
              <a:ext cx="1007699" cy="1079763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Donut 13"/>
            <p:cNvSpPr/>
            <p:nvPr/>
          </p:nvSpPr>
          <p:spPr>
            <a:xfrm rot="19332943">
              <a:off x="1388330" y="4087604"/>
              <a:ext cx="604620" cy="359921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Donut 14"/>
            <p:cNvSpPr/>
            <p:nvPr/>
          </p:nvSpPr>
          <p:spPr>
            <a:xfrm rot="3524746">
              <a:off x="1992053" y="4082543"/>
              <a:ext cx="539881" cy="403080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Donut 15"/>
            <p:cNvSpPr/>
            <p:nvPr/>
          </p:nvSpPr>
          <p:spPr>
            <a:xfrm rot="15211079">
              <a:off x="1309886" y="4430771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" name="Donut 16"/>
            <p:cNvSpPr/>
            <p:nvPr/>
          </p:nvSpPr>
          <p:spPr>
            <a:xfrm rot="17267314">
              <a:off x="2026992" y="4440474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" name="Donut 17"/>
            <p:cNvSpPr/>
            <p:nvPr/>
          </p:nvSpPr>
          <p:spPr>
            <a:xfrm rot="236354">
              <a:off x="1642550" y="4607962"/>
              <a:ext cx="604620" cy="330647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1630545" y="4139908"/>
              <a:ext cx="302310" cy="44990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>
              <a:off x="2134394" y="4139908"/>
              <a:ext cx="302310" cy="44990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Donut 20"/>
            <p:cNvSpPr/>
            <p:nvPr/>
          </p:nvSpPr>
          <p:spPr>
            <a:xfrm>
              <a:off x="1529775" y="2430284"/>
              <a:ext cx="906929" cy="719842"/>
            </a:xfrm>
            <a:prstGeom prst="donut">
              <a:avLst>
                <a:gd name="adj" fmla="val 32112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1328235" y="990600"/>
              <a:ext cx="1209239" cy="179960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Donut 22"/>
            <p:cNvSpPr/>
            <p:nvPr/>
          </p:nvSpPr>
          <p:spPr>
            <a:xfrm rot="4217691">
              <a:off x="2221158" y="2818183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" name="Donut 23"/>
            <p:cNvSpPr/>
            <p:nvPr/>
          </p:nvSpPr>
          <p:spPr>
            <a:xfrm rot="4217691">
              <a:off x="2422698" y="2998144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" name="Donut 24"/>
            <p:cNvSpPr/>
            <p:nvPr/>
          </p:nvSpPr>
          <p:spPr>
            <a:xfrm rot="4217691">
              <a:off x="2644541" y="3364836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" name="Donut 25"/>
            <p:cNvSpPr/>
            <p:nvPr/>
          </p:nvSpPr>
          <p:spPr>
            <a:xfrm rot="6003918">
              <a:off x="2745312" y="3724757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" name="Donut 26"/>
            <p:cNvSpPr/>
            <p:nvPr/>
          </p:nvSpPr>
          <p:spPr>
            <a:xfrm rot="8880122">
              <a:off x="2388111" y="3897909"/>
              <a:ext cx="604620" cy="330647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8" name="Lock"/>
            <p:cNvSpPr>
              <a:spLocks noEditPoints="1" noChangeArrowheads="1"/>
            </p:cNvSpPr>
            <p:nvPr/>
          </p:nvSpPr>
          <p:spPr bwMode="auto">
            <a:xfrm>
              <a:off x="2134394" y="2790205"/>
              <a:ext cx="403080" cy="449901"/>
            </a:xfrm>
            <a:custGeom>
              <a:avLst/>
              <a:gdLst>
                <a:gd name="T0" fmla="*/ 10800 w 21600"/>
                <a:gd name="T1" fmla="*/ 0 h 21600"/>
                <a:gd name="T2" fmla="*/ 21600 w 21600"/>
                <a:gd name="T3" fmla="*/ 9606 h 21600"/>
                <a:gd name="T4" fmla="*/ 10800 w 21600"/>
                <a:gd name="T5" fmla="*/ 21600 h 21600"/>
                <a:gd name="T6" fmla="*/ 0 w 21600"/>
                <a:gd name="T7" fmla="*/ 9606 h 21600"/>
                <a:gd name="T8" fmla="*/ 744 w 21600"/>
                <a:gd name="T9" fmla="*/ 9904 h 21600"/>
                <a:gd name="T10" fmla="*/ 21134 w 21600"/>
                <a:gd name="T11" fmla="*/ 1533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 extrusionOk="0">
                  <a:moveTo>
                    <a:pt x="93" y="9606"/>
                  </a:moveTo>
                  <a:lnTo>
                    <a:pt x="2048" y="9606"/>
                  </a:lnTo>
                  <a:lnTo>
                    <a:pt x="2048" y="4713"/>
                  </a:lnTo>
                  <a:lnTo>
                    <a:pt x="2420" y="3818"/>
                  </a:lnTo>
                  <a:lnTo>
                    <a:pt x="2979" y="3028"/>
                  </a:lnTo>
                  <a:lnTo>
                    <a:pt x="3537" y="2446"/>
                  </a:lnTo>
                  <a:lnTo>
                    <a:pt x="3956" y="1998"/>
                  </a:lnTo>
                  <a:lnTo>
                    <a:pt x="4492" y="1581"/>
                  </a:lnTo>
                  <a:lnTo>
                    <a:pt x="5143" y="1238"/>
                  </a:lnTo>
                  <a:lnTo>
                    <a:pt x="5912" y="880"/>
                  </a:lnTo>
                  <a:lnTo>
                    <a:pt x="6587" y="641"/>
                  </a:lnTo>
                  <a:lnTo>
                    <a:pt x="7518" y="372"/>
                  </a:lnTo>
                  <a:lnTo>
                    <a:pt x="8425" y="208"/>
                  </a:lnTo>
                  <a:lnTo>
                    <a:pt x="9496" y="59"/>
                  </a:lnTo>
                  <a:lnTo>
                    <a:pt x="10637" y="14"/>
                  </a:lnTo>
                  <a:lnTo>
                    <a:pt x="11614" y="59"/>
                  </a:lnTo>
                  <a:lnTo>
                    <a:pt x="12382" y="119"/>
                  </a:lnTo>
                  <a:lnTo>
                    <a:pt x="13034" y="253"/>
                  </a:lnTo>
                  <a:lnTo>
                    <a:pt x="13779" y="417"/>
                  </a:lnTo>
                  <a:lnTo>
                    <a:pt x="14500" y="611"/>
                  </a:lnTo>
                  <a:lnTo>
                    <a:pt x="14733" y="686"/>
                  </a:lnTo>
                  <a:lnTo>
                    <a:pt x="14989" y="790"/>
                  </a:lnTo>
                  <a:lnTo>
                    <a:pt x="15175" y="865"/>
                  </a:lnTo>
                  <a:lnTo>
                    <a:pt x="15385" y="954"/>
                  </a:lnTo>
                  <a:lnTo>
                    <a:pt x="15431" y="969"/>
                  </a:lnTo>
                  <a:lnTo>
                    <a:pt x="15594" y="1059"/>
                  </a:lnTo>
                  <a:lnTo>
                    <a:pt x="15757" y="1148"/>
                  </a:lnTo>
                  <a:lnTo>
                    <a:pt x="15920" y="1267"/>
                  </a:lnTo>
                  <a:lnTo>
                    <a:pt x="16106" y="1372"/>
                  </a:lnTo>
                  <a:lnTo>
                    <a:pt x="16665" y="1730"/>
                  </a:lnTo>
                  <a:lnTo>
                    <a:pt x="17014" y="1998"/>
                  </a:lnTo>
                  <a:lnTo>
                    <a:pt x="17480" y="2356"/>
                  </a:lnTo>
                  <a:lnTo>
                    <a:pt x="17852" y="2804"/>
                  </a:lnTo>
                  <a:lnTo>
                    <a:pt x="18178" y="3192"/>
                  </a:lnTo>
                  <a:lnTo>
                    <a:pt x="18527" y="3639"/>
                  </a:lnTo>
                  <a:lnTo>
                    <a:pt x="18806" y="4132"/>
                  </a:lnTo>
                  <a:lnTo>
                    <a:pt x="19086" y="4713"/>
                  </a:lnTo>
                  <a:lnTo>
                    <a:pt x="19272" y="5191"/>
                  </a:lnTo>
                  <a:lnTo>
                    <a:pt x="19295" y="9606"/>
                  </a:lnTo>
                  <a:lnTo>
                    <a:pt x="21600" y="9606"/>
                  </a:lnTo>
                  <a:lnTo>
                    <a:pt x="21600" y="16289"/>
                  </a:lnTo>
                  <a:lnTo>
                    <a:pt x="21413" y="17184"/>
                  </a:lnTo>
                  <a:lnTo>
                    <a:pt x="21041" y="17900"/>
                  </a:lnTo>
                  <a:lnTo>
                    <a:pt x="20668" y="18377"/>
                  </a:lnTo>
                  <a:lnTo>
                    <a:pt x="20343" y="18855"/>
                  </a:lnTo>
                  <a:lnTo>
                    <a:pt x="19924" y="19332"/>
                  </a:lnTo>
                  <a:lnTo>
                    <a:pt x="19388" y="19809"/>
                  </a:lnTo>
                  <a:lnTo>
                    <a:pt x="18806" y="20242"/>
                  </a:lnTo>
                  <a:lnTo>
                    <a:pt x="18062" y="20585"/>
                  </a:lnTo>
                  <a:lnTo>
                    <a:pt x="17270" y="20883"/>
                  </a:lnTo>
                  <a:lnTo>
                    <a:pt x="16525" y="21182"/>
                  </a:lnTo>
                  <a:lnTo>
                    <a:pt x="15548" y="21420"/>
                  </a:lnTo>
                  <a:lnTo>
                    <a:pt x="14803" y="21540"/>
                  </a:lnTo>
                  <a:lnTo>
                    <a:pt x="13662" y="21674"/>
                  </a:lnTo>
                  <a:lnTo>
                    <a:pt x="8379" y="21659"/>
                  </a:lnTo>
                  <a:lnTo>
                    <a:pt x="7168" y="21540"/>
                  </a:lnTo>
                  <a:lnTo>
                    <a:pt x="6098" y="21331"/>
                  </a:lnTo>
                  <a:lnTo>
                    <a:pt x="5050" y="21092"/>
                  </a:lnTo>
                  <a:lnTo>
                    <a:pt x="4003" y="20764"/>
                  </a:lnTo>
                  <a:lnTo>
                    <a:pt x="3258" y="20391"/>
                  </a:lnTo>
                  <a:lnTo>
                    <a:pt x="2769" y="20123"/>
                  </a:lnTo>
                  <a:lnTo>
                    <a:pt x="2281" y="19720"/>
                  </a:lnTo>
                  <a:lnTo>
                    <a:pt x="1862" y="19407"/>
                  </a:lnTo>
                  <a:lnTo>
                    <a:pt x="1489" y="19079"/>
                  </a:lnTo>
                  <a:lnTo>
                    <a:pt x="1070" y="18676"/>
                  </a:lnTo>
                  <a:lnTo>
                    <a:pt x="744" y="18258"/>
                  </a:lnTo>
                  <a:lnTo>
                    <a:pt x="325" y="17661"/>
                  </a:lnTo>
                  <a:lnTo>
                    <a:pt x="162" y="17035"/>
                  </a:lnTo>
                  <a:lnTo>
                    <a:pt x="93" y="16468"/>
                  </a:lnTo>
                  <a:lnTo>
                    <a:pt x="93" y="9606"/>
                  </a:lnTo>
                  <a:close/>
                  <a:moveTo>
                    <a:pt x="6098" y="9591"/>
                  </a:moveTo>
                  <a:lnTo>
                    <a:pt x="6098" y="5220"/>
                  </a:lnTo>
                  <a:lnTo>
                    <a:pt x="6191" y="4907"/>
                  </a:lnTo>
                  <a:lnTo>
                    <a:pt x="6307" y="4639"/>
                  </a:lnTo>
                  <a:lnTo>
                    <a:pt x="6517" y="4370"/>
                  </a:lnTo>
                  <a:lnTo>
                    <a:pt x="6680" y="4087"/>
                  </a:lnTo>
                  <a:lnTo>
                    <a:pt x="6889" y="3878"/>
                  </a:lnTo>
                  <a:lnTo>
                    <a:pt x="7308" y="3520"/>
                  </a:lnTo>
                  <a:lnTo>
                    <a:pt x="7843" y="3281"/>
                  </a:lnTo>
                  <a:lnTo>
                    <a:pt x="8402" y="3013"/>
                  </a:lnTo>
                  <a:lnTo>
                    <a:pt x="9031" y="2834"/>
                  </a:lnTo>
                  <a:lnTo>
                    <a:pt x="9659" y="2700"/>
                  </a:lnTo>
                  <a:lnTo>
                    <a:pt x="10497" y="2625"/>
                  </a:lnTo>
                  <a:lnTo>
                    <a:pt x="11125" y="2655"/>
                  </a:lnTo>
                  <a:lnTo>
                    <a:pt x="11987" y="2789"/>
                  </a:lnTo>
                  <a:lnTo>
                    <a:pt x="12522" y="2893"/>
                  </a:lnTo>
                  <a:lnTo>
                    <a:pt x="13011" y="3028"/>
                  </a:lnTo>
                  <a:lnTo>
                    <a:pt x="13290" y="3192"/>
                  </a:lnTo>
                  <a:lnTo>
                    <a:pt x="13709" y="3371"/>
                  </a:lnTo>
                  <a:lnTo>
                    <a:pt x="13872" y="3505"/>
                  </a:lnTo>
                  <a:lnTo>
                    <a:pt x="14058" y="3639"/>
                  </a:lnTo>
                  <a:lnTo>
                    <a:pt x="14291" y="3788"/>
                  </a:lnTo>
                  <a:lnTo>
                    <a:pt x="14431" y="3953"/>
                  </a:lnTo>
                  <a:lnTo>
                    <a:pt x="14617" y="4102"/>
                  </a:lnTo>
                  <a:lnTo>
                    <a:pt x="14826" y="4311"/>
                  </a:lnTo>
                  <a:lnTo>
                    <a:pt x="14919" y="4534"/>
                  </a:lnTo>
                  <a:lnTo>
                    <a:pt x="15036" y="4773"/>
                  </a:lnTo>
                  <a:lnTo>
                    <a:pt x="15175" y="5027"/>
                  </a:lnTo>
                  <a:lnTo>
                    <a:pt x="15245" y="5220"/>
                  </a:lnTo>
                  <a:lnTo>
                    <a:pt x="15245" y="9591"/>
                  </a:lnTo>
                  <a:lnTo>
                    <a:pt x="6098" y="9591"/>
                  </a:lnTo>
                  <a:close/>
                </a:path>
                <a:path w="21600" h="21600" extrusionOk="0">
                  <a:moveTo>
                    <a:pt x="93" y="9606"/>
                  </a:moveTo>
                  <a:lnTo>
                    <a:pt x="21600" y="9606"/>
                  </a:lnTo>
                  <a:close/>
                </a:path>
                <a:path w="21600" h="21600" extrusionOk="0">
                  <a:moveTo>
                    <a:pt x="11684" y="17109"/>
                  </a:moveTo>
                  <a:lnTo>
                    <a:pt x="12266" y="19317"/>
                  </a:lnTo>
                  <a:lnTo>
                    <a:pt x="9659" y="19317"/>
                  </a:lnTo>
                  <a:lnTo>
                    <a:pt x="10287" y="17124"/>
                  </a:lnTo>
                  <a:lnTo>
                    <a:pt x="10008" y="16975"/>
                  </a:lnTo>
                  <a:lnTo>
                    <a:pt x="9799" y="16722"/>
                  </a:lnTo>
                  <a:lnTo>
                    <a:pt x="9752" y="16408"/>
                  </a:lnTo>
                  <a:lnTo>
                    <a:pt x="9822" y="16170"/>
                  </a:lnTo>
                  <a:lnTo>
                    <a:pt x="10008" y="16006"/>
                  </a:lnTo>
                  <a:lnTo>
                    <a:pt x="10148" y="15871"/>
                  </a:lnTo>
                  <a:lnTo>
                    <a:pt x="10381" y="15782"/>
                  </a:lnTo>
                  <a:lnTo>
                    <a:pt x="10660" y="15692"/>
                  </a:lnTo>
                  <a:lnTo>
                    <a:pt x="11009" y="15677"/>
                  </a:lnTo>
                  <a:lnTo>
                    <a:pt x="11288" y="15722"/>
                  </a:lnTo>
                  <a:lnTo>
                    <a:pt x="11614" y="15782"/>
                  </a:lnTo>
                  <a:lnTo>
                    <a:pt x="11893" y="15946"/>
                  </a:lnTo>
                  <a:lnTo>
                    <a:pt x="12033" y="16080"/>
                  </a:lnTo>
                  <a:lnTo>
                    <a:pt x="12173" y="16229"/>
                  </a:lnTo>
                  <a:lnTo>
                    <a:pt x="12196" y="16408"/>
                  </a:lnTo>
                  <a:lnTo>
                    <a:pt x="12103" y="16722"/>
                  </a:lnTo>
                  <a:lnTo>
                    <a:pt x="11987" y="16856"/>
                  </a:lnTo>
                  <a:lnTo>
                    <a:pt x="11847" y="16975"/>
                  </a:lnTo>
                  <a:lnTo>
                    <a:pt x="11684" y="17109"/>
                  </a:lnTo>
                </a:path>
              </a:pathLst>
            </a:custGeom>
            <a:solidFill>
              <a:srgbClr val="C0C0C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 rot="1478850">
              <a:off x="1507253" y="2097277"/>
              <a:ext cx="908865" cy="849121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752600" y="2209800"/>
              <a:ext cx="424365" cy="32674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990600" y="58674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Barabbas</a:t>
            </a:r>
            <a:endParaRPr lang="en-US" dirty="0"/>
          </a:p>
        </p:txBody>
      </p:sp>
      <p:grpSp>
        <p:nvGrpSpPr>
          <p:cNvPr id="10" name="Group 30"/>
          <p:cNvGrpSpPr/>
          <p:nvPr/>
        </p:nvGrpSpPr>
        <p:grpSpPr>
          <a:xfrm>
            <a:off x="3886200" y="533400"/>
            <a:ext cx="2140198" cy="4671220"/>
            <a:chOff x="2438400" y="609600"/>
            <a:chExt cx="2140198" cy="4671220"/>
          </a:xfrm>
        </p:grpSpPr>
        <p:sp>
          <p:nvSpPr>
            <p:cNvPr id="34" name="Cloud 33"/>
            <p:cNvSpPr/>
            <p:nvPr/>
          </p:nvSpPr>
          <p:spPr>
            <a:xfrm rot="10454674">
              <a:off x="2770921" y="681191"/>
              <a:ext cx="1652278" cy="1835845"/>
            </a:xfrm>
            <a:prstGeom prst="cloud">
              <a:avLst/>
            </a:prstGeom>
            <a:solidFill>
              <a:srgbClr val="FAE5A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rot="20516082">
              <a:off x="3590213" y="4632522"/>
              <a:ext cx="489875" cy="62616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 rot="2607219">
              <a:off x="3120000" y="4654653"/>
              <a:ext cx="489875" cy="62616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 rot="20755392">
              <a:off x="4171907" y="3007839"/>
              <a:ext cx="359811" cy="5140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rot="1808905">
              <a:off x="2771745" y="3103588"/>
              <a:ext cx="359811" cy="5140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>
              <a:off x="2971800" y="2438400"/>
              <a:ext cx="1295400" cy="2438400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20518649">
              <a:off x="3737025" y="2009530"/>
              <a:ext cx="654908" cy="1353777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rapezoid 40"/>
            <p:cNvSpPr/>
            <p:nvPr/>
          </p:nvSpPr>
          <p:spPr>
            <a:xfrm rot="992742">
              <a:off x="2905040" y="2125149"/>
              <a:ext cx="654908" cy="123182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41"/>
            <p:cNvSpPr/>
            <p:nvPr/>
          </p:nvSpPr>
          <p:spPr>
            <a:xfrm>
              <a:off x="3048000" y="2133600"/>
              <a:ext cx="1143000" cy="17526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Isosceles Triangle 42"/>
            <p:cNvSpPr/>
            <p:nvPr/>
          </p:nvSpPr>
          <p:spPr>
            <a:xfrm rot="10800000">
              <a:off x="3455773" y="2121243"/>
              <a:ext cx="304800" cy="762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/>
            <p:cNvSpPr/>
            <p:nvPr/>
          </p:nvSpPr>
          <p:spPr>
            <a:xfrm rot="806324">
              <a:off x="3200177" y="2075490"/>
              <a:ext cx="235976" cy="68162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/>
            <p:cNvSpPr/>
            <p:nvPr/>
          </p:nvSpPr>
          <p:spPr>
            <a:xfrm rot="20793676" flipH="1">
              <a:off x="3809776" y="2075490"/>
              <a:ext cx="235976" cy="681627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3099487" y="799070"/>
              <a:ext cx="1066800" cy="1524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" name="Group 16"/>
            <p:cNvGrpSpPr/>
            <p:nvPr/>
          </p:nvGrpSpPr>
          <p:grpSpPr>
            <a:xfrm rot="10800000">
              <a:off x="4190999" y="1295400"/>
              <a:ext cx="380999" cy="3810000"/>
              <a:chOff x="5172127" y="1004117"/>
              <a:chExt cx="862086" cy="3090773"/>
            </a:xfrm>
          </p:grpSpPr>
          <p:sp>
            <p:nvSpPr>
              <p:cNvPr id="70" name="Rounded Rectangle 11"/>
              <p:cNvSpPr/>
              <p:nvPr/>
            </p:nvSpPr>
            <p:spPr>
              <a:xfrm>
                <a:off x="5424616" y="1664043"/>
                <a:ext cx="290384" cy="2430847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ounded Rectangle 12"/>
              <p:cNvSpPr/>
              <p:nvPr/>
            </p:nvSpPr>
            <p:spPr>
              <a:xfrm>
                <a:off x="5172127" y="1056503"/>
                <a:ext cx="133865" cy="642551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ounded Rectangle 13"/>
              <p:cNvSpPr/>
              <p:nvPr/>
            </p:nvSpPr>
            <p:spPr>
              <a:xfrm>
                <a:off x="5514819" y="1004117"/>
                <a:ext cx="133865" cy="642551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ounded Rectangle 14"/>
              <p:cNvSpPr/>
              <p:nvPr/>
            </p:nvSpPr>
            <p:spPr>
              <a:xfrm>
                <a:off x="5900348" y="1056503"/>
                <a:ext cx="133865" cy="642551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ounded Rectangle 15"/>
              <p:cNvSpPr/>
              <p:nvPr/>
            </p:nvSpPr>
            <p:spPr>
              <a:xfrm rot="5400000">
                <a:off x="5484374" y="1245426"/>
                <a:ext cx="232235" cy="856730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25"/>
            <p:cNvGrpSpPr/>
            <p:nvPr/>
          </p:nvGrpSpPr>
          <p:grpSpPr>
            <a:xfrm>
              <a:off x="2438400" y="3352800"/>
              <a:ext cx="914400" cy="1066800"/>
              <a:chOff x="3124200" y="3339059"/>
              <a:chExt cx="3169098" cy="2745328"/>
            </a:xfrm>
          </p:grpSpPr>
          <p:sp>
            <p:nvSpPr>
              <p:cNvPr id="56" name="Oval 55"/>
              <p:cNvSpPr/>
              <p:nvPr/>
            </p:nvSpPr>
            <p:spPr>
              <a:xfrm>
                <a:off x="3124200" y="3798386"/>
                <a:ext cx="2743200" cy="2286001"/>
              </a:xfrm>
              <a:prstGeom prst="ellipse">
                <a:avLst/>
              </a:prstGeom>
              <a:solidFill>
                <a:srgbClr val="ECD26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rapezoid 56"/>
              <p:cNvSpPr/>
              <p:nvPr/>
            </p:nvSpPr>
            <p:spPr>
              <a:xfrm rot="10800000">
                <a:off x="3352799" y="3339059"/>
                <a:ext cx="2208551" cy="685800"/>
              </a:xfrm>
              <a:prstGeom prst="trapezoid">
                <a:avLst/>
              </a:prstGeom>
              <a:solidFill>
                <a:srgbClr val="ECD26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" name="Group 28"/>
              <p:cNvGrpSpPr/>
              <p:nvPr/>
            </p:nvGrpSpPr>
            <p:grpSpPr>
              <a:xfrm>
                <a:off x="3342807" y="3901190"/>
                <a:ext cx="2230868" cy="191125"/>
                <a:chOff x="2819400" y="1600200"/>
                <a:chExt cx="5029200" cy="381000"/>
              </a:xfrm>
            </p:grpSpPr>
            <p:sp>
              <p:nvSpPr>
                <p:cNvPr id="66" name="Flowchart: Summing Junction 65"/>
                <p:cNvSpPr/>
                <p:nvPr/>
              </p:nvSpPr>
              <p:spPr>
                <a:xfrm>
                  <a:off x="2819400" y="1600200"/>
                  <a:ext cx="1600200" cy="381000"/>
                </a:xfrm>
                <a:prstGeom prst="flowChartSummingJunction">
                  <a:avLst/>
                </a:prstGeom>
                <a:solidFill>
                  <a:srgbClr val="FFC000"/>
                </a:soli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Flowchart: Summing Junction 66"/>
                <p:cNvSpPr/>
                <p:nvPr/>
              </p:nvSpPr>
              <p:spPr>
                <a:xfrm>
                  <a:off x="3962400" y="1600200"/>
                  <a:ext cx="1600200" cy="381000"/>
                </a:xfrm>
                <a:prstGeom prst="flowChartSummingJunction">
                  <a:avLst/>
                </a:prstGeom>
                <a:solidFill>
                  <a:srgbClr val="FFC000"/>
                </a:soli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Flowchart: Summing Junction 67"/>
                <p:cNvSpPr/>
                <p:nvPr/>
              </p:nvSpPr>
              <p:spPr>
                <a:xfrm>
                  <a:off x="5105400" y="1600200"/>
                  <a:ext cx="1600200" cy="381000"/>
                </a:xfrm>
                <a:prstGeom prst="flowChartSummingJunction">
                  <a:avLst/>
                </a:prstGeom>
                <a:solidFill>
                  <a:srgbClr val="FFC000"/>
                </a:soli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Flowchart: Summing Junction 68"/>
                <p:cNvSpPr/>
                <p:nvPr/>
              </p:nvSpPr>
              <p:spPr>
                <a:xfrm>
                  <a:off x="6248400" y="1600200"/>
                  <a:ext cx="1600200" cy="381000"/>
                </a:xfrm>
                <a:prstGeom prst="flowChartSummingJunction">
                  <a:avLst/>
                </a:prstGeom>
                <a:solidFill>
                  <a:srgbClr val="FFC000"/>
                </a:solidFill>
                <a:ln>
                  <a:solidFill>
                    <a:schemeClr val="accent6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9" name="Flowchart: Summing Junction 58"/>
              <p:cNvSpPr/>
              <p:nvPr/>
            </p:nvSpPr>
            <p:spPr>
              <a:xfrm rot="4046290">
                <a:off x="5226723" y="4107874"/>
                <a:ext cx="739209" cy="216160"/>
              </a:xfrm>
              <a:prstGeom prst="flowChartSummingJunction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Summing Junction 59"/>
              <p:cNvSpPr/>
              <p:nvPr/>
            </p:nvSpPr>
            <p:spPr>
              <a:xfrm rot="4046290">
                <a:off x="5434614" y="4465706"/>
                <a:ext cx="739209" cy="216160"/>
              </a:xfrm>
              <a:prstGeom prst="flowChartSummingJunction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lowchart: Summing Junction 60"/>
              <p:cNvSpPr/>
              <p:nvPr/>
            </p:nvSpPr>
            <p:spPr>
              <a:xfrm rot="6068395">
                <a:off x="5443357" y="4875436"/>
                <a:ext cx="739209" cy="216160"/>
              </a:xfrm>
              <a:prstGeom prst="flowChartSummingJunction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Flowchart: Summing Junction 61"/>
              <p:cNvSpPr/>
              <p:nvPr/>
            </p:nvSpPr>
            <p:spPr>
              <a:xfrm rot="5972274">
                <a:off x="5391790" y="5212132"/>
                <a:ext cx="739209" cy="216160"/>
              </a:xfrm>
              <a:prstGeom prst="flowChartSummingJunction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Flowchart: Summing Junction 62"/>
              <p:cNvSpPr/>
              <p:nvPr/>
            </p:nvSpPr>
            <p:spPr>
              <a:xfrm rot="1743546">
                <a:off x="5339969" y="4052115"/>
                <a:ext cx="739209" cy="216160"/>
              </a:xfrm>
              <a:prstGeom prst="flowChartSummingJunction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lowchart: Summing Junction 26"/>
              <p:cNvSpPr/>
              <p:nvPr/>
            </p:nvSpPr>
            <p:spPr>
              <a:xfrm rot="4046290">
                <a:off x="5643950" y="4441405"/>
                <a:ext cx="739209" cy="216160"/>
              </a:xfrm>
              <a:prstGeom prst="flowChartSummingJunction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lowchart: Summing Junction 64"/>
              <p:cNvSpPr/>
              <p:nvPr/>
            </p:nvSpPr>
            <p:spPr>
              <a:xfrm rot="4046290">
                <a:off x="5815613" y="4694304"/>
                <a:ext cx="739209" cy="216160"/>
              </a:xfrm>
              <a:prstGeom prst="flowChartSummingJunction">
                <a:avLst/>
              </a:prstGeom>
              <a:solidFill>
                <a:srgbClr val="FFC000"/>
              </a:solidFill>
              <a:ln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Oval 48"/>
            <p:cNvSpPr/>
            <p:nvPr/>
          </p:nvSpPr>
          <p:spPr>
            <a:xfrm rot="20755392">
              <a:off x="2586044" y="3224136"/>
              <a:ext cx="237454" cy="3424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20755392">
              <a:off x="4306752" y="3228072"/>
              <a:ext cx="271846" cy="3588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loud 50"/>
            <p:cNvSpPr/>
            <p:nvPr/>
          </p:nvSpPr>
          <p:spPr>
            <a:xfrm>
              <a:off x="2971800" y="609600"/>
              <a:ext cx="1295400" cy="609600"/>
            </a:xfrm>
            <a:prstGeom prst="cloud">
              <a:avLst/>
            </a:prstGeom>
            <a:solidFill>
              <a:srgbClr val="FAE5A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Cloud 51"/>
            <p:cNvSpPr/>
            <p:nvPr/>
          </p:nvSpPr>
          <p:spPr>
            <a:xfrm>
              <a:off x="3124200" y="1828800"/>
              <a:ext cx="990600" cy="609600"/>
            </a:xfrm>
            <a:prstGeom prst="cloud">
              <a:avLst/>
            </a:prstGeom>
            <a:solidFill>
              <a:srgbClr val="FAE5A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>
              <a:off x="3429000" y="1905000"/>
              <a:ext cx="405713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17749413">
              <a:off x="2790053" y="1362125"/>
              <a:ext cx="405713" cy="178147"/>
            </a:xfrm>
            <a:prstGeom prst="ellipse">
              <a:avLst/>
            </a:prstGeom>
            <a:solidFill>
              <a:srgbClr val="FAE5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 rot="5400000">
              <a:off x="3543299" y="342901"/>
              <a:ext cx="152400" cy="12954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4572000" y="5562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 </a:t>
            </a:r>
            <a:r>
              <a:rPr lang="en-US" dirty="0" err="1" smtClean="0"/>
              <a:t>sower</a:t>
            </a:r>
            <a:endParaRPr lang="en-US" dirty="0"/>
          </a:p>
        </p:txBody>
      </p:sp>
      <p:grpSp>
        <p:nvGrpSpPr>
          <p:cNvPr id="48" name="Group 75"/>
          <p:cNvGrpSpPr/>
          <p:nvPr/>
        </p:nvGrpSpPr>
        <p:grpSpPr>
          <a:xfrm>
            <a:off x="6400800" y="1295400"/>
            <a:ext cx="2447478" cy="4724400"/>
            <a:chOff x="762000" y="457200"/>
            <a:chExt cx="3124200" cy="6030686"/>
          </a:xfrm>
        </p:grpSpPr>
        <p:sp>
          <p:nvSpPr>
            <p:cNvPr id="77" name="Oval 76"/>
            <p:cNvSpPr/>
            <p:nvPr/>
          </p:nvSpPr>
          <p:spPr>
            <a:xfrm>
              <a:off x="1143000" y="457200"/>
              <a:ext cx="2362200" cy="1981200"/>
            </a:xfrm>
            <a:prstGeom prst="ellipse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rot="2542647">
              <a:off x="762000" y="3505276"/>
              <a:ext cx="520979" cy="9090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057353" flipH="1">
              <a:off x="3306097" y="3505275"/>
              <a:ext cx="520979" cy="9090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2500661">
              <a:off x="1600044" y="5404000"/>
              <a:ext cx="673437" cy="108388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19779230">
              <a:off x="2474794" y="5403207"/>
              <a:ext cx="673437" cy="108388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19779230">
              <a:off x="2336335" y="5076568"/>
              <a:ext cx="673437" cy="113175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 rot="2542647">
              <a:off x="1709463" y="5148487"/>
              <a:ext cx="673437" cy="113175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ounded Rectangle 83"/>
            <p:cNvSpPr/>
            <p:nvPr/>
          </p:nvSpPr>
          <p:spPr>
            <a:xfrm rot="2292215" flipH="1">
              <a:off x="1257279" y="2442820"/>
              <a:ext cx="702665" cy="1505920"/>
            </a:xfrm>
            <a:prstGeom prst="roundRect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ounded Rectangle 84"/>
            <p:cNvSpPr/>
            <p:nvPr/>
          </p:nvSpPr>
          <p:spPr>
            <a:xfrm rot="19307785">
              <a:off x="2714024" y="2491335"/>
              <a:ext cx="702665" cy="1451587"/>
            </a:xfrm>
            <a:prstGeom prst="roundRect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rapezoid 85"/>
            <p:cNvSpPr/>
            <p:nvPr/>
          </p:nvSpPr>
          <p:spPr>
            <a:xfrm>
              <a:off x="1420392" y="2590800"/>
              <a:ext cx="1870659" cy="2370711"/>
            </a:xfrm>
            <a:prstGeom prst="trapezoid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2243482" y="2778836"/>
              <a:ext cx="149653" cy="2182675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ounded Rectangle 87"/>
            <p:cNvSpPr/>
            <p:nvPr/>
          </p:nvSpPr>
          <p:spPr>
            <a:xfrm rot="19307785">
              <a:off x="3077190" y="3639495"/>
              <a:ext cx="809010" cy="386579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ounded Rectangle 88"/>
            <p:cNvSpPr/>
            <p:nvPr/>
          </p:nvSpPr>
          <p:spPr>
            <a:xfrm rot="2292215" flipH="1">
              <a:off x="770966" y="3573589"/>
              <a:ext cx="809010" cy="386579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1524000" y="838200"/>
              <a:ext cx="1571354" cy="202099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rapezoid 90"/>
            <p:cNvSpPr/>
            <p:nvPr/>
          </p:nvSpPr>
          <p:spPr>
            <a:xfrm>
              <a:off x="1219925" y="4889470"/>
              <a:ext cx="2244791" cy="808398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Block Arc 91"/>
            <p:cNvSpPr/>
            <p:nvPr/>
          </p:nvSpPr>
          <p:spPr>
            <a:xfrm>
              <a:off x="1594056" y="5778708"/>
              <a:ext cx="748264" cy="242519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3" name="Block Arc 92"/>
            <p:cNvSpPr/>
            <p:nvPr/>
          </p:nvSpPr>
          <p:spPr>
            <a:xfrm rot="21278537">
              <a:off x="2425991" y="5735080"/>
              <a:ext cx="748264" cy="242519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4" name="Quad Arrow 93"/>
            <p:cNvSpPr/>
            <p:nvPr/>
          </p:nvSpPr>
          <p:spPr>
            <a:xfrm>
              <a:off x="1285785" y="5212829"/>
              <a:ext cx="448958" cy="485039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Quad Arrow 94"/>
            <p:cNvSpPr/>
            <p:nvPr/>
          </p:nvSpPr>
          <p:spPr>
            <a:xfrm>
              <a:off x="1659916" y="5212829"/>
              <a:ext cx="448958" cy="485039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Quad Arrow 95"/>
            <p:cNvSpPr/>
            <p:nvPr/>
          </p:nvSpPr>
          <p:spPr>
            <a:xfrm>
              <a:off x="2034048" y="5212829"/>
              <a:ext cx="448958" cy="485039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Quad Arrow 96"/>
            <p:cNvSpPr/>
            <p:nvPr/>
          </p:nvSpPr>
          <p:spPr>
            <a:xfrm>
              <a:off x="2483006" y="5212829"/>
              <a:ext cx="448958" cy="485039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Quad Arrow 97"/>
            <p:cNvSpPr/>
            <p:nvPr/>
          </p:nvSpPr>
          <p:spPr>
            <a:xfrm>
              <a:off x="2857138" y="5212829"/>
              <a:ext cx="448958" cy="485039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Quad Arrow 98"/>
            <p:cNvSpPr/>
            <p:nvPr/>
          </p:nvSpPr>
          <p:spPr>
            <a:xfrm rot="2046229">
              <a:off x="849635" y="3416639"/>
              <a:ext cx="326601" cy="445948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Quad Arrow 99"/>
            <p:cNvSpPr/>
            <p:nvPr/>
          </p:nvSpPr>
          <p:spPr>
            <a:xfrm rot="2046229">
              <a:off x="1148942" y="3656607"/>
              <a:ext cx="326601" cy="445948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Quad Arrow 100"/>
            <p:cNvSpPr/>
            <p:nvPr/>
          </p:nvSpPr>
          <p:spPr>
            <a:xfrm rot="19553771" flipH="1">
              <a:off x="3244080" y="3656606"/>
              <a:ext cx="326601" cy="445948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Quad Arrow 101"/>
            <p:cNvSpPr/>
            <p:nvPr/>
          </p:nvSpPr>
          <p:spPr>
            <a:xfrm rot="19553771" flipH="1">
              <a:off x="3468559" y="3494926"/>
              <a:ext cx="326601" cy="445948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ound Diagonal Corner Rectangle 102"/>
            <p:cNvSpPr/>
            <p:nvPr/>
          </p:nvSpPr>
          <p:spPr>
            <a:xfrm rot="3168802">
              <a:off x="1871064" y="816162"/>
              <a:ext cx="765361" cy="88227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46"/>
            <p:cNvGrpSpPr/>
            <p:nvPr/>
          </p:nvGrpSpPr>
          <p:grpSpPr>
            <a:xfrm>
              <a:off x="1219200" y="762000"/>
              <a:ext cx="2244791" cy="565879"/>
              <a:chOff x="1219200" y="762000"/>
              <a:chExt cx="2244791" cy="565879"/>
            </a:xfrm>
          </p:grpSpPr>
          <p:sp>
            <p:nvSpPr>
              <p:cNvPr id="105" name="Trapezoid 104"/>
              <p:cNvSpPr/>
              <p:nvPr/>
            </p:nvSpPr>
            <p:spPr>
              <a:xfrm>
                <a:off x="1219200" y="838200"/>
                <a:ext cx="2244791" cy="404199"/>
              </a:xfrm>
              <a:prstGeom prst="trapezoid">
                <a:avLst/>
              </a:prstGeom>
              <a:solidFill>
                <a:srgbClr val="D4B63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6" name="Group 45"/>
              <p:cNvGrpSpPr/>
              <p:nvPr/>
            </p:nvGrpSpPr>
            <p:grpSpPr>
              <a:xfrm>
                <a:off x="1447800" y="762000"/>
                <a:ext cx="1795833" cy="565879"/>
                <a:chOff x="1435437" y="1009159"/>
                <a:chExt cx="1795833" cy="565879"/>
              </a:xfrm>
            </p:grpSpPr>
            <p:sp>
              <p:nvSpPr>
                <p:cNvPr id="107" name="Quad Arrow 106"/>
                <p:cNvSpPr/>
                <p:nvPr/>
              </p:nvSpPr>
              <p:spPr>
                <a:xfrm>
                  <a:off x="1435437" y="1089999"/>
                  <a:ext cx="374132" cy="404199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Quad Arrow 107"/>
                <p:cNvSpPr/>
                <p:nvPr/>
              </p:nvSpPr>
              <p:spPr>
                <a:xfrm>
                  <a:off x="1809569" y="1089999"/>
                  <a:ext cx="374132" cy="404199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Quad Arrow 108"/>
                <p:cNvSpPr/>
                <p:nvPr/>
              </p:nvSpPr>
              <p:spPr>
                <a:xfrm>
                  <a:off x="2108875" y="1009159"/>
                  <a:ext cx="374132" cy="565879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Quad Arrow 109"/>
                <p:cNvSpPr/>
                <p:nvPr/>
              </p:nvSpPr>
              <p:spPr>
                <a:xfrm>
                  <a:off x="2483006" y="1089999"/>
                  <a:ext cx="374132" cy="404199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Quad Arrow 110"/>
                <p:cNvSpPr/>
                <p:nvPr/>
              </p:nvSpPr>
              <p:spPr>
                <a:xfrm>
                  <a:off x="2857138" y="1089999"/>
                  <a:ext cx="374132" cy="404199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12" name="TextBox 111"/>
          <p:cNvSpPr txBox="1"/>
          <p:nvPr/>
        </p:nvSpPr>
        <p:spPr>
          <a:xfrm>
            <a:off x="6629400" y="60960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 nobleman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859379" y="533400"/>
            <a:ext cx="1711351" cy="5822626"/>
            <a:chOff x="4859379" y="533400"/>
            <a:chExt cx="1711351" cy="5822626"/>
          </a:xfrm>
        </p:grpSpPr>
        <p:sp>
          <p:nvSpPr>
            <p:cNvPr id="3" name="Oval 2"/>
            <p:cNvSpPr/>
            <p:nvPr/>
          </p:nvSpPr>
          <p:spPr>
            <a:xfrm rot="21120896">
              <a:off x="5975312" y="2161119"/>
              <a:ext cx="507119" cy="158901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rapezoid 3"/>
            <p:cNvSpPr/>
            <p:nvPr/>
          </p:nvSpPr>
          <p:spPr>
            <a:xfrm rot="18940249">
              <a:off x="5629811" y="2174246"/>
              <a:ext cx="862941" cy="762000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611139">
              <a:off x="4966171" y="2244194"/>
              <a:ext cx="509045" cy="13471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1872538">
              <a:off x="4859379" y="2149634"/>
              <a:ext cx="862941" cy="762000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5062427">
              <a:off x="5754819" y="5802940"/>
              <a:ext cx="618617" cy="48755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7260222">
              <a:off x="4960906" y="5781755"/>
              <a:ext cx="618617" cy="48755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flipH="1">
              <a:off x="5660478" y="3923391"/>
              <a:ext cx="740321" cy="2035094"/>
            </a:xfrm>
            <a:prstGeom prst="trapezoid">
              <a:avLst/>
            </a:prstGeom>
            <a:solidFill>
              <a:srgbClr val="D6953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49709" flipH="1">
              <a:off x="5030420" y="3932119"/>
              <a:ext cx="740175" cy="2035094"/>
            </a:xfrm>
            <a:prstGeom prst="trapezoid">
              <a:avLst/>
            </a:prstGeom>
            <a:solidFill>
              <a:srgbClr val="D6953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4953000" y="2209800"/>
              <a:ext cx="1600200" cy="2971800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62"/>
            <p:cNvGrpSpPr/>
            <p:nvPr/>
          </p:nvGrpSpPr>
          <p:grpSpPr>
            <a:xfrm>
              <a:off x="5029200" y="3276600"/>
              <a:ext cx="1355829" cy="1073258"/>
              <a:chOff x="7559571" y="3570619"/>
              <a:chExt cx="3012855" cy="2384941"/>
            </a:xfrm>
          </p:grpSpPr>
          <p:grpSp>
            <p:nvGrpSpPr>
              <p:cNvPr id="16" name="Group 21"/>
              <p:cNvGrpSpPr/>
              <p:nvPr/>
            </p:nvGrpSpPr>
            <p:grpSpPr>
              <a:xfrm rot="11409403">
                <a:off x="9670719" y="3658921"/>
                <a:ext cx="901707" cy="1202461"/>
                <a:chOff x="4572000" y="3505200"/>
                <a:chExt cx="1664368" cy="1600200"/>
              </a:xfrm>
            </p:grpSpPr>
            <p:sp>
              <p:nvSpPr>
                <p:cNvPr id="39" name="Flowchart: Stored Data 38"/>
                <p:cNvSpPr/>
                <p:nvPr/>
              </p:nvSpPr>
              <p:spPr>
                <a:xfrm rot="10800000">
                  <a:off x="5410200" y="3505200"/>
                  <a:ext cx="826168" cy="1600200"/>
                </a:xfrm>
                <a:prstGeom prst="flowChartOnlineStorag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>
                  <a:off x="4876800" y="3505200"/>
                  <a:ext cx="1295400" cy="16002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Flowchart: Stored Data 40"/>
                <p:cNvSpPr/>
                <p:nvPr/>
              </p:nvSpPr>
              <p:spPr>
                <a:xfrm>
                  <a:off x="4572000" y="3505200"/>
                  <a:ext cx="1371600" cy="1600200"/>
                </a:xfrm>
                <a:prstGeom prst="flowChartOnlineStorag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" name="Donut 27"/>
              <p:cNvSpPr/>
              <p:nvPr/>
            </p:nvSpPr>
            <p:spPr>
              <a:xfrm rot="8245059">
                <a:off x="9191954" y="4701794"/>
                <a:ext cx="701811" cy="858901"/>
              </a:xfrm>
              <a:prstGeom prst="donut">
                <a:avLst>
                  <a:gd name="adj" fmla="val 13406"/>
                </a:avLst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Donut 28"/>
              <p:cNvSpPr/>
              <p:nvPr/>
            </p:nvSpPr>
            <p:spPr>
              <a:xfrm rot="8245059">
                <a:off x="8920506" y="5004768"/>
                <a:ext cx="701811" cy="858901"/>
              </a:xfrm>
              <a:prstGeom prst="donut">
                <a:avLst>
                  <a:gd name="adj" fmla="val 13406"/>
                </a:avLst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Donut 29"/>
              <p:cNvSpPr/>
              <p:nvPr/>
            </p:nvSpPr>
            <p:spPr>
              <a:xfrm rot="10836641">
                <a:off x="8443034" y="5096659"/>
                <a:ext cx="701811" cy="858901"/>
              </a:xfrm>
              <a:prstGeom prst="donut">
                <a:avLst>
                  <a:gd name="adj" fmla="val 13406"/>
                </a:avLst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Donut 30"/>
              <p:cNvSpPr/>
              <p:nvPr/>
            </p:nvSpPr>
            <p:spPr>
              <a:xfrm rot="13347739">
                <a:off x="8051333" y="4873456"/>
                <a:ext cx="973421" cy="619245"/>
              </a:xfrm>
              <a:prstGeom prst="donut">
                <a:avLst>
                  <a:gd name="adj" fmla="val 13406"/>
                </a:avLst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" name="Rounded Rectangle 31"/>
              <p:cNvSpPr/>
              <p:nvPr/>
            </p:nvSpPr>
            <p:spPr>
              <a:xfrm rot="13490769">
                <a:off x="8042444" y="4653854"/>
                <a:ext cx="500658" cy="330264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22"/>
              <p:cNvGrpSpPr/>
              <p:nvPr/>
            </p:nvGrpSpPr>
            <p:grpSpPr>
              <a:xfrm rot="21395497">
                <a:off x="7559571" y="3570619"/>
                <a:ext cx="901707" cy="1202461"/>
                <a:chOff x="4572000" y="3505200"/>
                <a:chExt cx="1664368" cy="1600200"/>
              </a:xfrm>
            </p:grpSpPr>
            <p:sp>
              <p:nvSpPr>
                <p:cNvPr id="36" name="Flowchart: Stored Data 35"/>
                <p:cNvSpPr/>
                <p:nvPr/>
              </p:nvSpPr>
              <p:spPr>
                <a:xfrm rot="10800000">
                  <a:off x="5410200" y="3505200"/>
                  <a:ext cx="826168" cy="1600200"/>
                </a:xfrm>
                <a:prstGeom prst="flowChartOnlineStorag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4876800" y="3505200"/>
                  <a:ext cx="1295400" cy="1600200"/>
                </a:xfrm>
                <a:prstGeom prst="ellipse">
                  <a:avLst/>
                </a:pr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lowchart: Stored Data 37"/>
                <p:cNvSpPr/>
                <p:nvPr/>
              </p:nvSpPr>
              <p:spPr>
                <a:xfrm>
                  <a:off x="4572000" y="3505200"/>
                  <a:ext cx="1371600" cy="1600200"/>
                </a:xfrm>
                <a:prstGeom prst="flowChartOnlineStorag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4" name="Rounded Rectangle 33"/>
              <p:cNvSpPr/>
              <p:nvPr/>
            </p:nvSpPr>
            <p:spPr>
              <a:xfrm rot="13490769">
                <a:off x="9496828" y="4624597"/>
                <a:ext cx="500658" cy="330264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Lock"/>
              <p:cNvSpPr>
                <a:spLocks noEditPoints="1" noChangeArrowheads="1"/>
              </p:cNvSpPr>
              <p:nvPr/>
            </p:nvSpPr>
            <p:spPr bwMode="auto">
              <a:xfrm rot="508373">
                <a:off x="9525657" y="4235452"/>
                <a:ext cx="684429" cy="1093969"/>
              </a:xfrm>
              <a:custGeom>
                <a:avLst/>
                <a:gdLst>
                  <a:gd name="T0" fmla="*/ 10800 w 21600"/>
                  <a:gd name="T1" fmla="*/ 0 h 21600"/>
                  <a:gd name="T2" fmla="*/ 21600 w 21600"/>
                  <a:gd name="T3" fmla="*/ 9606 h 21600"/>
                  <a:gd name="T4" fmla="*/ 10800 w 21600"/>
                  <a:gd name="T5" fmla="*/ 21600 h 21600"/>
                  <a:gd name="T6" fmla="*/ 0 w 21600"/>
                  <a:gd name="T7" fmla="*/ 9606 h 21600"/>
                  <a:gd name="T8" fmla="*/ 744 w 21600"/>
                  <a:gd name="T9" fmla="*/ 9904 h 21600"/>
                  <a:gd name="T10" fmla="*/ 21134 w 21600"/>
                  <a:gd name="T11" fmla="*/ 15335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T8" t="T9" r="T10" b="T11"/>
                <a:pathLst>
                  <a:path w="21600" h="21600" extrusionOk="0">
                    <a:moveTo>
                      <a:pt x="93" y="9606"/>
                    </a:moveTo>
                    <a:lnTo>
                      <a:pt x="2048" y="9606"/>
                    </a:lnTo>
                    <a:lnTo>
                      <a:pt x="2048" y="4713"/>
                    </a:lnTo>
                    <a:lnTo>
                      <a:pt x="2420" y="3818"/>
                    </a:lnTo>
                    <a:lnTo>
                      <a:pt x="2979" y="3028"/>
                    </a:lnTo>
                    <a:lnTo>
                      <a:pt x="3537" y="2446"/>
                    </a:lnTo>
                    <a:lnTo>
                      <a:pt x="3956" y="1998"/>
                    </a:lnTo>
                    <a:lnTo>
                      <a:pt x="4492" y="1581"/>
                    </a:lnTo>
                    <a:lnTo>
                      <a:pt x="5143" y="1238"/>
                    </a:lnTo>
                    <a:lnTo>
                      <a:pt x="5912" y="880"/>
                    </a:lnTo>
                    <a:lnTo>
                      <a:pt x="6587" y="641"/>
                    </a:lnTo>
                    <a:lnTo>
                      <a:pt x="7518" y="372"/>
                    </a:lnTo>
                    <a:lnTo>
                      <a:pt x="8425" y="208"/>
                    </a:lnTo>
                    <a:lnTo>
                      <a:pt x="9496" y="59"/>
                    </a:lnTo>
                    <a:lnTo>
                      <a:pt x="10637" y="14"/>
                    </a:lnTo>
                    <a:lnTo>
                      <a:pt x="11614" y="59"/>
                    </a:lnTo>
                    <a:lnTo>
                      <a:pt x="12382" y="119"/>
                    </a:lnTo>
                    <a:lnTo>
                      <a:pt x="13034" y="253"/>
                    </a:lnTo>
                    <a:lnTo>
                      <a:pt x="13779" y="417"/>
                    </a:lnTo>
                    <a:lnTo>
                      <a:pt x="14500" y="611"/>
                    </a:lnTo>
                    <a:lnTo>
                      <a:pt x="14733" y="686"/>
                    </a:lnTo>
                    <a:lnTo>
                      <a:pt x="14989" y="790"/>
                    </a:lnTo>
                    <a:lnTo>
                      <a:pt x="15175" y="865"/>
                    </a:lnTo>
                    <a:lnTo>
                      <a:pt x="15385" y="954"/>
                    </a:lnTo>
                    <a:lnTo>
                      <a:pt x="15431" y="969"/>
                    </a:lnTo>
                    <a:lnTo>
                      <a:pt x="15594" y="1059"/>
                    </a:lnTo>
                    <a:lnTo>
                      <a:pt x="15757" y="1148"/>
                    </a:lnTo>
                    <a:lnTo>
                      <a:pt x="15920" y="1267"/>
                    </a:lnTo>
                    <a:lnTo>
                      <a:pt x="16106" y="1372"/>
                    </a:lnTo>
                    <a:lnTo>
                      <a:pt x="16665" y="1730"/>
                    </a:lnTo>
                    <a:lnTo>
                      <a:pt x="17014" y="1998"/>
                    </a:lnTo>
                    <a:lnTo>
                      <a:pt x="17480" y="2356"/>
                    </a:lnTo>
                    <a:lnTo>
                      <a:pt x="17852" y="2804"/>
                    </a:lnTo>
                    <a:lnTo>
                      <a:pt x="18178" y="3192"/>
                    </a:lnTo>
                    <a:lnTo>
                      <a:pt x="18527" y="3639"/>
                    </a:lnTo>
                    <a:lnTo>
                      <a:pt x="18806" y="4132"/>
                    </a:lnTo>
                    <a:lnTo>
                      <a:pt x="19086" y="4713"/>
                    </a:lnTo>
                    <a:lnTo>
                      <a:pt x="19272" y="5191"/>
                    </a:lnTo>
                    <a:lnTo>
                      <a:pt x="19295" y="9606"/>
                    </a:lnTo>
                    <a:lnTo>
                      <a:pt x="21600" y="9606"/>
                    </a:lnTo>
                    <a:lnTo>
                      <a:pt x="21600" y="16289"/>
                    </a:lnTo>
                    <a:lnTo>
                      <a:pt x="21413" y="17184"/>
                    </a:lnTo>
                    <a:lnTo>
                      <a:pt x="21041" y="17900"/>
                    </a:lnTo>
                    <a:lnTo>
                      <a:pt x="20668" y="18377"/>
                    </a:lnTo>
                    <a:lnTo>
                      <a:pt x="20343" y="18855"/>
                    </a:lnTo>
                    <a:lnTo>
                      <a:pt x="19924" y="19332"/>
                    </a:lnTo>
                    <a:lnTo>
                      <a:pt x="19388" y="19809"/>
                    </a:lnTo>
                    <a:lnTo>
                      <a:pt x="18806" y="20242"/>
                    </a:lnTo>
                    <a:lnTo>
                      <a:pt x="18062" y="20585"/>
                    </a:lnTo>
                    <a:lnTo>
                      <a:pt x="17270" y="20883"/>
                    </a:lnTo>
                    <a:lnTo>
                      <a:pt x="16525" y="21182"/>
                    </a:lnTo>
                    <a:lnTo>
                      <a:pt x="15548" y="21420"/>
                    </a:lnTo>
                    <a:lnTo>
                      <a:pt x="14803" y="21540"/>
                    </a:lnTo>
                    <a:lnTo>
                      <a:pt x="13662" y="21674"/>
                    </a:lnTo>
                    <a:lnTo>
                      <a:pt x="8379" y="21659"/>
                    </a:lnTo>
                    <a:lnTo>
                      <a:pt x="7168" y="21540"/>
                    </a:lnTo>
                    <a:lnTo>
                      <a:pt x="6098" y="21331"/>
                    </a:lnTo>
                    <a:lnTo>
                      <a:pt x="5050" y="21092"/>
                    </a:lnTo>
                    <a:lnTo>
                      <a:pt x="4003" y="20764"/>
                    </a:lnTo>
                    <a:lnTo>
                      <a:pt x="3258" y="20391"/>
                    </a:lnTo>
                    <a:lnTo>
                      <a:pt x="2769" y="20123"/>
                    </a:lnTo>
                    <a:lnTo>
                      <a:pt x="2281" y="19720"/>
                    </a:lnTo>
                    <a:lnTo>
                      <a:pt x="1862" y="19407"/>
                    </a:lnTo>
                    <a:lnTo>
                      <a:pt x="1489" y="19079"/>
                    </a:lnTo>
                    <a:lnTo>
                      <a:pt x="1070" y="18676"/>
                    </a:lnTo>
                    <a:lnTo>
                      <a:pt x="744" y="18258"/>
                    </a:lnTo>
                    <a:lnTo>
                      <a:pt x="325" y="17661"/>
                    </a:lnTo>
                    <a:lnTo>
                      <a:pt x="162" y="17035"/>
                    </a:lnTo>
                    <a:lnTo>
                      <a:pt x="93" y="16468"/>
                    </a:lnTo>
                    <a:lnTo>
                      <a:pt x="93" y="9606"/>
                    </a:lnTo>
                    <a:close/>
                    <a:moveTo>
                      <a:pt x="6098" y="9591"/>
                    </a:moveTo>
                    <a:lnTo>
                      <a:pt x="6098" y="5220"/>
                    </a:lnTo>
                    <a:lnTo>
                      <a:pt x="6191" y="4907"/>
                    </a:lnTo>
                    <a:lnTo>
                      <a:pt x="6307" y="4639"/>
                    </a:lnTo>
                    <a:lnTo>
                      <a:pt x="6517" y="4370"/>
                    </a:lnTo>
                    <a:lnTo>
                      <a:pt x="6680" y="4087"/>
                    </a:lnTo>
                    <a:lnTo>
                      <a:pt x="6889" y="3878"/>
                    </a:lnTo>
                    <a:lnTo>
                      <a:pt x="7308" y="3520"/>
                    </a:lnTo>
                    <a:lnTo>
                      <a:pt x="7843" y="3281"/>
                    </a:lnTo>
                    <a:lnTo>
                      <a:pt x="8402" y="3013"/>
                    </a:lnTo>
                    <a:lnTo>
                      <a:pt x="9031" y="2834"/>
                    </a:lnTo>
                    <a:lnTo>
                      <a:pt x="9659" y="2700"/>
                    </a:lnTo>
                    <a:lnTo>
                      <a:pt x="10497" y="2625"/>
                    </a:lnTo>
                    <a:lnTo>
                      <a:pt x="11125" y="2655"/>
                    </a:lnTo>
                    <a:lnTo>
                      <a:pt x="11987" y="2789"/>
                    </a:lnTo>
                    <a:lnTo>
                      <a:pt x="12522" y="2893"/>
                    </a:lnTo>
                    <a:lnTo>
                      <a:pt x="13011" y="3028"/>
                    </a:lnTo>
                    <a:lnTo>
                      <a:pt x="13290" y="3192"/>
                    </a:lnTo>
                    <a:lnTo>
                      <a:pt x="13709" y="3371"/>
                    </a:lnTo>
                    <a:lnTo>
                      <a:pt x="13872" y="3505"/>
                    </a:lnTo>
                    <a:lnTo>
                      <a:pt x="14058" y="3639"/>
                    </a:lnTo>
                    <a:lnTo>
                      <a:pt x="14291" y="3788"/>
                    </a:lnTo>
                    <a:lnTo>
                      <a:pt x="14431" y="3953"/>
                    </a:lnTo>
                    <a:lnTo>
                      <a:pt x="14617" y="4102"/>
                    </a:lnTo>
                    <a:lnTo>
                      <a:pt x="14826" y="4311"/>
                    </a:lnTo>
                    <a:lnTo>
                      <a:pt x="14919" y="4534"/>
                    </a:lnTo>
                    <a:lnTo>
                      <a:pt x="15036" y="4773"/>
                    </a:lnTo>
                    <a:lnTo>
                      <a:pt x="15175" y="5027"/>
                    </a:lnTo>
                    <a:lnTo>
                      <a:pt x="15245" y="5220"/>
                    </a:lnTo>
                    <a:lnTo>
                      <a:pt x="15245" y="9591"/>
                    </a:lnTo>
                    <a:lnTo>
                      <a:pt x="6098" y="9591"/>
                    </a:lnTo>
                    <a:close/>
                  </a:path>
                  <a:path w="21600" h="21600" extrusionOk="0">
                    <a:moveTo>
                      <a:pt x="93" y="9606"/>
                    </a:moveTo>
                    <a:lnTo>
                      <a:pt x="21600" y="9606"/>
                    </a:lnTo>
                    <a:close/>
                  </a:path>
                  <a:path w="21600" h="21600" extrusionOk="0">
                    <a:moveTo>
                      <a:pt x="11684" y="17109"/>
                    </a:moveTo>
                    <a:lnTo>
                      <a:pt x="12266" y="19317"/>
                    </a:lnTo>
                    <a:lnTo>
                      <a:pt x="9659" y="19317"/>
                    </a:lnTo>
                    <a:lnTo>
                      <a:pt x="10287" y="17124"/>
                    </a:lnTo>
                    <a:lnTo>
                      <a:pt x="10008" y="16975"/>
                    </a:lnTo>
                    <a:lnTo>
                      <a:pt x="9799" y="16722"/>
                    </a:lnTo>
                    <a:lnTo>
                      <a:pt x="9752" y="16408"/>
                    </a:lnTo>
                    <a:lnTo>
                      <a:pt x="9822" y="16170"/>
                    </a:lnTo>
                    <a:lnTo>
                      <a:pt x="10008" y="16006"/>
                    </a:lnTo>
                    <a:lnTo>
                      <a:pt x="10148" y="15871"/>
                    </a:lnTo>
                    <a:lnTo>
                      <a:pt x="10381" y="15782"/>
                    </a:lnTo>
                    <a:lnTo>
                      <a:pt x="10660" y="15692"/>
                    </a:lnTo>
                    <a:lnTo>
                      <a:pt x="11009" y="15677"/>
                    </a:lnTo>
                    <a:lnTo>
                      <a:pt x="11288" y="15722"/>
                    </a:lnTo>
                    <a:lnTo>
                      <a:pt x="11614" y="15782"/>
                    </a:lnTo>
                    <a:lnTo>
                      <a:pt x="11893" y="15946"/>
                    </a:lnTo>
                    <a:lnTo>
                      <a:pt x="12033" y="16080"/>
                    </a:lnTo>
                    <a:lnTo>
                      <a:pt x="12173" y="16229"/>
                    </a:lnTo>
                    <a:lnTo>
                      <a:pt x="12196" y="16408"/>
                    </a:lnTo>
                    <a:lnTo>
                      <a:pt x="12103" y="16722"/>
                    </a:lnTo>
                    <a:lnTo>
                      <a:pt x="11987" y="16856"/>
                    </a:lnTo>
                    <a:lnTo>
                      <a:pt x="11847" y="16975"/>
                    </a:lnTo>
                    <a:lnTo>
                      <a:pt x="11684" y="17109"/>
                    </a:lnTo>
                  </a:path>
                </a:pathLst>
              </a:custGeom>
              <a:solidFill>
                <a:srgbClr val="C0C0C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" name="Oval 12"/>
            <p:cNvSpPr/>
            <p:nvPr/>
          </p:nvSpPr>
          <p:spPr>
            <a:xfrm rot="19586780">
              <a:off x="5278609" y="3345819"/>
              <a:ext cx="391915" cy="4691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rot="2451945">
              <a:off x="5751373" y="3343144"/>
              <a:ext cx="385047" cy="48755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Isosceles Triangle 14"/>
            <p:cNvSpPr/>
            <p:nvPr/>
          </p:nvSpPr>
          <p:spPr>
            <a:xfrm rot="10800000">
              <a:off x="5486400" y="1905000"/>
              <a:ext cx="457200" cy="1524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77"/>
            <p:cNvGrpSpPr/>
            <p:nvPr/>
          </p:nvGrpSpPr>
          <p:grpSpPr>
            <a:xfrm>
              <a:off x="4953000" y="533400"/>
              <a:ext cx="1617730" cy="2051101"/>
              <a:chOff x="4953000" y="609600"/>
              <a:chExt cx="1617730" cy="2051101"/>
            </a:xfrm>
          </p:grpSpPr>
          <p:sp>
            <p:nvSpPr>
              <p:cNvPr id="17" name="Rounded Rectangle 16"/>
              <p:cNvSpPr/>
              <p:nvPr/>
            </p:nvSpPr>
            <p:spPr>
              <a:xfrm rot="4035056">
                <a:off x="5713976" y="1727746"/>
                <a:ext cx="1427825" cy="285683"/>
              </a:xfrm>
              <a:prstGeom prst="roundRect">
                <a:avLst/>
              </a:prstGeom>
              <a:solidFill>
                <a:srgbClr val="E2B47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 rot="4845266">
                <a:off x="5637774" y="1803947"/>
                <a:ext cx="1427825" cy="285683"/>
              </a:xfrm>
              <a:prstGeom prst="roundRect">
                <a:avLst/>
              </a:prstGeom>
              <a:solidFill>
                <a:srgbClr val="E2B47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5029200" y="838200"/>
                <a:ext cx="1371600" cy="1606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" name="Group 71"/>
              <p:cNvGrpSpPr/>
              <p:nvPr/>
            </p:nvGrpSpPr>
            <p:grpSpPr>
              <a:xfrm rot="21037220">
                <a:off x="4953000" y="609600"/>
                <a:ext cx="1447800" cy="1376021"/>
                <a:chOff x="6723417" y="1711953"/>
                <a:chExt cx="1882250" cy="1770839"/>
              </a:xfrm>
              <a:solidFill>
                <a:srgbClr val="E2B470"/>
              </a:solidFill>
            </p:grpSpPr>
            <p:sp>
              <p:nvSpPr>
                <p:cNvPr id="21" name="Chord 20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Chord 21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Moon 22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Rounded Rectangle 23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Rounded Rectangle 24"/>
                <p:cNvSpPr/>
                <p:nvPr/>
              </p:nvSpPr>
              <p:spPr>
                <a:xfrm rot="551536">
                  <a:off x="6786732" y="2500103"/>
                  <a:ext cx="1742735" cy="201855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Rounded Rectangle 25"/>
                <p:cNvSpPr/>
                <p:nvPr/>
              </p:nvSpPr>
              <p:spPr>
                <a:xfrm rot="744974">
                  <a:off x="6723417" y="2252661"/>
                  <a:ext cx="1856281" cy="367653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43" name="Cloud 42"/>
          <p:cNvSpPr/>
          <p:nvPr/>
        </p:nvSpPr>
        <p:spPr>
          <a:xfrm rot="18793003" flipH="1">
            <a:off x="1451368" y="436748"/>
            <a:ext cx="2147377" cy="2193390"/>
          </a:xfrm>
          <a:prstGeom prst="cloud">
            <a:avLst/>
          </a:prstGeom>
          <a:solidFill>
            <a:srgbClr val="4221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112"/>
          <p:cNvGrpSpPr/>
          <p:nvPr/>
        </p:nvGrpSpPr>
        <p:grpSpPr>
          <a:xfrm>
            <a:off x="1066800" y="642332"/>
            <a:ext cx="2971800" cy="5682268"/>
            <a:chOff x="1066800" y="642332"/>
            <a:chExt cx="2971800" cy="5682268"/>
          </a:xfrm>
        </p:grpSpPr>
        <p:sp>
          <p:nvSpPr>
            <p:cNvPr id="44" name="Oval 4"/>
            <p:cNvSpPr/>
            <p:nvPr/>
          </p:nvSpPr>
          <p:spPr>
            <a:xfrm flipH="1">
              <a:off x="1066800" y="3970492"/>
              <a:ext cx="609601" cy="7701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5"/>
            <p:cNvSpPr/>
            <p:nvPr/>
          </p:nvSpPr>
          <p:spPr>
            <a:xfrm flipH="1">
              <a:off x="3428999" y="3815830"/>
              <a:ext cx="609601" cy="8542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6"/>
            <p:cNvSpPr/>
            <p:nvPr/>
          </p:nvSpPr>
          <p:spPr>
            <a:xfrm flipH="1">
              <a:off x="2514600" y="5562600"/>
              <a:ext cx="609596" cy="7566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7"/>
            <p:cNvSpPr/>
            <p:nvPr/>
          </p:nvSpPr>
          <p:spPr>
            <a:xfrm flipH="1">
              <a:off x="1828802" y="5567923"/>
              <a:ext cx="609598" cy="7566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8"/>
            <p:cNvSpPr/>
            <p:nvPr/>
          </p:nvSpPr>
          <p:spPr>
            <a:xfrm rot="19603844" flipH="1">
              <a:off x="2779514" y="2686475"/>
              <a:ext cx="1009860" cy="1756843"/>
            </a:xfrm>
            <a:prstGeom prst="trapezoid">
              <a:avLst/>
            </a:prstGeom>
            <a:solidFill>
              <a:srgbClr val="BF835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10"/>
            <p:cNvSpPr/>
            <p:nvPr/>
          </p:nvSpPr>
          <p:spPr>
            <a:xfrm rot="1729040" flipH="1">
              <a:off x="1261717" y="2683228"/>
              <a:ext cx="948562" cy="1761511"/>
            </a:xfrm>
            <a:prstGeom prst="trapezoid">
              <a:avLst/>
            </a:prstGeom>
            <a:solidFill>
              <a:srgbClr val="BF835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12"/>
            <p:cNvSpPr/>
            <p:nvPr/>
          </p:nvSpPr>
          <p:spPr>
            <a:xfrm flipH="1">
              <a:off x="1752601" y="2709365"/>
              <a:ext cx="1447800" cy="3194860"/>
            </a:xfrm>
            <a:prstGeom prst="trapezoid">
              <a:avLst/>
            </a:prstGeom>
            <a:solidFill>
              <a:srgbClr val="BF835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13"/>
            <p:cNvSpPr/>
            <p:nvPr/>
          </p:nvSpPr>
          <p:spPr>
            <a:xfrm flipH="1">
              <a:off x="2199809" y="2457139"/>
              <a:ext cx="599606" cy="6726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16"/>
            <p:cNvSpPr/>
            <p:nvPr/>
          </p:nvSpPr>
          <p:spPr>
            <a:xfrm flipH="1">
              <a:off x="1752601" y="838200"/>
              <a:ext cx="1493518" cy="205875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16"/>
            <p:cNvSpPr/>
            <p:nvPr/>
          </p:nvSpPr>
          <p:spPr>
            <a:xfrm rot="5400000" flipH="1">
              <a:off x="1934642" y="2882606"/>
              <a:ext cx="1143000" cy="1524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 rot="20552374" flipH="1">
              <a:off x="1950497" y="2153535"/>
              <a:ext cx="1147589" cy="987410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6"/>
            <p:cNvSpPr/>
            <p:nvPr/>
          </p:nvSpPr>
          <p:spPr>
            <a:xfrm flipH="1">
              <a:off x="2299272" y="2295785"/>
              <a:ext cx="460977" cy="3924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Cloud 107"/>
            <p:cNvSpPr/>
            <p:nvPr/>
          </p:nvSpPr>
          <p:spPr>
            <a:xfrm rot="18793003" flipH="1">
              <a:off x="2090539" y="633068"/>
              <a:ext cx="864695" cy="883223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Cloud 108"/>
            <p:cNvSpPr/>
            <p:nvPr/>
          </p:nvSpPr>
          <p:spPr>
            <a:xfrm rot="18793003" flipH="1">
              <a:off x="1614544" y="1072453"/>
              <a:ext cx="777105" cy="793756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Cloud 109"/>
            <p:cNvSpPr/>
            <p:nvPr/>
          </p:nvSpPr>
          <p:spPr>
            <a:xfrm rot="18793003" flipH="1">
              <a:off x="2757544" y="996253"/>
              <a:ext cx="777105" cy="793756"/>
            </a:xfrm>
            <a:prstGeom prst="cloud">
              <a:avLst/>
            </a:prstGeom>
            <a:solidFill>
              <a:srgbClr val="422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6"/>
            <p:cNvSpPr/>
            <p:nvPr/>
          </p:nvSpPr>
          <p:spPr>
            <a:xfrm flipH="1">
              <a:off x="1676399" y="685800"/>
              <a:ext cx="1676400" cy="687909"/>
            </a:xfrm>
            <a:prstGeom prst="ellipse">
              <a:avLst/>
            </a:prstGeom>
            <a:solidFill>
              <a:srgbClr val="4221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" name="TextBox 113"/>
          <p:cNvSpPr txBox="1"/>
          <p:nvPr/>
        </p:nvSpPr>
        <p:spPr>
          <a:xfrm>
            <a:off x="0" y="457200"/>
            <a:ext cx="1524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Bartimaeus</a:t>
            </a:r>
            <a:endParaRPr lang="en-US" dirty="0" smtClean="0"/>
          </a:p>
          <a:p>
            <a:r>
              <a:rPr lang="en-US" dirty="0" smtClean="0"/>
              <a:t>Blind man healed by Jesus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0"/>
          <p:cNvGrpSpPr/>
          <p:nvPr/>
        </p:nvGrpSpPr>
        <p:grpSpPr>
          <a:xfrm>
            <a:off x="4191000" y="228600"/>
            <a:ext cx="1380536" cy="3344532"/>
            <a:chOff x="4796444" y="836392"/>
            <a:chExt cx="1380536" cy="3344532"/>
          </a:xfrm>
        </p:grpSpPr>
        <p:sp>
          <p:nvSpPr>
            <p:cNvPr id="129" name="Oval 128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rapezoid 132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Trapezoid 133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rapezoid 134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ound Diagonal Corner Rectangle 137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ound Diagonal Corner Rectangle 138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61"/>
          <p:cNvGrpSpPr/>
          <p:nvPr/>
        </p:nvGrpSpPr>
        <p:grpSpPr>
          <a:xfrm>
            <a:off x="5791200" y="228600"/>
            <a:ext cx="1380536" cy="3344532"/>
            <a:chOff x="4796444" y="836392"/>
            <a:chExt cx="1380536" cy="3344532"/>
          </a:xfrm>
        </p:grpSpPr>
        <p:sp>
          <p:nvSpPr>
            <p:cNvPr id="117" name="Oval 116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 Diagonal Corner Rectangle 125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 Diagonal Corner Rectangle 126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91"/>
          <p:cNvGrpSpPr/>
          <p:nvPr/>
        </p:nvGrpSpPr>
        <p:grpSpPr>
          <a:xfrm>
            <a:off x="2514600" y="304800"/>
            <a:ext cx="1380536" cy="3344532"/>
            <a:chOff x="4038600" y="2362200"/>
            <a:chExt cx="1380536" cy="3344532"/>
          </a:xfrm>
        </p:grpSpPr>
        <p:sp>
          <p:nvSpPr>
            <p:cNvPr id="101" name="Round Diagonal Corner Rectangle 100"/>
            <p:cNvSpPr/>
            <p:nvPr/>
          </p:nvSpPr>
          <p:spPr>
            <a:xfrm rot="19527262">
              <a:off x="4778338" y="2692626"/>
              <a:ext cx="555573" cy="63174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 Diagonal Corner Rectangle 101"/>
            <p:cNvSpPr/>
            <p:nvPr/>
          </p:nvSpPr>
          <p:spPr>
            <a:xfrm rot="19527262">
              <a:off x="4092538" y="2768827"/>
              <a:ext cx="555573" cy="63174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9671902">
              <a:off x="5030448" y="4064673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2647766">
              <a:off x="4038600" y="4017204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19352409">
              <a:off x="4803886" y="5123365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2647766">
              <a:off x="4515409" y="5111826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20169292">
              <a:off x="4774824" y="3376848"/>
              <a:ext cx="535898" cy="1040568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1790291">
              <a:off x="4189904" y="3342754"/>
              <a:ext cx="535898" cy="1040568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>
              <a:off x="4347556" y="3510754"/>
              <a:ext cx="799476" cy="1901253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>
              <a:off x="4529936" y="3185969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>
              <a:off x="4347556" y="2516408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ound Diagonal Corner Rectangle 111"/>
            <p:cNvSpPr/>
            <p:nvPr/>
          </p:nvSpPr>
          <p:spPr>
            <a:xfrm rot="1236535">
              <a:off x="4309319" y="2362200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ound Diagonal Corner Rectangle 112"/>
            <p:cNvSpPr/>
            <p:nvPr/>
          </p:nvSpPr>
          <p:spPr>
            <a:xfrm rot="5076663">
              <a:off x="4705111" y="2429527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4499956" y="2440208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solidFill>
                <a:srgbClr val="7136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 Diagonal Corner Rectangle 114"/>
            <p:cNvSpPr/>
            <p:nvPr/>
          </p:nvSpPr>
          <p:spPr>
            <a:xfrm rot="8272682">
              <a:off x="4538336" y="3334510"/>
              <a:ext cx="362829" cy="493781"/>
            </a:xfrm>
            <a:prstGeom prst="round2DiagRect">
              <a:avLst>
                <a:gd name="adj1" fmla="val 50000"/>
                <a:gd name="adj2" fmla="val 33772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>
              <a:off x="4572000" y="3352800"/>
              <a:ext cx="2286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93"/>
          <p:cNvGrpSpPr/>
          <p:nvPr/>
        </p:nvGrpSpPr>
        <p:grpSpPr>
          <a:xfrm flipH="1">
            <a:off x="7543800" y="228600"/>
            <a:ext cx="1380536" cy="3344532"/>
            <a:chOff x="4796444" y="836392"/>
            <a:chExt cx="1380536" cy="3344532"/>
          </a:xfrm>
        </p:grpSpPr>
        <p:sp>
          <p:nvSpPr>
            <p:cNvPr id="89" name="Oval 88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3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ound Diagonal Corner Rectangle 97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ound Diagonal Corner Rectangle 98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106"/>
          <p:cNvGrpSpPr/>
          <p:nvPr/>
        </p:nvGrpSpPr>
        <p:grpSpPr>
          <a:xfrm>
            <a:off x="609600" y="228600"/>
            <a:ext cx="1547446" cy="3352800"/>
            <a:chOff x="3581400" y="381000"/>
            <a:chExt cx="2286000" cy="4953000"/>
          </a:xfrm>
        </p:grpSpPr>
        <p:sp>
          <p:nvSpPr>
            <p:cNvPr id="76" name="Cloud 75"/>
            <p:cNvSpPr/>
            <p:nvPr/>
          </p:nvSpPr>
          <p:spPr>
            <a:xfrm>
              <a:off x="3657600" y="381000"/>
              <a:ext cx="1905000" cy="25146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19671902">
              <a:off x="5223780" y="2902234"/>
              <a:ext cx="64362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rot="2647766">
              <a:off x="3581400" y="2831936"/>
              <a:ext cx="64362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352409">
              <a:off x="4848621" y="44700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2647766">
              <a:off x="4370938" y="44529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20169292">
              <a:off x="4800498" y="1883617"/>
              <a:ext cx="887382" cy="154100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1790291">
              <a:off x="3831941" y="1833127"/>
              <a:ext cx="887382" cy="154100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4092994" y="2081922"/>
              <a:ext cx="1323835" cy="281561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4394993" y="16009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4092994" y="6093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Cloud 85"/>
            <p:cNvSpPr/>
            <p:nvPr/>
          </p:nvSpPr>
          <p:spPr>
            <a:xfrm>
              <a:off x="4114800" y="381000"/>
              <a:ext cx="990600" cy="762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Cloud 86"/>
            <p:cNvSpPr/>
            <p:nvPr/>
          </p:nvSpPr>
          <p:spPr>
            <a:xfrm>
              <a:off x="4191000" y="1600200"/>
              <a:ext cx="990600" cy="762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>
              <a:off x="4419600" y="1676400"/>
              <a:ext cx="479006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120"/>
          <p:cNvGrpSpPr/>
          <p:nvPr/>
        </p:nvGrpSpPr>
        <p:grpSpPr>
          <a:xfrm>
            <a:off x="5638800" y="3581400"/>
            <a:ext cx="1714500" cy="2819400"/>
            <a:chOff x="609600" y="685800"/>
            <a:chExt cx="2438400" cy="4876800"/>
          </a:xfrm>
        </p:grpSpPr>
        <p:sp>
          <p:nvSpPr>
            <p:cNvPr id="66" name="Cloud 65"/>
            <p:cNvSpPr/>
            <p:nvPr/>
          </p:nvSpPr>
          <p:spPr>
            <a:xfrm>
              <a:off x="914400" y="685800"/>
              <a:ext cx="1828800" cy="1524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19671902">
              <a:off x="2361472" y="3093423"/>
              <a:ext cx="686528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2647766">
              <a:off x="609600" y="3022043"/>
              <a:ext cx="686528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19352409">
              <a:off x="1961302" y="4685386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2647766">
              <a:off x="1451774" y="4668035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20169292">
              <a:off x="1909971" y="2059134"/>
              <a:ext cx="946541" cy="1564711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1790291">
              <a:off x="876844" y="2007867"/>
              <a:ext cx="946541" cy="1564711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>
              <a:off x="1155300" y="2260490"/>
              <a:ext cx="1412091" cy="2858930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>
              <a:off x="1477432" y="1772108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1155300" y="765284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131"/>
          <p:cNvGrpSpPr/>
          <p:nvPr/>
        </p:nvGrpSpPr>
        <p:grpSpPr>
          <a:xfrm flipH="1">
            <a:off x="2438400" y="3733800"/>
            <a:ext cx="1296572" cy="2895600"/>
            <a:chOff x="3604364" y="381000"/>
            <a:chExt cx="2217821" cy="4953000"/>
          </a:xfrm>
        </p:grpSpPr>
        <p:sp>
          <p:nvSpPr>
            <p:cNvPr id="53" name="Cloud 52"/>
            <p:cNvSpPr/>
            <p:nvPr/>
          </p:nvSpPr>
          <p:spPr>
            <a:xfrm>
              <a:off x="3657601" y="381000"/>
              <a:ext cx="2034242" cy="25146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19671902">
              <a:off x="5294767" y="2893493"/>
              <a:ext cx="527418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2647766">
              <a:off x="3604364" y="2775284"/>
              <a:ext cx="48089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rot="19352409">
              <a:off x="4848621" y="44700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rot="2647766">
              <a:off x="4370938" y="44529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 rot="20169292">
              <a:off x="4800498" y="1883617"/>
              <a:ext cx="887382" cy="1541003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 rot="1790291">
              <a:off x="3831941" y="1833127"/>
              <a:ext cx="887382" cy="1541003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>
              <a:off x="4107324" y="2205789"/>
              <a:ext cx="1323835" cy="2815614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4394993" y="16009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4092994" y="6093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Cloud 62"/>
            <p:cNvSpPr/>
            <p:nvPr/>
          </p:nvSpPr>
          <p:spPr>
            <a:xfrm>
              <a:off x="4114800" y="381000"/>
              <a:ext cx="990600" cy="7620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loud 63"/>
            <p:cNvSpPr/>
            <p:nvPr/>
          </p:nvSpPr>
          <p:spPr>
            <a:xfrm>
              <a:off x="4191000" y="1600200"/>
              <a:ext cx="990600" cy="10668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>
              <a:off x="4419600" y="1752600"/>
              <a:ext cx="479006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145"/>
          <p:cNvGrpSpPr/>
          <p:nvPr/>
        </p:nvGrpSpPr>
        <p:grpSpPr>
          <a:xfrm>
            <a:off x="609600" y="3581400"/>
            <a:ext cx="1590682" cy="3276600"/>
            <a:chOff x="634635" y="609600"/>
            <a:chExt cx="2404519" cy="4953000"/>
          </a:xfrm>
        </p:grpSpPr>
        <p:sp>
          <p:nvSpPr>
            <p:cNvPr id="40" name="Rounded Rectangle 39"/>
            <p:cNvSpPr/>
            <p:nvPr/>
          </p:nvSpPr>
          <p:spPr>
            <a:xfrm>
              <a:off x="990600" y="609600"/>
              <a:ext cx="1676400" cy="2438400"/>
            </a:xfrm>
            <a:prstGeom prst="roundRect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9671902">
              <a:off x="2468091" y="3062714"/>
              <a:ext cx="571063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2647766">
              <a:off x="634635" y="2960280"/>
              <a:ext cx="50912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19352409">
              <a:off x="1961302" y="4685386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2647766">
              <a:off x="1451774" y="4668035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 rot="20169292">
              <a:off x="1909971" y="2059134"/>
              <a:ext cx="946541" cy="1564711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790291">
              <a:off x="876844" y="2007867"/>
              <a:ext cx="946541" cy="1564711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>
              <a:off x="1155300" y="2260490"/>
              <a:ext cx="1412091" cy="285893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1477432" y="1772108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1155300" y="765284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>
              <a:off x="1143000" y="1143000"/>
              <a:ext cx="1295400" cy="3810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1143000" y="838200"/>
              <a:ext cx="1447800" cy="533400"/>
            </a:xfrm>
            <a:prstGeom prst="roundRect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1066800" y="685800"/>
              <a:ext cx="1600200" cy="533400"/>
            </a:xfrm>
            <a:prstGeom prst="roundRect">
              <a:avLst/>
            </a:prstGeom>
            <a:solidFill>
              <a:srgbClr val="E7C5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159"/>
          <p:cNvGrpSpPr/>
          <p:nvPr/>
        </p:nvGrpSpPr>
        <p:grpSpPr>
          <a:xfrm>
            <a:off x="4038600" y="3657600"/>
            <a:ext cx="1406651" cy="2895600"/>
            <a:chOff x="685800" y="609600"/>
            <a:chExt cx="2404519" cy="4949716"/>
          </a:xfrm>
        </p:grpSpPr>
        <p:sp>
          <p:nvSpPr>
            <p:cNvPr id="26" name="Cloud 25"/>
            <p:cNvSpPr/>
            <p:nvPr/>
          </p:nvSpPr>
          <p:spPr>
            <a:xfrm>
              <a:off x="914400" y="838200"/>
              <a:ext cx="1981200" cy="16764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19671902">
              <a:off x="2519256" y="3059430"/>
              <a:ext cx="571063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2647766">
              <a:off x="685800" y="2956996"/>
              <a:ext cx="50912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19352409">
              <a:off x="2012467" y="4682102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2647766">
              <a:off x="1502939" y="4664751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0169292">
              <a:off x="1961136" y="2055850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790291">
              <a:off x="928009" y="2004583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>
              <a:off x="1206465" y="2257206"/>
              <a:ext cx="1412091" cy="2858930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1528597" y="1768824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1206465" y="762000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>
              <a:off x="1219200" y="609600"/>
              <a:ext cx="1295400" cy="5334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hevron 36"/>
            <p:cNvSpPr/>
            <p:nvPr/>
          </p:nvSpPr>
          <p:spPr>
            <a:xfrm rot="16005868">
              <a:off x="1511995" y="1839701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" name="Chevron 37"/>
            <p:cNvSpPr/>
            <p:nvPr/>
          </p:nvSpPr>
          <p:spPr>
            <a:xfrm rot="16048636">
              <a:off x="368994" y="1827765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1219200" y="990600"/>
              <a:ext cx="1447800" cy="228600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74"/>
          <p:cNvGrpSpPr/>
          <p:nvPr/>
        </p:nvGrpSpPr>
        <p:grpSpPr>
          <a:xfrm>
            <a:off x="7543800" y="3733800"/>
            <a:ext cx="1316831" cy="2895600"/>
            <a:chOff x="4114800" y="533400"/>
            <a:chExt cx="2217821" cy="4876800"/>
          </a:xfrm>
        </p:grpSpPr>
        <p:sp>
          <p:nvSpPr>
            <p:cNvPr id="13" name="Oval 12"/>
            <p:cNvSpPr/>
            <p:nvPr/>
          </p:nvSpPr>
          <p:spPr>
            <a:xfrm>
              <a:off x="4191000" y="533400"/>
              <a:ext cx="2057400" cy="2743200"/>
            </a:xfrm>
            <a:prstGeom prst="ellipse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rot="19671902">
              <a:off x="5805203" y="2969693"/>
              <a:ext cx="527418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 rot="2647766">
              <a:off x="4114800" y="2851484"/>
              <a:ext cx="48089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 rot="19352409">
              <a:off x="5359057" y="45462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 rot="2647766">
              <a:off x="4881374" y="45291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 rot="20169292">
              <a:off x="5310934" y="1959817"/>
              <a:ext cx="887382" cy="154100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 rot="1790291">
              <a:off x="4342377" y="1909327"/>
              <a:ext cx="887382" cy="154100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/>
            <p:cNvSpPr/>
            <p:nvPr/>
          </p:nvSpPr>
          <p:spPr>
            <a:xfrm>
              <a:off x="4603430" y="2158122"/>
              <a:ext cx="1323835" cy="281561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4905429" y="16771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603430" y="6855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ound Diagonal Corner Rectangle 22"/>
            <p:cNvSpPr/>
            <p:nvPr/>
          </p:nvSpPr>
          <p:spPr>
            <a:xfrm rot="5773116">
              <a:off x="5105400" y="533400"/>
              <a:ext cx="914400" cy="914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 Diagonal Corner Rectangle 23"/>
            <p:cNvSpPr/>
            <p:nvPr/>
          </p:nvSpPr>
          <p:spPr>
            <a:xfrm rot="20435048">
              <a:off x="4400769" y="590770"/>
              <a:ext cx="914400" cy="914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4648200" y="533400"/>
              <a:ext cx="1066800" cy="685800"/>
            </a:xfrm>
            <a:prstGeom prst="ellipse">
              <a:avLst/>
            </a:prstGeom>
            <a:solidFill>
              <a:srgbClr val="AB8E1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6" name="Group 1595"/>
          <p:cNvGrpSpPr/>
          <p:nvPr/>
        </p:nvGrpSpPr>
        <p:grpSpPr>
          <a:xfrm>
            <a:off x="-1841" y="0"/>
            <a:ext cx="8917241" cy="5562600"/>
            <a:chOff x="-1841" y="0"/>
            <a:chExt cx="8917241" cy="5562600"/>
          </a:xfrm>
        </p:grpSpPr>
        <p:grpSp>
          <p:nvGrpSpPr>
            <p:cNvPr id="581" name="Group 580"/>
            <p:cNvGrpSpPr/>
            <p:nvPr/>
          </p:nvGrpSpPr>
          <p:grpSpPr>
            <a:xfrm>
              <a:off x="381000" y="0"/>
              <a:ext cx="7086600" cy="2506785"/>
              <a:chOff x="381000" y="0"/>
              <a:chExt cx="7086600" cy="2506785"/>
            </a:xfrm>
          </p:grpSpPr>
          <p:grpSp>
            <p:nvGrpSpPr>
              <p:cNvPr id="75" name="Group 103"/>
              <p:cNvGrpSpPr/>
              <p:nvPr/>
            </p:nvGrpSpPr>
            <p:grpSpPr>
              <a:xfrm flipH="1">
                <a:off x="762000" y="0"/>
                <a:ext cx="3810000" cy="1973036"/>
                <a:chOff x="228600" y="228600"/>
                <a:chExt cx="8915400" cy="5448300"/>
              </a:xfrm>
            </p:grpSpPr>
            <p:grpSp>
              <p:nvGrpSpPr>
                <p:cNvPr id="76" name="Group 1"/>
                <p:cNvGrpSpPr/>
                <p:nvPr/>
              </p:nvGrpSpPr>
              <p:grpSpPr>
                <a:xfrm>
                  <a:off x="228600" y="381000"/>
                  <a:ext cx="2268971" cy="5295900"/>
                  <a:chOff x="1887870" y="381000"/>
                  <a:chExt cx="2268971" cy="5295900"/>
                </a:xfrm>
              </p:grpSpPr>
              <p:sp>
                <p:nvSpPr>
                  <p:cNvPr id="154" name="Oval 2"/>
                  <p:cNvSpPr/>
                  <p:nvPr/>
                </p:nvSpPr>
                <p:spPr>
                  <a:xfrm rot="12296205" flipH="1">
                    <a:off x="3103455" y="52762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55" name="Oval 3"/>
                  <p:cNvSpPr/>
                  <p:nvPr/>
                </p:nvSpPr>
                <p:spPr>
                  <a:xfrm rot="20660369" flipH="1">
                    <a:off x="2590800" y="52578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56" name="Flowchart: Manual Operation 4"/>
                  <p:cNvSpPr/>
                  <p:nvPr/>
                </p:nvSpPr>
                <p:spPr>
                  <a:xfrm rot="10800000">
                    <a:off x="3124200" y="40386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Flowchart: Manual Operation 5"/>
                  <p:cNvSpPr/>
                  <p:nvPr/>
                </p:nvSpPr>
                <p:spPr>
                  <a:xfrm rot="10800000">
                    <a:off x="2667000" y="40386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Oval 6"/>
                  <p:cNvSpPr/>
                  <p:nvPr/>
                </p:nvSpPr>
                <p:spPr>
                  <a:xfrm>
                    <a:off x="2057400" y="37338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59" name="Oval 7"/>
                  <p:cNvSpPr/>
                  <p:nvPr/>
                </p:nvSpPr>
                <p:spPr>
                  <a:xfrm>
                    <a:off x="37338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60" name="Flowchart: Manual Operation 8"/>
                  <p:cNvSpPr/>
                  <p:nvPr/>
                </p:nvSpPr>
                <p:spPr>
                  <a:xfrm rot="12304159">
                    <a:off x="2306019" y="26459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lowchart: Manual Operation 9"/>
                  <p:cNvSpPr/>
                  <p:nvPr/>
                </p:nvSpPr>
                <p:spPr>
                  <a:xfrm rot="9407679">
                    <a:off x="3407610" y="26418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lowchart: Manual Operation 10"/>
                  <p:cNvSpPr/>
                  <p:nvPr/>
                </p:nvSpPr>
                <p:spPr>
                  <a:xfrm rot="10800000">
                    <a:off x="2590800" y="27432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Isosceles Triangle 11"/>
                  <p:cNvSpPr/>
                  <p:nvPr/>
                </p:nvSpPr>
                <p:spPr>
                  <a:xfrm rot="10800000">
                    <a:off x="2895600" y="26670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Cross 12"/>
                  <p:cNvSpPr/>
                  <p:nvPr/>
                </p:nvSpPr>
                <p:spPr>
                  <a:xfrm rot="2093903">
                    <a:off x="3289478" y="33718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Pentagon 13"/>
                  <p:cNvSpPr/>
                  <p:nvPr/>
                </p:nvSpPr>
                <p:spPr>
                  <a:xfrm rot="7482643">
                    <a:off x="2600183" y="42452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66" name="Rectangle 14"/>
                  <p:cNvSpPr/>
                  <p:nvPr/>
                </p:nvSpPr>
                <p:spPr>
                  <a:xfrm>
                    <a:off x="2667001" y="3733800"/>
                    <a:ext cx="10668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67" name="Pentagon 15"/>
                  <p:cNvSpPr/>
                  <p:nvPr/>
                </p:nvSpPr>
                <p:spPr>
                  <a:xfrm rot="16200000">
                    <a:off x="-400048" y="29908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Oval 16"/>
                  <p:cNvSpPr/>
                  <p:nvPr/>
                </p:nvSpPr>
                <p:spPr>
                  <a:xfrm>
                    <a:off x="2209800" y="37338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69" name="Oval 17"/>
                  <p:cNvSpPr/>
                  <p:nvPr/>
                </p:nvSpPr>
                <p:spPr>
                  <a:xfrm>
                    <a:off x="2667000" y="13716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Regular Pentagon 18"/>
                  <p:cNvSpPr/>
                  <p:nvPr/>
                </p:nvSpPr>
                <p:spPr>
                  <a:xfrm rot="4209139">
                    <a:off x="2375441" y="2593389"/>
                    <a:ext cx="556163" cy="553458"/>
                  </a:xfrm>
                  <a:prstGeom prst="pentagon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71" name="Regular Pentagon 19"/>
                  <p:cNvSpPr/>
                  <p:nvPr/>
                </p:nvSpPr>
                <p:spPr>
                  <a:xfrm rot="5400000" flipH="1">
                    <a:off x="3408079" y="2588621"/>
                    <a:ext cx="571595" cy="529756"/>
                  </a:xfrm>
                  <a:prstGeom prst="pentagon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72" name="Moon 20"/>
                  <p:cNvSpPr/>
                  <p:nvPr/>
                </p:nvSpPr>
                <p:spPr>
                  <a:xfrm rot="10238857">
                    <a:off x="3352800" y="1600200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Flowchart: Delay 21"/>
                  <p:cNvSpPr/>
                  <p:nvPr/>
                </p:nvSpPr>
                <p:spPr>
                  <a:xfrm rot="16031486">
                    <a:off x="2779731" y="985391"/>
                    <a:ext cx="470344" cy="1128322"/>
                  </a:xfrm>
                  <a:prstGeom prst="flowChartDelay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22"/>
                  <p:cNvSpPr/>
                  <p:nvPr/>
                </p:nvSpPr>
                <p:spPr>
                  <a:xfrm rot="10649429" flipH="1">
                    <a:off x="2382000" y="1685971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Rectangle 23"/>
                  <p:cNvSpPr/>
                  <p:nvPr/>
                </p:nvSpPr>
                <p:spPr>
                  <a:xfrm>
                    <a:off x="2438400" y="1600200"/>
                    <a:ext cx="12192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76" name="Flowchart: Decision 24"/>
                  <p:cNvSpPr/>
                  <p:nvPr/>
                </p:nvSpPr>
                <p:spPr>
                  <a:xfrm rot="18232967">
                    <a:off x="1594565" y="9010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" name="Group 25"/>
                <p:cNvGrpSpPr/>
                <p:nvPr/>
              </p:nvGrpSpPr>
              <p:grpSpPr>
                <a:xfrm>
                  <a:off x="2438400" y="304800"/>
                  <a:ext cx="2268971" cy="5295900"/>
                  <a:chOff x="2438400" y="304800"/>
                  <a:chExt cx="2268971" cy="5295900"/>
                </a:xfrm>
              </p:grpSpPr>
              <p:sp>
                <p:nvSpPr>
                  <p:cNvPr id="130" name="Oval 129"/>
                  <p:cNvSpPr/>
                  <p:nvPr/>
                </p:nvSpPr>
                <p:spPr>
                  <a:xfrm rot="12296205" flipH="1">
                    <a:off x="3653985" y="52000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31" name="Oval 130"/>
                  <p:cNvSpPr/>
                  <p:nvPr/>
                </p:nvSpPr>
                <p:spPr>
                  <a:xfrm rot="20660369" flipH="1">
                    <a:off x="3141330" y="51816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32" name="Flowchart: Manual Operation 131"/>
                  <p:cNvSpPr/>
                  <p:nvPr/>
                </p:nvSpPr>
                <p:spPr>
                  <a:xfrm rot="10800000">
                    <a:off x="36747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Flowchart: Manual Operation 132"/>
                  <p:cNvSpPr/>
                  <p:nvPr/>
                </p:nvSpPr>
                <p:spPr>
                  <a:xfrm rot="10800000">
                    <a:off x="32175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Oval 133"/>
                  <p:cNvSpPr/>
                  <p:nvPr/>
                </p:nvSpPr>
                <p:spPr>
                  <a:xfrm>
                    <a:off x="260793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35" name="Oval 134"/>
                  <p:cNvSpPr/>
                  <p:nvPr/>
                </p:nvSpPr>
                <p:spPr>
                  <a:xfrm>
                    <a:off x="42843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36" name="Flowchart: Manual Operation 135"/>
                  <p:cNvSpPr/>
                  <p:nvPr/>
                </p:nvSpPr>
                <p:spPr>
                  <a:xfrm rot="12653049">
                    <a:off x="2856549" y="25697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Flowchart: Manual Operation 136"/>
                  <p:cNvSpPr/>
                  <p:nvPr/>
                </p:nvSpPr>
                <p:spPr>
                  <a:xfrm rot="9116100">
                    <a:off x="3958140" y="25656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Flowchart: Manual Operation 137"/>
                  <p:cNvSpPr/>
                  <p:nvPr/>
                </p:nvSpPr>
                <p:spPr>
                  <a:xfrm rot="10800000">
                    <a:off x="3141330" y="26670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Isosceles Triangle 138"/>
                  <p:cNvSpPr/>
                  <p:nvPr/>
                </p:nvSpPr>
                <p:spPr>
                  <a:xfrm rot="10800000">
                    <a:off x="3446130" y="25908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Cross 139"/>
                  <p:cNvSpPr/>
                  <p:nvPr/>
                </p:nvSpPr>
                <p:spPr>
                  <a:xfrm rot="2093903">
                    <a:off x="3840008" y="32956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Pentagon 140"/>
                  <p:cNvSpPr/>
                  <p:nvPr/>
                </p:nvSpPr>
                <p:spPr>
                  <a:xfrm rot="7482643">
                    <a:off x="3150713" y="41690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42" name="Rectangle 141"/>
                  <p:cNvSpPr/>
                  <p:nvPr/>
                </p:nvSpPr>
                <p:spPr>
                  <a:xfrm>
                    <a:off x="3217531" y="3657600"/>
                    <a:ext cx="973469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43" name="Pentagon 142"/>
                  <p:cNvSpPr/>
                  <p:nvPr/>
                </p:nvSpPr>
                <p:spPr>
                  <a:xfrm rot="16200000">
                    <a:off x="150482" y="29146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Oval 143"/>
                  <p:cNvSpPr/>
                  <p:nvPr/>
                </p:nvSpPr>
                <p:spPr>
                  <a:xfrm>
                    <a:off x="2760330" y="36576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45" name="Oval 144"/>
                  <p:cNvSpPr/>
                  <p:nvPr/>
                </p:nvSpPr>
                <p:spPr>
                  <a:xfrm>
                    <a:off x="3217530" y="12954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Flowchart: Decision 145"/>
                  <p:cNvSpPr/>
                  <p:nvPr/>
                </p:nvSpPr>
                <p:spPr>
                  <a:xfrm rot="18232967">
                    <a:off x="2145095" y="8248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Cloud 146"/>
                  <p:cNvSpPr/>
                  <p:nvPr/>
                </p:nvSpPr>
                <p:spPr>
                  <a:xfrm rot="17650418">
                    <a:off x="2802975" y="1508002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Cloud 147"/>
                  <p:cNvSpPr/>
                  <p:nvPr/>
                </p:nvSpPr>
                <p:spPr>
                  <a:xfrm rot="4179572">
                    <a:off x="3699580" y="1503503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Rectangle 148"/>
                  <p:cNvSpPr/>
                  <p:nvPr/>
                </p:nvSpPr>
                <p:spPr>
                  <a:xfrm>
                    <a:off x="2971800" y="1524000"/>
                    <a:ext cx="1295400" cy="228600"/>
                  </a:xfrm>
                  <a:prstGeom prst="rect">
                    <a:avLst/>
                  </a:prstGeom>
                  <a:solidFill>
                    <a:srgbClr val="FFCC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50" name="Cloud 149"/>
                  <p:cNvSpPr/>
                  <p:nvPr/>
                </p:nvSpPr>
                <p:spPr>
                  <a:xfrm>
                    <a:off x="3276600" y="1219200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Half Frame 150"/>
                  <p:cNvSpPr/>
                  <p:nvPr/>
                </p:nvSpPr>
                <p:spPr>
                  <a:xfrm rot="13411197">
                    <a:off x="3323460" y="2359517"/>
                    <a:ext cx="686958" cy="631620"/>
                  </a:xfrm>
                  <a:prstGeom prst="halfFrame">
                    <a:avLst>
                      <a:gd name="adj1" fmla="val 27832"/>
                      <a:gd name="adj2" fmla="val 26852"/>
                    </a:avLst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2" name="Rectangle 151"/>
                  <p:cNvSpPr/>
                  <p:nvPr/>
                </p:nvSpPr>
                <p:spPr>
                  <a:xfrm>
                    <a:off x="3962400" y="2590800"/>
                    <a:ext cx="304800" cy="228600"/>
                  </a:xfrm>
                  <a:prstGeom prst="rect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Rectangle 152"/>
                  <p:cNvSpPr/>
                  <p:nvPr/>
                </p:nvSpPr>
                <p:spPr>
                  <a:xfrm>
                    <a:off x="3124200" y="2590800"/>
                    <a:ext cx="304800" cy="228600"/>
                  </a:xfrm>
                  <a:prstGeom prst="rect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" name="Group 50"/>
                <p:cNvGrpSpPr/>
                <p:nvPr/>
              </p:nvGrpSpPr>
              <p:grpSpPr>
                <a:xfrm>
                  <a:off x="4724400" y="304800"/>
                  <a:ext cx="2268971" cy="5295900"/>
                  <a:chOff x="4724400" y="304800"/>
                  <a:chExt cx="2268971" cy="5295900"/>
                </a:xfrm>
              </p:grpSpPr>
              <p:sp>
                <p:nvSpPr>
                  <p:cNvPr id="106" name="Pentagon 105"/>
                  <p:cNvSpPr/>
                  <p:nvPr/>
                </p:nvSpPr>
                <p:spPr>
                  <a:xfrm rot="16200000">
                    <a:off x="2360282" y="29146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Oval 106"/>
                  <p:cNvSpPr/>
                  <p:nvPr/>
                </p:nvSpPr>
                <p:spPr>
                  <a:xfrm rot="12296205" flipH="1">
                    <a:off x="5939985" y="5201942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8" name="Oval 107"/>
                  <p:cNvSpPr/>
                  <p:nvPr/>
                </p:nvSpPr>
                <p:spPr>
                  <a:xfrm rot="20660369" flipH="1">
                    <a:off x="5427330" y="518345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9" name="Flowchart: Manual Operation 108"/>
                  <p:cNvSpPr/>
                  <p:nvPr/>
                </p:nvSpPr>
                <p:spPr>
                  <a:xfrm rot="10800000">
                    <a:off x="59607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Flowchart: Manual Operation 109"/>
                  <p:cNvSpPr/>
                  <p:nvPr/>
                </p:nvSpPr>
                <p:spPr>
                  <a:xfrm rot="10800000">
                    <a:off x="55035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Oval 110"/>
                  <p:cNvSpPr/>
                  <p:nvPr/>
                </p:nvSpPr>
                <p:spPr>
                  <a:xfrm>
                    <a:off x="4893930" y="3659456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12" name="Oval 111"/>
                  <p:cNvSpPr/>
                  <p:nvPr/>
                </p:nvSpPr>
                <p:spPr>
                  <a:xfrm>
                    <a:off x="6570330" y="3583256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13" name="Flowchart: Manual Operation 112"/>
                  <p:cNvSpPr/>
                  <p:nvPr/>
                </p:nvSpPr>
                <p:spPr>
                  <a:xfrm rot="12304159">
                    <a:off x="5142549" y="2571580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Flowchart: Manual Operation 113"/>
                  <p:cNvSpPr/>
                  <p:nvPr/>
                </p:nvSpPr>
                <p:spPr>
                  <a:xfrm rot="9407679">
                    <a:off x="6244140" y="2567459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Flowchart: Manual Operation 114"/>
                  <p:cNvSpPr/>
                  <p:nvPr/>
                </p:nvSpPr>
                <p:spPr>
                  <a:xfrm rot="10800000">
                    <a:off x="5427330" y="2668856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Isosceles Triangle 115"/>
                  <p:cNvSpPr/>
                  <p:nvPr/>
                </p:nvSpPr>
                <p:spPr>
                  <a:xfrm rot="10800000">
                    <a:off x="5732130" y="2592656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Cross 116"/>
                  <p:cNvSpPr/>
                  <p:nvPr/>
                </p:nvSpPr>
                <p:spPr>
                  <a:xfrm rot="2093903">
                    <a:off x="6126008" y="3297505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Pentagon 117"/>
                  <p:cNvSpPr/>
                  <p:nvPr/>
                </p:nvSpPr>
                <p:spPr>
                  <a:xfrm rot="7482643">
                    <a:off x="5436713" y="4170856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19" name="Rectangle 118"/>
                  <p:cNvSpPr/>
                  <p:nvPr/>
                </p:nvSpPr>
                <p:spPr>
                  <a:xfrm>
                    <a:off x="5486400" y="3659456"/>
                    <a:ext cx="973469" cy="304800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20" name="Oval 119"/>
                  <p:cNvSpPr/>
                  <p:nvPr/>
                </p:nvSpPr>
                <p:spPr>
                  <a:xfrm>
                    <a:off x="5046330" y="3659456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21" name="Flowchart: Decision 120"/>
                  <p:cNvSpPr/>
                  <p:nvPr/>
                </p:nvSpPr>
                <p:spPr>
                  <a:xfrm rot="18232967">
                    <a:off x="4431095" y="826705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Snip Diagonal Corner Rectangle 121"/>
                  <p:cNvSpPr/>
                  <p:nvPr/>
                </p:nvSpPr>
                <p:spPr>
                  <a:xfrm>
                    <a:off x="6172200" y="2516456"/>
                    <a:ext cx="457200" cy="457200"/>
                  </a:xfrm>
                  <a:prstGeom prst="snip2DiagRect">
                    <a:avLst>
                      <a:gd name="adj1" fmla="val 0"/>
                      <a:gd name="adj2" fmla="val 500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Snip Diagonal Corner Rectangle 122"/>
                  <p:cNvSpPr/>
                  <p:nvPr/>
                </p:nvSpPr>
                <p:spPr>
                  <a:xfrm rot="5400000">
                    <a:off x="5334000" y="2516456"/>
                    <a:ext cx="457200" cy="457200"/>
                  </a:xfrm>
                  <a:prstGeom prst="snip2DiagRect">
                    <a:avLst>
                      <a:gd name="adj1" fmla="val 0"/>
                      <a:gd name="adj2" fmla="val 500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Oval 123"/>
                  <p:cNvSpPr/>
                  <p:nvPr/>
                </p:nvSpPr>
                <p:spPr>
                  <a:xfrm>
                    <a:off x="5503530" y="1373456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5" name="Flowchart: Punched Tape 124"/>
                  <p:cNvSpPr/>
                  <p:nvPr/>
                </p:nvSpPr>
                <p:spPr>
                  <a:xfrm>
                    <a:off x="5486400" y="1297256"/>
                    <a:ext cx="914400" cy="685800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Flowchart: Punched Tape 125"/>
                  <p:cNvSpPr/>
                  <p:nvPr/>
                </p:nvSpPr>
                <p:spPr>
                  <a:xfrm rot="4517940">
                    <a:off x="5961114" y="1851283"/>
                    <a:ext cx="914400" cy="488708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Flowchart: Punched Tape 126"/>
                  <p:cNvSpPr/>
                  <p:nvPr/>
                </p:nvSpPr>
                <p:spPr>
                  <a:xfrm rot="17207325" flipH="1">
                    <a:off x="4996245" y="1941987"/>
                    <a:ext cx="914400" cy="519510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Rounded Rectangle 127"/>
                  <p:cNvSpPr/>
                  <p:nvPr/>
                </p:nvSpPr>
                <p:spPr>
                  <a:xfrm>
                    <a:off x="5410200" y="1602056"/>
                    <a:ext cx="1066800" cy="228600"/>
                  </a:xfrm>
                  <a:prstGeom prst="roundRect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Teardrop 128"/>
                  <p:cNvSpPr/>
                  <p:nvPr/>
                </p:nvSpPr>
                <p:spPr>
                  <a:xfrm rot="18909444">
                    <a:off x="5827320" y="3191330"/>
                    <a:ext cx="274060" cy="215525"/>
                  </a:xfrm>
                  <a:prstGeom prst="teardrop">
                    <a:avLst>
                      <a:gd name="adj" fmla="val 157828"/>
                    </a:avLst>
                  </a:prstGeom>
                  <a:solidFill>
                    <a:srgbClr val="FFCC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9" name="Group 75"/>
                <p:cNvGrpSpPr/>
                <p:nvPr/>
              </p:nvGrpSpPr>
              <p:grpSpPr>
                <a:xfrm>
                  <a:off x="6875029" y="228600"/>
                  <a:ext cx="2268971" cy="5295900"/>
                  <a:chOff x="7086600" y="228600"/>
                  <a:chExt cx="2268971" cy="5295900"/>
                </a:xfrm>
              </p:grpSpPr>
              <p:sp>
                <p:nvSpPr>
                  <p:cNvPr id="80" name="Cloud 79"/>
                  <p:cNvSpPr/>
                  <p:nvPr/>
                </p:nvSpPr>
                <p:spPr>
                  <a:xfrm rot="368239">
                    <a:off x="7564655" y="2140568"/>
                    <a:ext cx="1581282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Oval 80"/>
                  <p:cNvSpPr/>
                  <p:nvPr/>
                </p:nvSpPr>
                <p:spPr>
                  <a:xfrm rot="12296205" flipH="1">
                    <a:off x="8302185" y="51238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2" name="Oval 81"/>
                  <p:cNvSpPr/>
                  <p:nvPr/>
                </p:nvSpPr>
                <p:spPr>
                  <a:xfrm rot="20660369" flipH="1">
                    <a:off x="7789530" y="51054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3" name="Flowchart: Manual Operation 82"/>
                  <p:cNvSpPr/>
                  <p:nvPr/>
                </p:nvSpPr>
                <p:spPr>
                  <a:xfrm rot="10800000">
                    <a:off x="8322930" y="38862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Flowchart: Manual Operation 83"/>
                  <p:cNvSpPr/>
                  <p:nvPr/>
                </p:nvSpPr>
                <p:spPr>
                  <a:xfrm rot="10800000">
                    <a:off x="7865730" y="38862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Oval 84"/>
                  <p:cNvSpPr/>
                  <p:nvPr/>
                </p:nvSpPr>
                <p:spPr>
                  <a:xfrm>
                    <a:off x="72561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6" name="Oval 85"/>
                  <p:cNvSpPr/>
                  <p:nvPr/>
                </p:nvSpPr>
                <p:spPr>
                  <a:xfrm>
                    <a:off x="8932530" y="35052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7" name="Flowchart: Manual Operation 86"/>
                  <p:cNvSpPr/>
                  <p:nvPr/>
                </p:nvSpPr>
                <p:spPr>
                  <a:xfrm rot="12304159">
                    <a:off x="7504749" y="24935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lowchart: Manual Operation 87"/>
                  <p:cNvSpPr/>
                  <p:nvPr/>
                </p:nvSpPr>
                <p:spPr>
                  <a:xfrm rot="9066092">
                    <a:off x="8606340" y="24894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Flowchart: Manual Operation 88"/>
                  <p:cNvSpPr/>
                  <p:nvPr/>
                </p:nvSpPr>
                <p:spPr>
                  <a:xfrm rot="10800000">
                    <a:off x="7789530" y="25908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Isosceles Triangle 89"/>
                  <p:cNvSpPr/>
                  <p:nvPr/>
                </p:nvSpPr>
                <p:spPr>
                  <a:xfrm rot="10800000">
                    <a:off x="809433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Pentagon 90"/>
                  <p:cNvSpPr/>
                  <p:nvPr/>
                </p:nvSpPr>
                <p:spPr>
                  <a:xfrm rot="16200000">
                    <a:off x="4798682" y="28384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Oval 91"/>
                  <p:cNvSpPr/>
                  <p:nvPr/>
                </p:nvSpPr>
                <p:spPr>
                  <a:xfrm>
                    <a:off x="7408530" y="35814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3" name="Flowchart: Decision 92"/>
                  <p:cNvSpPr/>
                  <p:nvPr/>
                </p:nvSpPr>
                <p:spPr>
                  <a:xfrm rot="18232967">
                    <a:off x="6793295" y="7486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Rectangle 93"/>
                  <p:cNvSpPr/>
                  <p:nvPr/>
                </p:nvSpPr>
                <p:spPr>
                  <a:xfrm rot="3829260">
                    <a:off x="7307739" y="3230569"/>
                    <a:ext cx="2003032" cy="381558"/>
                  </a:xfrm>
                  <a:prstGeom prst="rect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Cross 94"/>
                  <p:cNvSpPr/>
                  <p:nvPr/>
                </p:nvSpPr>
                <p:spPr>
                  <a:xfrm rot="2093903">
                    <a:off x="8488208" y="32194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Pentagon 95"/>
                  <p:cNvSpPr/>
                  <p:nvPr/>
                </p:nvSpPr>
                <p:spPr>
                  <a:xfrm rot="7482643">
                    <a:off x="7798913" y="40928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7" name="Rectangle 96"/>
                  <p:cNvSpPr/>
                  <p:nvPr/>
                </p:nvSpPr>
                <p:spPr>
                  <a:xfrm>
                    <a:off x="7865731" y="3581400"/>
                    <a:ext cx="10668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8" name="Pentagon 97"/>
                  <p:cNvSpPr/>
                  <p:nvPr/>
                </p:nvSpPr>
                <p:spPr>
                  <a:xfrm rot="4402021">
                    <a:off x="8459525" y="4448200"/>
                    <a:ext cx="479078" cy="237903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Pentagon 98"/>
                  <p:cNvSpPr/>
                  <p:nvPr/>
                </p:nvSpPr>
                <p:spPr>
                  <a:xfrm rot="4402021">
                    <a:off x="8553600" y="4411814"/>
                    <a:ext cx="479078" cy="237903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Pentagon 99"/>
                  <p:cNvSpPr/>
                  <p:nvPr/>
                </p:nvSpPr>
                <p:spPr>
                  <a:xfrm rot="4402021">
                    <a:off x="8683564" y="4387104"/>
                    <a:ext cx="479078" cy="157839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Oval 100"/>
                  <p:cNvSpPr/>
                  <p:nvPr/>
                </p:nvSpPr>
                <p:spPr>
                  <a:xfrm>
                    <a:off x="7865730" y="12192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Cloud 101"/>
                  <p:cNvSpPr/>
                  <p:nvPr/>
                </p:nvSpPr>
                <p:spPr>
                  <a:xfrm rot="6999720">
                    <a:off x="7251567" y="1658973"/>
                    <a:ext cx="1277129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Cloud 102"/>
                  <p:cNvSpPr/>
                  <p:nvPr/>
                </p:nvSpPr>
                <p:spPr>
                  <a:xfrm rot="4583596">
                    <a:off x="8124435" y="1636178"/>
                    <a:ext cx="1277129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Rounded Rectangle 103"/>
                  <p:cNvSpPr/>
                  <p:nvPr/>
                </p:nvSpPr>
                <p:spPr>
                  <a:xfrm>
                    <a:off x="7772400" y="1447800"/>
                    <a:ext cx="1143000" cy="2286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Cloud 104"/>
                  <p:cNvSpPr/>
                  <p:nvPr/>
                </p:nvSpPr>
                <p:spPr>
                  <a:xfrm>
                    <a:off x="7924800" y="1143000"/>
                    <a:ext cx="914400" cy="533400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77" name="Group 176"/>
              <p:cNvGrpSpPr/>
              <p:nvPr/>
            </p:nvGrpSpPr>
            <p:grpSpPr>
              <a:xfrm>
                <a:off x="381000" y="304800"/>
                <a:ext cx="3505200" cy="2201985"/>
                <a:chOff x="228600" y="228600"/>
                <a:chExt cx="8915400" cy="5600700"/>
              </a:xfrm>
            </p:grpSpPr>
            <p:grpSp>
              <p:nvGrpSpPr>
                <p:cNvPr id="178" name="Group 111"/>
                <p:cNvGrpSpPr/>
                <p:nvPr/>
              </p:nvGrpSpPr>
              <p:grpSpPr>
                <a:xfrm>
                  <a:off x="228600" y="533400"/>
                  <a:ext cx="2268971" cy="5295900"/>
                  <a:chOff x="304800" y="457200"/>
                  <a:chExt cx="2268971" cy="5295900"/>
                </a:xfrm>
              </p:grpSpPr>
              <p:sp>
                <p:nvSpPr>
                  <p:cNvPr id="299" name="Oval 2"/>
                  <p:cNvSpPr/>
                  <p:nvPr/>
                </p:nvSpPr>
                <p:spPr>
                  <a:xfrm rot="12296205" flipH="1">
                    <a:off x="1557394" y="5364457"/>
                    <a:ext cx="476614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00" name="Oval 3"/>
                  <p:cNvSpPr/>
                  <p:nvPr/>
                </p:nvSpPr>
                <p:spPr>
                  <a:xfrm rot="20660369" flipH="1">
                    <a:off x="1110093" y="5335602"/>
                    <a:ext cx="437957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01" name="Flowchart: Manual Operation 4"/>
                  <p:cNvSpPr/>
                  <p:nvPr/>
                </p:nvSpPr>
                <p:spPr>
                  <a:xfrm rot="10800000">
                    <a:off x="1541130" y="41148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Flowchart: Manual Operation 5"/>
                  <p:cNvSpPr/>
                  <p:nvPr/>
                </p:nvSpPr>
                <p:spPr>
                  <a:xfrm rot="10800000">
                    <a:off x="1083930" y="4114800"/>
                    <a:ext cx="51627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Oval 6"/>
                  <p:cNvSpPr/>
                  <p:nvPr/>
                </p:nvSpPr>
                <p:spPr>
                  <a:xfrm>
                    <a:off x="474330" y="38100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04" name="Oval 7"/>
                  <p:cNvSpPr/>
                  <p:nvPr/>
                </p:nvSpPr>
                <p:spPr>
                  <a:xfrm>
                    <a:off x="2150730" y="37338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05" name="Flowchart: Manual Operation 8"/>
                  <p:cNvSpPr/>
                  <p:nvPr/>
                </p:nvSpPr>
                <p:spPr>
                  <a:xfrm rot="12304159">
                    <a:off x="782018" y="2645925"/>
                    <a:ext cx="548201" cy="12954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Flowchart: Manual Operation 9"/>
                  <p:cNvSpPr/>
                  <p:nvPr/>
                </p:nvSpPr>
                <p:spPr>
                  <a:xfrm rot="9407679">
                    <a:off x="1757037" y="2646402"/>
                    <a:ext cx="548201" cy="12954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Flowchart: Manual Operation 10"/>
                  <p:cNvSpPr/>
                  <p:nvPr/>
                </p:nvSpPr>
                <p:spPr>
                  <a:xfrm rot="10800000">
                    <a:off x="1007730" y="2667000"/>
                    <a:ext cx="1066800" cy="21336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Isosceles Triangle 11"/>
                  <p:cNvSpPr/>
                  <p:nvPr/>
                </p:nvSpPr>
                <p:spPr>
                  <a:xfrm rot="10800000">
                    <a:off x="1312530" y="27432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Cross 12"/>
                  <p:cNvSpPr/>
                  <p:nvPr/>
                </p:nvSpPr>
                <p:spPr>
                  <a:xfrm rot="2093903">
                    <a:off x="1706408" y="34480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0" name="Pentagon 13"/>
                  <p:cNvSpPr/>
                  <p:nvPr/>
                </p:nvSpPr>
                <p:spPr>
                  <a:xfrm rot="7482643">
                    <a:off x="1017113" y="43214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11" name="Rectangle 14"/>
                  <p:cNvSpPr/>
                  <p:nvPr/>
                </p:nvSpPr>
                <p:spPr>
                  <a:xfrm>
                    <a:off x="1083931" y="3810000"/>
                    <a:ext cx="973469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12" name="Pentagon 15"/>
                  <p:cNvSpPr/>
                  <p:nvPr/>
                </p:nvSpPr>
                <p:spPr>
                  <a:xfrm rot="16200000">
                    <a:off x="-1983118" y="30670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Oval 16"/>
                  <p:cNvSpPr/>
                  <p:nvPr/>
                </p:nvSpPr>
                <p:spPr>
                  <a:xfrm>
                    <a:off x="626730" y="38100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14" name="Oval 17"/>
                  <p:cNvSpPr/>
                  <p:nvPr/>
                </p:nvSpPr>
                <p:spPr>
                  <a:xfrm>
                    <a:off x="1083930" y="1524000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Moon 20"/>
                  <p:cNvSpPr/>
                  <p:nvPr/>
                </p:nvSpPr>
                <p:spPr>
                  <a:xfrm rot="10238857">
                    <a:off x="1769730" y="1676400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6" name="Flowchart: Delay 21"/>
                  <p:cNvSpPr/>
                  <p:nvPr/>
                </p:nvSpPr>
                <p:spPr>
                  <a:xfrm rot="16200000">
                    <a:off x="1247281" y="1092948"/>
                    <a:ext cx="470344" cy="1174197"/>
                  </a:xfrm>
                  <a:prstGeom prst="flowChartDelay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Moon 22"/>
                  <p:cNvSpPr/>
                  <p:nvPr/>
                </p:nvSpPr>
                <p:spPr>
                  <a:xfrm rot="10649429" flipH="1">
                    <a:off x="798930" y="1762171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Rectangle 23"/>
                  <p:cNvSpPr/>
                  <p:nvPr/>
                </p:nvSpPr>
                <p:spPr>
                  <a:xfrm>
                    <a:off x="855330" y="1676400"/>
                    <a:ext cx="12192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19" name="Flowchart: Decision 24"/>
                  <p:cNvSpPr/>
                  <p:nvPr/>
                </p:nvSpPr>
                <p:spPr>
                  <a:xfrm rot="18232967">
                    <a:off x="11495" y="9772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20" name="Group 103"/>
                  <p:cNvGrpSpPr/>
                  <p:nvPr/>
                </p:nvGrpSpPr>
                <p:grpSpPr>
                  <a:xfrm>
                    <a:off x="838200" y="1676400"/>
                    <a:ext cx="1286164" cy="304800"/>
                    <a:chOff x="457200" y="1600200"/>
                    <a:chExt cx="8229600" cy="1752600"/>
                  </a:xfrm>
                  <a:noFill/>
                </p:grpSpPr>
                <p:sp>
                  <p:nvSpPr>
                    <p:cNvPr id="321" name="Plaque 320"/>
                    <p:cNvSpPr/>
                    <p:nvPr/>
                  </p:nvSpPr>
                  <p:spPr>
                    <a:xfrm>
                      <a:off x="457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2" name="Plaque 321"/>
                    <p:cNvSpPr/>
                    <p:nvPr/>
                  </p:nvSpPr>
                  <p:spPr>
                    <a:xfrm>
                      <a:off x="1295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3" name="Plaque 322"/>
                    <p:cNvSpPr/>
                    <p:nvPr/>
                  </p:nvSpPr>
                  <p:spPr>
                    <a:xfrm>
                      <a:off x="2362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4" name="Plaque 323"/>
                    <p:cNvSpPr/>
                    <p:nvPr/>
                  </p:nvSpPr>
                  <p:spPr>
                    <a:xfrm>
                      <a:off x="34290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5" name="Plaque 324"/>
                    <p:cNvSpPr/>
                    <p:nvPr/>
                  </p:nvSpPr>
                  <p:spPr>
                    <a:xfrm>
                      <a:off x="44958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6" name="Plaque 325"/>
                    <p:cNvSpPr/>
                    <p:nvPr/>
                  </p:nvSpPr>
                  <p:spPr>
                    <a:xfrm>
                      <a:off x="55626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7" name="Plaque 326"/>
                    <p:cNvSpPr/>
                    <p:nvPr/>
                  </p:nvSpPr>
                  <p:spPr>
                    <a:xfrm>
                      <a:off x="6629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79" name="Group 116"/>
                <p:cNvGrpSpPr/>
                <p:nvPr/>
              </p:nvGrpSpPr>
              <p:grpSpPr>
                <a:xfrm>
                  <a:off x="2590800" y="1219200"/>
                  <a:ext cx="2116571" cy="4361885"/>
                  <a:chOff x="2590800" y="1219200"/>
                  <a:chExt cx="2116571" cy="4361885"/>
                </a:xfrm>
              </p:grpSpPr>
              <p:sp>
                <p:nvSpPr>
                  <p:cNvPr id="277" name="Oval 276"/>
                  <p:cNvSpPr/>
                  <p:nvPr/>
                </p:nvSpPr>
                <p:spPr>
                  <a:xfrm rot="12296205" flipH="1">
                    <a:off x="3636854" y="5200085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78" name="Oval 277"/>
                  <p:cNvSpPr/>
                  <p:nvPr/>
                </p:nvSpPr>
                <p:spPr>
                  <a:xfrm rot="20660369" flipH="1">
                    <a:off x="3241922" y="517032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79" name="Flowchart: Manual Operation 278"/>
                  <p:cNvSpPr/>
                  <p:nvPr/>
                </p:nvSpPr>
                <p:spPr>
                  <a:xfrm rot="10800000">
                    <a:off x="36747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Flowchart: Manual Operation 279"/>
                  <p:cNvSpPr/>
                  <p:nvPr/>
                </p:nvSpPr>
                <p:spPr>
                  <a:xfrm rot="10800000">
                    <a:off x="3217530" y="3962400"/>
                    <a:ext cx="592470" cy="1371600"/>
                  </a:xfrm>
                  <a:prstGeom prst="flowChartManualOperation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Oval 280"/>
                  <p:cNvSpPr/>
                  <p:nvPr/>
                </p:nvSpPr>
                <p:spPr>
                  <a:xfrm>
                    <a:off x="25908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82" name="Oval 281"/>
                  <p:cNvSpPr/>
                  <p:nvPr/>
                </p:nvSpPr>
                <p:spPr>
                  <a:xfrm>
                    <a:off x="42843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83" name="Flowchart: Manual Operation 282"/>
                  <p:cNvSpPr/>
                  <p:nvPr/>
                </p:nvSpPr>
                <p:spPr>
                  <a:xfrm rot="12653049">
                    <a:off x="2904501" y="2396130"/>
                    <a:ext cx="548201" cy="1482240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Flowchart: Manual Operation 283"/>
                  <p:cNvSpPr/>
                  <p:nvPr/>
                </p:nvSpPr>
                <p:spPr>
                  <a:xfrm rot="9116100">
                    <a:off x="3927171" y="2441695"/>
                    <a:ext cx="548201" cy="1427048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Flowchart: Manual Operation 284"/>
                  <p:cNvSpPr/>
                  <p:nvPr/>
                </p:nvSpPr>
                <p:spPr>
                  <a:xfrm rot="10800000">
                    <a:off x="3141330" y="2438400"/>
                    <a:ext cx="1066800" cy="2209800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Isosceles Triangle 285"/>
                  <p:cNvSpPr/>
                  <p:nvPr/>
                </p:nvSpPr>
                <p:spPr>
                  <a:xfrm rot="10800000">
                    <a:off x="342900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87" name="Group 112"/>
                  <p:cNvGrpSpPr/>
                  <p:nvPr/>
                </p:nvGrpSpPr>
                <p:grpSpPr>
                  <a:xfrm rot="17772307">
                    <a:off x="3397060" y="3146415"/>
                    <a:ext cx="766600" cy="1425073"/>
                    <a:chOff x="3551491" y="3295649"/>
                    <a:chExt cx="766600" cy="1425073"/>
                  </a:xfrm>
                </p:grpSpPr>
                <p:sp>
                  <p:nvSpPr>
                    <p:cNvPr id="297" name="Cross 296"/>
                    <p:cNvSpPr/>
                    <p:nvPr/>
                  </p:nvSpPr>
                  <p:spPr>
                    <a:xfrm rot="2093903">
                      <a:off x="3840008" y="3295649"/>
                      <a:ext cx="478083" cy="461669"/>
                    </a:xfrm>
                    <a:prstGeom prst="plus">
                      <a:avLst>
                        <a:gd name="adj" fmla="val 39769"/>
                      </a:avLst>
                    </a:pr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8" name="Pentagon 297"/>
                    <p:cNvSpPr/>
                    <p:nvPr/>
                  </p:nvSpPr>
                  <p:spPr>
                    <a:xfrm rot="7482643">
                      <a:off x="3150713" y="4169000"/>
                      <a:ext cx="952500" cy="150943"/>
                    </a:xfrm>
                    <a:prstGeom prst="homePlat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</p:grpSp>
              <p:sp>
                <p:nvSpPr>
                  <p:cNvPr id="288" name="Rectangle 287"/>
                  <p:cNvSpPr/>
                  <p:nvPr/>
                </p:nvSpPr>
                <p:spPr>
                  <a:xfrm>
                    <a:off x="3217532" y="3657600"/>
                    <a:ext cx="929596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89" name="Oval 288"/>
                  <p:cNvSpPr/>
                  <p:nvPr/>
                </p:nvSpPr>
                <p:spPr>
                  <a:xfrm>
                    <a:off x="3217530" y="12954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Cloud 289"/>
                  <p:cNvSpPr/>
                  <p:nvPr/>
                </p:nvSpPr>
                <p:spPr>
                  <a:xfrm rot="17650418">
                    <a:off x="2802975" y="1508002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1" name="Cloud 290"/>
                  <p:cNvSpPr/>
                  <p:nvPr/>
                </p:nvSpPr>
                <p:spPr>
                  <a:xfrm rot="4179572">
                    <a:off x="3699580" y="1503503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Rectangle 291"/>
                  <p:cNvSpPr/>
                  <p:nvPr/>
                </p:nvSpPr>
                <p:spPr>
                  <a:xfrm>
                    <a:off x="2971800" y="1524000"/>
                    <a:ext cx="1295400" cy="228600"/>
                  </a:xfrm>
                  <a:prstGeom prst="rect">
                    <a:avLst/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93" name="Cloud 292"/>
                  <p:cNvSpPr/>
                  <p:nvPr/>
                </p:nvSpPr>
                <p:spPr>
                  <a:xfrm>
                    <a:off x="3276600" y="1219200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94" name="Group 115"/>
                  <p:cNvGrpSpPr/>
                  <p:nvPr/>
                </p:nvGrpSpPr>
                <p:grpSpPr>
                  <a:xfrm>
                    <a:off x="2895600" y="1524000"/>
                    <a:ext cx="228600" cy="381000"/>
                    <a:chOff x="2286000" y="381000"/>
                    <a:chExt cx="457200" cy="762000"/>
                  </a:xfrm>
                </p:grpSpPr>
                <p:sp>
                  <p:nvSpPr>
                    <p:cNvPr id="295" name="Trapezoid 294"/>
                    <p:cNvSpPr/>
                    <p:nvPr/>
                  </p:nvSpPr>
                  <p:spPr>
                    <a:xfrm>
                      <a:off x="2286000" y="685800"/>
                      <a:ext cx="457200" cy="4572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6" name="Oval 295"/>
                    <p:cNvSpPr/>
                    <p:nvPr/>
                  </p:nvSpPr>
                  <p:spPr>
                    <a:xfrm>
                      <a:off x="2286000" y="381000"/>
                      <a:ext cx="457200" cy="3810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0" name="Group 118"/>
                <p:cNvGrpSpPr/>
                <p:nvPr/>
              </p:nvGrpSpPr>
              <p:grpSpPr>
                <a:xfrm>
                  <a:off x="4953000" y="1219200"/>
                  <a:ext cx="1947041" cy="4346582"/>
                  <a:chOff x="4953000" y="1219200"/>
                  <a:chExt cx="1947041" cy="4346582"/>
                </a:xfrm>
              </p:grpSpPr>
              <p:sp>
                <p:nvSpPr>
                  <p:cNvPr id="259" name="Oval 33"/>
                  <p:cNvSpPr/>
                  <p:nvPr/>
                </p:nvSpPr>
                <p:spPr>
                  <a:xfrm rot="12296205" flipH="1">
                    <a:off x="6002438" y="5184782"/>
                    <a:ext cx="460803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60" name="Oval 34"/>
                  <p:cNvSpPr/>
                  <p:nvPr/>
                </p:nvSpPr>
                <p:spPr>
                  <a:xfrm rot="20660369" flipH="1">
                    <a:off x="5529312" y="5180425"/>
                    <a:ext cx="458526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61" name="Flowchart: Manual Operation 35"/>
                  <p:cNvSpPr/>
                  <p:nvPr/>
                </p:nvSpPr>
                <p:spPr>
                  <a:xfrm rot="10800000">
                    <a:off x="59607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2" name="Flowchart: Manual Operation 36"/>
                  <p:cNvSpPr/>
                  <p:nvPr/>
                </p:nvSpPr>
                <p:spPr>
                  <a:xfrm rot="10800000">
                    <a:off x="5503530" y="3964256"/>
                    <a:ext cx="51627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Oval 37"/>
                  <p:cNvSpPr/>
                  <p:nvPr/>
                </p:nvSpPr>
                <p:spPr>
                  <a:xfrm>
                    <a:off x="49530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64" name="Oval 38"/>
                  <p:cNvSpPr/>
                  <p:nvPr/>
                </p:nvSpPr>
                <p:spPr>
                  <a:xfrm>
                    <a:off x="647700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65" name="Flowchart: Manual Operation 39"/>
                  <p:cNvSpPr/>
                  <p:nvPr/>
                </p:nvSpPr>
                <p:spPr>
                  <a:xfrm rot="12304159">
                    <a:off x="5218626" y="2489743"/>
                    <a:ext cx="548201" cy="1375677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Flowchart: Manual Operation 40"/>
                  <p:cNvSpPr/>
                  <p:nvPr/>
                </p:nvSpPr>
                <p:spPr>
                  <a:xfrm rot="9407679">
                    <a:off x="6132462" y="2411228"/>
                    <a:ext cx="548201" cy="1457957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Flowchart: Manual Operation 41"/>
                  <p:cNvSpPr/>
                  <p:nvPr/>
                </p:nvSpPr>
                <p:spPr>
                  <a:xfrm rot="10800000">
                    <a:off x="5427330" y="2438400"/>
                    <a:ext cx="1066800" cy="2211656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8" name="Isosceles Triangle 42"/>
                  <p:cNvSpPr/>
                  <p:nvPr/>
                </p:nvSpPr>
                <p:spPr>
                  <a:xfrm rot="10800000">
                    <a:off x="571500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9" name="Cross 43"/>
                  <p:cNvSpPr/>
                  <p:nvPr/>
                </p:nvSpPr>
                <p:spPr>
                  <a:xfrm rot="2093903">
                    <a:off x="6126008" y="3297505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0" name="Pentagon 44"/>
                  <p:cNvSpPr/>
                  <p:nvPr/>
                </p:nvSpPr>
                <p:spPr>
                  <a:xfrm rot="7482643">
                    <a:off x="5436713" y="4170856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71" name="Rectangle 45"/>
                  <p:cNvSpPr/>
                  <p:nvPr/>
                </p:nvSpPr>
                <p:spPr>
                  <a:xfrm>
                    <a:off x="5486400" y="3659456"/>
                    <a:ext cx="973469" cy="304800"/>
                  </a:xfrm>
                  <a:prstGeom prst="rect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272" name="Oval 50"/>
                  <p:cNvSpPr/>
                  <p:nvPr/>
                </p:nvSpPr>
                <p:spPr>
                  <a:xfrm>
                    <a:off x="5503530" y="1373456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3" name="Flowchart: Punched Tape 52"/>
                  <p:cNvSpPr/>
                  <p:nvPr/>
                </p:nvSpPr>
                <p:spPr>
                  <a:xfrm rot="4517940">
                    <a:off x="5961114" y="1851283"/>
                    <a:ext cx="914400" cy="488708"/>
                  </a:xfrm>
                  <a:prstGeom prst="flowChartPunchedTap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4" name="Flowchart: Punched Tape 53"/>
                  <p:cNvSpPr/>
                  <p:nvPr/>
                </p:nvSpPr>
                <p:spPr>
                  <a:xfrm rot="17207325" flipH="1">
                    <a:off x="4996245" y="1941987"/>
                    <a:ext cx="914400" cy="519510"/>
                  </a:xfrm>
                  <a:prstGeom prst="flowChartPunchedTap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Oval 274"/>
                  <p:cNvSpPr/>
                  <p:nvPr/>
                </p:nvSpPr>
                <p:spPr>
                  <a:xfrm>
                    <a:off x="5410200" y="1219200"/>
                    <a:ext cx="1066800" cy="609600"/>
                  </a:xfrm>
                  <a:prstGeom prst="ellips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Rounded Rectangle 54"/>
                  <p:cNvSpPr/>
                  <p:nvPr/>
                </p:nvSpPr>
                <p:spPr>
                  <a:xfrm>
                    <a:off x="5410200" y="1602056"/>
                    <a:ext cx="1066800" cy="228600"/>
                  </a:xfrm>
                  <a:prstGeom prst="roundRect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1" name="Group 136"/>
                <p:cNvGrpSpPr/>
                <p:nvPr/>
              </p:nvGrpSpPr>
              <p:grpSpPr>
                <a:xfrm>
                  <a:off x="6875029" y="228600"/>
                  <a:ext cx="2268971" cy="5295900"/>
                  <a:chOff x="6875029" y="228600"/>
                  <a:chExt cx="2268971" cy="5295900"/>
                </a:xfrm>
              </p:grpSpPr>
              <p:grpSp>
                <p:nvGrpSpPr>
                  <p:cNvPr id="226" name="Group 75"/>
                  <p:cNvGrpSpPr/>
                  <p:nvPr/>
                </p:nvGrpSpPr>
                <p:grpSpPr>
                  <a:xfrm>
                    <a:off x="6875029" y="228600"/>
                    <a:ext cx="2268971" cy="5295900"/>
                    <a:chOff x="7086600" y="228600"/>
                    <a:chExt cx="2268971" cy="5295900"/>
                  </a:xfrm>
                </p:grpSpPr>
                <p:sp>
                  <p:nvSpPr>
                    <p:cNvPr id="236" name="Cloud 6"/>
                    <p:cNvSpPr/>
                    <p:nvPr/>
                  </p:nvSpPr>
                  <p:spPr>
                    <a:xfrm rot="368239">
                      <a:off x="7558016" y="2131618"/>
                      <a:ext cx="1420971" cy="607651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7" name="Oval 7"/>
                    <p:cNvSpPr/>
                    <p:nvPr/>
                  </p:nvSpPr>
                  <p:spPr>
                    <a:xfrm rot="12296205" flipH="1">
                      <a:off x="8302185" y="5123886"/>
                      <a:ext cx="533400" cy="3810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238" name="Oval 8"/>
                    <p:cNvSpPr/>
                    <p:nvPr/>
                  </p:nvSpPr>
                  <p:spPr>
                    <a:xfrm rot="20660369" flipH="1">
                      <a:off x="7789530" y="5105400"/>
                      <a:ext cx="533400" cy="3810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239" name="Flowchart: Manual Operation 9"/>
                    <p:cNvSpPr/>
                    <p:nvPr/>
                  </p:nvSpPr>
                  <p:spPr>
                    <a:xfrm rot="10800000">
                      <a:off x="8322930" y="3886200"/>
                      <a:ext cx="457200" cy="1371600"/>
                    </a:xfrm>
                    <a:prstGeom prst="flowChartManualOperation">
                      <a:avLst/>
                    </a:prstGeom>
                    <a:solidFill>
                      <a:srgbClr val="CC99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0" name="Flowchart: Manual Operation 10"/>
                    <p:cNvSpPr/>
                    <p:nvPr/>
                  </p:nvSpPr>
                  <p:spPr>
                    <a:xfrm rot="10800000">
                      <a:off x="7865729" y="3886200"/>
                      <a:ext cx="575441" cy="1371600"/>
                    </a:xfrm>
                    <a:prstGeom prst="flowChartManualOperation">
                      <a:avLst/>
                    </a:prstGeom>
                    <a:solidFill>
                      <a:srgbClr val="CC99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1" name="Oval 11"/>
                    <p:cNvSpPr/>
                    <p:nvPr/>
                  </p:nvSpPr>
                  <p:spPr>
                    <a:xfrm>
                      <a:off x="7256130" y="3581400"/>
                      <a:ext cx="423041" cy="3810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242" name="Oval 12"/>
                    <p:cNvSpPr/>
                    <p:nvPr/>
                  </p:nvSpPr>
                  <p:spPr>
                    <a:xfrm>
                      <a:off x="8932530" y="3505200"/>
                      <a:ext cx="423041" cy="3810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243" name="Flowchart: Manual Operation 13"/>
                    <p:cNvSpPr/>
                    <p:nvPr/>
                  </p:nvSpPr>
                  <p:spPr>
                    <a:xfrm rot="12304159">
                      <a:off x="7504749" y="2493524"/>
                      <a:ext cx="548201" cy="12954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4" name="Flowchart: Manual Operation 14"/>
                    <p:cNvSpPr/>
                    <p:nvPr/>
                  </p:nvSpPr>
                  <p:spPr>
                    <a:xfrm rot="9066092">
                      <a:off x="8606340" y="2489403"/>
                      <a:ext cx="548201" cy="12954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5" name="Flowchart: Manual Operation 15"/>
                    <p:cNvSpPr/>
                    <p:nvPr/>
                  </p:nvSpPr>
                  <p:spPr>
                    <a:xfrm rot="10800000">
                      <a:off x="7789530" y="2590800"/>
                      <a:ext cx="1066800" cy="19812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6" name="Isosceles Triangle 16"/>
                    <p:cNvSpPr/>
                    <p:nvPr/>
                  </p:nvSpPr>
                  <p:spPr>
                    <a:xfrm rot="10800000">
                      <a:off x="8094330" y="2514600"/>
                      <a:ext cx="533400" cy="533400"/>
                    </a:xfrm>
                    <a:prstGeom prst="triangl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" name="Pentagon 17"/>
                    <p:cNvSpPr/>
                    <p:nvPr/>
                  </p:nvSpPr>
                  <p:spPr>
                    <a:xfrm rot="16200000">
                      <a:off x="4798682" y="2838450"/>
                      <a:ext cx="5295900" cy="76200"/>
                    </a:xfrm>
                    <a:prstGeom prst="homePlate">
                      <a:avLst>
                        <a:gd name="adj" fmla="val 90910"/>
                      </a:avLst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8" name="Oval 18"/>
                    <p:cNvSpPr/>
                    <p:nvPr/>
                  </p:nvSpPr>
                  <p:spPr>
                    <a:xfrm>
                      <a:off x="7408530" y="3581400"/>
                      <a:ext cx="181303" cy="3048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249" name="Flowchart: Decision 19"/>
                    <p:cNvSpPr/>
                    <p:nvPr/>
                  </p:nvSpPr>
                  <p:spPr>
                    <a:xfrm rot="18232967">
                      <a:off x="6793295" y="748649"/>
                      <a:ext cx="833999" cy="247389"/>
                    </a:xfrm>
                    <a:prstGeom prst="flowChartDecision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0" name="Rectangle 20"/>
                    <p:cNvSpPr/>
                    <p:nvPr/>
                  </p:nvSpPr>
                  <p:spPr>
                    <a:xfrm rot="3829260">
                      <a:off x="7307739" y="3230569"/>
                      <a:ext cx="2003032" cy="381558"/>
                    </a:xfrm>
                    <a:prstGeom prst="rect">
                      <a:avLst/>
                    </a:prstGeom>
                    <a:solidFill>
                      <a:srgbClr val="ECF2AE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1" name="Cross 21"/>
                    <p:cNvSpPr/>
                    <p:nvPr/>
                  </p:nvSpPr>
                  <p:spPr>
                    <a:xfrm rot="2093903">
                      <a:off x="8488208" y="3219449"/>
                      <a:ext cx="478083" cy="461669"/>
                    </a:xfrm>
                    <a:prstGeom prst="plus">
                      <a:avLst>
                        <a:gd name="adj" fmla="val 39769"/>
                      </a:avLst>
                    </a:pr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2" name="Pentagon 22"/>
                    <p:cNvSpPr/>
                    <p:nvPr/>
                  </p:nvSpPr>
                  <p:spPr>
                    <a:xfrm rot="7482643">
                      <a:off x="7798913" y="4092800"/>
                      <a:ext cx="952500" cy="150943"/>
                    </a:xfrm>
                    <a:prstGeom prst="homePlat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253" name="Rectangle 23"/>
                    <p:cNvSpPr/>
                    <p:nvPr/>
                  </p:nvSpPr>
                  <p:spPr>
                    <a:xfrm>
                      <a:off x="7865731" y="3581400"/>
                      <a:ext cx="1066800" cy="304800"/>
                    </a:xfrm>
                    <a:prstGeom prst="rect">
                      <a:avLst/>
                    </a:prstGeom>
                    <a:solidFill>
                      <a:schemeClr val="bg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254" name="Oval 27"/>
                    <p:cNvSpPr/>
                    <p:nvPr/>
                  </p:nvSpPr>
                  <p:spPr>
                    <a:xfrm>
                      <a:off x="7865730" y="1219200"/>
                      <a:ext cx="914400" cy="14478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5" name="Cloud 28"/>
                    <p:cNvSpPr/>
                    <p:nvPr/>
                  </p:nvSpPr>
                  <p:spPr>
                    <a:xfrm rot="6999720">
                      <a:off x="7251567" y="1658973"/>
                      <a:ext cx="1277129" cy="474875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6" name="Cloud 29"/>
                    <p:cNvSpPr/>
                    <p:nvPr/>
                  </p:nvSpPr>
                  <p:spPr>
                    <a:xfrm rot="4583596">
                      <a:off x="8124435" y="1636178"/>
                      <a:ext cx="1277129" cy="474875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7" name="Rounded Rectangle 30"/>
                    <p:cNvSpPr/>
                    <p:nvPr/>
                  </p:nvSpPr>
                  <p:spPr>
                    <a:xfrm>
                      <a:off x="7772400" y="1447800"/>
                      <a:ext cx="1143000" cy="22860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ECF2AE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" name="Cloud 31"/>
                    <p:cNvSpPr/>
                    <p:nvPr/>
                  </p:nvSpPr>
                  <p:spPr>
                    <a:xfrm>
                      <a:off x="7924800" y="1143000"/>
                      <a:ext cx="914400" cy="533400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7" name="Group 121"/>
                  <p:cNvGrpSpPr/>
                  <p:nvPr/>
                </p:nvGrpSpPr>
                <p:grpSpPr>
                  <a:xfrm>
                    <a:off x="8305800" y="4267200"/>
                    <a:ext cx="152400" cy="381000"/>
                    <a:chOff x="7696200" y="5791200"/>
                    <a:chExt cx="228600" cy="381000"/>
                  </a:xfrm>
                </p:grpSpPr>
                <p:sp>
                  <p:nvSpPr>
                    <p:cNvPr id="234" name="Trapezoid 233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Oval 234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8" name="Group 122"/>
                  <p:cNvGrpSpPr/>
                  <p:nvPr/>
                </p:nvGrpSpPr>
                <p:grpSpPr>
                  <a:xfrm>
                    <a:off x="8458200" y="4191000"/>
                    <a:ext cx="152400" cy="381000"/>
                    <a:chOff x="7696200" y="5791200"/>
                    <a:chExt cx="228600" cy="381000"/>
                  </a:xfrm>
                </p:grpSpPr>
                <p:sp>
                  <p:nvSpPr>
                    <p:cNvPr id="232" name="Trapezoid 231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3" name="Oval 232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9" name="Group 125"/>
                  <p:cNvGrpSpPr/>
                  <p:nvPr/>
                </p:nvGrpSpPr>
                <p:grpSpPr>
                  <a:xfrm rot="20208952">
                    <a:off x="8595152" y="4133846"/>
                    <a:ext cx="167099" cy="342908"/>
                    <a:chOff x="7696200" y="5791200"/>
                    <a:chExt cx="228600" cy="381000"/>
                  </a:xfrm>
                </p:grpSpPr>
                <p:sp>
                  <p:nvSpPr>
                    <p:cNvPr id="230" name="Trapezoid 229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Oval 230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2" name="Group 128"/>
                <p:cNvGrpSpPr/>
                <p:nvPr/>
              </p:nvGrpSpPr>
              <p:grpSpPr>
                <a:xfrm>
                  <a:off x="5410200" y="1600200"/>
                  <a:ext cx="1066800" cy="228600"/>
                  <a:chOff x="1143000" y="2590800"/>
                  <a:chExt cx="4814341" cy="1375348"/>
                </a:xfrm>
                <a:solidFill>
                  <a:schemeClr val="tx1"/>
                </a:solidFill>
              </p:grpSpPr>
              <p:sp>
                <p:nvSpPr>
                  <p:cNvPr id="219" name="Cross 218"/>
                  <p:cNvSpPr/>
                  <p:nvPr/>
                </p:nvSpPr>
                <p:spPr>
                  <a:xfrm>
                    <a:off x="1143000" y="28956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Cross 219"/>
                  <p:cNvSpPr/>
                  <p:nvPr/>
                </p:nvSpPr>
                <p:spPr>
                  <a:xfrm>
                    <a:off x="1794407" y="25908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Cross 220"/>
                  <p:cNvSpPr/>
                  <p:nvPr/>
                </p:nvSpPr>
                <p:spPr>
                  <a:xfrm>
                    <a:off x="2438400" y="29718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Cross 221"/>
                  <p:cNvSpPr/>
                  <p:nvPr/>
                </p:nvSpPr>
                <p:spPr>
                  <a:xfrm>
                    <a:off x="3082977" y="2614534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Cross 222"/>
                  <p:cNvSpPr/>
                  <p:nvPr/>
                </p:nvSpPr>
                <p:spPr>
                  <a:xfrm>
                    <a:off x="3738797" y="2975548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Cross 223"/>
                  <p:cNvSpPr/>
                  <p:nvPr/>
                </p:nvSpPr>
                <p:spPr>
                  <a:xfrm>
                    <a:off x="4383374" y="2613285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Cross 224"/>
                  <p:cNvSpPr/>
                  <p:nvPr/>
                </p:nvSpPr>
                <p:spPr>
                  <a:xfrm>
                    <a:off x="5042941" y="2973049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3" name="Group 11"/>
                <p:cNvGrpSpPr/>
                <p:nvPr/>
              </p:nvGrpSpPr>
              <p:grpSpPr>
                <a:xfrm rot="1344951">
                  <a:off x="3872918" y="3082674"/>
                  <a:ext cx="838200" cy="1295400"/>
                  <a:chOff x="2209800" y="5562600"/>
                  <a:chExt cx="1676400" cy="2514600"/>
                </a:xfrm>
              </p:grpSpPr>
              <p:sp>
                <p:nvSpPr>
                  <p:cNvPr id="202" name="Hexagon 201"/>
                  <p:cNvSpPr/>
                  <p:nvPr/>
                </p:nvSpPr>
                <p:spPr>
                  <a:xfrm>
                    <a:off x="2209800" y="5562600"/>
                    <a:ext cx="1676400" cy="2514600"/>
                  </a:xfrm>
                  <a:prstGeom prst="hexagon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Hexagon 202"/>
                  <p:cNvSpPr/>
                  <p:nvPr/>
                </p:nvSpPr>
                <p:spPr>
                  <a:xfrm>
                    <a:off x="2438400" y="5867400"/>
                    <a:ext cx="1270000" cy="1905000"/>
                  </a:xfrm>
                  <a:prstGeom prst="hexagon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Hexagon 203"/>
                  <p:cNvSpPr/>
                  <p:nvPr/>
                </p:nvSpPr>
                <p:spPr>
                  <a:xfrm>
                    <a:off x="2611582" y="6137564"/>
                    <a:ext cx="914400" cy="13716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05" name="Group 178"/>
                  <p:cNvGrpSpPr/>
                  <p:nvPr/>
                </p:nvGrpSpPr>
                <p:grpSpPr>
                  <a:xfrm>
                    <a:off x="2627416" y="5583382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214" name="Quad Arrow 213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5" name="Quad Arrow 214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6" name="Quad Arrow 215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7" name="Diamond 216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8" name="Diamond 217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6" name="Group 179"/>
                  <p:cNvGrpSpPr/>
                  <p:nvPr/>
                </p:nvGrpSpPr>
                <p:grpSpPr>
                  <a:xfrm>
                    <a:off x="2590800" y="7772400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209" name="Quad Arrow 208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0" name="Quad Arrow 209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1" name="Quad Arrow 210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Diamond 211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3" name="Diamond 212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07" name="Donut 206"/>
                  <p:cNvSpPr/>
                  <p:nvPr/>
                </p:nvSpPr>
                <p:spPr>
                  <a:xfrm>
                    <a:off x="2704605" y="6479969"/>
                    <a:ext cx="685800" cy="666750"/>
                  </a:xfrm>
                  <a:prstGeom prst="donut">
                    <a:avLst>
                      <a:gd name="adj" fmla="val 11523"/>
                    </a:avLst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8" name="Quad Arrow 207"/>
                  <p:cNvSpPr/>
                  <p:nvPr/>
                </p:nvSpPr>
                <p:spPr>
                  <a:xfrm>
                    <a:off x="2782784" y="6540335"/>
                    <a:ext cx="533400" cy="533400"/>
                  </a:xfrm>
                  <a:prstGeom prst="quadArrow">
                    <a:avLst>
                      <a:gd name="adj1" fmla="val 22500"/>
                      <a:gd name="adj2" fmla="val 22500"/>
                      <a:gd name="adj3" fmla="val 22500"/>
                    </a:avLst>
                  </a:prstGeom>
                  <a:solidFill>
                    <a:srgbClr val="FABD1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4" name="Group 11"/>
                <p:cNvGrpSpPr/>
                <p:nvPr/>
              </p:nvGrpSpPr>
              <p:grpSpPr>
                <a:xfrm rot="1344951">
                  <a:off x="6082718" y="3006475"/>
                  <a:ext cx="838200" cy="1295400"/>
                  <a:chOff x="2209800" y="5562600"/>
                  <a:chExt cx="1676400" cy="2514600"/>
                </a:xfrm>
              </p:grpSpPr>
              <p:sp>
                <p:nvSpPr>
                  <p:cNvPr id="185" name="Hexagon 184"/>
                  <p:cNvSpPr/>
                  <p:nvPr/>
                </p:nvSpPr>
                <p:spPr>
                  <a:xfrm>
                    <a:off x="2209800" y="5562600"/>
                    <a:ext cx="1676400" cy="2514600"/>
                  </a:xfrm>
                  <a:prstGeom prst="hexagon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Hexagon 185"/>
                  <p:cNvSpPr/>
                  <p:nvPr/>
                </p:nvSpPr>
                <p:spPr>
                  <a:xfrm>
                    <a:off x="2438400" y="5867400"/>
                    <a:ext cx="1270000" cy="1905000"/>
                  </a:xfrm>
                  <a:prstGeom prst="hexagon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Hexagon 186"/>
                  <p:cNvSpPr/>
                  <p:nvPr/>
                </p:nvSpPr>
                <p:spPr>
                  <a:xfrm>
                    <a:off x="2611582" y="6137564"/>
                    <a:ext cx="914400" cy="13716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8" name="Group 178"/>
                  <p:cNvGrpSpPr/>
                  <p:nvPr/>
                </p:nvGrpSpPr>
                <p:grpSpPr>
                  <a:xfrm>
                    <a:off x="2627416" y="5583382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197" name="Quad Arrow 196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8" name="Quad Arrow 197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9" name="Quad Arrow 198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0" name="Diamond 199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1" name="Diamond 200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9" name="Group 179"/>
                  <p:cNvGrpSpPr/>
                  <p:nvPr/>
                </p:nvGrpSpPr>
                <p:grpSpPr>
                  <a:xfrm>
                    <a:off x="2590800" y="7772400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192" name="Quad Arrow 191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" name="Quad Arrow 192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4" name="Quad Arrow 193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" name="Diamond 194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" name="Diamond 195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90" name="Donut 189"/>
                  <p:cNvSpPr/>
                  <p:nvPr/>
                </p:nvSpPr>
                <p:spPr>
                  <a:xfrm>
                    <a:off x="2704605" y="6479969"/>
                    <a:ext cx="685800" cy="666750"/>
                  </a:xfrm>
                  <a:prstGeom prst="donut">
                    <a:avLst>
                      <a:gd name="adj" fmla="val 11523"/>
                    </a:avLst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1" name="Quad Arrow 190"/>
                  <p:cNvSpPr/>
                  <p:nvPr/>
                </p:nvSpPr>
                <p:spPr>
                  <a:xfrm>
                    <a:off x="2782784" y="6540335"/>
                    <a:ext cx="533400" cy="533400"/>
                  </a:xfrm>
                  <a:prstGeom prst="quadArrow">
                    <a:avLst>
                      <a:gd name="adj1" fmla="val 22500"/>
                      <a:gd name="adj2" fmla="val 22500"/>
                      <a:gd name="adj3" fmla="val 22500"/>
                    </a:avLst>
                  </a:prstGeom>
                  <a:solidFill>
                    <a:srgbClr val="FABD1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0" name="Group 429"/>
              <p:cNvGrpSpPr/>
              <p:nvPr/>
            </p:nvGrpSpPr>
            <p:grpSpPr>
              <a:xfrm flipH="1">
                <a:off x="4572000" y="0"/>
                <a:ext cx="2895600" cy="2057400"/>
                <a:chOff x="228600" y="228600"/>
                <a:chExt cx="8915400" cy="5600700"/>
              </a:xfrm>
            </p:grpSpPr>
            <p:grpSp>
              <p:nvGrpSpPr>
                <p:cNvPr id="431" name="Group 111"/>
                <p:cNvGrpSpPr/>
                <p:nvPr/>
              </p:nvGrpSpPr>
              <p:grpSpPr>
                <a:xfrm>
                  <a:off x="228600" y="533400"/>
                  <a:ext cx="2268971" cy="5295900"/>
                  <a:chOff x="304800" y="457200"/>
                  <a:chExt cx="2268971" cy="5295900"/>
                </a:xfrm>
              </p:grpSpPr>
              <p:sp>
                <p:nvSpPr>
                  <p:cNvPr id="552" name="Oval 2"/>
                  <p:cNvSpPr/>
                  <p:nvPr/>
                </p:nvSpPr>
                <p:spPr>
                  <a:xfrm rot="12296205" flipH="1">
                    <a:off x="1557394" y="5364457"/>
                    <a:ext cx="476614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53" name="Oval 3"/>
                  <p:cNvSpPr/>
                  <p:nvPr/>
                </p:nvSpPr>
                <p:spPr>
                  <a:xfrm rot="20660369" flipH="1">
                    <a:off x="1110093" y="5335602"/>
                    <a:ext cx="437957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54" name="Flowchart: Manual Operation 4"/>
                  <p:cNvSpPr/>
                  <p:nvPr/>
                </p:nvSpPr>
                <p:spPr>
                  <a:xfrm rot="10800000">
                    <a:off x="1541130" y="41148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5" name="Flowchart: Manual Operation 5"/>
                  <p:cNvSpPr/>
                  <p:nvPr/>
                </p:nvSpPr>
                <p:spPr>
                  <a:xfrm rot="10800000">
                    <a:off x="1083930" y="4114800"/>
                    <a:ext cx="51627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6" name="Oval 6"/>
                  <p:cNvSpPr/>
                  <p:nvPr/>
                </p:nvSpPr>
                <p:spPr>
                  <a:xfrm>
                    <a:off x="474330" y="38100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57" name="Oval 7"/>
                  <p:cNvSpPr/>
                  <p:nvPr/>
                </p:nvSpPr>
                <p:spPr>
                  <a:xfrm>
                    <a:off x="2150730" y="37338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58" name="Flowchart: Manual Operation 8"/>
                  <p:cNvSpPr/>
                  <p:nvPr/>
                </p:nvSpPr>
                <p:spPr>
                  <a:xfrm rot="12304159">
                    <a:off x="782018" y="2645925"/>
                    <a:ext cx="548201" cy="12954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9" name="Flowchart: Manual Operation 9"/>
                  <p:cNvSpPr/>
                  <p:nvPr/>
                </p:nvSpPr>
                <p:spPr>
                  <a:xfrm rot="9407679">
                    <a:off x="1757037" y="2646402"/>
                    <a:ext cx="548201" cy="12954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0" name="Flowchart: Manual Operation 10"/>
                  <p:cNvSpPr/>
                  <p:nvPr/>
                </p:nvSpPr>
                <p:spPr>
                  <a:xfrm rot="10800000">
                    <a:off x="1007730" y="2667000"/>
                    <a:ext cx="1066800" cy="21336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1" name="Isosceles Triangle 11"/>
                  <p:cNvSpPr/>
                  <p:nvPr/>
                </p:nvSpPr>
                <p:spPr>
                  <a:xfrm rot="10800000">
                    <a:off x="1312530" y="27432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2" name="Cross 12"/>
                  <p:cNvSpPr/>
                  <p:nvPr/>
                </p:nvSpPr>
                <p:spPr>
                  <a:xfrm rot="2093903">
                    <a:off x="1706408" y="34480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3" name="Pentagon 13"/>
                  <p:cNvSpPr/>
                  <p:nvPr/>
                </p:nvSpPr>
                <p:spPr>
                  <a:xfrm rot="7482643">
                    <a:off x="1017113" y="43214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64" name="Rectangle 14"/>
                  <p:cNvSpPr/>
                  <p:nvPr/>
                </p:nvSpPr>
                <p:spPr>
                  <a:xfrm>
                    <a:off x="1083931" y="3810000"/>
                    <a:ext cx="973469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65" name="Pentagon 15"/>
                  <p:cNvSpPr/>
                  <p:nvPr/>
                </p:nvSpPr>
                <p:spPr>
                  <a:xfrm rot="16200000">
                    <a:off x="-1983118" y="30670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6" name="Oval 16"/>
                  <p:cNvSpPr/>
                  <p:nvPr/>
                </p:nvSpPr>
                <p:spPr>
                  <a:xfrm>
                    <a:off x="626730" y="38100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67" name="Oval 17"/>
                  <p:cNvSpPr/>
                  <p:nvPr/>
                </p:nvSpPr>
                <p:spPr>
                  <a:xfrm>
                    <a:off x="1083930" y="1524000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8" name="Moon 20"/>
                  <p:cNvSpPr/>
                  <p:nvPr/>
                </p:nvSpPr>
                <p:spPr>
                  <a:xfrm rot="10238857">
                    <a:off x="1769730" y="1676400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9" name="Flowchart: Delay 21"/>
                  <p:cNvSpPr/>
                  <p:nvPr/>
                </p:nvSpPr>
                <p:spPr>
                  <a:xfrm rot="16200000">
                    <a:off x="1247281" y="1092948"/>
                    <a:ext cx="470344" cy="1174197"/>
                  </a:xfrm>
                  <a:prstGeom prst="flowChartDelay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0" name="Moon 22"/>
                  <p:cNvSpPr/>
                  <p:nvPr/>
                </p:nvSpPr>
                <p:spPr>
                  <a:xfrm rot="10649429" flipH="1">
                    <a:off x="798930" y="1762171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1" name="Rectangle 23"/>
                  <p:cNvSpPr/>
                  <p:nvPr/>
                </p:nvSpPr>
                <p:spPr>
                  <a:xfrm>
                    <a:off x="855330" y="1676400"/>
                    <a:ext cx="12192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72" name="Flowchart: Decision 24"/>
                  <p:cNvSpPr/>
                  <p:nvPr/>
                </p:nvSpPr>
                <p:spPr>
                  <a:xfrm rot="18232967">
                    <a:off x="11495" y="9772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73" name="Group 103"/>
                  <p:cNvGrpSpPr/>
                  <p:nvPr/>
                </p:nvGrpSpPr>
                <p:grpSpPr>
                  <a:xfrm>
                    <a:off x="838200" y="1676400"/>
                    <a:ext cx="1286164" cy="304800"/>
                    <a:chOff x="457200" y="1600200"/>
                    <a:chExt cx="8229600" cy="1752600"/>
                  </a:xfrm>
                  <a:noFill/>
                </p:grpSpPr>
                <p:sp>
                  <p:nvSpPr>
                    <p:cNvPr id="574" name="Plaque 573"/>
                    <p:cNvSpPr/>
                    <p:nvPr/>
                  </p:nvSpPr>
                  <p:spPr>
                    <a:xfrm>
                      <a:off x="457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5" name="Plaque 574"/>
                    <p:cNvSpPr/>
                    <p:nvPr/>
                  </p:nvSpPr>
                  <p:spPr>
                    <a:xfrm>
                      <a:off x="1295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6" name="Plaque 575"/>
                    <p:cNvSpPr/>
                    <p:nvPr/>
                  </p:nvSpPr>
                  <p:spPr>
                    <a:xfrm>
                      <a:off x="2362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7" name="Plaque 576"/>
                    <p:cNvSpPr/>
                    <p:nvPr/>
                  </p:nvSpPr>
                  <p:spPr>
                    <a:xfrm>
                      <a:off x="34290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8" name="Plaque 577"/>
                    <p:cNvSpPr/>
                    <p:nvPr/>
                  </p:nvSpPr>
                  <p:spPr>
                    <a:xfrm>
                      <a:off x="44958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9" name="Plaque 578"/>
                    <p:cNvSpPr/>
                    <p:nvPr/>
                  </p:nvSpPr>
                  <p:spPr>
                    <a:xfrm>
                      <a:off x="55626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0" name="Plaque 579"/>
                    <p:cNvSpPr/>
                    <p:nvPr/>
                  </p:nvSpPr>
                  <p:spPr>
                    <a:xfrm>
                      <a:off x="6629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32" name="Group 116"/>
                <p:cNvGrpSpPr/>
                <p:nvPr/>
              </p:nvGrpSpPr>
              <p:grpSpPr>
                <a:xfrm>
                  <a:off x="2590800" y="1219200"/>
                  <a:ext cx="2116571" cy="4361885"/>
                  <a:chOff x="2590800" y="1219200"/>
                  <a:chExt cx="2116571" cy="4361885"/>
                </a:xfrm>
              </p:grpSpPr>
              <p:sp>
                <p:nvSpPr>
                  <p:cNvPr id="530" name="Oval 529"/>
                  <p:cNvSpPr/>
                  <p:nvPr/>
                </p:nvSpPr>
                <p:spPr>
                  <a:xfrm rot="12296205" flipH="1">
                    <a:off x="3636854" y="5200085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31" name="Oval 530"/>
                  <p:cNvSpPr/>
                  <p:nvPr/>
                </p:nvSpPr>
                <p:spPr>
                  <a:xfrm rot="20660369" flipH="1">
                    <a:off x="3241922" y="517032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32" name="Flowchart: Manual Operation 531"/>
                  <p:cNvSpPr/>
                  <p:nvPr/>
                </p:nvSpPr>
                <p:spPr>
                  <a:xfrm rot="10800000">
                    <a:off x="36747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3" name="Flowchart: Manual Operation 532"/>
                  <p:cNvSpPr/>
                  <p:nvPr/>
                </p:nvSpPr>
                <p:spPr>
                  <a:xfrm rot="10800000">
                    <a:off x="3217530" y="3962400"/>
                    <a:ext cx="592470" cy="1371600"/>
                  </a:xfrm>
                  <a:prstGeom prst="flowChartManualOperation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4" name="Oval 533"/>
                  <p:cNvSpPr/>
                  <p:nvPr/>
                </p:nvSpPr>
                <p:spPr>
                  <a:xfrm>
                    <a:off x="25908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35" name="Oval 534"/>
                  <p:cNvSpPr/>
                  <p:nvPr/>
                </p:nvSpPr>
                <p:spPr>
                  <a:xfrm>
                    <a:off x="42843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36" name="Flowchart: Manual Operation 535"/>
                  <p:cNvSpPr/>
                  <p:nvPr/>
                </p:nvSpPr>
                <p:spPr>
                  <a:xfrm rot="12653049">
                    <a:off x="2904501" y="2396130"/>
                    <a:ext cx="548201" cy="1482240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Flowchart: Manual Operation 536"/>
                  <p:cNvSpPr/>
                  <p:nvPr/>
                </p:nvSpPr>
                <p:spPr>
                  <a:xfrm rot="9116100">
                    <a:off x="3927171" y="2441695"/>
                    <a:ext cx="548201" cy="1427048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8" name="Flowchart: Manual Operation 537"/>
                  <p:cNvSpPr/>
                  <p:nvPr/>
                </p:nvSpPr>
                <p:spPr>
                  <a:xfrm rot="10800000">
                    <a:off x="3141330" y="2438400"/>
                    <a:ext cx="1066800" cy="2209800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Isosceles Triangle 538"/>
                  <p:cNvSpPr/>
                  <p:nvPr/>
                </p:nvSpPr>
                <p:spPr>
                  <a:xfrm rot="10800000">
                    <a:off x="342900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40" name="Group 112"/>
                  <p:cNvGrpSpPr/>
                  <p:nvPr/>
                </p:nvGrpSpPr>
                <p:grpSpPr>
                  <a:xfrm rot="17772307">
                    <a:off x="3397060" y="3146415"/>
                    <a:ext cx="766600" cy="1425073"/>
                    <a:chOff x="3551491" y="3295649"/>
                    <a:chExt cx="766600" cy="1425073"/>
                  </a:xfrm>
                </p:grpSpPr>
                <p:sp>
                  <p:nvSpPr>
                    <p:cNvPr id="550" name="Cross 549"/>
                    <p:cNvSpPr/>
                    <p:nvPr/>
                  </p:nvSpPr>
                  <p:spPr>
                    <a:xfrm rot="2093903">
                      <a:off x="3840008" y="3295649"/>
                      <a:ext cx="478083" cy="461669"/>
                    </a:xfrm>
                    <a:prstGeom prst="plus">
                      <a:avLst>
                        <a:gd name="adj" fmla="val 39769"/>
                      </a:avLst>
                    </a:pr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1" name="Pentagon 550"/>
                    <p:cNvSpPr/>
                    <p:nvPr/>
                  </p:nvSpPr>
                  <p:spPr>
                    <a:xfrm rot="7482643">
                      <a:off x="3150713" y="4169000"/>
                      <a:ext cx="952500" cy="150943"/>
                    </a:xfrm>
                    <a:prstGeom prst="homePlat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</p:grpSp>
              <p:sp>
                <p:nvSpPr>
                  <p:cNvPr id="541" name="Rectangle 540"/>
                  <p:cNvSpPr/>
                  <p:nvPr/>
                </p:nvSpPr>
                <p:spPr>
                  <a:xfrm>
                    <a:off x="3217532" y="3657600"/>
                    <a:ext cx="929596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42" name="Oval 541"/>
                  <p:cNvSpPr/>
                  <p:nvPr/>
                </p:nvSpPr>
                <p:spPr>
                  <a:xfrm>
                    <a:off x="3217530" y="12954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3" name="Cloud 542"/>
                  <p:cNvSpPr/>
                  <p:nvPr/>
                </p:nvSpPr>
                <p:spPr>
                  <a:xfrm rot="17650418">
                    <a:off x="2802975" y="1508002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4" name="Cloud 543"/>
                  <p:cNvSpPr/>
                  <p:nvPr/>
                </p:nvSpPr>
                <p:spPr>
                  <a:xfrm rot="4179572">
                    <a:off x="3699580" y="1503503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5" name="Rectangle 544"/>
                  <p:cNvSpPr/>
                  <p:nvPr/>
                </p:nvSpPr>
                <p:spPr>
                  <a:xfrm>
                    <a:off x="2971800" y="1524000"/>
                    <a:ext cx="1295400" cy="228600"/>
                  </a:xfrm>
                  <a:prstGeom prst="rect">
                    <a:avLst/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46" name="Cloud 545"/>
                  <p:cNvSpPr/>
                  <p:nvPr/>
                </p:nvSpPr>
                <p:spPr>
                  <a:xfrm>
                    <a:off x="3276600" y="1219200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47" name="Group 115"/>
                  <p:cNvGrpSpPr/>
                  <p:nvPr/>
                </p:nvGrpSpPr>
                <p:grpSpPr>
                  <a:xfrm>
                    <a:off x="2895600" y="1524000"/>
                    <a:ext cx="228600" cy="381000"/>
                    <a:chOff x="2286000" y="381000"/>
                    <a:chExt cx="457200" cy="762000"/>
                  </a:xfrm>
                </p:grpSpPr>
                <p:sp>
                  <p:nvSpPr>
                    <p:cNvPr id="548" name="Trapezoid 547"/>
                    <p:cNvSpPr/>
                    <p:nvPr/>
                  </p:nvSpPr>
                  <p:spPr>
                    <a:xfrm>
                      <a:off x="2286000" y="685800"/>
                      <a:ext cx="457200" cy="4572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9" name="Oval 548"/>
                    <p:cNvSpPr/>
                    <p:nvPr/>
                  </p:nvSpPr>
                  <p:spPr>
                    <a:xfrm>
                      <a:off x="2286000" y="381000"/>
                      <a:ext cx="457200" cy="3810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33" name="Group 118"/>
                <p:cNvGrpSpPr/>
                <p:nvPr/>
              </p:nvGrpSpPr>
              <p:grpSpPr>
                <a:xfrm>
                  <a:off x="4953000" y="1219200"/>
                  <a:ext cx="1947041" cy="4346582"/>
                  <a:chOff x="4953000" y="1219200"/>
                  <a:chExt cx="1947041" cy="4346582"/>
                </a:xfrm>
              </p:grpSpPr>
              <p:sp>
                <p:nvSpPr>
                  <p:cNvPr id="512" name="Oval 33"/>
                  <p:cNvSpPr/>
                  <p:nvPr/>
                </p:nvSpPr>
                <p:spPr>
                  <a:xfrm rot="12296205" flipH="1">
                    <a:off x="6002438" y="5184782"/>
                    <a:ext cx="460803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13" name="Oval 34"/>
                  <p:cNvSpPr/>
                  <p:nvPr/>
                </p:nvSpPr>
                <p:spPr>
                  <a:xfrm rot="20660369" flipH="1">
                    <a:off x="5529312" y="5180425"/>
                    <a:ext cx="458526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14" name="Flowchart: Manual Operation 35"/>
                  <p:cNvSpPr/>
                  <p:nvPr/>
                </p:nvSpPr>
                <p:spPr>
                  <a:xfrm rot="10800000">
                    <a:off x="59607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5" name="Flowchart: Manual Operation 36"/>
                  <p:cNvSpPr/>
                  <p:nvPr/>
                </p:nvSpPr>
                <p:spPr>
                  <a:xfrm rot="10800000">
                    <a:off x="5503530" y="3964256"/>
                    <a:ext cx="51627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6" name="Oval 37"/>
                  <p:cNvSpPr/>
                  <p:nvPr/>
                </p:nvSpPr>
                <p:spPr>
                  <a:xfrm>
                    <a:off x="49530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17" name="Oval 38"/>
                  <p:cNvSpPr/>
                  <p:nvPr/>
                </p:nvSpPr>
                <p:spPr>
                  <a:xfrm>
                    <a:off x="647700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18" name="Flowchart: Manual Operation 39"/>
                  <p:cNvSpPr/>
                  <p:nvPr/>
                </p:nvSpPr>
                <p:spPr>
                  <a:xfrm rot="12304159">
                    <a:off x="5218626" y="2489743"/>
                    <a:ext cx="548201" cy="1375677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9" name="Flowchart: Manual Operation 40"/>
                  <p:cNvSpPr/>
                  <p:nvPr/>
                </p:nvSpPr>
                <p:spPr>
                  <a:xfrm rot="9407679">
                    <a:off x="6132462" y="2411228"/>
                    <a:ext cx="548201" cy="1457957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0" name="Flowchart: Manual Operation 41"/>
                  <p:cNvSpPr/>
                  <p:nvPr/>
                </p:nvSpPr>
                <p:spPr>
                  <a:xfrm rot="10800000">
                    <a:off x="5427330" y="2438400"/>
                    <a:ext cx="1066800" cy="2211656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1" name="Isosceles Triangle 42"/>
                  <p:cNvSpPr/>
                  <p:nvPr/>
                </p:nvSpPr>
                <p:spPr>
                  <a:xfrm rot="10800000">
                    <a:off x="571500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Cross 43"/>
                  <p:cNvSpPr/>
                  <p:nvPr/>
                </p:nvSpPr>
                <p:spPr>
                  <a:xfrm rot="2093903">
                    <a:off x="6126008" y="3297505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3" name="Pentagon 44"/>
                  <p:cNvSpPr/>
                  <p:nvPr/>
                </p:nvSpPr>
                <p:spPr>
                  <a:xfrm rot="7482643">
                    <a:off x="5436713" y="4170856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24" name="Rectangle 45"/>
                  <p:cNvSpPr/>
                  <p:nvPr/>
                </p:nvSpPr>
                <p:spPr>
                  <a:xfrm>
                    <a:off x="5486400" y="3659456"/>
                    <a:ext cx="973469" cy="304800"/>
                  </a:xfrm>
                  <a:prstGeom prst="rect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25" name="Oval 50"/>
                  <p:cNvSpPr/>
                  <p:nvPr/>
                </p:nvSpPr>
                <p:spPr>
                  <a:xfrm>
                    <a:off x="5503530" y="1373456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6" name="Flowchart: Punched Tape 52"/>
                  <p:cNvSpPr/>
                  <p:nvPr/>
                </p:nvSpPr>
                <p:spPr>
                  <a:xfrm rot="4517940">
                    <a:off x="5961114" y="1851283"/>
                    <a:ext cx="914400" cy="488708"/>
                  </a:xfrm>
                  <a:prstGeom prst="flowChartPunchedTap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7" name="Flowchart: Punched Tape 53"/>
                  <p:cNvSpPr/>
                  <p:nvPr/>
                </p:nvSpPr>
                <p:spPr>
                  <a:xfrm rot="17207325" flipH="1">
                    <a:off x="4996245" y="1941987"/>
                    <a:ext cx="914400" cy="519510"/>
                  </a:xfrm>
                  <a:prstGeom prst="flowChartPunchedTap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8" name="Oval 527"/>
                  <p:cNvSpPr/>
                  <p:nvPr/>
                </p:nvSpPr>
                <p:spPr>
                  <a:xfrm>
                    <a:off x="5410200" y="1219200"/>
                    <a:ext cx="1066800" cy="609600"/>
                  </a:xfrm>
                  <a:prstGeom prst="ellips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9" name="Rounded Rectangle 54"/>
                  <p:cNvSpPr/>
                  <p:nvPr/>
                </p:nvSpPr>
                <p:spPr>
                  <a:xfrm>
                    <a:off x="5410200" y="1602056"/>
                    <a:ext cx="1066800" cy="228600"/>
                  </a:xfrm>
                  <a:prstGeom prst="roundRect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4" name="Group 136"/>
                <p:cNvGrpSpPr/>
                <p:nvPr/>
              </p:nvGrpSpPr>
              <p:grpSpPr>
                <a:xfrm>
                  <a:off x="6875029" y="228600"/>
                  <a:ext cx="2268971" cy="5295900"/>
                  <a:chOff x="6875029" y="228600"/>
                  <a:chExt cx="2268971" cy="5295900"/>
                </a:xfrm>
              </p:grpSpPr>
              <p:grpSp>
                <p:nvGrpSpPr>
                  <p:cNvPr id="479" name="Group 75"/>
                  <p:cNvGrpSpPr/>
                  <p:nvPr/>
                </p:nvGrpSpPr>
                <p:grpSpPr>
                  <a:xfrm>
                    <a:off x="6875029" y="228600"/>
                    <a:ext cx="2268971" cy="5295900"/>
                    <a:chOff x="7086600" y="228600"/>
                    <a:chExt cx="2268971" cy="5295900"/>
                  </a:xfrm>
                </p:grpSpPr>
                <p:sp>
                  <p:nvSpPr>
                    <p:cNvPr id="489" name="Cloud 6"/>
                    <p:cNvSpPr/>
                    <p:nvPr/>
                  </p:nvSpPr>
                  <p:spPr>
                    <a:xfrm rot="368239">
                      <a:off x="7558016" y="2131618"/>
                      <a:ext cx="1420971" cy="607651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0" name="Oval 7"/>
                    <p:cNvSpPr/>
                    <p:nvPr/>
                  </p:nvSpPr>
                  <p:spPr>
                    <a:xfrm rot="12296205" flipH="1">
                      <a:off x="8302185" y="5123886"/>
                      <a:ext cx="533400" cy="3810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491" name="Oval 8"/>
                    <p:cNvSpPr/>
                    <p:nvPr/>
                  </p:nvSpPr>
                  <p:spPr>
                    <a:xfrm rot="20660369" flipH="1">
                      <a:off x="7789530" y="5105400"/>
                      <a:ext cx="533400" cy="3810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492" name="Flowchart: Manual Operation 9"/>
                    <p:cNvSpPr/>
                    <p:nvPr/>
                  </p:nvSpPr>
                  <p:spPr>
                    <a:xfrm rot="10800000">
                      <a:off x="8322930" y="3886200"/>
                      <a:ext cx="457200" cy="1371600"/>
                    </a:xfrm>
                    <a:prstGeom prst="flowChartManualOperation">
                      <a:avLst/>
                    </a:prstGeom>
                    <a:solidFill>
                      <a:srgbClr val="CC99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3" name="Flowchart: Manual Operation 10"/>
                    <p:cNvSpPr/>
                    <p:nvPr/>
                  </p:nvSpPr>
                  <p:spPr>
                    <a:xfrm rot="10800000">
                      <a:off x="7865729" y="3886200"/>
                      <a:ext cx="575441" cy="1371600"/>
                    </a:xfrm>
                    <a:prstGeom prst="flowChartManualOperation">
                      <a:avLst/>
                    </a:prstGeom>
                    <a:solidFill>
                      <a:srgbClr val="CC99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4" name="Oval 11"/>
                    <p:cNvSpPr/>
                    <p:nvPr/>
                  </p:nvSpPr>
                  <p:spPr>
                    <a:xfrm>
                      <a:off x="7256130" y="3581400"/>
                      <a:ext cx="423041" cy="3810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495" name="Oval 12"/>
                    <p:cNvSpPr/>
                    <p:nvPr/>
                  </p:nvSpPr>
                  <p:spPr>
                    <a:xfrm>
                      <a:off x="8932530" y="3505200"/>
                      <a:ext cx="423041" cy="3810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496" name="Flowchart: Manual Operation 13"/>
                    <p:cNvSpPr/>
                    <p:nvPr/>
                  </p:nvSpPr>
                  <p:spPr>
                    <a:xfrm rot="12304159">
                      <a:off x="7504749" y="2493524"/>
                      <a:ext cx="548201" cy="12954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7" name="Flowchart: Manual Operation 14"/>
                    <p:cNvSpPr/>
                    <p:nvPr/>
                  </p:nvSpPr>
                  <p:spPr>
                    <a:xfrm rot="9066092">
                      <a:off x="8606340" y="2489403"/>
                      <a:ext cx="548201" cy="12954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8" name="Flowchart: Manual Operation 15"/>
                    <p:cNvSpPr/>
                    <p:nvPr/>
                  </p:nvSpPr>
                  <p:spPr>
                    <a:xfrm rot="10800000">
                      <a:off x="7789530" y="2590800"/>
                      <a:ext cx="1066800" cy="19812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9" name="Isosceles Triangle 16"/>
                    <p:cNvSpPr/>
                    <p:nvPr/>
                  </p:nvSpPr>
                  <p:spPr>
                    <a:xfrm rot="10800000">
                      <a:off x="8094330" y="2514600"/>
                      <a:ext cx="533400" cy="533400"/>
                    </a:xfrm>
                    <a:prstGeom prst="triangl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0" name="Pentagon 17"/>
                    <p:cNvSpPr/>
                    <p:nvPr/>
                  </p:nvSpPr>
                  <p:spPr>
                    <a:xfrm rot="16200000">
                      <a:off x="4798682" y="2838450"/>
                      <a:ext cx="5295900" cy="76200"/>
                    </a:xfrm>
                    <a:prstGeom prst="homePlate">
                      <a:avLst>
                        <a:gd name="adj" fmla="val 90910"/>
                      </a:avLst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1" name="Oval 18"/>
                    <p:cNvSpPr/>
                    <p:nvPr/>
                  </p:nvSpPr>
                  <p:spPr>
                    <a:xfrm>
                      <a:off x="7408530" y="3581400"/>
                      <a:ext cx="181303" cy="3048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502" name="Flowchart: Decision 19"/>
                    <p:cNvSpPr/>
                    <p:nvPr/>
                  </p:nvSpPr>
                  <p:spPr>
                    <a:xfrm rot="18232967">
                      <a:off x="6793295" y="748649"/>
                      <a:ext cx="833999" cy="247389"/>
                    </a:xfrm>
                    <a:prstGeom prst="flowChartDecision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3" name="Rectangle 20"/>
                    <p:cNvSpPr/>
                    <p:nvPr/>
                  </p:nvSpPr>
                  <p:spPr>
                    <a:xfrm rot="3829260">
                      <a:off x="7307739" y="3230569"/>
                      <a:ext cx="2003032" cy="381558"/>
                    </a:xfrm>
                    <a:prstGeom prst="rect">
                      <a:avLst/>
                    </a:prstGeom>
                    <a:solidFill>
                      <a:srgbClr val="ECF2AE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4" name="Cross 21"/>
                    <p:cNvSpPr/>
                    <p:nvPr/>
                  </p:nvSpPr>
                  <p:spPr>
                    <a:xfrm rot="2093903">
                      <a:off x="8488208" y="3219449"/>
                      <a:ext cx="478083" cy="461669"/>
                    </a:xfrm>
                    <a:prstGeom prst="plus">
                      <a:avLst>
                        <a:gd name="adj" fmla="val 39769"/>
                      </a:avLst>
                    </a:pr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5" name="Pentagon 22"/>
                    <p:cNvSpPr/>
                    <p:nvPr/>
                  </p:nvSpPr>
                  <p:spPr>
                    <a:xfrm rot="7482643">
                      <a:off x="7798913" y="4092800"/>
                      <a:ext cx="952500" cy="150943"/>
                    </a:xfrm>
                    <a:prstGeom prst="homePlat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506" name="Rectangle 23"/>
                    <p:cNvSpPr/>
                    <p:nvPr/>
                  </p:nvSpPr>
                  <p:spPr>
                    <a:xfrm>
                      <a:off x="7865731" y="3581400"/>
                      <a:ext cx="1066800" cy="304800"/>
                    </a:xfrm>
                    <a:prstGeom prst="rect">
                      <a:avLst/>
                    </a:prstGeom>
                    <a:solidFill>
                      <a:schemeClr val="bg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507" name="Oval 27"/>
                    <p:cNvSpPr/>
                    <p:nvPr/>
                  </p:nvSpPr>
                  <p:spPr>
                    <a:xfrm>
                      <a:off x="7865730" y="1219200"/>
                      <a:ext cx="914400" cy="14478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8" name="Cloud 28"/>
                    <p:cNvSpPr/>
                    <p:nvPr/>
                  </p:nvSpPr>
                  <p:spPr>
                    <a:xfrm rot="6999720">
                      <a:off x="7251567" y="1658973"/>
                      <a:ext cx="1277129" cy="474875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9" name="Cloud 29"/>
                    <p:cNvSpPr/>
                    <p:nvPr/>
                  </p:nvSpPr>
                  <p:spPr>
                    <a:xfrm rot="4583596">
                      <a:off x="8124435" y="1636178"/>
                      <a:ext cx="1277129" cy="474875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0" name="Rounded Rectangle 30"/>
                    <p:cNvSpPr/>
                    <p:nvPr/>
                  </p:nvSpPr>
                  <p:spPr>
                    <a:xfrm>
                      <a:off x="7772400" y="1447800"/>
                      <a:ext cx="1143000" cy="22860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ECF2AE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1" name="Cloud 31"/>
                    <p:cNvSpPr/>
                    <p:nvPr/>
                  </p:nvSpPr>
                  <p:spPr>
                    <a:xfrm>
                      <a:off x="7924800" y="1143000"/>
                      <a:ext cx="914400" cy="533400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80" name="Group 121"/>
                  <p:cNvGrpSpPr/>
                  <p:nvPr/>
                </p:nvGrpSpPr>
                <p:grpSpPr>
                  <a:xfrm>
                    <a:off x="8305800" y="4267200"/>
                    <a:ext cx="152400" cy="381000"/>
                    <a:chOff x="7696200" y="5791200"/>
                    <a:chExt cx="228600" cy="381000"/>
                  </a:xfrm>
                </p:grpSpPr>
                <p:sp>
                  <p:nvSpPr>
                    <p:cNvPr id="487" name="Trapezoid 486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8" name="Oval 487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81" name="Group 122"/>
                  <p:cNvGrpSpPr/>
                  <p:nvPr/>
                </p:nvGrpSpPr>
                <p:grpSpPr>
                  <a:xfrm>
                    <a:off x="8458200" y="4191000"/>
                    <a:ext cx="152400" cy="381000"/>
                    <a:chOff x="7696200" y="5791200"/>
                    <a:chExt cx="228600" cy="381000"/>
                  </a:xfrm>
                </p:grpSpPr>
                <p:sp>
                  <p:nvSpPr>
                    <p:cNvPr id="485" name="Trapezoid 484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Oval 485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82" name="Group 125"/>
                  <p:cNvGrpSpPr/>
                  <p:nvPr/>
                </p:nvGrpSpPr>
                <p:grpSpPr>
                  <a:xfrm rot="20208952">
                    <a:off x="8595152" y="4133846"/>
                    <a:ext cx="167099" cy="342908"/>
                    <a:chOff x="7696200" y="5791200"/>
                    <a:chExt cx="228600" cy="381000"/>
                  </a:xfrm>
                </p:grpSpPr>
                <p:sp>
                  <p:nvSpPr>
                    <p:cNvPr id="483" name="Trapezoid 482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Oval 483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35" name="Group 128"/>
                <p:cNvGrpSpPr/>
                <p:nvPr/>
              </p:nvGrpSpPr>
              <p:grpSpPr>
                <a:xfrm>
                  <a:off x="5410200" y="1600200"/>
                  <a:ext cx="1066800" cy="228600"/>
                  <a:chOff x="1143000" y="2590800"/>
                  <a:chExt cx="4814341" cy="1375348"/>
                </a:xfrm>
                <a:solidFill>
                  <a:schemeClr val="tx1"/>
                </a:solidFill>
              </p:grpSpPr>
              <p:sp>
                <p:nvSpPr>
                  <p:cNvPr id="472" name="Cross 471"/>
                  <p:cNvSpPr/>
                  <p:nvPr/>
                </p:nvSpPr>
                <p:spPr>
                  <a:xfrm>
                    <a:off x="1143000" y="28956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3" name="Cross 472"/>
                  <p:cNvSpPr/>
                  <p:nvPr/>
                </p:nvSpPr>
                <p:spPr>
                  <a:xfrm>
                    <a:off x="1794407" y="25908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4" name="Cross 473"/>
                  <p:cNvSpPr/>
                  <p:nvPr/>
                </p:nvSpPr>
                <p:spPr>
                  <a:xfrm>
                    <a:off x="2438400" y="29718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5" name="Cross 474"/>
                  <p:cNvSpPr/>
                  <p:nvPr/>
                </p:nvSpPr>
                <p:spPr>
                  <a:xfrm>
                    <a:off x="3082977" y="2614534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6" name="Cross 475"/>
                  <p:cNvSpPr/>
                  <p:nvPr/>
                </p:nvSpPr>
                <p:spPr>
                  <a:xfrm>
                    <a:off x="3738797" y="2975548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7" name="Cross 476"/>
                  <p:cNvSpPr/>
                  <p:nvPr/>
                </p:nvSpPr>
                <p:spPr>
                  <a:xfrm>
                    <a:off x="4383374" y="2613285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8" name="Cross 477"/>
                  <p:cNvSpPr/>
                  <p:nvPr/>
                </p:nvSpPr>
                <p:spPr>
                  <a:xfrm>
                    <a:off x="5042941" y="2973049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6" name="Group 11"/>
                <p:cNvGrpSpPr/>
                <p:nvPr/>
              </p:nvGrpSpPr>
              <p:grpSpPr>
                <a:xfrm rot="1344951">
                  <a:off x="3872918" y="3082674"/>
                  <a:ext cx="838200" cy="1295400"/>
                  <a:chOff x="2209800" y="5562600"/>
                  <a:chExt cx="1676400" cy="2514600"/>
                </a:xfrm>
              </p:grpSpPr>
              <p:sp>
                <p:nvSpPr>
                  <p:cNvPr id="455" name="Hexagon 454"/>
                  <p:cNvSpPr/>
                  <p:nvPr/>
                </p:nvSpPr>
                <p:spPr>
                  <a:xfrm>
                    <a:off x="2209800" y="5562600"/>
                    <a:ext cx="1676400" cy="2514600"/>
                  </a:xfrm>
                  <a:prstGeom prst="hexagon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Hexagon 455"/>
                  <p:cNvSpPr/>
                  <p:nvPr/>
                </p:nvSpPr>
                <p:spPr>
                  <a:xfrm>
                    <a:off x="2438400" y="5867400"/>
                    <a:ext cx="1270000" cy="1905000"/>
                  </a:xfrm>
                  <a:prstGeom prst="hexagon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7" name="Hexagon 456"/>
                  <p:cNvSpPr/>
                  <p:nvPr/>
                </p:nvSpPr>
                <p:spPr>
                  <a:xfrm>
                    <a:off x="2611582" y="6137564"/>
                    <a:ext cx="914400" cy="13716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58" name="Group 178"/>
                  <p:cNvGrpSpPr/>
                  <p:nvPr/>
                </p:nvGrpSpPr>
                <p:grpSpPr>
                  <a:xfrm>
                    <a:off x="2627416" y="5583382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467" name="Quad Arrow 466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Quad Arrow 467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Quad Arrow 468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Diamond 469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1" name="Diamond 470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59" name="Group 179"/>
                  <p:cNvGrpSpPr/>
                  <p:nvPr/>
                </p:nvGrpSpPr>
                <p:grpSpPr>
                  <a:xfrm>
                    <a:off x="2590800" y="7772400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462" name="Quad Arrow 461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3" name="Quad Arrow 462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4" name="Quad Arrow 463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5" name="Diamond 464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6" name="Diamond 465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60" name="Donut 459"/>
                  <p:cNvSpPr/>
                  <p:nvPr/>
                </p:nvSpPr>
                <p:spPr>
                  <a:xfrm>
                    <a:off x="2704605" y="6479969"/>
                    <a:ext cx="685800" cy="666750"/>
                  </a:xfrm>
                  <a:prstGeom prst="donut">
                    <a:avLst>
                      <a:gd name="adj" fmla="val 11523"/>
                    </a:avLst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1" name="Quad Arrow 460"/>
                  <p:cNvSpPr/>
                  <p:nvPr/>
                </p:nvSpPr>
                <p:spPr>
                  <a:xfrm>
                    <a:off x="2782784" y="6540335"/>
                    <a:ext cx="533400" cy="533400"/>
                  </a:xfrm>
                  <a:prstGeom prst="quadArrow">
                    <a:avLst>
                      <a:gd name="adj1" fmla="val 22500"/>
                      <a:gd name="adj2" fmla="val 22500"/>
                      <a:gd name="adj3" fmla="val 22500"/>
                    </a:avLst>
                  </a:prstGeom>
                  <a:solidFill>
                    <a:srgbClr val="FABD1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7" name="Group 11"/>
                <p:cNvGrpSpPr/>
                <p:nvPr/>
              </p:nvGrpSpPr>
              <p:grpSpPr>
                <a:xfrm rot="1344951">
                  <a:off x="6082718" y="3006475"/>
                  <a:ext cx="838200" cy="1295400"/>
                  <a:chOff x="2209800" y="5562600"/>
                  <a:chExt cx="1676400" cy="2514600"/>
                </a:xfrm>
              </p:grpSpPr>
              <p:sp>
                <p:nvSpPr>
                  <p:cNvPr id="438" name="Hexagon 437"/>
                  <p:cNvSpPr/>
                  <p:nvPr/>
                </p:nvSpPr>
                <p:spPr>
                  <a:xfrm>
                    <a:off x="2209800" y="5562600"/>
                    <a:ext cx="1676400" cy="2514600"/>
                  </a:xfrm>
                  <a:prstGeom prst="hexagon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Hexagon 438"/>
                  <p:cNvSpPr/>
                  <p:nvPr/>
                </p:nvSpPr>
                <p:spPr>
                  <a:xfrm>
                    <a:off x="2438400" y="5867400"/>
                    <a:ext cx="1270000" cy="1905000"/>
                  </a:xfrm>
                  <a:prstGeom prst="hexagon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Hexagon 439"/>
                  <p:cNvSpPr/>
                  <p:nvPr/>
                </p:nvSpPr>
                <p:spPr>
                  <a:xfrm>
                    <a:off x="2611582" y="6137564"/>
                    <a:ext cx="914400" cy="13716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41" name="Group 178"/>
                  <p:cNvGrpSpPr/>
                  <p:nvPr/>
                </p:nvGrpSpPr>
                <p:grpSpPr>
                  <a:xfrm>
                    <a:off x="2627416" y="5583382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450" name="Quad Arrow 449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1" name="Quad Arrow 450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2" name="Quad Arrow 451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3" name="Diamond 452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4" name="Diamond 453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42" name="Group 179"/>
                  <p:cNvGrpSpPr/>
                  <p:nvPr/>
                </p:nvGrpSpPr>
                <p:grpSpPr>
                  <a:xfrm>
                    <a:off x="2590800" y="7772400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445" name="Quad Arrow 444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6" name="Quad Arrow 445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7" name="Quad Arrow 446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8" name="Diamond 447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9" name="Diamond 448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43" name="Donut 442"/>
                  <p:cNvSpPr/>
                  <p:nvPr/>
                </p:nvSpPr>
                <p:spPr>
                  <a:xfrm>
                    <a:off x="2704605" y="6479969"/>
                    <a:ext cx="685800" cy="666750"/>
                  </a:xfrm>
                  <a:prstGeom prst="donut">
                    <a:avLst>
                      <a:gd name="adj" fmla="val 11523"/>
                    </a:avLst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4" name="Quad Arrow 443"/>
                  <p:cNvSpPr/>
                  <p:nvPr/>
                </p:nvSpPr>
                <p:spPr>
                  <a:xfrm>
                    <a:off x="2782784" y="6540335"/>
                    <a:ext cx="533400" cy="533400"/>
                  </a:xfrm>
                  <a:prstGeom prst="quadArrow">
                    <a:avLst>
                      <a:gd name="adj1" fmla="val 22500"/>
                      <a:gd name="adj2" fmla="val 22500"/>
                      <a:gd name="adj3" fmla="val 22500"/>
                    </a:avLst>
                  </a:prstGeom>
                  <a:solidFill>
                    <a:srgbClr val="FABD1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8" name="Group 103"/>
              <p:cNvGrpSpPr/>
              <p:nvPr/>
            </p:nvGrpSpPr>
            <p:grpSpPr>
              <a:xfrm>
                <a:off x="3962400" y="685800"/>
                <a:ext cx="2895600" cy="1752600"/>
                <a:chOff x="228600" y="228600"/>
                <a:chExt cx="8915400" cy="5448300"/>
              </a:xfrm>
            </p:grpSpPr>
            <p:grpSp>
              <p:nvGrpSpPr>
                <p:cNvPr id="329" name="Group 1"/>
                <p:cNvGrpSpPr/>
                <p:nvPr/>
              </p:nvGrpSpPr>
              <p:grpSpPr>
                <a:xfrm>
                  <a:off x="228600" y="381000"/>
                  <a:ext cx="2268971" cy="5295900"/>
                  <a:chOff x="1887870" y="381000"/>
                  <a:chExt cx="2268971" cy="5295900"/>
                </a:xfrm>
              </p:grpSpPr>
              <p:sp>
                <p:nvSpPr>
                  <p:cNvPr id="407" name="Oval 2"/>
                  <p:cNvSpPr/>
                  <p:nvPr/>
                </p:nvSpPr>
                <p:spPr>
                  <a:xfrm rot="12296205" flipH="1">
                    <a:off x="3103455" y="52762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08" name="Oval 3"/>
                  <p:cNvSpPr/>
                  <p:nvPr/>
                </p:nvSpPr>
                <p:spPr>
                  <a:xfrm rot="20660369" flipH="1">
                    <a:off x="2590800" y="52578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09" name="Flowchart: Manual Operation 4"/>
                  <p:cNvSpPr/>
                  <p:nvPr/>
                </p:nvSpPr>
                <p:spPr>
                  <a:xfrm rot="10800000">
                    <a:off x="3124200" y="40386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Flowchart: Manual Operation 5"/>
                  <p:cNvSpPr/>
                  <p:nvPr/>
                </p:nvSpPr>
                <p:spPr>
                  <a:xfrm rot="10800000">
                    <a:off x="2667000" y="40386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Oval 6"/>
                  <p:cNvSpPr/>
                  <p:nvPr/>
                </p:nvSpPr>
                <p:spPr>
                  <a:xfrm>
                    <a:off x="2057400" y="37338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12" name="Oval 7"/>
                  <p:cNvSpPr/>
                  <p:nvPr/>
                </p:nvSpPr>
                <p:spPr>
                  <a:xfrm>
                    <a:off x="37338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13" name="Flowchart: Manual Operation 8"/>
                  <p:cNvSpPr/>
                  <p:nvPr/>
                </p:nvSpPr>
                <p:spPr>
                  <a:xfrm rot="12304159">
                    <a:off x="2306019" y="26459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lowchart: Manual Operation 9"/>
                  <p:cNvSpPr/>
                  <p:nvPr/>
                </p:nvSpPr>
                <p:spPr>
                  <a:xfrm rot="9407679">
                    <a:off x="3407610" y="26418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5" name="Flowchart: Manual Operation 10"/>
                  <p:cNvSpPr/>
                  <p:nvPr/>
                </p:nvSpPr>
                <p:spPr>
                  <a:xfrm rot="10800000">
                    <a:off x="2590800" y="27432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Isosceles Triangle 11"/>
                  <p:cNvSpPr/>
                  <p:nvPr/>
                </p:nvSpPr>
                <p:spPr>
                  <a:xfrm rot="10800000">
                    <a:off x="2895600" y="26670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7" name="Cross 12"/>
                  <p:cNvSpPr/>
                  <p:nvPr/>
                </p:nvSpPr>
                <p:spPr>
                  <a:xfrm rot="2093903">
                    <a:off x="3289478" y="33718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8" name="Pentagon 13"/>
                  <p:cNvSpPr/>
                  <p:nvPr/>
                </p:nvSpPr>
                <p:spPr>
                  <a:xfrm rot="7482643">
                    <a:off x="2600183" y="42452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19" name="Rectangle 14"/>
                  <p:cNvSpPr/>
                  <p:nvPr/>
                </p:nvSpPr>
                <p:spPr>
                  <a:xfrm>
                    <a:off x="2667001" y="3733800"/>
                    <a:ext cx="10668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20" name="Pentagon 15"/>
                  <p:cNvSpPr/>
                  <p:nvPr/>
                </p:nvSpPr>
                <p:spPr>
                  <a:xfrm rot="16200000">
                    <a:off x="-400048" y="29908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1" name="Oval 16"/>
                  <p:cNvSpPr/>
                  <p:nvPr/>
                </p:nvSpPr>
                <p:spPr>
                  <a:xfrm>
                    <a:off x="2209800" y="37338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22" name="Oval 17"/>
                  <p:cNvSpPr/>
                  <p:nvPr/>
                </p:nvSpPr>
                <p:spPr>
                  <a:xfrm>
                    <a:off x="2667000" y="13716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Regular Pentagon 18"/>
                  <p:cNvSpPr/>
                  <p:nvPr/>
                </p:nvSpPr>
                <p:spPr>
                  <a:xfrm rot="4209139">
                    <a:off x="2375441" y="2593389"/>
                    <a:ext cx="556163" cy="553458"/>
                  </a:xfrm>
                  <a:prstGeom prst="pentagon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24" name="Regular Pentagon 19"/>
                  <p:cNvSpPr/>
                  <p:nvPr/>
                </p:nvSpPr>
                <p:spPr>
                  <a:xfrm rot="5400000" flipH="1">
                    <a:off x="3408079" y="2588621"/>
                    <a:ext cx="571595" cy="529756"/>
                  </a:xfrm>
                  <a:prstGeom prst="pentagon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25" name="Moon 20"/>
                  <p:cNvSpPr/>
                  <p:nvPr/>
                </p:nvSpPr>
                <p:spPr>
                  <a:xfrm rot="10238857">
                    <a:off x="3352800" y="1600200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Flowchart: Delay 21"/>
                  <p:cNvSpPr/>
                  <p:nvPr/>
                </p:nvSpPr>
                <p:spPr>
                  <a:xfrm rot="16031486">
                    <a:off x="2779731" y="985391"/>
                    <a:ext cx="470344" cy="1128322"/>
                  </a:xfrm>
                  <a:prstGeom prst="flowChartDelay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Moon 22"/>
                  <p:cNvSpPr/>
                  <p:nvPr/>
                </p:nvSpPr>
                <p:spPr>
                  <a:xfrm rot="10649429" flipH="1">
                    <a:off x="2382000" y="1685971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Rectangle 23"/>
                  <p:cNvSpPr/>
                  <p:nvPr/>
                </p:nvSpPr>
                <p:spPr>
                  <a:xfrm>
                    <a:off x="2438400" y="1600200"/>
                    <a:ext cx="12192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29" name="Flowchart: Decision 24"/>
                  <p:cNvSpPr/>
                  <p:nvPr/>
                </p:nvSpPr>
                <p:spPr>
                  <a:xfrm rot="18232967">
                    <a:off x="1594565" y="9010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0" name="Group 25"/>
                <p:cNvGrpSpPr/>
                <p:nvPr/>
              </p:nvGrpSpPr>
              <p:grpSpPr>
                <a:xfrm>
                  <a:off x="2438400" y="304800"/>
                  <a:ext cx="2268971" cy="5295900"/>
                  <a:chOff x="2438400" y="304800"/>
                  <a:chExt cx="2268971" cy="5295900"/>
                </a:xfrm>
              </p:grpSpPr>
              <p:sp>
                <p:nvSpPr>
                  <p:cNvPr id="383" name="Oval 382"/>
                  <p:cNvSpPr/>
                  <p:nvPr/>
                </p:nvSpPr>
                <p:spPr>
                  <a:xfrm rot="12296205" flipH="1">
                    <a:off x="3653985" y="52000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84" name="Oval 383"/>
                  <p:cNvSpPr/>
                  <p:nvPr/>
                </p:nvSpPr>
                <p:spPr>
                  <a:xfrm rot="20660369" flipH="1">
                    <a:off x="3141330" y="51816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85" name="Flowchart: Manual Operation 384"/>
                  <p:cNvSpPr/>
                  <p:nvPr/>
                </p:nvSpPr>
                <p:spPr>
                  <a:xfrm rot="10800000">
                    <a:off x="36747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Flowchart: Manual Operation 385"/>
                  <p:cNvSpPr/>
                  <p:nvPr/>
                </p:nvSpPr>
                <p:spPr>
                  <a:xfrm rot="10800000">
                    <a:off x="32175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Oval 386"/>
                  <p:cNvSpPr/>
                  <p:nvPr/>
                </p:nvSpPr>
                <p:spPr>
                  <a:xfrm>
                    <a:off x="260793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88" name="Oval 387"/>
                  <p:cNvSpPr/>
                  <p:nvPr/>
                </p:nvSpPr>
                <p:spPr>
                  <a:xfrm>
                    <a:off x="42843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89" name="Flowchart: Manual Operation 388"/>
                  <p:cNvSpPr/>
                  <p:nvPr/>
                </p:nvSpPr>
                <p:spPr>
                  <a:xfrm rot="12653049">
                    <a:off x="2856549" y="25697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Flowchart: Manual Operation 389"/>
                  <p:cNvSpPr/>
                  <p:nvPr/>
                </p:nvSpPr>
                <p:spPr>
                  <a:xfrm rot="9116100">
                    <a:off x="3958140" y="25656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Flowchart: Manual Operation 390"/>
                  <p:cNvSpPr/>
                  <p:nvPr/>
                </p:nvSpPr>
                <p:spPr>
                  <a:xfrm rot="10800000">
                    <a:off x="3141330" y="26670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" name="Isosceles Triangle 391"/>
                  <p:cNvSpPr/>
                  <p:nvPr/>
                </p:nvSpPr>
                <p:spPr>
                  <a:xfrm rot="10800000">
                    <a:off x="3446130" y="25908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Cross 392"/>
                  <p:cNvSpPr/>
                  <p:nvPr/>
                </p:nvSpPr>
                <p:spPr>
                  <a:xfrm rot="2093903">
                    <a:off x="3840008" y="32956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Pentagon 393"/>
                  <p:cNvSpPr/>
                  <p:nvPr/>
                </p:nvSpPr>
                <p:spPr>
                  <a:xfrm rot="7482643">
                    <a:off x="3150713" y="41690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95" name="Rectangle 394"/>
                  <p:cNvSpPr/>
                  <p:nvPr/>
                </p:nvSpPr>
                <p:spPr>
                  <a:xfrm>
                    <a:off x="3217531" y="3657600"/>
                    <a:ext cx="973469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96" name="Pentagon 395"/>
                  <p:cNvSpPr/>
                  <p:nvPr/>
                </p:nvSpPr>
                <p:spPr>
                  <a:xfrm rot="16200000">
                    <a:off x="150482" y="29146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Oval 396"/>
                  <p:cNvSpPr/>
                  <p:nvPr/>
                </p:nvSpPr>
                <p:spPr>
                  <a:xfrm>
                    <a:off x="2760330" y="36576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98" name="Oval 397"/>
                  <p:cNvSpPr/>
                  <p:nvPr/>
                </p:nvSpPr>
                <p:spPr>
                  <a:xfrm>
                    <a:off x="3217530" y="12954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Flowchart: Decision 398"/>
                  <p:cNvSpPr/>
                  <p:nvPr/>
                </p:nvSpPr>
                <p:spPr>
                  <a:xfrm rot="18232967">
                    <a:off x="2145095" y="8248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Cloud 399"/>
                  <p:cNvSpPr/>
                  <p:nvPr/>
                </p:nvSpPr>
                <p:spPr>
                  <a:xfrm rot="17650418">
                    <a:off x="2802975" y="1508002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Cloud 400"/>
                  <p:cNvSpPr/>
                  <p:nvPr/>
                </p:nvSpPr>
                <p:spPr>
                  <a:xfrm rot="4179572">
                    <a:off x="3699580" y="1503503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Rectangle 401"/>
                  <p:cNvSpPr/>
                  <p:nvPr/>
                </p:nvSpPr>
                <p:spPr>
                  <a:xfrm>
                    <a:off x="2971800" y="1524000"/>
                    <a:ext cx="1295400" cy="228600"/>
                  </a:xfrm>
                  <a:prstGeom prst="rect">
                    <a:avLst/>
                  </a:prstGeom>
                  <a:solidFill>
                    <a:srgbClr val="FFCC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403" name="Cloud 402"/>
                  <p:cNvSpPr/>
                  <p:nvPr/>
                </p:nvSpPr>
                <p:spPr>
                  <a:xfrm>
                    <a:off x="3276600" y="1219200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Half Frame 403"/>
                  <p:cNvSpPr/>
                  <p:nvPr/>
                </p:nvSpPr>
                <p:spPr>
                  <a:xfrm rot="13411197">
                    <a:off x="3323460" y="2359517"/>
                    <a:ext cx="686958" cy="631620"/>
                  </a:xfrm>
                  <a:prstGeom prst="halfFrame">
                    <a:avLst>
                      <a:gd name="adj1" fmla="val 27832"/>
                      <a:gd name="adj2" fmla="val 26852"/>
                    </a:avLst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5" name="Rectangle 404"/>
                  <p:cNvSpPr/>
                  <p:nvPr/>
                </p:nvSpPr>
                <p:spPr>
                  <a:xfrm>
                    <a:off x="3962400" y="2590800"/>
                    <a:ext cx="304800" cy="228600"/>
                  </a:xfrm>
                  <a:prstGeom prst="rect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Rectangle 405"/>
                  <p:cNvSpPr/>
                  <p:nvPr/>
                </p:nvSpPr>
                <p:spPr>
                  <a:xfrm>
                    <a:off x="3124200" y="2590800"/>
                    <a:ext cx="304800" cy="228600"/>
                  </a:xfrm>
                  <a:prstGeom prst="rect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1" name="Group 50"/>
                <p:cNvGrpSpPr/>
                <p:nvPr/>
              </p:nvGrpSpPr>
              <p:grpSpPr>
                <a:xfrm>
                  <a:off x="4724400" y="304800"/>
                  <a:ext cx="2268971" cy="5295900"/>
                  <a:chOff x="4724400" y="304800"/>
                  <a:chExt cx="2268971" cy="5295900"/>
                </a:xfrm>
              </p:grpSpPr>
              <p:sp>
                <p:nvSpPr>
                  <p:cNvPr id="359" name="Pentagon 358"/>
                  <p:cNvSpPr/>
                  <p:nvPr/>
                </p:nvSpPr>
                <p:spPr>
                  <a:xfrm rot="16200000">
                    <a:off x="2360282" y="29146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Oval 359"/>
                  <p:cNvSpPr/>
                  <p:nvPr/>
                </p:nvSpPr>
                <p:spPr>
                  <a:xfrm rot="12296205" flipH="1">
                    <a:off x="5939985" y="5201942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61" name="Oval 360"/>
                  <p:cNvSpPr/>
                  <p:nvPr/>
                </p:nvSpPr>
                <p:spPr>
                  <a:xfrm rot="20660369" flipH="1">
                    <a:off x="5427330" y="518345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62" name="Flowchart: Manual Operation 361"/>
                  <p:cNvSpPr/>
                  <p:nvPr/>
                </p:nvSpPr>
                <p:spPr>
                  <a:xfrm rot="10800000">
                    <a:off x="59607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Flowchart: Manual Operation 362"/>
                  <p:cNvSpPr/>
                  <p:nvPr/>
                </p:nvSpPr>
                <p:spPr>
                  <a:xfrm rot="10800000">
                    <a:off x="55035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Oval 363"/>
                  <p:cNvSpPr/>
                  <p:nvPr/>
                </p:nvSpPr>
                <p:spPr>
                  <a:xfrm>
                    <a:off x="4893930" y="3659456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65" name="Oval 364"/>
                  <p:cNvSpPr/>
                  <p:nvPr/>
                </p:nvSpPr>
                <p:spPr>
                  <a:xfrm>
                    <a:off x="6570330" y="3583256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66" name="Flowchart: Manual Operation 365"/>
                  <p:cNvSpPr/>
                  <p:nvPr/>
                </p:nvSpPr>
                <p:spPr>
                  <a:xfrm rot="12304159">
                    <a:off x="5142549" y="2571580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Flowchart: Manual Operation 366"/>
                  <p:cNvSpPr/>
                  <p:nvPr/>
                </p:nvSpPr>
                <p:spPr>
                  <a:xfrm rot="9407679">
                    <a:off x="6244140" y="2567459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Flowchart: Manual Operation 367"/>
                  <p:cNvSpPr/>
                  <p:nvPr/>
                </p:nvSpPr>
                <p:spPr>
                  <a:xfrm rot="10800000">
                    <a:off x="5427330" y="2668856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" name="Isosceles Triangle 368"/>
                  <p:cNvSpPr/>
                  <p:nvPr/>
                </p:nvSpPr>
                <p:spPr>
                  <a:xfrm rot="10800000">
                    <a:off x="5732130" y="2592656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0" name="Cross 369"/>
                  <p:cNvSpPr/>
                  <p:nvPr/>
                </p:nvSpPr>
                <p:spPr>
                  <a:xfrm rot="2093903">
                    <a:off x="6126008" y="3297505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" name="Pentagon 370"/>
                  <p:cNvSpPr/>
                  <p:nvPr/>
                </p:nvSpPr>
                <p:spPr>
                  <a:xfrm rot="7482643">
                    <a:off x="5436713" y="4170856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72" name="Rectangle 371"/>
                  <p:cNvSpPr/>
                  <p:nvPr/>
                </p:nvSpPr>
                <p:spPr>
                  <a:xfrm>
                    <a:off x="5486400" y="3659456"/>
                    <a:ext cx="973469" cy="304800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73" name="Oval 372"/>
                  <p:cNvSpPr/>
                  <p:nvPr/>
                </p:nvSpPr>
                <p:spPr>
                  <a:xfrm>
                    <a:off x="5046330" y="3659456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74" name="Flowchart: Decision 373"/>
                  <p:cNvSpPr/>
                  <p:nvPr/>
                </p:nvSpPr>
                <p:spPr>
                  <a:xfrm rot="18232967">
                    <a:off x="4431095" y="826705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Snip Diagonal Corner Rectangle 374"/>
                  <p:cNvSpPr/>
                  <p:nvPr/>
                </p:nvSpPr>
                <p:spPr>
                  <a:xfrm>
                    <a:off x="6172200" y="2516456"/>
                    <a:ext cx="457200" cy="457200"/>
                  </a:xfrm>
                  <a:prstGeom prst="snip2DiagRect">
                    <a:avLst>
                      <a:gd name="adj1" fmla="val 0"/>
                      <a:gd name="adj2" fmla="val 500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Snip Diagonal Corner Rectangle 375"/>
                  <p:cNvSpPr/>
                  <p:nvPr/>
                </p:nvSpPr>
                <p:spPr>
                  <a:xfrm rot="5400000">
                    <a:off x="5334000" y="2516456"/>
                    <a:ext cx="457200" cy="457200"/>
                  </a:xfrm>
                  <a:prstGeom prst="snip2DiagRect">
                    <a:avLst>
                      <a:gd name="adj1" fmla="val 0"/>
                      <a:gd name="adj2" fmla="val 500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Oval 376"/>
                  <p:cNvSpPr/>
                  <p:nvPr/>
                </p:nvSpPr>
                <p:spPr>
                  <a:xfrm>
                    <a:off x="5503530" y="1373456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Flowchart: Punched Tape 377"/>
                  <p:cNvSpPr/>
                  <p:nvPr/>
                </p:nvSpPr>
                <p:spPr>
                  <a:xfrm>
                    <a:off x="5486400" y="1297256"/>
                    <a:ext cx="914400" cy="685800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Flowchart: Punched Tape 378"/>
                  <p:cNvSpPr/>
                  <p:nvPr/>
                </p:nvSpPr>
                <p:spPr>
                  <a:xfrm rot="4517940">
                    <a:off x="5961114" y="1851283"/>
                    <a:ext cx="914400" cy="488708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Flowchart: Punched Tape 379"/>
                  <p:cNvSpPr/>
                  <p:nvPr/>
                </p:nvSpPr>
                <p:spPr>
                  <a:xfrm rot="17207325" flipH="1">
                    <a:off x="4996245" y="1941987"/>
                    <a:ext cx="914400" cy="519510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Rounded Rectangle 380"/>
                  <p:cNvSpPr/>
                  <p:nvPr/>
                </p:nvSpPr>
                <p:spPr>
                  <a:xfrm>
                    <a:off x="5410200" y="1602056"/>
                    <a:ext cx="1066800" cy="228600"/>
                  </a:xfrm>
                  <a:prstGeom prst="roundRect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Teardrop 381"/>
                  <p:cNvSpPr/>
                  <p:nvPr/>
                </p:nvSpPr>
                <p:spPr>
                  <a:xfrm rot="18909444">
                    <a:off x="5827320" y="3191330"/>
                    <a:ext cx="274060" cy="215525"/>
                  </a:xfrm>
                  <a:prstGeom prst="teardrop">
                    <a:avLst>
                      <a:gd name="adj" fmla="val 157828"/>
                    </a:avLst>
                  </a:prstGeom>
                  <a:solidFill>
                    <a:srgbClr val="FFCC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2" name="Group 75"/>
                <p:cNvGrpSpPr/>
                <p:nvPr/>
              </p:nvGrpSpPr>
              <p:grpSpPr>
                <a:xfrm>
                  <a:off x="6875029" y="228600"/>
                  <a:ext cx="2268971" cy="5295900"/>
                  <a:chOff x="7086600" y="228600"/>
                  <a:chExt cx="2268971" cy="5295900"/>
                </a:xfrm>
              </p:grpSpPr>
              <p:sp>
                <p:nvSpPr>
                  <p:cNvPr id="333" name="Cloud 332"/>
                  <p:cNvSpPr/>
                  <p:nvPr/>
                </p:nvSpPr>
                <p:spPr>
                  <a:xfrm rot="368239">
                    <a:off x="7564655" y="2140568"/>
                    <a:ext cx="1581282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Oval 333"/>
                  <p:cNvSpPr/>
                  <p:nvPr/>
                </p:nvSpPr>
                <p:spPr>
                  <a:xfrm rot="12296205" flipH="1">
                    <a:off x="8302185" y="51238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35" name="Oval 334"/>
                  <p:cNvSpPr/>
                  <p:nvPr/>
                </p:nvSpPr>
                <p:spPr>
                  <a:xfrm rot="20660369" flipH="1">
                    <a:off x="7789530" y="51054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36" name="Flowchart: Manual Operation 335"/>
                  <p:cNvSpPr/>
                  <p:nvPr/>
                </p:nvSpPr>
                <p:spPr>
                  <a:xfrm rot="10800000">
                    <a:off x="8322930" y="38862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Flowchart: Manual Operation 336"/>
                  <p:cNvSpPr/>
                  <p:nvPr/>
                </p:nvSpPr>
                <p:spPr>
                  <a:xfrm rot="10800000">
                    <a:off x="7865730" y="38862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Oval 337"/>
                  <p:cNvSpPr/>
                  <p:nvPr/>
                </p:nvSpPr>
                <p:spPr>
                  <a:xfrm>
                    <a:off x="72561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39" name="Oval 338"/>
                  <p:cNvSpPr/>
                  <p:nvPr/>
                </p:nvSpPr>
                <p:spPr>
                  <a:xfrm>
                    <a:off x="8932530" y="35052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40" name="Flowchart: Manual Operation 339"/>
                  <p:cNvSpPr/>
                  <p:nvPr/>
                </p:nvSpPr>
                <p:spPr>
                  <a:xfrm rot="12304159">
                    <a:off x="7504749" y="24935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Flowchart: Manual Operation 340"/>
                  <p:cNvSpPr/>
                  <p:nvPr/>
                </p:nvSpPr>
                <p:spPr>
                  <a:xfrm rot="9066092">
                    <a:off x="8606340" y="24894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" name="Flowchart: Manual Operation 341"/>
                  <p:cNvSpPr/>
                  <p:nvPr/>
                </p:nvSpPr>
                <p:spPr>
                  <a:xfrm rot="10800000">
                    <a:off x="7789530" y="25908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Isosceles Triangle 342"/>
                  <p:cNvSpPr/>
                  <p:nvPr/>
                </p:nvSpPr>
                <p:spPr>
                  <a:xfrm rot="10800000">
                    <a:off x="809433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4" name="Pentagon 343"/>
                  <p:cNvSpPr/>
                  <p:nvPr/>
                </p:nvSpPr>
                <p:spPr>
                  <a:xfrm rot="16200000">
                    <a:off x="4798682" y="28384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Oval 344"/>
                  <p:cNvSpPr/>
                  <p:nvPr/>
                </p:nvSpPr>
                <p:spPr>
                  <a:xfrm>
                    <a:off x="7408530" y="35814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46" name="Flowchart: Decision 345"/>
                  <p:cNvSpPr/>
                  <p:nvPr/>
                </p:nvSpPr>
                <p:spPr>
                  <a:xfrm rot="18232967">
                    <a:off x="6793295" y="7486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" name="Rectangle 346"/>
                  <p:cNvSpPr/>
                  <p:nvPr/>
                </p:nvSpPr>
                <p:spPr>
                  <a:xfrm rot="3829260">
                    <a:off x="7307739" y="3230569"/>
                    <a:ext cx="2003032" cy="381558"/>
                  </a:xfrm>
                  <a:prstGeom prst="rect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Cross 347"/>
                  <p:cNvSpPr/>
                  <p:nvPr/>
                </p:nvSpPr>
                <p:spPr>
                  <a:xfrm rot="2093903">
                    <a:off x="8488208" y="32194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Pentagon 348"/>
                  <p:cNvSpPr/>
                  <p:nvPr/>
                </p:nvSpPr>
                <p:spPr>
                  <a:xfrm rot="7482643">
                    <a:off x="7798913" y="40928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50" name="Rectangle 349"/>
                  <p:cNvSpPr/>
                  <p:nvPr/>
                </p:nvSpPr>
                <p:spPr>
                  <a:xfrm>
                    <a:off x="7865731" y="3581400"/>
                    <a:ext cx="10668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351" name="Pentagon 350"/>
                  <p:cNvSpPr/>
                  <p:nvPr/>
                </p:nvSpPr>
                <p:spPr>
                  <a:xfrm rot="4402021">
                    <a:off x="8459525" y="4448200"/>
                    <a:ext cx="479078" cy="237903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Pentagon 351"/>
                  <p:cNvSpPr/>
                  <p:nvPr/>
                </p:nvSpPr>
                <p:spPr>
                  <a:xfrm rot="4402021">
                    <a:off x="8553600" y="4411814"/>
                    <a:ext cx="479078" cy="237903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Pentagon 352"/>
                  <p:cNvSpPr/>
                  <p:nvPr/>
                </p:nvSpPr>
                <p:spPr>
                  <a:xfrm rot="4402021">
                    <a:off x="8683564" y="4387104"/>
                    <a:ext cx="479078" cy="157839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Oval 353"/>
                  <p:cNvSpPr/>
                  <p:nvPr/>
                </p:nvSpPr>
                <p:spPr>
                  <a:xfrm>
                    <a:off x="7865730" y="12192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Cloud 354"/>
                  <p:cNvSpPr/>
                  <p:nvPr/>
                </p:nvSpPr>
                <p:spPr>
                  <a:xfrm rot="6999720">
                    <a:off x="7251567" y="1658973"/>
                    <a:ext cx="1277129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Cloud 355"/>
                  <p:cNvSpPr/>
                  <p:nvPr/>
                </p:nvSpPr>
                <p:spPr>
                  <a:xfrm rot="4583596">
                    <a:off x="8124435" y="1636178"/>
                    <a:ext cx="1277129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Rounded Rectangle 356"/>
                  <p:cNvSpPr/>
                  <p:nvPr/>
                </p:nvSpPr>
                <p:spPr>
                  <a:xfrm>
                    <a:off x="7772400" y="1447800"/>
                    <a:ext cx="1143000" cy="2286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Cloud 357"/>
                  <p:cNvSpPr/>
                  <p:nvPr/>
                </p:nvSpPr>
                <p:spPr>
                  <a:xfrm>
                    <a:off x="7924800" y="1143000"/>
                    <a:ext cx="914400" cy="533400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582" name="Group 581"/>
            <p:cNvGrpSpPr/>
            <p:nvPr/>
          </p:nvGrpSpPr>
          <p:grpSpPr>
            <a:xfrm flipH="1">
              <a:off x="533400" y="1066800"/>
              <a:ext cx="7467600" cy="2819400"/>
              <a:chOff x="381000" y="0"/>
              <a:chExt cx="7086600" cy="2506785"/>
            </a:xfrm>
          </p:grpSpPr>
          <p:grpSp>
            <p:nvGrpSpPr>
              <p:cNvPr id="583" name="Group 103"/>
              <p:cNvGrpSpPr/>
              <p:nvPr/>
            </p:nvGrpSpPr>
            <p:grpSpPr>
              <a:xfrm flipH="1">
                <a:off x="762000" y="0"/>
                <a:ext cx="3810000" cy="1973036"/>
                <a:chOff x="228600" y="228600"/>
                <a:chExt cx="8915400" cy="5448300"/>
              </a:xfrm>
            </p:grpSpPr>
            <p:grpSp>
              <p:nvGrpSpPr>
                <p:cNvPr id="988" name="Group 1"/>
                <p:cNvGrpSpPr/>
                <p:nvPr/>
              </p:nvGrpSpPr>
              <p:grpSpPr>
                <a:xfrm>
                  <a:off x="228600" y="381000"/>
                  <a:ext cx="2268971" cy="5295900"/>
                  <a:chOff x="1887870" y="381000"/>
                  <a:chExt cx="2268971" cy="5295900"/>
                </a:xfrm>
              </p:grpSpPr>
              <p:sp>
                <p:nvSpPr>
                  <p:cNvPr id="1066" name="Oval 2"/>
                  <p:cNvSpPr/>
                  <p:nvPr/>
                </p:nvSpPr>
                <p:spPr>
                  <a:xfrm rot="12296205" flipH="1">
                    <a:off x="3103455" y="52762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67" name="Oval 3"/>
                  <p:cNvSpPr/>
                  <p:nvPr/>
                </p:nvSpPr>
                <p:spPr>
                  <a:xfrm rot="20660369" flipH="1">
                    <a:off x="2590800" y="52578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68" name="Flowchart: Manual Operation 4"/>
                  <p:cNvSpPr/>
                  <p:nvPr/>
                </p:nvSpPr>
                <p:spPr>
                  <a:xfrm rot="10800000">
                    <a:off x="3124200" y="40386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9" name="Flowchart: Manual Operation 5"/>
                  <p:cNvSpPr/>
                  <p:nvPr/>
                </p:nvSpPr>
                <p:spPr>
                  <a:xfrm rot="10800000">
                    <a:off x="2667000" y="40386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0" name="Oval 6"/>
                  <p:cNvSpPr/>
                  <p:nvPr/>
                </p:nvSpPr>
                <p:spPr>
                  <a:xfrm>
                    <a:off x="2057400" y="37338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71" name="Oval 7"/>
                  <p:cNvSpPr/>
                  <p:nvPr/>
                </p:nvSpPr>
                <p:spPr>
                  <a:xfrm>
                    <a:off x="37338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72" name="Flowchart: Manual Operation 8"/>
                  <p:cNvSpPr/>
                  <p:nvPr/>
                </p:nvSpPr>
                <p:spPr>
                  <a:xfrm rot="12304159">
                    <a:off x="2306019" y="26459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3" name="Flowchart: Manual Operation 9"/>
                  <p:cNvSpPr/>
                  <p:nvPr/>
                </p:nvSpPr>
                <p:spPr>
                  <a:xfrm rot="9407679">
                    <a:off x="3407610" y="26418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4" name="Flowchart: Manual Operation 10"/>
                  <p:cNvSpPr/>
                  <p:nvPr/>
                </p:nvSpPr>
                <p:spPr>
                  <a:xfrm rot="10800000">
                    <a:off x="2590800" y="27432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5" name="Isosceles Triangle 11"/>
                  <p:cNvSpPr/>
                  <p:nvPr/>
                </p:nvSpPr>
                <p:spPr>
                  <a:xfrm rot="10800000">
                    <a:off x="2895600" y="26670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6" name="Cross 12"/>
                  <p:cNvSpPr/>
                  <p:nvPr/>
                </p:nvSpPr>
                <p:spPr>
                  <a:xfrm rot="2093903">
                    <a:off x="3289478" y="33718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7" name="Pentagon 13"/>
                  <p:cNvSpPr/>
                  <p:nvPr/>
                </p:nvSpPr>
                <p:spPr>
                  <a:xfrm rot="7482643">
                    <a:off x="2600183" y="42452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78" name="Rectangle 14"/>
                  <p:cNvSpPr/>
                  <p:nvPr/>
                </p:nvSpPr>
                <p:spPr>
                  <a:xfrm>
                    <a:off x="2667001" y="3733800"/>
                    <a:ext cx="10668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79" name="Pentagon 15"/>
                  <p:cNvSpPr/>
                  <p:nvPr/>
                </p:nvSpPr>
                <p:spPr>
                  <a:xfrm rot="16200000">
                    <a:off x="-400048" y="29908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" name="Oval 16"/>
                  <p:cNvSpPr/>
                  <p:nvPr/>
                </p:nvSpPr>
                <p:spPr>
                  <a:xfrm>
                    <a:off x="2209800" y="37338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81" name="Oval 17"/>
                  <p:cNvSpPr/>
                  <p:nvPr/>
                </p:nvSpPr>
                <p:spPr>
                  <a:xfrm>
                    <a:off x="2667000" y="13716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2" name="Regular Pentagon 18"/>
                  <p:cNvSpPr/>
                  <p:nvPr/>
                </p:nvSpPr>
                <p:spPr>
                  <a:xfrm rot="4209139">
                    <a:off x="2375441" y="2593389"/>
                    <a:ext cx="556163" cy="553458"/>
                  </a:xfrm>
                  <a:prstGeom prst="pentagon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83" name="Regular Pentagon 19"/>
                  <p:cNvSpPr/>
                  <p:nvPr/>
                </p:nvSpPr>
                <p:spPr>
                  <a:xfrm rot="5400000" flipH="1">
                    <a:off x="3408079" y="2588621"/>
                    <a:ext cx="571595" cy="529756"/>
                  </a:xfrm>
                  <a:prstGeom prst="pentagon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84" name="Moon 20"/>
                  <p:cNvSpPr/>
                  <p:nvPr/>
                </p:nvSpPr>
                <p:spPr>
                  <a:xfrm rot="10238857">
                    <a:off x="3352800" y="1600200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5" name="Flowchart: Delay 21"/>
                  <p:cNvSpPr/>
                  <p:nvPr/>
                </p:nvSpPr>
                <p:spPr>
                  <a:xfrm rot="16031486">
                    <a:off x="2779731" y="985391"/>
                    <a:ext cx="470344" cy="1128322"/>
                  </a:xfrm>
                  <a:prstGeom prst="flowChartDelay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6" name="Moon 22"/>
                  <p:cNvSpPr/>
                  <p:nvPr/>
                </p:nvSpPr>
                <p:spPr>
                  <a:xfrm rot="10649429" flipH="1">
                    <a:off x="2382000" y="1685971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7" name="Rectangle 23"/>
                  <p:cNvSpPr/>
                  <p:nvPr/>
                </p:nvSpPr>
                <p:spPr>
                  <a:xfrm>
                    <a:off x="2438400" y="1600200"/>
                    <a:ext cx="12192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88" name="Flowchart: Decision 24"/>
                  <p:cNvSpPr/>
                  <p:nvPr/>
                </p:nvSpPr>
                <p:spPr>
                  <a:xfrm rot="18232967">
                    <a:off x="1594565" y="9010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89" name="Group 25"/>
                <p:cNvGrpSpPr/>
                <p:nvPr/>
              </p:nvGrpSpPr>
              <p:grpSpPr>
                <a:xfrm>
                  <a:off x="2438400" y="304800"/>
                  <a:ext cx="2268971" cy="5295900"/>
                  <a:chOff x="2438400" y="304800"/>
                  <a:chExt cx="2268971" cy="5295900"/>
                </a:xfrm>
              </p:grpSpPr>
              <p:sp>
                <p:nvSpPr>
                  <p:cNvPr id="1042" name="Oval 1041"/>
                  <p:cNvSpPr/>
                  <p:nvPr/>
                </p:nvSpPr>
                <p:spPr>
                  <a:xfrm rot="12296205" flipH="1">
                    <a:off x="3653985" y="52000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43" name="Oval 1042"/>
                  <p:cNvSpPr/>
                  <p:nvPr/>
                </p:nvSpPr>
                <p:spPr>
                  <a:xfrm rot="20660369" flipH="1">
                    <a:off x="3141330" y="51816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44" name="Flowchart: Manual Operation 1043"/>
                  <p:cNvSpPr/>
                  <p:nvPr/>
                </p:nvSpPr>
                <p:spPr>
                  <a:xfrm rot="10800000">
                    <a:off x="36747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5" name="Flowchart: Manual Operation 1044"/>
                  <p:cNvSpPr/>
                  <p:nvPr/>
                </p:nvSpPr>
                <p:spPr>
                  <a:xfrm rot="10800000">
                    <a:off x="32175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6" name="Oval 1045"/>
                  <p:cNvSpPr/>
                  <p:nvPr/>
                </p:nvSpPr>
                <p:spPr>
                  <a:xfrm>
                    <a:off x="260793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47" name="Oval 134"/>
                  <p:cNvSpPr/>
                  <p:nvPr/>
                </p:nvSpPr>
                <p:spPr>
                  <a:xfrm>
                    <a:off x="42843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48" name="Flowchart: Manual Operation 135"/>
                  <p:cNvSpPr/>
                  <p:nvPr/>
                </p:nvSpPr>
                <p:spPr>
                  <a:xfrm rot="12653049">
                    <a:off x="2856549" y="25697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9" name="Flowchart: Manual Operation 1048"/>
                  <p:cNvSpPr/>
                  <p:nvPr/>
                </p:nvSpPr>
                <p:spPr>
                  <a:xfrm rot="9116100">
                    <a:off x="3958140" y="25656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0" name="Flowchart: Manual Operation 1049"/>
                  <p:cNvSpPr/>
                  <p:nvPr/>
                </p:nvSpPr>
                <p:spPr>
                  <a:xfrm rot="10800000">
                    <a:off x="3141330" y="26670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1" name="Isosceles Triangle 1050"/>
                  <p:cNvSpPr/>
                  <p:nvPr/>
                </p:nvSpPr>
                <p:spPr>
                  <a:xfrm rot="10800000">
                    <a:off x="3446130" y="25908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2" name="Cross 1051"/>
                  <p:cNvSpPr/>
                  <p:nvPr/>
                </p:nvSpPr>
                <p:spPr>
                  <a:xfrm rot="2093903">
                    <a:off x="3840008" y="32956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3" name="Pentagon 1052"/>
                  <p:cNvSpPr/>
                  <p:nvPr/>
                </p:nvSpPr>
                <p:spPr>
                  <a:xfrm rot="7482643">
                    <a:off x="3150713" y="41690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54" name="Rectangle 1053"/>
                  <p:cNvSpPr/>
                  <p:nvPr/>
                </p:nvSpPr>
                <p:spPr>
                  <a:xfrm>
                    <a:off x="3217531" y="3657600"/>
                    <a:ext cx="973469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55" name="Pentagon 1054"/>
                  <p:cNvSpPr/>
                  <p:nvPr/>
                </p:nvSpPr>
                <p:spPr>
                  <a:xfrm rot="16200000">
                    <a:off x="150482" y="29146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6" name="Oval 1055"/>
                  <p:cNvSpPr/>
                  <p:nvPr/>
                </p:nvSpPr>
                <p:spPr>
                  <a:xfrm>
                    <a:off x="2760330" y="36576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57" name="Oval 1056"/>
                  <p:cNvSpPr/>
                  <p:nvPr/>
                </p:nvSpPr>
                <p:spPr>
                  <a:xfrm>
                    <a:off x="3217530" y="12954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8" name="Flowchart: Decision 1057"/>
                  <p:cNvSpPr/>
                  <p:nvPr/>
                </p:nvSpPr>
                <p:spPr>
                  <a:xfrm rot="18232967">
                    <a:off x="2145095" y="8248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9" name="Cloud 1058"/>
                  <p:cNvSpPr/>
                  <p:nvPr/>
                </p:nvSpPr>
                <p:spPr>
                  <a:xfrm rot="17650418">
                    <a:off x="2802975" y="1508002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0" name="Cloud 1059"/>
                  <p:cNvSpPr/>
                  <p:nvPr/>
                </p:nvSpPr>
                <p:spPr>
                  <a:xfrm rot="4179572">
                    <a:off x="3699580" y="1503503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1" name="Rectangle 1060"/>
                  <p:cNvSpPr/>
                  <p:nvPr/>
                </p:nvSpPr>
                <p:spPr>
                  <a:xfrm>
                    <a:off x="2971800" y="1524000"/>
                    <a:ext cx="1295400" cy="228600"/>
                  </a:xfrm>
                  <a:prstGeom prst="rect">
                    <a:avLst/>
                  </a:prstGeom>
                  <a:solidFill>
                    <a:srgbClr val="FFCC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62" name="Cloud 1061"/>
                  <p:cNvSpPr/>
                  <p:nvPr/>
                </p:nvSpPr>
                <p:spPr>
                  <a:xfrm>
                    <a:off x="3276600" y="1219200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3" name="Half Frame 1062"/>
                  <p:cNvSpPr/>
                  <p:nvPr/>
                </p:nvSpPr>
                <p:spPr>
                  <a:xfrm rot="13411197">
                    <a:off x="3323460" y="2359517"/>
                    <a:ext cx="686958" cy="631620"/>
                  </a:xfrm>
                  <a:prstGeom prst="halfFrame">
                    <a:avLst>
                      <a:gd name="adj1" fmla="val 27832"/>
                      <a:gd name="adj2" fmla="val 26852"/>
                    </a:avLst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064" name="Rectangle 1063"/>
                  <p:cNvSpPr/>
                  <p:nvPr/>
                </p:nvSpPr>
                <p:spPr>
                  <a:xfrm>
                    <a:off x="3962400" y="2590800"/>
                    <a:ext cx="304800" cy="228600"/>
                  </a:xfrm>
                  <a:prstGeom prst="rect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5" name="Rectangle 1064"/>
                  <p:cNvSpPr/>
                  <p:nvPr/>
                </p:nvSpPr>
                <p:spPr>
                  <a:xfrm>
                    <a:off x="3124200" y="2590800"/>
                    <a:ext cx="304800" cy="228600"/>
                  </a:xfrm>
                  <a:prstGeom prst="rect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90" name="Group 50"/>
                <p:cNvGrpSpPr/>
                <p:nvPr/>
              </p:nvGrpSpPr>
              <p:grpSpPr>
                <a:xfrm>
                  <a:off x="4724400" y="304800"/>
                  <a:ext cx="2268971" cy="5295900"/>
                  <a:chOff x="4724400" y="304800"/>
                  <a:chExt cx="2268971" cy="5295900"/>
                </a:xfrm>
              </p:grpSpPr>
              <p:sp>
                <p:nvSpPr>
                  <p:cNvPr id="1018" name="Pentagon 1017"/>
                  <p:cNvSpPr/>
                  <p:nvPr/>
                </p:nvSpPr>
                <p:spPr>
                  <a:xfrm rot="16200000">
                    <a:off x="2360282" y="29146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9" name="Oval 1018"/>
                  <p:cNvSpPr/>
                  <p:nvPr/>
                </p:nvSpPr>
                <p:spPr>
                  <a:xfrm rot="12296205" flipH="1">
                    <a:off x="5939985" y="5201942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20" name="Oval 107"/>
                  <p:cNvSpPr/>
                  <p:nvPr/>
                </p:nvSpPr>
                <p:spPr>
                  <a:xfrm rot="20660369" flipH="1">
                    <a:off x="5427330" y="518345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21" name="Flowchart: Manual Operation 108"/>
                  <p:cNvSpPr/>
                  <p:nvPr/>
                </p:nvSpPr>
                <p:spPr>
                  <a:xfrm rot="10800000">
                    <a:off x="59607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" name="Flowchart: Manual Operation 109"/>
                  <p:cNvSpPr/>
                  <p:nvPr/>
                </p:nvSpPr>
                <p:spPr>
                  <a:xfrm rot="10800000">
                    <a:off x="55035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3" name="Oval 110"/>
                  <p:cNvSpPr/>
                  <p:nvPr/>
                </p:nvSpPr>
                <p:spPr>
                  <a:xfrm>
                    <a:off x="4893930" y="3659456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24" name="Oval 111"/>
                  <p:cNvSpPr/>
                  <p:nvPr/>
                </p:nvSpPr>
                <p:spPr>
                  <a:xfrm>
                    <a:off x="6570330" y="3583256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25" name="Flowchart: Manual Operation 112"/>
                  <p:cNvSpPr/>
                  <p:nvPr/>
                </p:nvSpPr>
                <p:spPr>
                  <a:xfrm rot="12304159">
                    <a:off x="5142549" y="2571580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" name="Flowchart: Manual Operation 113"/>
                  <p:cNvSpPr/>
                  <p:nvPr/>
                </p:nvSpPr>
                <p:spPr>
                  <a:xfrm rot="9407679">
                    <a:off x="6244140" y="2567459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7" name="Flowchart: Manual Operation 1026"/>
                  <p:cNvSpPr/>
                  <p:nvPr/>
                </p:nvSpPr>
                <p:spPr>
                  <a:xfrm rot="10800000">
                    <a:off x="5427330" y="2668856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" name="Isosceles Triangle 1027"/>
                  <p:cNvSpPr/>
                  <p:nvPr/>
                </p:nvSpPr>
                <p:spPr>
                  <a:xfrm rot="10800000">
                    <a:off x="5732130" y="2592656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" name="Cross 1028"/>
                  <p:cNvSpPr/>
                  <p:nvPr/>
                </p:nvSpPr>
                <p:spPr>
                  <a:xfrm rot="2093903">
                    <a:off x="6126008" y="3297505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" name="Pentagon 117"/>
                  <p:cNvSpPr/>
                  <p:nvPr/>
                </p:nvSpPr>
                <p:spPr>
                  <a:xfrm rot="7482643">
                    <a:off x="5436713" y="4170856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31" name="Rectangle 118"/>
                  <p:cNvSpPr/>
                  <p:nvPr/>
                </p:nvSpPr>
                <p:spPr>
                  <a:xfrm>
                    <a:off x="5486400" y="3659456"/>
                    <a:ext cx="973469" cy="304800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32" name="Oval 1031"/>
                  <p:cNvSpPr/>
                  <p:nvPr/>
                </p:nvSpPr>
                <p:spPr>
                  <a:xfrm>
                    <a:off x="5046330" y="3659456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33" name="Flowchart: Decision 1032"/>
                  <p:cNvSpPr/>
                  <p:nvPr/>
                </p:nvSpPr>
                <p:spPr>
                  <a:xfrm rot="18232967">
                    <a:off x="4431095" y="826705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4" name="Snip Diagonal Corner Rectangle 1033"/>
                  <p:cNvSpPr/>
                  <p:nvPr/>
                </p:nvSpPr>
                <p:spPr>
                  <a:xfrm>
                    <a:off x="6172200" y="2516456"/>
                    <a:ext cx="457200" cy="457200"/>
                  </a:xfrm>
                  <a:prstGeom prst="snip2DiagRect">
                    <a:avLst>
                      <a:gd name="adj1" fmla="val 0"/>
                      <a:gd name="adj2" fmla="val 500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5" name="Snip Diagonal Corner Rectangle 1034"/>
                  <p:cNvSpPr/>
                  <p:nvPr/>
                </p:nvSpPr>
                <p:spPr>
                  <a:xfrm rot="5400000">
                    <a:off x="5334000" y="2516456"/>
                    <a:ext cx="457200" cy="457200"/>
                  </a:xfrm>
                  <a:prstGeom prst="snip2DiagRect">
                    <a:avLst>
                      <a:gd name="adj1" fmla="val 0"/>
                      <a:gd name="adj2" fmla="val 500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6" name="Oval 1035"/>
                  <p:cNvSpPr/>
                  <p:nvPr/>
                </p:nvSpPr>
                <p:spPr>
                  <a:xfrm>
                    <a:off x="5503530" y="1373456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7" name="Flowchart: Punched Tape 1036"/>
                  <p:cNvSpPr/>
                  <p:nvPr/>
                </p:nvSpPr>
                <p:spPr>
                  <a:xfrm>
                    <a:off x="5486400" y="1297256"/>
                    <a:ext cx="914400" cy="685800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8" name="Flowchart: Punched Tape 1037"/>
                  <p:cNvSpPr/>
                  <p:nvPr/>
                </p:nvSpPr>
                <p:spPr>
                  <a:xfrm rot="4517940">
                    <a:off x="5961114" y="1851283"/>
                    <a:ext cx="914400" cy="488708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9" name="Flowchart: Punched Tape 1038"/>
                  <p:cNvSpPr/>
                  <p:nvPr/>
                </p:nvSpPr>
                <p:spPr>
                  <a:xfrm rot="17207325" flipH="1">
                    <a:off x="4996245" y="1941987"/>
                    <a:ext cx="914400" cy="519510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0" name="Rounded Rectangle 1039"/>
                  <p:cNvSpPr/>
                  <p:nvPr/>
                </p:nvSpPr>
                <p:spPr>
                  <a:xfrm>
                    <a:off x="5410200" y="1602056"/>
                    <a:ext cx="1066800" cy="228600"/>
                  </a:xfrm>
                  <a:prstGeom prst="roundRect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1" name="Teardrop 1040"/>
                  <p:cNvSpPr/>
                  <p:nvPr/>
                </p:nvSpPr>
                <p:spPr>
                  <a:xfrm rot="18909444">
                    <a:off x="5827320" y="3191330"/>
                    <a:ext cx="274060" cy="215525"/>
                  </a:xfrm>
                  <a:prstGeom prst="teardrop">
                    <a:avLst>
                      <a:gd name="adj" fmla="val 157828"/>
                    </a:avLst>
                  </a:prstGeom>
                  <a:solidFill>
                    <a:srgbClr val="FFCC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91" name="Group 75"/>
                <p:cNvGrpSpPr/>
                <p:nvPr/>
              </p:nvGrpSpPr>
              <p:grpSpPr>
                <a:xfrm>
                  <a:off x="6875029" y="228600"/>
                  <a:ext cx="2268971" cy="5295900"/>
                  <a:chOff x="7086600" y="228600"/>
                  <a:chExt cx="2268971" cy="5295900"/>
                </a:xfrm>
              </p:grpSpPr>
              <p:sp>
                <p:nvSpPr>
                  <p:cNvPr id="992" name="Cloud 991"/>
                  <p:cNvSpPr/>
                  <p:nvPr/>
                </p:nvSpPr>
                <p:spPr>
                  <a:xfrm rot="368239">
                    <a:off x="7564655" y="2140568"/>
                    <a:ext cx="1581282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3" name="Oval 992"/>
                  <p:cNvSpPr/>
                  <p:nvPr/>
                </p:nvSpPr>
                <p:spPr>
                  <a:xfrm rot="12296205" flipH="1">
                    <a:off x="8302185" y="51238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94" name="Oval 993"/>
                  <p:cNvSpPr/>
                  <p:nvPr/>
                </p:nvSpPr>
                <p:spPr>
                  <a:xfrm rot="20660369" flipH="1">
                    <a:off x="7789530" y="51054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95" name="Flowchart: Manual Operation 994"/>
                  <p:cNvSpPr/>
                  <p:nvPr/>
                </p:nvSpPr>
                <p:spPr>
                  <a:xfrm rot="10800000">
                    <a:off x="8322930" y="38862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6" name="Flowchart: Manual Operation 995"/>
                  <p:cNvSpPr/>
                  <p:nvPr/>
                </p:nvSpPr>
                <p:spPr>
                  <a:xfrm rot="10800000">
                    <a:off x="7865730" y="38862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7" name="Oval 996"/>
                  <p:cNvSpPr/>
                  <p:nvPr/>
                </p:nvSpPr>
                <p:spPr>
                  <a:xfrm>
                    <a:off x="72561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98" name="Oval 997"/>
                  <p:cNvSpPr/>
                  <p:nvPr/>
                </p:nvSpPr>
                <p:spPr>
                  <a:xfrm>
                    <a:off x="8932530" y="35052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99" name="Flowchart: Manual Operation 998"/>
                  <p:cNvSpPr/>
                  <p:nvPr/>
                </p:nvSpPr>
                <p:spPr>
                  <a:xfrm rot="12304159">
                    <a:off x="7504749" y="24935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0" name="Flowchart: Manual Operation 999"/>
                  <p:cNvSpPr/>
                  <p:nvPr/>
                </p:nvSpPr>
                <p:spPr>
                  <a:xfrm rot="9066092">
                    <a:off x="8606340" y="24894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1" name="Flowchart: Manual Operation 1000"/>
                  <p:cNvSpPr/>
                  <p:nvPr/>
                </p:nvSpPr>
                <p:spPr>
                  <a:xfrm rot="10800000">
                    <a:off x="7789530" y="25908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2" name="Isosceles Triangle 1001"/>
                  <p:cNvSpPr/>
                  <p:nvPr/>
                </p:nvSpPr>
                <p:spPr>
                  <a:xfrm rot="10800000">
                    <a:off x="809433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3" name="Pentagon 1002"/>
                  <p:cNvSpPr/>
                  <p:nvPr/>
                </p:nvSpPr>
                <p:spPr>
                  <a:xfrm rot="16200000">
                    <a:off x="4798682" y="28384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4" name="Oval 1003"/>
                  <p:cNvSpPr/>
                  <p:nvPr/>
                </p:nvSpPr>
                <p:spPr>
                  <a:xfrm>
                    <a:off x="7408530" y="35814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05" name="Flowchart: Decision 1004"/>
                  <p:cNvSpPr/>
                  <p:nvPr/>
                </p:nvSpPr>
                <p:spPr>
                  <a:xfrm rot="18232967">
                    <a:off x="6793295" y="7486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6" name="Rectangle 1005"/>
                  <p:cNvSpPr/>
                  <p:nvPr/>
                </p:nvSpPr>
                <p:spPr>
                  <a:xfrm rot="3829260">
                    <a:off x="7307739" y="3230569"/>
                    <a:ext cx="2003032" cy="381558"/>
                  </a:xfrm>
                  <a:prstGeom prst="rect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7" name="Cross 1006"/>
                  <p:cNvSpPr/>
                  <p:nvPr/>
                </p:nvSpPr>
                <p:spPr>
                  <a:xfrm rot="2093903">
                    <a:off x="8488208" y="32194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8" name="Pentagon 1007"/>
                  <p:cNvSpPr/>
                  <p:nvPr/>
                </p:nvSpPr>
                <p:spPr>
                  <a:xfrm rot="7482643">
                    <a:off x="7798913" y="40928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09" name="Rectangle 1008"/>
                  <p:cNvSpPr/>
                  <p:nvPr/>
                </p:nvSpPr>
                <p:spPr>
                  <a:xfrm>
                    <a:off x="7865731" y="3581400"/>
                    <a:ext cx="10668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1010" name="Pentagon 1009"/>
                  <p:cNvSpPr/>
                  <p:nvPr/>
                </p:nvSpPr>
                <p:spPr>
                  <a:xfrm rot="4402021">
                    <a:off x="8459525" y="4448200"/>
                    <a:ext cx="479078" cy="237903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1" name="Pentagon 1010"/>
                  <p:cNvSpPr/>
                  <p:nvPr/>
                </p:nvSpPr>
                <p:spPr>
                  <a:xfrm rot="4402021">
                    <a:off x="8553600" y="4411814"/>
                    <a:ext cx="479078" cy="237903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2" name="Pentagon 1011"/>
                  <p:cNvSpPr/>
                  <p:nvPr/>
                </p:nvSpPr>
                <p:spPr>
                  <a:xfrm rot="4402021">
                    <a:off x="8683564" y="4387104"/>
                    <a:ext cx="479078" cy="157839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3" name="Oval 1012"/>
                  <p:cNvSpPr/>
                  <p:nvPr/>
                </p:nvSpPr>
                <p:spPr>
                  <a:xfrm>
                    <a:off x="7865730" y="12192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4" name="Cloud 1013"/>
                  <p:cNvSpPr/>
                  <p:nvPr/>
                </p:nvSpPr>
                <p:spPr>
                  <a:xfrm rot="6999720">
                    <a:off x="7251567" y="1658973"/>
                    <a:ext cx="1277129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5" name="Cloud 1014"/>
                  <p:cNvSpPr/>
                  <p:nvPr/>
                </p:nvSpPr>
                <p:spPr>
                  <a:xfrm rot="4583596">
                    <a:off x="8124435" y="1636178"/>
                    <a:ext cx="1277129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6" name="Rounded Rectangle 1015"/>
                  <p:cNvSpPr/>
                  <p:nvPr/>
                </p:nvSpPr>
                <p:spPr>
                  <a:xfrm>
                    <a:off x="7772400" y="1447800"/>
                    <a:ext cx="1143000" cy="2286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7" name="Cloud 1016"/>
                  <p:cNvSpPr/>
                  <p:nvPr/>
                </p:nvSpPr>
                <p:spPr>
                  <a:xfrm>
                    <a:off x="7924800" y="1143000"/>
                    <a:ext cx="914400" cy="533400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84" name="Group 176"/>
              <p:cNvGrpSpPr/>
              <p:nvPr/>
            </p:nvGrpSpPr>
            <p:grpSpPr>
              <a:xfrm>
                <a:off x="381000" y="304800"/>
                <a:ext cx="3505200" cy="2201985"/>
                <a:chOff x="228600" y="228600"/>
                <a:chExt cx="8915400" cy="5600700"/>
              </a:xfrm>
            </p:grpSpPr>
            <p:grpSp>
              <p:nvGrpSpPr>
                <p:cNvPr id="838" name="Group 111"/>
                <p:cNvGrpSpPr/>
                <p:nvPr/>
              </p:nvGrpSpPr>
              <p:grpSpPr>
                <a:xfrm>
                  <a:off x="228600" y="533400"/>
                  <a:ext cx="2268971" cy="5295900"/>
                  <a:chOff x="304800" y="457200"/>
                  <a:chExt cx="2268971" cy="5295900"/>
                </a:xfrm>
              </p:grpSpPr>
              <p:sp>
                <p:nvSpPr>
                  <p:cNvPr id="959" name="Oval 2"/>
                  <p:cNvSpPr/>
                  <p:nvPr/>
                </p:nvSpPr>
                <p:spPr>
                  <a:xfrm rot="12296205" flipH="1">
                    <a:off x="1557394" y="5364457"/>
                    <a:ext cx="476614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60" name="Oval 3"/>
                  <p:cNvSpPr/>
                  <p:nvPr/>
                </p:nvSpPr>
                <p:spPr>
                  <a:xfrm rot="20660369" flipH="1">
                    <a:off x="1110093" y="5335602"/>
                    <a:ext cx="437957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61" name="Flowchart: Manual Operation 4"/>
                  <p:cNvSpPr/>
                  <p:nvPr/>
                </p:nvSpPr>
                <p:spPr>
                  <a:xfrm rot="10800000">
                    <a:off x="1541130" y="41148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2" name="Flowchart: Manual Operation 5"/>
                  <p:cNvSpPr/>
                  <p:nvPr/>
                </p:nvSpPr>
                <p:spPr>
                  <a:xfrm rot="10800000">
                    <a:off x="1083930" y="4114800"/>
                    <a:ext cx="51627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3" name="Oval 6"/>
                  <p:cNvSpPr/>
                  <p:nvPr/>
                </p:nvSpPr>
                <p:spPr>
                  <a:xfrm>
                    <a:off x="474330" y="38100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64" name="Oval 7"/>
                  <p:cNvSpPr/>
                  <p:nvPr/>
                </p:nvSpPr>
                <p:spPr>
                  <a:xfrm>
                    <a:off x="2150730" y="37338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65" name="Flowchart: Manual Operation 8"/>
                  <p:cNvSpPr/>
                  <p:nvPr/>
                </p:nvSpPr>
                <p:spPr>
                  <a:xfrm rot="12304159">
                    <a:off x="782018" y="2645925"/>
                    <a:ext cx="548201" cy="12954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6" name="Flowchart: Manual Operation 9"/>
                  <p:cNvSpPr/>
                  <p:nvPr/>
                </p:nvSpPr>
                <p:spPr>
                  <a:xfrm rot="9407679">
                    <a:off x="1757037" y="2646402"/>
                    <a:ext cx="548201" cy="12954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7" name="Flowchart: Manual Operation 10"/>
                  <p:cNvSpPr/>
                  <p:nvPr/>
                </p:nvSpPr>
                <p:spPr>
                  <a:xfrm rot="10800000">
                    <a:off x="1007730" y="2667000"/>
                    <a:ext cx="1066800" cy="21336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8" name="Isosceles Triangle 11"/>
                  <p:cNvSpPr/>
                  <p:nvPr/>
                </p:nvSpPr>
                <p:spPr>
                  <a:xfrm rot="10800000">
                    <a:off x="1312530" y="27432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9" name="Cross 12"/>
                  <p:cNvSpPr/>
                  <p:nvPr/>
                </p:nvSpPr>
                <p:spPr>
                  <a:xfrm rot="2093903">
                    <a:off x="1706408" y="34480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0" name="Pentagon 13"/>
                  <p:cNvSpPr/>
                  <p:nvPr/>
                </p:nvSpPr>
                <p:spPr>
                  <a:xfrm rot="7482643">
                    <a:off x="1017113" y="43214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71" name="Rectangle 14"/>
                  <p:cNvSpPr/>
                  <p:nvPr/>
                </p:nvSpPr>
                <p:spPr>
                  <a:xfrm>
                    <a:off x="1083931" y="3810000"/>
                    <a:ext cx="973469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72" name="Pentagon 15"/>
                  <p:cNvSpPr/>
                  <p:nvPr/>
                </p:nvSpPr>
                <p:spPr>
                  <a:xfrm rot="16200000">
                    <a:off x="-1983118" y="30670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3" name="Oval 16"/>
                  <p:cNvSpPr/>
                  <p:nvPr/>
                </p:nvSpPr>
                <p:spPr>
                  <a:xfrm>
                    <a:off x="626730" y="38100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74" name="Oval 17"/>
                  <p:cNvSpPr/>
                  <p:nvPr/>
                </p:nvSpPr>
                <p:spPr>
                  <a:xfrm>
                    <a:off x="1083930" y="1524000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5" name="Moon 20"/>
                  <p:cNvSpPr/>
                  <p:nvPr/>
                </p:nvSpPr>
                <p:spPr>
                  <a:xfrm rot="10238857">
                    <a:off x="1769730" y="1676400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6" name="Flowchart: Delay 21"/>
                  <p:cNvSpPr/>
                  <p:nvPr/>
                </p:nvSpPr>
                <p:spPr>
                  <a:xfrm rot="16200000">
                    <a:off x="1247281" y="1092948"/>
                    <a:ext cx="470344" cy="1174197"/>
                  </a:xfrm>
                  <a:prstGeom prst="flowChartDelay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7" name="Moon 22"/>
                  <p:cNvSpPr/>
                  <p:nvPr/>
                </p:nvSpPr>
                <p:spPr>
                  <a:xfrm rot="10649429" flipH="1">
                    <a:off x="798930" y="1762171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8" name="Rectangle 23"/>
                  <p:cNvSpPr/>
                  <p:nvPr/>
                </p:nvSpPr>
                <p:spPr>
                  <a:xfrm>
                    <a:off x="855330" y="1676400"/>
                    <a:ext cx="12192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79" name="Flowchart: Decision 24"/>
                  <p:cNvSpPr/>
                  <p:nvPr/>
                </p:nvSpPr>
                <p:spPr>
                  <a:xfrm rot="18232967">
                    <a:off x="11495" y="9772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980" name="Group 103"/>
                  <p:cNvGrpSpPr/>
                  <p:nvPr/>
                </p:nvGrpSpPr>
                <p:grpSpPr>
                  <a:xfrm>
                    <a:off x="838200" y="1676400"/>
                    <a:ext cx="1286164" cy="304800"/>
                    <a:chOff x="457200" y="1600200"/>
                    <a:chExt cx="8229600" cy="1752600"/>
                  </a:xfrm>
                  <a:noFill/>
                </p:grpSpPr>
                <p:sp>
                  <p:nvSpPr>
                    <p:cNvPr id="981" name="Plaque 980"/>
                    <p:cNvSpPr/>
                    <p:nvPr/>
                  </p:nvSpPr>
                  <p:spPr>
                    <a:xfrm>
                      <a:off x="457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2" name="Plaque 981"/>
                    <p:cNvSpPr/>
                    <p:nvPr/>
                  </p:nvSpPr>
                  <p:spPr>
                    <a:xfrm>
                      <a:off x="1295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3" name="Plaque 982"/>
                    <p:cNvSpPr/>
                    <p:nvPr/>
                  </p:nvSpPr>
                  <p:spPr>
                    <a:xfrm>
                      <a:off x="2362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4" name="Plaque 983"/>
                    <p:cNvSpPr/>
                    <p:nvPr/>
                  </p:nvSpPr>
                  <p:spPr>
                    <a:xfrm>
                      <a:off x="34290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5" name="Plaque 984"/>
                    <p:cNvSpPr/>
                    <p:nvPr/>
                  </p:nvSpPr>
                  <p:spPr>
                    <a:xfrm>
                      <a:off x="44958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6" name="Plaque 985"/>
                    <p:cNvSpPr/>
                    <p:nvPr/>
                  </p:nvSpPr>
                  <p:spPr>
                    <a:xfrm>
                      <a:off x="55626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7" name="Plaque 986"/>
                    <p:cNvSpPr/>
                    <p:nvPr/>
                  </p:nvSpPr>
                  <p:spPr>
                    <a:xfrm>
                      <a:off x="6629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839" name="Group 116"/>
                <p:cNvGrpSpPr/>
                <p:nvPr/>
              </p:nvGrpSpPr>
              <p:grpSpPr>
                <a:xfrm>
                  <a:off x="2590800" y="1219200"/>
                  <a:ext cx="2116571" cy="4361885"/>
                  <a:chOff x="2590800" y="1219200"/>
                  <a:chExt cx="2116571" cy="4361885"/>
                </a:xfrm>
              </p:grpSpPr>
              <p:sp>
                <p:nvSpPr>
                  <p:cNvPr id="937" name="Oval 936"/>
                  <p:cNvSpPr/>
                  <p:nvPr/>
                </p:nvSpPr>
                <p:spPr>
                  <a:xfrm rot="12296205" flipH="1">
                    <a:off x="3636854" y="5200085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38" name="Oval 937"/>
                  <p:cNvSpPr/>
                  <p:nvPr/>
                </p:nvSpPr>
                <p:spPr>
                  <a:xfrm rot="20660369" flipH="1">
                    <a:off x="3241922" y="517032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39" name="Flowchart: Manual Operation 938"/>
                  <p:cNvSpPr/>
                  <p:nvPr/>
                </p:nvSpPr>
                <p:spPr>
                  <a:xfrm rot="10800000">
                    <a:off x="36747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0" name="Flowchart: Manual Operation 939"/>
                  <p:cNvSpPr/>
                  <p:nvPr/>
                </p:nvSpPr>
                <p:spPr>
                  <a:xfrm rot="10800000">
                    <a:off x="3217530" y="3962400"/>
                    <a:ext cx="592470" cy="1371600"/>
                  </a:xfrm>
                  <a:prstGeom prst="flowChartManualOperation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1" name="Oval 940"/>
                  <p:cNvSpPr/>
                  <p:nvPr/>
                </p:nvSpPr>
                <p:spPr>
                  <a:xfrm>
                    <a:off x="25908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42" name="Oval 941"/>
                  <p:cNvSpPr/>
                  <p:nvPr/>
                </p:nvSpPr>
                <p:spPr>
                  <a:xfrm>
                    <a:off x="42843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43" name="Flowchart: Manual Operation 942"/>
                  <p:cNvSpPr/>
                  <p:nvPr/>
                </p:nvSpPr>
                <p:spPr>
                  <a:xfrm rot="12653049">
                    <a:off x="2904501" y="2396130"/>
                    <a:ext cx="548201" cy="1482240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4" name="Flowchart: Manual Operation 943"/>
                  <p:cNvSpPr/>
                  <p:nvPr/>
                </p:nvSpPr>
                <p:spPr>
                  <a:xfrm rot="9116100">
                    <a:off x="3927171" y="2441695"/>
                    <a:ext cx="548201" cy="1427048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5" name="Flowchart: Manual Operation 284"/>
                  <p:cNvSpPr/>
                  <p:nvPr/>
                </p:nvSpPr>
                <p:spPr>
                  <a:xfrm rot="10800000">
                    <a:off x="3141330" y="2438400"/>
                    <a:ext cx="1066800" cy="2209800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6" name="Isosceles Triangle 285"/>
                  <p:cNvSpPr/>
                  <p:nvPr/>
                </p:nvSpPr>
                <p:spPr>
                  <a:xfrm rot="10800000">
                    <a:off x="342900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947" name="Group 112"/>
                  <p:cNvGrpSpPr/>
                  <p:nvPr/>
                </p:nvGrpSpPr>
                <p:grpSpPr>
                  <a:xfrm rot="17772307">
                    <a:off x="3397060" y="3146415"/>
                    <a:ext cx="766600" cy="1425073"/>
                    <a:chOff x="3551491" y="3295649"/>
                    <a:chExt cx="766600" cy="1425073"/>
                  </a:xfrm>
                </p:grpSpPr>
                <p:sp>
                  <p:nvSpPr>
                    <p:cNvPr id="957" name="Cross 956"/>
                    <p:cNvSpPr/>
                    <p:nvPr/>
                  </p:nvSpPr>
                  <p:spPr>
                    <a:xfrm rot="2093903">
                      <a:off x="3840008" y="3295649"/>
                      <a:ext cx="478083" cy="461669"/>
                    </a:xfrm>
                    <a:prstGeom prst="plus">
                      <a:avLst>
                        <a:gd name="adj" fmla="val 39769"/>
                      </a:avLst>
                    </a:pr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8" name="Pentagon 957"/>
                    <p:cNvSpPr/>
                    <p:nvPr/>
                  </p:nvSpPr>
                  <p:spPr>
                    <a:xfrm rot="7482643">
                      <a:off x="3150713" y="4169000"/>
                      <a:ext cx="952500" cy="150943"/>
                    </a:xfrm>
                    <a:prstGeom prst="homePlat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</p:grpSp>
              <p:sp>
                <p:nvSpPr>
                  <p:cNvPr id="948" name="Rectangle 947"/>
                  <p:cNvSpPr/>
                  <p:nvPr/>
                </p:nvSpPr>
                <p:spPr>
                  <a:xfrm>
                    <a:off x="3217532" y="3657600"/>
                    <a:ext cx="929596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49" name="Oval 948"/>
                  <p:cNvSpPr/>
                  <p:nvPr/>
                </p:nvSpPr>
                <p:spPr>
                  <a:xfrm>
                    <a:off x="3217530" y="12954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0" name="Cloud 949"/>
                  <p:cNvSpPr/>
                  <p:nvPr/>
                </p:nvSpPr>
                <p:spPr>
                  <a:xfrm rot="17650418">
                    <a:off x="2802975" y="1508002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1" name="Cloud 950"/>
                  <p:cNvSpPr/>
                  <p:nvPr/>
                </p:nvSpPr>
                <p:spPr>
                  <a:xfrm rot="4179572">
                    <a:off x="3699580" y="1503503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2" name="Rectangle 951"/>
                  <p:cNvSpPr/>
                  <p:nvPr/>
                </p:nvSpPr>
                <p:spPr>
                  <a:xfrm>
                    <a:off x="2971800" y="1524000"/>
                    <a:ext cx="1295400" cy="228600"/>
                  </a:xfrm>
                  <a:prstGeom prst="rect">
                    <a:avLst/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53" name="Cloud 952"/>
                  <p:cNvSpPr/>
                  <p:nvPr/>
                </p:nvSpPr>
                <p:spPr>
                  <a:xfrm>
                    <a:off x="3276600" y="1219200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954" name="Group 115"/>
                  <p:cNvGrpSpPr/>
                  <p:nvPr/>
                </p:nvGrpSpPr>
                <p:grpSpPr>
                  <a:xfrm>
                    <a:off x="2895600" y="1524000"/>
                    <a:ext cx="228600" cy="381000"/>
                    <a:chOff x="2286000" y="381000"/>
                    <a:chExt cx="457200" cy="762000"/>
                  </a:xfrm>
                </p:grpSpPr>
                <p:sp>
                  <p:nvSpPr>
                    <p:cNvPr id="955" name="Trapezoid 954"/>
                    <p:cNvSpPr/>
                    <p:nvPr/>
                  </p:nvSpPr>
                  <p:spPr>
                    <a:xfrm>
                      <a:off x="2286000" y="685800"/>
                      <a:ext cx="457200" cy="4572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6" name="Oval 955"/>
                    <p:cNvSpPr/>
                    <p:nvPr/>
                  </p:nvSpPr>
                  <p:spPr>
                    <a:xfrm>
                      <a:off x="2286000" y="381000"/>
                      <a:ext cx="457200" cy="3810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840" name="Group 118"/>
                <p:cNvGrpSpPr/>
                <p:nvPr/>
              </p:nvGrpSpPr>
              <p:grpSpPr>
                <a:xfrm>
                  <a:off x="4953000" y="1219200"/>
                  <a:ext cx="1947041" cy="4346582"/>
                  <a:chOff x="4953000" y="1219200"/>
                  <a:chExt cx="1947041" cy="4346582"/>
                </a:xfrm>
              </p:grpSpPr>
              <p:sp>
                <p:nvSpPr>
                  <p:cNvPr id="919" name="Oval 33"/>
                  <p:cNvSpPr/>
                  <p:nvPr/>
                </p:nvSpPr>
                <p:spPr>
                  <a:xfrm rot="12296205" flipH="1">
                    <a:off x="6002438" y="5184782"/>
                    <a:ext cx="460803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20" name="Oval 34"/>
                  <p:cNvSpPr/>
                  <p:nvPr/>
                </p:nvSpPr>
                <p:spPr>
                  <a:xfrm rot="20660369" flipH="1">
                    <a:off x="5529312" y="5180425"/>
                    <a:ext cx="458526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21" name="Flowchart: Manual Operation 35"/>
                  <p:cNvSpPr/>
                  <p:nvPr/>
                </p:nvSpPr>
                <p:spPr>
                  <a:xfrm rot="10800000">
                    <a:off x="59607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2" name="Flowchart: Manual Operation 36"/>
                  <p:cNvSpPr/>
                  <p:nvPr/>
                </p:nvSpPr>
                <p:spPr>
                  <a:xfrm rot="10800000">
                    <a:off x="5503530" y="3964256"/>
                    <a:ext cx="51627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3" name="Oval 37"/>
                  <p:cNvSpPr/>
                  <p:nvPr/>
                </p:nvSpPr>
                <p:spPr>
                  <a:xfrm>
                    <a:off x="49530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24" name="Oval 38"/>
                  <p:cNvSpPr/>
                  <p:nvPr/>
                </p:nvSpPr>
                <p:spPr>
                  <a:xfrm>
                    <a:off x="647700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25" name="Flowchart: Manual Operation 39"/>
                  <p:cNvSpPr/>
                  <p:nvPr/>
                </p:nvSpPr>
                <p:spPr>
                  <a:xfrm rot="12304159">
                    <a:off x="5218626" y="2489743"/>
                    <a:ext cx="548201" cy="1375677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6" name="Flowchart: Manual Operation 40"/>
                  <p:cNvSpPr/>
                  <p:nvPr/>
                </p:nvSpPr>
                <p:spPr>
                  <a:xfrm rot="9407679">
                    <a:off x="6132462" y="2411228"/>
                    <a:ext cx="548201" cy="1457957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7" name="Flowchart: Manual Operation 41"/>
                  <p:cNvSpPr/>
                  <p:nvPr/>
                </p:nvSpPr>
                <p:spPr>
                  <a:xfrm rot="10800000">
                    <a:off x="5427330" y="2438400"/>
                    <a:ext cx="1066800" cy="2211656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8" name="Isosceles Triangle 42"/>
                  <p:cNvSpPr/>
                  <p:nvPr/>
                </p:nvSpPr>
                <p:spPr>
                  <a:xfrm rot="10800000">
                    <a:off x="571500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9" name="Cross 43"/>
                  <p:cNvSpPr/>
                  <p:nvPr/>
                </p:nvSpPr>
                <p:spPr>
                  <a:xfrm rot="2093903">
                    <a:off x="6126008" y="3297505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0" name="Pentagon 44"/>
                  <p:cNvSpPr/>
                  <p:nvPr/>
                </p:nvSpPr>
                <p:spPr>
                  <a:xfrm rot="7482643">
                    <a:off x="5436713" y="4170856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31" name="Rectangle 45"/>
                  <p:cNvSpPr/>
                  <p:nvPr/>
                </p:nvSpPr>
                <p:spPr>
                  <a:xfrm>
                    <a:off x="5486400" y="3659456"/>
                    <a:ext cx="973469" cy="304800"/>
                  </a:xfrm>
                  <a:prstGeom prst="rect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932" name="Oval 50"/>
                  <p:cNvSpPr/>
                  <p:nvPr/>
                </p:nvSpPr>
                <p:spPr>
                  <a:xfrm>
                    <a:off x="5503530" y="1373456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3" name="Flowchart: Punched Tape 52"/>
                  <p:cNvSpPr/>
                  <p:nvPr/>
                </p:nvSpPr>
                <p:spPr>
                  <a:xfrm rot="4517940">
                    <a:off x="5961114" y="1851283"/>
                    <a:ext cx="914400" cy="488708"/>
                  </a:xfrm>
                  <a:prstGeom prst="flowChartPunchedTap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4" name="Flowchart: Punched Tape 53"/>
                  <p:cNvSpPr/>
                  <p:nvPr/>
                </p:nvSpPr>
                <p:spPr>
                  <a:xfrm rot="17207325" flipH="1">
                    <a:off x="4996245" y="1941987"/>
                    <a:ext cx="914400" cy="519510"/>
                  </a:xfrm>
                  <a:prstGeom prst="flowChartPunchedTap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5" name="Oval 934"/>
                  <p:cNvSpPr/>
                  <p:nvPr/>
                </p:nvSpPr>
                <p:spPr>
                  <a:xfrm>
                    <a:off x="5410200" y="1219200"/>
                    <a:ext cx="1066800" cy="609600"/>
                  </a:xfrm>
                  <a:prstGeom prst="ellips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6" name="Rounded Rectangle 54"/>
                  <p:cNvSpPr/>
                  <p:nvPr/>
                </p:nvSpPr>
                <p:spPr>
                  <a:xfrm>
                    <a:off x="5410200" y="1602056"/>
                    <a:ext cx="1066800" cy="228600"/>
                  </a:xfrm>
                  <a:prstGeom prst="roundRect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1" name="Group 136"/>
                <p:cNvGrpSpPr/>
                <p:nvPr/>
              </p:nvGrpSpPr>
              <p:grpSpPr>
                <a:xfrm>
                  <a:off x="6875029" y="228600"/>
                  <a:ext cx="2268971" cy="5295900"/>
                  <a:chOff x="6875029" y="228600"/>
                  <a:chExt cx="2268971" cy="5295900"/>
                </a:xfrm>
              </p:grpSpPr>
              <p:grpSp>
                <p:nvGrpSpPr>
                  <p:cNvPr id="886" name="Group 75"/>
                  <p:cNvGrpSpPr/>
                  <p:nvPr/>
                </p:nvGrpSpPr>
                <p:grpSpPr>
                  <a:xfrm>
                    <a:off x="6875029" y="228600"/>
                    <a:ext cx="2268971" cy="5295900"/>
                    <a:chOff x="7086600" y="228600"/>
                    <a:chExt cx="2268971" cy="5295900"/>
                  </a:xfrm>
                </p:grpSpPr>
                <p:sp>
                  <p:nvSpPr>
                    <p:cNvPr id="896" name="Cloud 6"/>
                    <p:cNvSpPr/>
                    <p:nvPr/>
                  </p:nvSpPr>
                  <p:spPr>
                    <a:xfrm rot="368239">
                      <a:off x="7558016" y="2131618"/>
                      <a:ext cx="1420971" cy="607651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7" name="Oval 7"/>
                    <p:cNvSpPr/>
                    <p:nvPr/>
                  </p:nvSpPr>
                  <p:spPr>
                    <a:xfrm rot="12296205" flipH="1">
                      <a:off x="8302185" y="5123886"/>
                      <a:ext cx="533400" cy="3810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898" name="Oval 8"/>
                    <p:cNvSpPr/>
                    <p:nvPr/>
                  </p:nvSpPr>
                  <p:spPr>
                    <a:xfrm rot="20660369" flipH="1">
                      <a:off x="7789530" y="5105400"/>
                      <a:ext cx="533400" cy="3810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899" name="Flowchart: Manual Operation 9"/>
                    <p:cNvSpPr/>
                    <p:nvPr/>
                  </p:nvSpPr>
                  <p:spPr>
                    <a:xfrm rot="10800000">
                      <a:off x="8322930" y="3886200"/>
                      <a:ext cx="457200" cy="1371600"/>
                    </a:xfrm>
                    <a:prstGeom prst="flowChartManualOperation">
                      <a:avLst/>
                    </a:prstGeom>
                    <a:solidFill>
                      <a:srgbClr val="CC99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0" name="Flowchart: Manual Operation 10"/>
                    <p:cNvSpPr/>
                    <p:nvPr/>
                  </p:nvSpPr>
                  <p:spPr>
                    <a:xfrm rot="10800000">
                      <a:off x="7865729" y="3886200"/>
                      <a:ext cx="575441" cy="1371600"/>
                    </a:xfrm>
                    <a:prstGeom prst="flowChartManualOperation">
                      <a:avLst/>
                    </a:prstGeom>
                    <a:solidFill>
                      <a:srgbClr val="CC99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1" name="Oval 11"/>
                    <p:cNvSpPr/>
                    <p:nvPr/>
                  </p:nvSpPr>
                  <p:spPr>
                    <a:xfrm>
                      <a:off x="7256130" y="3581400"/>
                      <a:ext cx="423041" cy="3810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902" name="Oval 12"/>
                    <p:cNvSpPr/>
                    <p:nvPr/>
                  </p:nvSpPr>
                  <p:spPr>
                    <a:xfrm>
                      <a:off x="8932530" y="3505200"/>
                      <a:ext cx="423041" cy="3810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903" name="Flowchart: Manual Operation 13"/>
                    <p:cNvSpPr/>
                    <p:nvPr/>
                  </p:nvSpPr>
                  <p:spPr>
                    <a:xfrm rot="12304159">
                      <a:off x="7504749" y="2493524"/>
                      <a:ext cx="548201" cy="12954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4" name="Flowchart: Manual Operation 14"/>
                    <p:cNvSpPr/>
                    <p:nvPr/>
                  </p:nvSpPr>
                  <p:spPr>
                    <a:xfrm rot="9066092">
                      <a:off x="8606340" y="2489403"/>
                      <a:ext cx="548201" cy="12954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5" name="Flowchart: Manual Operation 15"/>
                    <p:cNvSpPr/>
                    <p:nvPr/>
                  </p:nvSpPr>
                  <p:spPr>
                    <a:xfrm rot="10800000">
                      <a:off x="7789530" y="2590800"/>
                      <a:ext cx="1066800" cy="19812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6" name="Isosceles Triangle 16"/>
                    <p:cNvSpPr/>
                    <p:nvPr/>
                  </p:nvSpPr>
                  <p:spPr>
                    <a:xfrm rot="10800000">
                      <a:off x="8094330" y="2514600"/>
                      <a:ext cx="533400" cy="533400"/>
                    </a:xfrm>
                    <a:prstGeom prst="triangl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7" name="Pentagon 17"/>
                    <p:cNvSpPr/>
                    <p:nvPr/>
                  </p:nvSpPr>
                  <p:spPr>
                    <a:xfrm rot="16200000">
                      <a:off x="4798682" y="2838450"/>
                      <a:ext cx="5295900" cy="76200"/>
                    </a:xfrm>
                    <a:prstGeom prst="homePlate">
                      <a:avLst>
                        <a:gd name="adj" fmla="val 90910"/>
                      </a:avLst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08" name="Oval 18"/>
                    <p:cNvSpPr/>
                    <p:nvPr/>
                  </p:nvSpPr>
                  <p:spPr>
                    <a:xfrm>
                      <a:off x="7408530" y="3581400"/>
                      <a:ext cx="181303" cy="3048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909" name="Flowchart: Decision 19"/>
                    <p:cNvSpPr/>
                    <p:nvPr/>
                  </p:nvSpPr>
                  <p:spPr>
                    <a:xfrm rot="18232967">
                      <a:off x="6793295" y="748649"/>
                      <a:ext cx="833999" cy="247389"/>
                    </a:xfrm>
                    <a:prstGeom prst="flowChartDecision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0" name="Rectangle 20"/>
                    <p:cNvSpPr/>
                    <p:nvPr/>
                  </p:nvSpPr>
                  <p:spPr>
                    <a:xfrm rot="3829260">
                      <a:off x="7307739" y="3230569"/>
                      <a:ext cx="2003032" cy="381558"/>
                    </a:xfrm>
                    <a:prstGeom prst="rect">
                      <a:avLst/>
                    </a:prstGeom>
                    <a:solidFill>
                      <a:srgbClr val="ECF2AE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1" name="Cross 21"/>
                    <p:cNvSpPr/>
                    <p:nvPr/>
                  </p:nvSpPr>
                  <p:spPr>
                    <a:xfrm rot="2093903">
                      <a:off x="8488208" y="3219449"/>
                      <a:ext cx="478083" cy="461669"/>
                    </a:xfrm>
                    <a:prstGeom prst="plus">
                      <a:avLst>
                        <a:gd name="adj" fmla="val 39769"/>
                      </a:avLst>
                    </a:pr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2" name="Pentagon 22"/>
                    <p:cNvSpPr/>
                    <p:nvPr/>
                  </p:nvSpPr>
                  <p:spPr>
                    <a:xfrm rot="7482643">
                      <a:off x="7798913" y="4092800"/>
                      <a:ext cx="952500" cy="150943"/>
                    </a:xfrm>
                    <a:prstGeom prst="homePlat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913" name="Rectangle 23"/>
                    <p:cNvSpPr/>
                    <p:nvPr/>
                  </p:nvSpPr>
                  <p:spPr>
                    <a:xfrm>
                      <a:off x="7865731" y="3581400"/>
                      <a:ext cx="1066800" cy="304800"/>
                    </a:xfrm>
                    <a:prstGeom prst="rect">
                      <a:avLst/>
                    </a:prstGeom>
                    <a:solidFill>
                      <a:schemeClr val="bg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914" name="Oval 27"/>
                    <p:cNvSpPr/>
                    <p:nvPr/>
                  </p:nvSpPr>
                  <p:spPr>
                    <a:xfrm>
                      <a:off x="7865730" y="1219200"/>
                      <a:ext cx="914400" cy="14478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5" name="Cloud 28"/>
                    <p:cNvSpPr/>
                    <p:nvPr/>
                  </p:nvSpPr>
                  <p:spPr>
                    <a:xfrm rot="6999720">
                      <a:off x="7251567" y="1658973"/>
                      <a:ext cx="1277129" cy="474875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6" name="Cloud 29"/>
                    <p:cNvSpPr/>
                    <p:nvPr/>
                  </p:nvSpPr>
                  <p:spPr>
                    <a:xfrm rot="4583596">
                      <a:off x="8124435" y="1636178"/>
                      <a:ext cx="1277129" cy="474875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7" name="Rounded Rectangle 30"/>
                    <p:cNvSpPr/>
                    <p:nvPr/>
                  </p:nvSpPr>
                  <p:spPr>
                    <a:xfrm>
                      <a:off x="7772400" y="1447800"/>
                      <a:ext cx="1143000" cy="22860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ECF2AE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8" name="Cloud 31"/>
                    <p:cNvSpPr/>
                    <p:nvPr/>
                  </p:nvSpPr>
                  <p:spPr>
                    <a:xfrm>
                      <a:off x="7924800" y="1143000"/>
                      <a:ext cx="914400" cy="533400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87" name="Group 121"/>
                  <p:cNvGrpSpPr/>
                  <p:nvPr/>
                </p:nvGrpSpPr>
                <p:grpSpPr>
                  <a:xfrm>
                    <a:off x="8305800" y="4267200"/>
                    <a:ext cx="152400" cy="381000"/>
                    <a:chOff x="7696200" y="5791200"/>
                    <a:chExt cx="228600" cy="381000"/>
                  </a:xfrm>
                </p:grpSpPr>
                <p:sp>
                  <p:nvSpPr>
                    <p:cNvPr id="894" name="Trapezoid 893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5" name="Oval 894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88" name="Group 122"/>
                  <p:cNvGrpSpPr/>
                  <p:nvPr/>
                </p:nvGrpSpPr>
                <p:grpSpPr>
                  <a:xfrm>
                    <a:off x="8458200" y="4191000"/>
                    <a:ext cx="152400" cy="381000"/>
                    <a:chOff x="7696200" y="5791200"/>
                    <a:chExt cx="228600" cy="381000"/>
                  </a:xfrm>
                </p:grpSpPr>
                <p:sp>
                  <p:nvSpPr>
                    <p:cNvPr id="892" name="Trapezoid 891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3" name="Oval 892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89" name="Group 125"/>
                  <p:cNvGrpSpPr/>
                  <p:nvPr/>
                </p:nvGrpSpPr>
                <p:grpSpPr>
                  <a:xfrm rot="20208952">
                    <a:off x="8595152" y="4133846"/>
                    <a:ext cx="167099" cy="342908"/>
                    <a:chOff x="7696200" y="5791200"/>
                    <a:chExt cx="228600" cy="381000"/>
                  </a:xfrm>
                </p:grpSpPr>
                <p:sp>
                  <p:nvSpPr>
                    <p:cNvPr id="890" name="Trapezoid 889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1" name="Oval 890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842" name="Group 128"/>
                <p:cNvGrpSpPr/>
                <p:nvPr/>
              </p:nvGrpSpPr>
              <p:grpSpPr>
                <a:xfrm>
                  <a:off x="5410200" y="1600200"/>
                  <a:ext cx="1066800" cy="228600"/>
                  <a:chOff x="1143000" y="2590800"/>
                  <a:chExt cx="4814341" cy="1375348"/>
                </a:xfrm>
                <a:solidFill>
                  <a:schemeClr val="tx1"/>
                </a:solidFill>
              </p:grpSpPr>
              <p:sp>
                <p:nvSpPr>
                  <p:cNvPr id="879" name="Cross 878"/>
                  <p:cNvSpPr/>
                  <p:nvPr/>
                </p:nvSpPr>
                <p:spPr>
                  <a:xfrm>
                    <a:off x="1143000" y="28956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0" name="Cross 879"/>
                  <p:cNvSpPr/>
                  <p:nvPr/>
                </p:nvSpPr>
                <p:spPr>
                  <a:xfrm>
                    <a:off x="1794407" y="25908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1" name="Cross 880"/>
                  <p:cNvSpPr/>
                  <p:nvPr/>
                </p:nvSpPr>
                <p:spPr>
                  <a:xfrm>
                    <a:off x="2438400" y="29718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2" name="Cross 881"/>
                  <p:cNvSpPr/>
                  <p:nvPr/>
                </p:nvSpPr>
                <p:spPr>
                  <a:xfrm>
                    <a:off x="3082977" y="2614534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3" name="Cross 882"/>
                  <p:cNvSpPr/>
                  <p:nvPr/>
                </p:nvSpPr>
                <p:spPr>
                  <a:xfrm>
                    <a:off x="3738797" y="2975548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4" name="Cross 223"/>
                  <p:cNvSpPr/>
                  <p:nvPr/>
                </p:nvSpPr>
                <p:spPr>
                  <a:xfrm>
                    <a:off x="4383374" y="2613285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5" name="Cross 884"/>
                  <p:cNvSpPr/>
                  <p:nvPr/>
                </p:nvSpPr>
                <p:spPr>
                  <a:xfrm>
                    <a:off x="5042941" y="2973049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3" name="Group 11"/>
                <p:cNvGrpSpPr/>
                <p:nvPr/>
              </p:nvGrpSpPr>
              <p:grpSpPr>
                <a:xfrm rot="1344951">
                  <a:off x="3872918" y="3082674"/>
                  <a:ext cx="838200" cy="1295400"/>
                  <a:chOff x="2209800" y="5562600"/>
                  <a:chExt cx="1676400" cy="2514600"/>
                </a:xfrm>
              </p:grpSpPr>
              <p:sp>
                <p:nvSpPr>
                  <p:cNvPr id="862" name="Hexagon 861"/>
                  <p:cNvSpPr/>
                  <p:nvPr/>
                </p:nvSpPr>
                <p:spPr>
                  <a:xfrm>
                    <a:off x="2209800" y="5562600"/>
                    <a:ext cx="1676400" cy="2514600"/>
                  </a:xfrm>
                  <a:prstGeom prst="hexagon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3" name="Hexagon 862"/>
                  <p:cNvSpPr/>
                  <p:nvPr/>
                </p:nvSpPr>
                <p:spPr>
                  <a:xfrm>
                    <a:off x="2438400" y="5867400"/>
                    <a:ext cx="1270000" cy="1905000"/>
                  </a:xfrm>
                  <a:prstGeom prst="hexagon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4" name="Hexagon 863"/>
                  <p:cNvSpPr/>
                  <p:nvPr/>
                </p:nvSpPr>
                <p:spPr>
                  <a:xfrm>
                    <a:off x="2611582" y="6137564"/>
                    <a:ext cx="914400" cy="13716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65" name="Group 178"/>
                  <p:cNvGrpSpPr/>
                  <p:nvPr/>
                </p:nvGrpSpPr>
                <p:grpSpPr>
                  <a:xfrm>
                    <a:off x="2627416" y="5583382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874" name="Quad Arrow 873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5" name="Quad Arrow 874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6" name="Quad Arrow 875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7" name="Diamond 216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8" name="Diamond 877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66" name="Group 179"/>
                  <p:cNvGrpSpPr/>
                  <p:nvPr/>
                </p:nvGrpSpPr>
                <p:grpSpPr>
                  <a:xfrm>
                    <a:off x="2590800" y="7772400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869" name="Quad Arrow 868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0" name="Quad Arrow 869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1" name="Quad Arrow 870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2" name="Diamond 871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3" name="Diamond 872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67" name="Donut 866"/>
                  <p:cNvSpPr/>
                  <p:nvPr/>
                </p:nvSpPr>
                <p:spPr>
                  <a:xfrm>
                    <a:off x="2704605" y="6479969"/>
                    <a:ext cx="685800" cy="666750"/>
                  </a:xfrm>
                  <a:prstGeom prst="donut">
                    <a:avLst>
                      <a:gd name="adj" fmla="val 11523"/>
                    </a:avLst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68" name="Quad Arrow 867"/>
                  <p:cNvSpPr/>
                  <p:nvPr/>
                </p:nvSpPr>
                <p:spPr>
                  <a:xfrm>
                    <a:off x="2782784" y="6540335"/>
                    <a:ext cx="533400" cy="533400"/>
                  </a:xfrm>
                  <a:prstGeom prst="quadArrow">
                    <a:avLst>
                      <a:gd name="adj1" fmla="val 22500"/>
                      <a:gd name="adj2" fmla="val 22500"/>
                      <a:gd name="adj3" fmla="val 22500"/>
                    </a:avLst>
                  </a:prstGeom>
                  <a:solidFill>
                    <a:srgbClr val="FABD1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4" name="Group 11"/>
                <p:cNvGrpSpPr/>
                <p:nvPr/>
              </p:nvGrpSpPr>
              <p:grpSpPr>
                <a:xfrm rot="1344951">
                  <a:off x="6082718" y="3006475"/>
                  <a:ext cx="838200" cy="1295400"/>
                  <a:chOff x="2209800" y="5562600"/>
                  <a:chExt cx="1676400" cy="2514600"/>
                </a:xfrm>
              </p:grpSpPr>
              <p:sp>
                <p:nvSpPr>
                  <p:cNvPr id="845" name="Hexagon 844"/>
                  <p:cNvSpPr/>
                  <p:nvPr/>
                </p:nvSpPr>
                <p:spPr>
                  <a:xfrm>
                    <a:off x="2209800" y="5562600"/>
                    <a:ext cx="1676400" cy="2514600"/>
                  </a:xfrm>
                  <a:prstGeom prst="hexagon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6" name="Hexagon 845"/>
                  <p:cNvSpPr/>
                  <p:nvPr/>
                </p:nvSpPr>
                <p:spPr>
                  <a:xfrm>
                    <a:off x="2438400" y="5867400"/>
                    <a:ext cx="1270000" cy="1905000"/>
                  </a:xfrm>
                  <a:prstGeom prst="hexagon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7" name="Hexagon 846"/>
                  <p:cNvSpPr/>
                  <p:nvPr/>
                </p:nvSpPr>
                <p:spPr>
                  <a:xfrm>
                    <a:off x="2611582" y="6137564"/>
                    <a:ext cx="914400" cy="13716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48" name="Group 178"/>
                  <p:cNvGrpSpPr/>
                  <p:nvPr/>
                </p:nvGrpSpPr>
                <p:grpSpPr>
                  <a:xfrm>
                    <a:off x="2627416" y="5583382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857" name="Quad Arrow 856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8" name="Quad Arrow 857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9" name="Quad Arrow 858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0" name="Diamond 859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1" name="Diamond 860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49" name="Group 179"/>
                  <p:cNvGrpSpPr/>
                  <p:nvPr/>
                </p:nvGrpSpPr>
                <p:grpSpPr>
                  <a:xfrm>
                    <a:off x="2590800" y="7772400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852" name="Quad Arrow 851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3" name="Quad Arrow 852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4" name="Quad Arrow 853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5" name="Diamond 854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6" name="Diamond 855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850" name="Donut 849"/>
                  <p:cNvSpPr/>
                  <p:nvPr/>
                </p:nvSpPr>
                <p:spPr>
                  <a:xfrm>
                    <a:off x="2704605" y="6479969"/>
                    <a:ext cx="685800" cy="666750"/>
                  </a:xfrm>
                  <a:prstGeom prst="donut">
                    <a:avLst>
                      <a:gd name="adj" fmla="val 11523"/>
                    </a:avLst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851" name="Quad Arrow 850"/>
                  <p:cNvSpPr/>
                  <p:nvPr/>
                </p:nvSpPr>
                <p:spPr>
                  <a:xfrm>
                    <a:off x="2782784" y="6540335"/>
                    <a:ext cx="533400" cy="533400"/>
                  </a:xfrm>
                  <a:prstGeom prst="quadArrow">
                    <a:avLst>
                      <a:gd name="adj1" fmla="val 22500"/>
                      <a:gd name="adj2" fmla="val 22500"/>
                      <a:gd name="adj3" fmla="val 22500"/>
                    </a:avLst>
                  </a:prstGeom>
                  <a:solidFill>
                    <a:srgbClr val="FABD1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85" name="Group 429"/>
              <p:cNvGrpSpPr/>
              <p:nvPr/>
            </p:nvGrpSpPr>
            <p:grpSpPr>
              <a:xfrm flipH="1">
                <a:off x="4572000" y="0"/>
                <a:ext cx="2895600" cy="2057400"/>
                <a:chOff x="228600" y="228600"/>
                <a:chExt cx="8915400" cy="5600700"/>
              </a:xfrm>
            </p:grpSpPr>
            <p:grpSp>
              <p:nvGrpSpPr>
                <p:cNvPr id="688" name="Group 111"/>
                <p:cNvGrpSpPr/>
                <p:nvPr/>
              </p:nvGrpSpPr>
              <p:grpSpPr>
                <a:xfrm>
                  <a:off x="228600" y="533400"/>
                  <a:ext cx="2268971" cy="5295900"/>
                  <a:chOff x="304800" y="457200"/>
                  <a:chExt cx="2268971" cy="5295900"/>
                </a:xfrm>
              </p:grpSpPr>
              <p:sp>
                <p:nvSpPr>
                  <p:cNvPr id="809" name="Oval 2"/>
                  <p:cNvSpPr/>
                  <p:nvPr/>
                </p:nvSpPr>
                <p:spPr>
                  <a:xfrm rot="12296205" flipH="1">
                    <a:off x="1557394" y="5364457"/>
                    <a:ext cx="476614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10" name="Oval 3"/>
                  <p:cNvSpPr/>
                  <p:nvPr/>
                </p:nvSpPr>
                <p:spPr>
                  <a:xfrm rot="20660369" flipH="1">
                    <a:off x="1110093" y="5335602"/>
                    <a:ext cx="437957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11" name="Flowchart: Manual Operation 4"/>
                  <p:cNvSpPr/>
                  <p:nvPr/>
                </p:nvSpPr>
                <p:spPr>
                  <a:xfrm rot="10800000">
                    <a:off x="1541130" y="41148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2" name="Flowchart: Manual Operation 5"/>
                  <p:cNvSpPr/>
                  <p:nvPr/>
                </p:nvSpPr>
                <p:spPr>
                  <a:xfrm rot="10800000">
                    <a:off x="1083930" y="4114800"/>
                    <a:ext cx="51627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3" name="Oval 6"/>
                  <p:cNvSpPr/>
                  <p:nvPr/>
                </p:nvSpPr>
                <p:spPr>
                  <a:xfrm>
                    <a:off x="474330" y="38100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14" name="Oval 7"/>
                  <p:cNvSpPr/>
                  <p:nvPr/>
                </p:nvSpPr>
                <p:spPr>
                  <a:xfrm>
                    <a:off x="2150730" y="37338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15" name="Flowchart: Manual Operation 8"/>
                  <p:cNvSpPr/>
                  <p:nvPr/>
                </p:nvSpPr>
                <p:spPr>
                  <a:xfrm rot="12304159">
                    <a:off x="782018" y="2645925"/>
                    <a:ext cx="548201" cy="12954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6" name="Flowchart: Manual Operation 9"/>
                  <p:cNvSpPr/>
                  <p:nvPr/>
                </p:nvSpPr>
                <p:spPr>
                  <a:xfrm rot="9407679">
                    <a:off x="1757037" y="2646402"/>
                    <a:ext cx="548201" cy="12954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7" name="Flowchart: Manual Operation 10"/>
                  <p:cNvSpPr/>
                  <p:nvPr/>
                </p:nvSpPr>
                <p:spPr>
                  <a:xfrm rot="10800000">
                    <a:off x="1007730" y="2667000"/>
                    <a:ext cx="1066800" cy="2133600"/>
                  </a:xfrm>
                  <a:prstGeom prst="flowChartManualOperation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8" name="Isosceles Triangle 11"/>
                  <p:cNvSpPr/>
                  <p:nvPr/>
                </p:nvSpPr>
                <p:spPr>
                  <a:xfrm rot="10800000">
                    <a:off x="1312530" y="27432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9" name="Cross 12"/>
                  <p:cNvSpPr/>
                  <p:nvPr/>
                </p:nvSpPr>
                <p:spPr>
                  <a:xfrm rot="2093903">
                    <a:off x="1706408" y="34480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0" name="Pentagon 13"/>
                  <p:cNvSpPr/>
                  <p:nvPr/>
                </p:nvSpPr>
                <p:spPr>
                  <a:xfrm rot="7482643">
                    <a:off x="1017113" y="43214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21" name="Rectangle 14"/>
                  <p:cNvSpPr/>
                  <p:nvPr/>
                </p:nvSpPr>
                <p:spPr>
                  <a:xfrm>
                    <a:off x="1083931" y="3810000"/>
                    <a:ext cx="973469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22" name="Pentagon 15"/>
                  <p:cNvSpPr/>
                  <p:nvPr/>
                </p:nvSpPr>
                <p:spPr>
                  <a:xfrm rot="16200000">
                    <a:off x="-1983118" y="30670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3" name="Oval 16"/>
                  <p:cNvSpPr/>
                  <p:nvPr/>
                </p:nvSpPr>
                <p:spPr>
                  <a:xfrm>
                    <a:off x="626730" y="38100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24" name="Oval 17"/>
                  <p:cNvSpPr/>
                  <p:nvPr/>
                </p:nvSpPr>
                <p:spPr>
                  <a:xfrm>
                    <a:off x="1083930" y="1524000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5" name="Moon 20"/>
                  <p:cNvSpPr/>
                  <p:nvPr/>
                </p:nvSpPr>
                <p:spPr>
                  <a:xfrm rot="10238857">
                    <a:off x="1769730" y="1676400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6" name="Flowchart: Delay 21"/>
                  <p:cNvSpPr/>
                  <p:nvPr/>
                </p:nvSpPr>
                <p:spPr>
                  <a:xfrm rot="16200000">
                    <a:off x="1247281" y="1092948"/>
                    <a:ext cx="470344" cy="1174197"/>
                  </a:xfrm>
                  <a:prstGeom prst="flowChartDelay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7" name="Moon 22"/>
                  <p:cNvSpPr/>
                  <p:nvPr/>
                </p:nvSpPr>
                <p:spPr>
                  <a:xfrm rot="10649429" flipH="1">
                    <a:off x="798930" y="1762171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8" name="Rectangle 23"/>
                  <p:cNvSpPr/>
                  <p:nvPr/>
                </p:nvSpPr>
                <p:spPr>
                  <a:xfrm>
                    <a:off x="855330" y="1676400"/>
                    <a:ext cx="12192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29" name="Flowchart: Decision 24"/>
                  <p:cNvSpPr/>
                  <p:nvPr/>
                </p:nvSpPr>
                <p:spPr>
                  <a:xfrm rot="18232967">
                    <a:off x="11495" y="9772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30" name="Group 103"/>
                  <p:cNvGrpSpPr/>
                  <p:nvPr/>
                </p:nvGrpSpPr>
                <p:grpSpPr>
                  <a:xfrm>
                    <a:off x="838200" y="1676400"/>
                    <a:ext cx="1286164" cy="304800"/>
                    <a:chOff x="457200" y="1600200"/>
                    <a:chExt cx="8229600" cy="1752600"/>
                  </a:xfrm>
                  <a:noFill/>
                </p:grpSpPr>
                <p:sp>
                  <p:nvSpPr>
                    <p:cNvPr id="831" name="Plaque 830"/>
                    <p:cNvSpPr/>
                    <p:nvPr/>
                  </p:nvSpPr>
                  <p:spPr>
                    <a:xfrm>
                      <a:off x="457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2" name="Plaque 831"/>
                    <p:cNvSpPr/>
                    <p:nvPr/>
                  </p:nvSpPr>
                  <p:spPr>
                    <a:xfrm>
                      <a:off x="1295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3" name="Plaque 832"/>
                    <p:cNvSpPr/>
                    <p:nvPr/>
                  </p:nvSpPr>
                  <p:spPr>
                    <a:xfrm>
                      <a:off x="23622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4" name="Plaque 833"/>
                    <p:cNvSpPr/>
                    <p:nvPr/>
                  </p:nvSpPr>
                  <p:spPr>
                    <a:xfrm>
                      <a:off x="34290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5" name="Plaque 834"/>
                    <p:cNvSpPr/>
                    <p:nvPr/>
                  </p:nvSpPr>
                  <p:spPr>
                    <a:xfrm>
                      <a:off x="44958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6" name="Plaque 835"/>
                    <p:cNvSpPr/>
                    <p:nvPr/>
                  </p:nvSpPr>
                  <p:spPr>
                    <a:xfrm>
                      <a:off x="55626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7" name="Plaque 836"/>
                    <p:cNvSpPr/>
                    <p:nvPr/>
                  </p:nvSpPr>
                  <p:spPr>
                    <a:xfrm>
                      <a:off x="6629400" y="1600200"/>
                      <a:ext cx="2057400" cy="1752600"/>
                    </a:xfrm>
                    <a:prstGeom prst="plaque">
                      <a:avLst>
                        <a:gd name="adj" fmla="val 50000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89" name="Group 116"/>
                <p:cNvGrpSpPr/>
                <p:nvPr/>
              </p:nvGrpSpPr>
              <p:grpSpPr>
                <a:xfrm>
                  <a:off x="2590800" y="1219200"/>
                  <a:ext cx="2116571" cy="4361885"/>
                  <a:chOff x="2590800" y="1219200"/>
                  <a:chExt cx="2116571" cy="4361885"/>
                </a:xfrm>
              </p:grpSpPr>
              <p:sp>
                <p:nvSpPr>
                  <p:cNvPr id="787" name="Oval 786"/>
                  <p:cNvSpPr/>
                  <p:nvPr/>
                </p:nvSpPr>
                <p:spPr>
                  <a:xfrm rot="12296205" flipH="1">
                    <a:off x="3636854" y="5200085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88" name="Oval 787"/>
                  <p:cNvSpPr/>
                  <p:nvPr/>
                </p:nvSpPr>
                <p:spPr>
                  <a:xfrm rot="20660369" flipH="1">
                    <a:off x="3241922" y="517032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89" name="Flowchart: Manual Operation 788"/>
                  <p:cNvSpPr/>
                  <p:nvPr/>
                </p:nvSpPr>
                <p:spPr>
                  <a:xfrm rot="10800000">
                    <a:off x="36747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0" name="Flowchart: Manual Operation 789"/>
                  <p:cNvSpPr/>
                  <p:nvPr/>
                </p:nvSpPr>
                <p:spPr>
                  <a:xfrm rot="10800000">
                    <a:off x="3217530" y="3962400"/>
                    <a:ext cx="592470" cy="1371600"/>
                  </a:xfrm>
                  <a:prstGeom prst="flowChartManualOperation">
                    <a:avLst/>
                  </a:prstGeom>
                  <a:solidFill>
                    <a:srgbClr val="3E1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1" name="Oval 790"/>
                  <p:cNvSpPr/>
                  <p:nvPr/>
                </p:nvSpPr>
                <p:spPr>
                  <a:xfrm>
                    <a:off x="25908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92" name="Oval 791"/>
                  <p:cNvSpPr/>
                  <p:nvPr/>
                </p:nvSpPr>
                <p:spPr>
                  <a:xfrm>
                    <a:off x="42843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93" name="Flowchart: Manual Operation 792"/>
                  <p:cNvSpPr/>
                  <p:nvPr/>
                </p:nvSpPr>
                <p:spPr>
                  <a:xfrm rot="12653049">
                    <a:off x="2904501" y="2396130"/>
                    <a:ext cx="548201" cy="1482240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4" name="Flowchart: Manual Operation 793"/>
                  <p:cNvSpPr/>
                  <p:nvPr/>
                </p:nvSpPr>
                <p:spPr>
                  <a:xfrm rot="9116100">
                    <a:off x="3927171" y="2441695"/>
                    <a:ext cx="548201" cy="1427048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5" name="Flowchart: Manual Operation 794"/>
                  <p:cNvSpPr/>
                  <p:nvPr/>
                </p:nvSpPr>
                <p:spPr>
                  <a:xfrm rot="10800000">
                    <a:off x="3141330" y="2438400"/>
                    <a:ext cx="1066800" cy="2209800"/>
                  </a:xfrm>
                  <a:prstGeom prst="flowChartManualOperat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6" name="Isosceles Triangle 795"/>
                  <p:cNvSpPr/>
                  <p:nvPr/>
                </p:nvSpPr>
                <p:spPr>
                  <a:xfrm rot="10800000">
                    <a:off x="342900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97" name="Group 112"/>
                  <p:cNvGrpSpPr/>
                  <p:nvPr/>
                </p:nvGrpSpPr>
                <p:grpSpPr>
                  <a:xfrm rot="17772307">
                    <a:off x="3397060" y="3146415"/>
                    <a:ext cx="766600" cy="1425073"/>
                    <a:chOff x="3551491" y="3295649"/>
                    <a:chExt cx="766600" cy="1425073"/>
                  </a:xfrm>
                </p:grpSpPr>
                <p:sp>
                  <p:nvSpPr>
                    <p:cNvPr id="807" name="Cross 806"/>
                    <p:cNvSpPr/>
                    <p:nvPr/>
                  </p:nvSpPr>
                  <p:spPr>
                    <a:xfrm rot="2093903">
                      <a:off x="3840008" y="3295649"/>
                      <a:ext cx="478083" cy="461669"/>
                    </a:xfrm>
                    <a:prstGeom prst="plus">
                      <a:avLst>
                        <a:gd name="adj" fmla="val 39769"/>
                      </a:avLst>
                    </a:pr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8" name="Pentagon 807"/>
                    <p:cNvSpPr/>
                    <p:nvPr/>
                  </p:nvSpPr>
                  <p:spPr>
                    <a:xfrm rot="7482643">
                      <a:off x="3150713" y="4169000"/>
                      <a:ext cx="952500" cy="150943"/>
                    </a:xfrm>
                    <a:prstGeom prst="homePlat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</p:grpSp>
              <p:sp>
                <p:nvSpPr>
                  <p:cNvPr id="798" name="Rectangle 797"/>
                  <p:cNvSpPr/>
                  <p:nvPr/>
                </p:nvSpPr>
                <p:spPr>
                  <a:xfrm>
                    <a:off x="3217532" y="3657600"/>
                    <a:ext cx="929596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99" name="Oval 798"/>
                  <p:cNvSpPr/>
                  <p:nvPr/>
                </p:nvSpPr>
                <p:spPr>
                  <a:xfrm>
                    <a:off x="3217530" y="12954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0" name="Cloud 799"/>
                  <p:cNvSpPr/>
                  <p:nvPr/>
                </p:nvSpPr>
                <p:spPr>
                  <a:xfrm rot="17650418">
                    <a:off x="2802975" y="1508002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1" name="Cloud 800"/>
                  <p:cNvSpPr/>
                  <p:nvPr/>
                </p:nvSpPr>
                <p:spPr>
                  <a:xfrm rot="4179572">
                    <a:off x="3699580" y="1503503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2" name="Rectangle 801"/>
                  <p:cNvSpPr/>
                  <p:nvPr/>
                </p:nvSpPr>
                <p:spPr>
                  <a:xfrm>
                    <a:off x="2971800" y="1524000"/>
                    <a:ext cx="1295400" cy="228600"/>
                  </a:xfrm>
                  <a:prstGeom prst="rect">
                    <a:avLst/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803" name="Cloud 802"/>
                  <p:cNvSpPr/>
                  <p:nvPr/>
                </p:nvSpPr>
                <p:spPr>
                  <a:xfrm>
                    <a:off x="3276600" y="1219200"/>
                    <a:ext cx="762000" cy="457200"/>
                  </a:xfrm>
                  <a:prstGeom prst="cloud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04" name="Group 115"/>
                  <p:cNvGrpSpPr/>
                  <p:nvPr/>
                </p:nvGrpSpPr>
                <p:grpSpPr>
                  <a:xfrm>
                    <a:off x="2895600" y="1524000"/>
                    <a:ext cx="228600" cy="381000"/>
                    <a:chOff x="2286000" y="381000"/>
                    <a:chExt cx="457200" cy="762000"/>
                  </a:xfrm>
                </p:grpSpPr>
                <p:sp>
                  <p:nvSpPr>
                    <p:cNvPr id="805" name="Trapezoid 804"/>
                    <p:cNvSpPr/>
                    <p:nvPr/>
                  </p:nvSpPr>
                  <p:spPr>
                    <a:xfrm>
                      <a:off x="2286000" y="685800"/>
                      <a:ext cx="457200" cy="4572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6" name="Oval 805"/>
                    <p:cNvSpPr/>
                    <p:nvPr/>
                  </p:nvSpPr>
                  <p:spPr>
                    <a:xfrm>
                      <a:off x="2286000" y="381000"/>
                      <a:ext cx="457200" cy="3810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90" name="Group 118"/>
                <p:cNvGrpSpPr/>
                <p:nvPr/>
              </p:nvGrpSpPr>
              <p:grpSpPr>
                <a:xfrm>
                  <a:off x="4953000" y="1219200"/>
                  <a:ext cx="1947041" cy="4346582"/>
                  <a:chOff x="4953000" y="1219200"/>
                  <a:chExt cx="1947041" cy="4346582"/>
                </a:xfrm>
              </p:grpSpPr>
              <p:sp>
                <p:nvSpPr>
                  <p:cNvPr id="769" name="Oval 33"/>
                  <p:cNvSpPr/>
                  <p:nvPr/>
                </p:nvSpPr>
                <p:spPr>
                  <a:xfrm rot="12296205" flipH="1">
                    <a:off x="6002438" y="5184782"/>
                    <a:ext cx="460803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70" name="Oval 34"/>
                  <p:cNvSpPr/>
                  <p:nvPr/>
                </p:nvSpPr>
                <p:spPr>
                  <a:xfrm rot="20660369" flipH="1">
                    <a:off x="5529312" y="5180425"/>
                    <a:ext cx="458526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71" name="Flowchart: Manual Operation 35"/>
                  <p:cNvSpPr/>
                  <p:nvPr/>
                </p:nvSpPr>
                <p:spPr>
                  <a:xfrm rot="10800000">
                    <a:off x="59607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2" name="Flowchart: Manual Operation 36"/>
                  <p:cNvSpPr/>
                  <p:nvPr/>
                </p:nvSpPr>
                <p:spPr>
                  <a:xfrm rot="10800000">
                    <a:off x="5503530" y="3964256"/>
                    <a:ext cx="516270" cy="1371600"/>
                  </a:xfrm>
                  <a:prstGeom prst="flowChartManualOperation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3" name="Oval 37"/>
                  <p:cNvSpPr/>
                  <p:nvPr/>
                </p:nvSpPr>
                <p:spPr>
                  <a:xfrm>
                    <a:off x="49530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74" name="Oval 38"/>
                  <p:cNvSpPr/>
                  <p:nvPr/>
                </p:nvSpPr>
                <p:spPr>
                  <a:xfrm>
                    <a:off x="647700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75" name="Flowchart: Manual Operation 39"/>
                  <p:cNvSpPr/>
                  <p:nvPr/>
                </p:nvSpPr>
                <p:spPr>
                  <a:xfrm rot="12304159">
                    <a:off x="5218626" y="2489743"/>
                    <a:ext cx="548201" cy="1375677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6" name="Flowchart: Manual Operation 40"/>
                  <p:cNvSpPr/>
                  <p:nvPr/>
                </p:nvSpPr>
                <p:spPr>
                  <a:xfrm rot="9407679">
                    <a:off x="6132462" y="2411228"/>
                    <a:ext cx="548201" cy="1457957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7" name="Flowchart: Manual Operation 41"/>
                  <p:cNvSpPr/>
                  <p:nvPr/>
                </p:nvSpPr>
                <p:spPr>
                  <a:xfrm rot="10800000">
                    <a:off x="5427330" y="2438400"/>
                    <a:ext cx="1066800" cy="2211656"/>
                  </a:xfrm>
                  <a:prstGeom prst="flowChartManualOperation">
                    <a:avLst/>
                  </a:prstGeom>
                  <a:solidFill>
                    <a:srgbClr val="F9EBAD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8" name="Isosceles Triangle 42"/>
                  <p:cNvSpPr/>
                  <p:nvPr/>
                </p:nvSpPr>
                <p:spPr>
                  <a:xfrm rot="10800000">
                    <a:off x="571500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9" name="Cross 43"/>
                  <p:cNvSpPr/>
                  <p:nvPr/>
                </p:nvSpPr>
                <p:spPr>
                  <a:xfrm rot="2093903">
                    <a:off x="6126008" y="3297505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0" name="Pentagon 44"/>
                  <p:cNvSpPr/>
                  <p:nvPr/>
                </p:nvSpPr>
                <p:spPr>
                  <a:xfrm rot="7482643">
                    <a:off x="5436713" y="4170856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81" name="Rectangle 45"/>
                  <p:cNvSpPr/>
                  <p:nvPr/>
                </p:nvSpPr>
                <p:spPr>
                  <a:xfrm>
                    <a:off x="5486400" y="3659456"/>
                    <a:ext cx="973469" cy="304800"/>
                  </a:xfrm>
                  <a:prstGeom prst="rect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782" name="Oval 50"/>
                  <p:cNvSpPr/>
                  <p:nvPr/>
                </p:nvSpPr>
                <p:spPr>
                  <a:xfrm>
                    <a:off x="5503530" y="1373456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3" name="Flowchart: Punched Tape 52"/>
                  <p:cNvSpPr/>
                  <p:nvPr/>
                </p:nvSpPr>
                <p:spPr>
                  <a:xfrm rot="4517940">
                    <a:off x="5961114" y="1851283"/>
                    <a:ext cx="914400" cy="488708"/>
                  </a:xfrm>
                  <a:prstGeom prst="flowChartPunchedTap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4" name="Flowchart: Punched Tape 53"/>
                  <p:cNvSpPr/>
                  <p:nvPr/>
                </p:nvSpPr>
                <p:spPr>
                  <a:xfrm rot="17207325" flipH="1">
                    <a:off x="4996245" y="1941987"/>
                    <a:ext cx="914400" cy="519510"/>
                  </a:xfrm>
                  <a:prstGeom prst="flowChartPunchedTap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5" name="Oval 784"/>
                  <p:cNvSpPr/>
                  <p:nvPr/>
                </p:nvSpPr>
                <p:spPr>
                  <a:xfrm>
                    <a:off x="5410200" y="1219200"/>
                    <a:ext cx="1066800" cy="609600"/>
                  </a:xfrm>
                  <a:prstGeom prst="ellipse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6" name="Rounded Rectangle 54"/>
                  <p:cNvSpPr/>
                  <p:nvPr/>
                </p:nvSpPr>
                <p:spPr>
                  <a:xfrm>
                    <a:off x="5410200" y="1602056"/>
                    <a:ext cx="1066800" cy="228600"/>
                  </a:xfrm>
                  <a:prstGeom prst="roundRect">
                    <a:avLst/>
                  </a:prstGeom>
                  <a:solidFill>
                    <a:srgbClr val="927B4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1" name="Group 136"/>
                <p:cNvGrpSpPr/>
                <p:nvPr/>
              </p:nvGrpSpPr>
              <p:grpSpPr>
                <a:xfrm>
                  <a:off x="6875029" y="228600"/>
                  <a:ext cx="2268971" cy="5295900"/>
                  <a:chOff x="6875029" y="228600"/>
                  <a:chExt cx="2268971" cy="5295900"/>
                </a:xfrm>
              </p:grpSpPr>
              <p:grpSp>
                <p:nvGrpSpPr>
                  <p:cNvPr id="736" name="Group 75"/>
                  <p:cNvGrpSpPr/>
                  <p:nvPr/>
                </p:nvGrpSpPr>
                <p:grpSpPr>
                  <a:xfrm>
                    <a:off x="6875029" y="228600"/>
                    <a:ext cx="2268971" cy="5295900"/>
                    <a:chOff x="7086600" y="228600"/>
                    <a:chExt cx="2268971" cy="5295900"/>
                  </a:xfrm>
                </p:grpSpPr>
                <p:sp>
                  <p:nvSpPr>
                    <p:cNvPr id="746" name="Cloud 6"/>
                    <p:cNvSpPr/>
                    <p:nvPr/>
                  </p:nvSpPr>
                  <p:spPr>
                    <a:xfrm rot="368239">
                      <a:off x="7558016" y="2131618"/>
                      <a:ext cx="1420971" cy="607651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7" name="Oval 7"/>
                    <p:cNvSpPr/>
                    <p:nvPr/>
                  </p:nvSpPr>
                  <p:spPr>
                    <a:xfrm rot="12296205" flipH="1">
                      <a:off x="8302185" y="5123886"/>
                      <a:ext cx="533400" cy="3810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748" name="Oval 8"/>
                    <p:cNvSpPr/>
                    <p:nvPr/>
                  </p:nvSpPr>
                  <p:spPr>
                    <a:xfrm rot="20660369" flipH="1">
                      <a:off x="7789530" y="5105400"/>
                      <a:ext cx="533400" cy="381000"/>
                    </a:xfrm>
                    <a:prstGeom prst="ellipse">
                      <a:avLst/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749" name="Flowchart: Manual Operation 9"/>
                    <p:cNvSpPr/>
                    <p:nvPr/>
                  </p:nvSpPr>
                  <p:spPr>
                    <a:xfrm rot="10800000">
                      <a:off x="8322930" y="3886200"/>
                      <a:ext cx="457200" cy="1371600"/>
                    </a:xfrm>
                    <a:prstGeom prst="flowChartManualOperation">
                      <a:avLst/>
                    </a:prstGeom>
                    <a:solidFill>
                      <a:srgbClr val="CC99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0" name="Flowchart: Manual Operation 10"/>
                    <p:cNvSpPr/>
                    <p:nvPr/>
                  </p:nvSpPr>
                  <p:spPr>
                    <a:xfrm rot="10800000">
                      <a:off x="7865729" y="3886200"/>
                      <a:ext cx="575441" cy="1371600"/>
                    </a:xfrm>
                    <a:prstGeom prst="flowChartManualOperation">
                      <a:avLst/>
                    </a:prstGeom>
                    <a:solidFill>
                      <a:srgbClr val="CC99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1" name="Oval 11"/>
                    <p:cNvSpPr/>
                    <p:nvPr/>
                  </p:nvSpPr>
                  <p:spPr>
                    <a:xfrm>
                      <a:off x="7256130" y="3581400"/>
                      <a:ext cx="423041" cy="3810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752" name="Oval 12"/>
                    <p:cNvSpPr/>
                    <p:nvPr/>
                  </p:nvSpPr>
                  <p:spPr>
                    <a:xfrm>
                      <a:off x="8932530" y="3505200"/>
                      <a:ext cx="423041" cy="3810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753" name="Flowchart: Manual Operation 13"/>
                    <p:cNvSpPr/>
                    <p:nvPr/>
                  </p:nvSpPr>
                  <p:spPr>
                    <a:xfrm rot="12304159">
                      <a:off x="7504749" y="2493524"/>
                      <a:ext cx="548201" cy="12954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4" name="Flowchart: Manual Operation 14"/>
                    <p:cNvSpPr/>
                    <p:nvPr/>
                  </p:nvSpPr>
                  <p:spPr>
                    <a:xfrm rot="9066092">
                      <a:off x="8606340" y="2489403"/>
                      <a:ext cx="548201" cy="12954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5" name="Flowchart: Manual Operation 15"/>
                    <p:cNvSpPr/>
                    <p:nvPr/>
                  </p:nvSpPr>
                  <p:spPr>
                    <a:xfrm rot="10800000">
                      <a:off x="7789530" y="2590800"/>
                      <a:ext cx="1066800" cy="1981200"/>
                    </a:xfrm>
                    <a:prstGeom prst="flowChartManualOperation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" name="Isosceles Triangle 16"/>
                    <p:cNvSpPr/>
                    <p:nvPr/>
                  </p:nvSpPr>
                  <p:spPr>
                    <a:xfrm rot="10800000">
                      <a:off x="8094330" y="2514600"/>
                      <a:ext cx="533400" cy="533400"/>
                    </a:xfrm>
                    <a:prstGeom prst="triangl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7" name="Pentagon 17"/>
                    <p:cNvSpPr/>
                    <p:nvPr/>
                  </p:nvSpPr>
                  <p:spPr>
                    <a:xfrm rot="16200000">
                      <a:off x="4798682" y="2838450"/>
                      <a:ext cx="5295900" cy="76200"/>
                    </a:xfrm>
                    <a:prstGeom prst="homePlate">
                      <a:avLst>
                        <a:gd name="adj" fmla="val 90910"/>
                      </a:avLst>
                    </a:prstGeom>
                    <a:solidFill>
                      <a:schemeClr val="bg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8" name="Oval 18"/>
                    <p:cNvSpPr/>
                    <p:nvPr/>
                  </p:nvSpPr>
                  <p:spPr>
                    <a:xfrm>
                      <a:off x="7408530" y="3581400"/>
                      <a:ext cx="181303" cy="3048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759" name="Flowchart: Decision 19"/>
                    <p:cNvSpPr/>
                    <p:nvPr/>
                  </p:nvSpPr>
                  <p:spPr>
                    <a:xfrm rot="18232967">
                      <a:off x="6793295" y="748649"/>
                      <a:ext cx="833999" cy="247389"/>
                    </a:xfrm>
                    <a:prstGeom prst="flowChartDecision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0" name="Rectangle 20"/>
                    <p:cNvSpPr/>
                    <p:nvPr/>
                  </p:nvSpPr>
                  <p:spPr>
                    <a:xfrm rot="3829260">
                      <a:off x="7307739" y="3230569"/>
                      <a:ext cx="2003032" cy="381558"/>
                    </a:xfrm>
                    <a:prstGeom prst="rect">
                      <a:avLst/>
                    </a:prstGeom>
                    <a:solidFill>
                      <a:srgbClr val="ECF2AE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1" name="Cross 21"/>
                    <p:cNvSpPr/>
                    <p:nvPr/>
                  </p:nvSpPr>
                  <p:spPr>
                    <a:xfrm rot="2093903">
                      <a:off x="8488208" y="3219449"/>
                      <a:ext cx="478083" cy="461669"/>
                    </a:xfrm>
                    <a:prstGeom prst="plus">
                      <a:avLst>
                        <a:gd name="adj" fmla="val 39769"/>
                      </a:avLst>
                    </a:prstGeom>
                    <a:solidFill>
                      <a:schemeClr val="tx1">
                        <a:lumMod val="75000"/>
                        <a:lumOff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2" name="Pentagon 22"/>
                    <p:cNvSpPr/>
                    <p:nvPr/>
                  </p:nvSpPr>
                  <p:spPr>
                    <a:xfrm rot="7482643">
                      <a:off x="7798913" y="4092800"/>
                      <a:ext cx="952500" cy="150943"/>
                    </a:xfrm>
                    <a:prstGeom prst="homePlate">
                      <a:avLst/>
                    </a:prstGeom>
                    <a:solidFill>
                      <a:schemeClr val="tx1">
                        <a:lumMod val="50000"/>
                        <a:lumOff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763" name="Rectangle 23"/>
                    <p:cNvSpPr/>
                    <p:nvPr/>
                  </p:nvSpPr>
                  <p:spPr>
                    <a:xfrm>
                      <a:off x="7865731" y="3581400"/>
                      <a:ext cx="1066800" cy="304800"/>
                    </a:xfrm>
                    <a:prstGeom prst="rect">
                      <a:avLst/>
                    </a:prstGeom>
                    <a:solidFill>
                      <a:schemeClr val="bg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 u="sng"/>
                    </a:p>
                  </p:txBody>
                </p:sp>
                <p:sp>
                  <p:nvSpPr>
                    <p:cNvPr id="764" name="Oval 27"/>
                    <p:cNvSpPr/>
                    <p:nvPr/>
                  </p:nvSpPr>
                  <p:spPr>
                    <a:xfrm>
                      <a:off x="7865730" y="1219200"/>
                      <a:ext cx="914400" cy="1447800"/>
                    </a:xfrm>
                    <a:prstGeom prst="ellipse">
                      <a:avLst/>
                    </a:prstGeom>
                    <a:solidFill>
                      <a:schemeClr val="accent6">
                        <a:lumMod val="40000"/>
                        <a:lumOff val="6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5" name="Cloud 28"/>
                    <p:cNvSpPr/>
                    <p:nvPr/>
                  </p:nvSpPr>
                  <p:spPr>
                    <a:xfrm rot="6999720">
                      <a:off x="7251567" y="1658973"/>
                      <a:ext cx="1277129" cy="474875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" name="Cloud 29"/>
                    <p:cNvSpPr/>
                    <p:nvPr/>
                  </p:nvSpPr>
                  <p:spPr>
                    <a:xfrm rot="4583596">
                      <a:off x="8124435" y="1636178"/>
                      <a:ext cx="1277129" cy="474875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" name="Rounded Rectangle 30"/>
                    <p:cNvSpPr/>
                    <p:nvPr/>
                  </p:nvSpPr>
                  <p:spPr>
                    <a:xfrm>
                      <a:off x="7772400" y="1447800"/>
                      <a:ext cx="1143000" cy="22860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ECF2AE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8" name="Cloud 31"/>
                    <p:cNvSpPr/>
                    <p:nvPr/>
                  </p:nvSpPr>
                  <p:spPr>
                    <a:xfrm>
                      <a:off x="7924800" y="1143000"/>
                      <a:ext cx="914400" cy="533400"/>
                    </a:xfrm>
                    <a:prstGeom prst="cloud">
                      <a:avLst/>
                    </a:prstGeom>
                    <a:solidFill>
                      <a:srgbClr val="7B52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37" name="Group 121"/>
                  <p:cNvGrpSpPr/>
                  <p:nvPr/>
                </p:nvGrpSpPr>
                <p:grpSpPr>
                  <a:xfrm>
                    <a:off x="8305800" y="4267200"/>
                    <a:ext cx="152400" cy="381000"/>
                    <a:chOff x="7696200" y="5791200"/>
                    <a:chExt cx="228600" cy="381000"/>
                  </a:xfrm>
                </p:grpSpPr>
                <p:sp>
                  <p:nvSpPr>
                    <p:cNvPr id="744" name="Trapezoid 743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5" name="Oval 744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38" name="Group 122"/>
                  <p:cNvGrpSpPr/>
                  <p:nvPr/>
                </p:nvGrpSpPr>
                <p:grpSpPr>
                  <a:xfrm>
                    <a:off x="8458200" y="4191000"/>
                    <a:ext cx="152400" cy="381000"/>
                    <a:chOff x="7696200" y="5791200"/>
                    <a:chExt cx="228600" cy="381000"/>
                  </a:xfrm>
                </p:grpSpPr>
                <p:sp>
                  <p:nvSpPr>
                    <p:cNvPr id="742" name="Trapezoid 741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3" name="Oval 742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39" name="Group 125"/>
                  <p:cNvGrpSpPr/>
                  <p:nvPr/>
                </p:nvGrpSpPr>
                <p:grpSpPr>
                  <a:xfrm rot="20208952">
                    <a:off x="8595152" y="4133846"/>
                    <a:ext cx="167099" cy="342908"/>
                    <a:chOff x="7696200" y="5791200"/>
                    <a:chExt cx="228600" cy="381000"/>
                  </a:xfrm>
                </p:grpSpPr>
                <p:sp>
                  <p:nvSpPr>
                    <p:cNvPr id="740" name="Trapezoid 739"/>
                    <p:cNvSpPr/>
                    <p:nvPr/>
                  </p:nvSpPr>
                  <p:spPr>
                    <a:xfrm>
                      <a:off x="7696200" y="5943600"/>
                      <a:ext cx="228600" cy="228600"/>
                    </a:xfrm>
                    <a:prstGeom prst="trapezoid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1" name="Oval 740"/>
                    <p:cNvSpPr/>
                    <p:nvPr/>
                  </p:nvSpPr>
                  <p:spPr>
                    <a:xfrm>
                      <a:off x="7696200" y="5791200"/>
                      <a:ext cx="228600" cy="190500"/>
                    </a:xfrm>
                    <a:prstGeom prst="ellipse">
                      <a:avLst/>
                    </a:prstGeom>
                    <a:solidFill>
                      <a:srgbClr val="E7D65B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692" name="Group 128"/>
                <p:cNvGrpSpPr/>
                <p:nvPr/>
              </p:nvGrpSpPr>
              <p:grpSpPr>
                <a:xfrm>
                  <a:off x="5410200" y="1600200"/>
                  <a:ext cx="1066800" cy="228600"/>
                  <a:chOff x="1143000" y="2590800"/>
                  <a:chExt cx="4814341" cy="1375348"/>
                </a:xfrm>
                <a:solidFill>
                  <a:schemeClr val="tx1"/>
                </a:solidFill>
              </p:grpSpPr>
              <p:sp>
                <p:nvSpPr>
                  <p:cNvPr id="729" name="Cross 728"/>
                  <p:cNvSpPr/>
                  <p:nvPr/>
                </p:nvSpPr>
                <p:spPr>
                  <a:xfrm>
                    <a:off x="1143000" y="28956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0" name="Cross 729"/>
                  <p:cNvSpPr/>
                  <p:nvPr/>
                </p:nvSpPr>
                <p:spPr>
                  <a:xfrm>
                    <a:off x="1794407" y="25908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1" name="Cross 730"/>
                  <p:cNvSpPr/>
                  <p:nvPr/>
                </p:nvSpPr>
                <p:spPr>
                  <a:xfrm>
                    <a:off x="2438400" y="2971800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2" name="Cross 731"/>
                  <p:cNvSpPr/>
                  <p:nvPr/>
                </p:nvSpPr>
                <p:spPr>
                  <a:xfrm>
                    <a:off x="3082977" y="2614534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3" name="Cross 732"/>
                  <p:cNvSpPr/>
                  <p:nvPr/>
                </p:nvSpPr>
                <p:spPr>
                  <a:xfrm>
                    <a:off x="3738797" y="2975548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4" name="Cross 733"/>
                  <p:cNvSpPr/>
                  <p:nvPr/>
                </p:nvSpPr>
                <p:spPr>
                  <a:xfrm>
                    <a:off x="4383374" y="2613285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5" name="Cross 734"/>
                  <p:cNvSpPr/>
                  <p:nvPr/>
                </p:nvSpPr>
                <p:spPr>
                  <a:xfrm>
                    <a:off x="5042941" y="2973049"/>
                    <a:ext cx="914400" cy="990600"/>
                  </a:xfrm>
                  <a:prstGeom prst="plus">
                    <a:avLst>
                      <a:gd name="adj" fmla="val 38115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3" name="Group 11"/>
                <p:cNvGrpSpPr/>
                <p:nvPr/>
              </p:nvGrpSpPr>
              <p:grpSpPr>
                <a:xfrm rot="1344951">
                  <a:off x="3872918" y="3082674"/>
                  <a:ext cx="838200" cy="1295400"/>
                  <a:chOff x="2209800" y="5562600"/>
                  <a:chExt cx="1676400" cy="2514600"/>
                </a:xfrm>
              </p:grpSpPr>
              <p:sp>
                <p:nvSpPr>
                  <p:cNvPr id="712" name="Hexagon 711"/>
                  <p:cNvSpPr/>
                  <p:nvPr/>
                </p:nvSpPr>
                <p:spPr>
                  <a:xfrm>
                    <a:off x="2209800" y="5562600"/>
                    <a:ext cx="1676400" cy="2514600"/>
                  </a:xfrm>
                  <a:prstGeom prst="hexagon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3" name="Hexagon 712"/>
                  <p:cNvSpPr/>
                  <p:nvPr/>
                </p:nvSpPr>
                <p:spPr>
                  <a:xfrm>
                    <a:off x="2438400" y="5867400"/>
                    <a:ext cx="1270000" cy="1905000"/>
                  </a:xfrm>
                  <a:prstGeom prst="hexagon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4" name="Hexagon 713"/>
                  <p:cNvSpPr/>
                  <p:nvPr/>
                </p:nvSpPr>
                <p:spPr>
                  <a:xfrm>
                    <a:off x="2611582" y="6137564"/>
                    <a:ext cx="914400" cy="13716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15" name="Group 178"/>
                  <p:cNvGrpSpPr/>
                  <p:nvPr/>
                </p:nvGrpSpPr>
                <p:grpSpPr>
                  <a:xfrm>
                    <a:off x="2627416" y="5583382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724" name="Quad Arrow 723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5" name="Quad Arrow 724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6" name="Quad Arrow 725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7" name="Diamond 726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8" name="Diamond 727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16" name="Group 179"/>
                  <p:cNvGrpSpPr/>
                  <p:nvPr/>
                </p:nvGrpSpPr>
                <p:grpSpPr>
                  <a:xfrm>
                    <a:off x="2590800" y="7772400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719" name="Quad Arrow 718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0" name="Quad Arrow 719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1" name="Quad Arrow 720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2" name="Diamond 721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3" name="Diamond 722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17" name="Donut 716"/>
                  <p:cNvSpPr/>
                  <p:nvPr/>
                </p:nvSpPr>
                <p:spPr>
                  <a:xfrm>
                    <a:off x="2704605" y="6479969"/>
                    <a:ext cx="685800" cy="666750"/>
                  </a:xfrm>
                  <a:prstGeom prst="donut">
                    <a:avLst>
                      <a:gd name="adj" fmla="val 11523"/>
                    </a:avLst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18" name="Quad Arrow 717"/>
                  <p:cNvSpPr/>
                  <p:nvPr/>
                </p:nvSpPr>
                <p:spPr>
                  <a:xfrm>
                    <a:off x="2782784" y="6540335"/>
                    <a:ext cx="533400" cy="533400"/>
                  </a:xfrm>
                  <a:prstGeom prst="quadArrow">
                    <a:avLst>
                      <a:gd name="adj1" fmla="val 22500"/>
                      <a:gd name="adj2" fmla="val 22500"/>
                      <a:gd name="adj3" fmla="val 22500"/>
                    </a:avLst>
                  </a:prstGeom>
                  <a:solidFill>
                    <a:srgbClr val="FABD1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94" name="Group 11"/>
                <p:cNvGrpSpPr/>
                <p:nvPr/>
              </p:nvGrpSpPr>
              <p:grpSpPr>
                <a:xfrm rot="1344951">
                  <a:off x="6082718" y="3006475"/>
                  <a:ext cx="838200" cy="1295400"/>
                  <a:chOff x="2209800" y="5562600"/>
                  <a:chExt cx="1676400" cy="2514600"/>
                </a:xfrm>
              </p:grpSpPr>
              <p:sp>
                <p:nvSpPr>
                  <p:cNvPr id="695" name="Hexagon 694"/>
                  <p:cNvSpPr/>
                  <p:nvPr/>
                </p:nvSpPr>
                <p:spPr>
                  <a:xfrm>
                    <a:off x="2209800" y="5562600"/>
                    <a:ext cx="1676400" cy="2514600"/>
                  </a:xfrm>
                  <a:prstGeom prst="hexagon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6" name="Hexagon 695"/>
                  <p:cNvSpPr/>
                  <p:nvPr/>
                </p:nvSpPr>
                <p:spPr>
                  <a:xfrm>
                    <a:off x="2438400" y="5867400"/>
                    <a:ext cx="1270000" cy="1905000"/>
                  </a:xfrm>
                  <a:prstGeom prst="hexagon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7" name="Hexagon 696"/>
                  <p:cNvSpPr/>
                  <p:nvPr/>
                </p:nvSpPr>
                <p:spPr>
                  <a:xfrm>
                    <a:off x="2611582" y="6137564"/>
                    <a:ext cx="914400" cy="1371600"/>
                  </a:xfrm>
                  <a:prstGeom prst="hexagon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98" name="Group 178"/>
                  <p:cNvGrpSpPr/>
                  <p:nvPr/>
                </p:nvGrpSpPr>
                <p:grpSpPr>
                  <a:xfrm>
                    <a:off x="2627416" y="5583382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707" name="Quad Arrow 706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8" name="Quad Arrow 707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9" name="Quad Arrow 708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0" name="Diamond 709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1" name="Diamond 710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99" name="Group 179"/>
                  <p:cNvGrpSpPr/>
                  <p:nvPr/>
                </p:nvGrpSpPr>
                <p:grpSpPr>
                  <a:xfrm>
                    <a:off x="2590800" y="7772400"/>
                    <a:ext cx="838200" cy="279400"/>
                    <a:chOff x="2895600" y="4648200"/>
                    <a:chExt cx="1600200" cy="533400"/>
                  </a:xfrm>
                </p:grpSpPr>
                <p:sp>
                  <p:nvSpPr>
                    <p:cNvPr id="702" name="Quad Arrow 701"/>
                    <p:cNvSpPr/>
                    <p:nvPr/>
                  </p:nvSpPr>
                  <p:spPr>
                    <a:xfrm>
                      <a:off x="28956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3" name="Quad Arrow 702"/>
                    <p:cNvSpPr/>
                    <p:nvPr/>
                  </p:nvSpPr>
                  <p:spPr>
                    <a:xfrm>
                      <a:off x="34290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4" name="Quad Arrow 703"/>
                    <p:cNvSpPr/>
                    <p:nvPr/>
                  </p:nvSpPr>
                  <p:spPr>
                    <a:xfrm>
                      <a:off x="3962400" y="4648200"/>
                      <a:ext cx="533400" cy="533400"/>
                    </a:xfrm>
                    <a:prstGeom prst="quadArrow">
                      <a:avLst>
                        <a:gd name="adj1" fmla="val 22500"/>
                        <a:gd name="adj2" fmla="val 22500"/>
                        <a:gd name="adj3" fmla="val 22500"/>
                      </a:avLst>
                    </a:prstGeom>
                    <a:solidFill>
                      <a:srgbClr val="FABD1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5" name="Diamond 704"/>
                    <p:cNvSpPr/>
                    <p:nvPr/>
                  </p:nvSpPr>
                  <p:spPr>
                    <a:xfrm>
                      <a:off x="32766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6" name="Diamond 705"/>
                    <p:cNvSpPr/>
                    <p:nvPr/>
                  </p:nvSpPr>
                  <p:spPr>
                    <a:xfrm>
                      <a:off x="3810000" y="4724400"/>
                      <a:ext cx="304800" cy="381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00" name="Donut 699"/>
                  <p:cNvSpPr/>
                  <p:nvPr/>
                </p:nvSpPr>
                <p:spPr>
                  <a:xfrm>
                    <a:off x="2704605" y="6479969"/>
                    <a:ext cx="685800" cy="666750"/>
                  </a:xfrm>
                  <a:prstGeom prst="donut">
                    <a:avLst>
                      <a:gd name="adj" fmla="val 11523"/>
                    </a:avLst>
                  </a:prstGeom>
                  <a:solidFill>
                    <a:srgbClr val="FFC000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01" name="Quad Arrow 700"/>
                  <p:cNvSpPr/>
                  <p:nvPr/>
                </p:nvSpPr>
                <p:spPr>
                  <a:xfrm>
                    <a:off x="2782784" y="6540335"/>
                    <a:ext cx="533400" cy="533400"/>
                  </a:xfrm>
                  <a:prstGeom prst="quadArrow">
                    <a:avLst>
                      <a:gd name="adj1" fmla="val 22500"/>
                      <a:gd name="adj2" fmla="val 22500"/>
                      <a:gd name="adj3" fmla="val 22500"/>
                    </a:avLst>
                  </a:prstGeom>
                  <a:solidFill>
                    <a:srgbClr val="FABD1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86" name="Group 103"/>
              <p:cNvGrpSpPr/>
              <p:nvPr/>
            </p:nvGrpSpPr>
            <p:grpSpPr>
              <a:xfrm>
                <a:off x="3962400" y="685800"/>
                <a:ext cx="2895600" cy="1752600"/>
                <a:chOff x="228600" y="228600"/>
                <a:chExt cx="8915400" cy="5448300"/>
              </a:xfrm>
            </p:grpSpPr>
            <p:grpSp>
              <p:nvGrpSpPr>
                <p:cNvPr id="587" name="Group 1"/>
                <p:cNvGrpSpPr/>
                <p:nvPr/>
              </p:nvGrpSpPr>
              <p:grpSpPr>
                <a:xfrm>
                  <a:off x="228600" y="381000"/>
                  <a:ext cx="2268971" cy="5295900"/>
                  <a:chOff x="1887870" y="381000"/>
                  <a:chExt cx="2268971" cy="5295900"/>
                </a:xfrm>
              </p:grpSpPr>
              <p:sp>
                <p:nvSpPr>
                  <p:cNvPr id="665" name="Oval 2"/>
                  <p:cNvSpPr/>
                  <p:nvPr/>
                </p:nvSpPr>
                <p:spPr>
                  <a:xfrm rot="12296205" flipH="1">
                    <a:off x="3103455" y="52762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66" name="Oval 3"/>
                  <p:cNvSpPr/>
                  <p:nvPr/>
                </p:nvSpPr>
                <p:spPr>
                  <a:xfrm rot="20660369" flipH="1">
                    <a:off x="2590800" y="52578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67" name="Flowchart: Manual Operation 4"/>
                  <p:cNvSpPr/>
                  <p:nvPr/>
                </p:nvSpPr>
                <p:spPr>
                  <a:xfrm rot="10800000">
                    <a:off x="3124200" y="40386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8" name="Flowchart: Manual Operation 5"/>
                  <p:cNvSpPr/>
                  <p:nvPr/>
                </p:nvSpPr>
                <p:spPr>
                  <a:xfrm rot="10800000">
                    <a:off x="2667000" y="40386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9" name="Oval 6"/>
                  <p:cNvSpPr/>
                  <p:nvPr/>
                </p:nvSpPr>
                <p:spPr>
                  <a:xfrm>
                    <a:off x="2057400" y="37338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70" name="Oval 7"/>
                  <p:cNvSpPr/>
                  <p:nvPr/>
                </p:nvSpPr>
                <p:spPr>
                  <a:xfrm>
                    <a:off x="373380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71" name="Flowchart: Manual Operation 8"/>
                  <p:cNvSpPr/>
                  <p:nvPr/>
                </p:nvSpPr>
                <p:spPr>
                  <a:xfrm rot="12304159">
                    <a:off x="2306019" y="26459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" name="Flowchart: Manual Operation 9"/>
                  <p:cNvSpPr/>
                  <p:nvPr/>
                </p:nvSpPr>
                <p:spPr>
                  <a:xfrm rot="9407679">
                    <a:off x="3407610" y="26418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3" name="Flowchart: Manual Operation 10"/>
                  <p:cNvSpPr/>
                  <p:nvPr/>
                </p:nvSpPr>
                <p:spPr>
                  <a:xfrm rot="10800000">
                    <a:off x="2590800" y="27432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" name="Isosceles Triangle 11"/>
                  <p:cNvSpPr/>
                  <p:nvPr/>
                </p:nvSpPr>
                <p:spPr>
                  <a:xfrm rot="10800000">
                    <a:off x="2895600" y="26670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" name="Cross 12"/>
                  <p:cNvSpPr/>
                  <p:nvPr/>
                </p:nvSpPr>
                <p:spPr>
                  <a:xfrm rot="2093903">
                    <a:off x="3289478" y="33718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" name="Pentagon 13"/>
                  <p:cNvSpPr/>
                  <p:nvPr/>
                </p:nvSpPr>
                <p:spPr>
                  <a:xfrm rot="7482643">
                    <a:off x="2600183" y="42452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77" name="Rectangle 14"/>
                  <p:cNvSpPr/>
                  <p:nvPr/>
                </p:nvSpPr>
                <p:spPr>
                  <a:xfrm>
                    <a:off x="2667001" y="3733800"/>
                    <a:ext cx="10668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78" name="Pentagon 15"/>
                  <p:cNvSpPr/>
                  <p:nvPr/>
                </p:nvSpPr>
                <p:spPr>
                  <a:xfrm rot="16200000">
                    <a:off x="-400048" y="29908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9" name="Oval 16"/>
                  <p:cNvSpPr/>
                  <p:nvPr/>
                </p:nvSpPr>
                <p:spPr>
                  <a:xfrm>
                    <a:off x="2209800" y="37338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80" name="Oval 17"/>
                  <p:cNvSpPr/>
                  <p:nvPr/>
                </p:nvSpPr>
                <p:spPr>
                  <a:xfrm>
                    <a:off x="2667000" y="13716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1" name="Regular Pentagon 18"/>
                  <p:cNvSpPr/>
                  <p:nvPr/>
                </p:nvSpPr>
                <p:spPr>
                  <a:xfrm rot="4209139">
                    <a:off x="2375441" y="2593389"/>
                    <a:ext cx="556163" cy="553458"/>
                  </a:xfrm>
                  <a:prstGeom prst="pentagon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82" name="Regular Pentagon 19"/>
                  <p:cNvSpPr/>
                  <p:nvPr/>
                </p:nvSpPr>
                <p:spPr>
                  <a:xfrm rot="5400000" flipH="1">
                    <a:off x="3408079" y="2588621"/>
                    <a:ext cx="571595" cy="529756"/>
                  </a:xfrm>
                  <a:prstGeom prst="pentagon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83" name="Moon 20"/>
                  <p:cNvSpPr/>
                  <p:nvPr/>
                </p:nvSpPr>
                <p:spPr>
                  <a:xfrm rot="10238857">
                    <a:off x="3352800" y="1600200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4" name="Flowchart: Delay 21"/>
                  <p:cNvSpPr/>
                  <p:nvPr/>
                </p:nvSpPr>
                <p:spPr>
                  <a:xfrm rot="16031486">
                    <a:off x="2779731" y="985391"/>
                    <a:ext cx="470344" cy="1128322"/>
                  </a:xfrm>
                  <a:prstGeom prst="flowChartDelay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5" name="Moon 22"/>
                  <p:cNvSpPr/>
                  <p:nvPr/>
                </p:nvSpPr>
                <p:spPr>
                  <a:xfrm rot="10649429" flipH="1">
                    <a:off x="2382000" y="1685971"/>
                    <a:ext cx="457200" cy="9144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6" name="Rectangle 23"/>
                  <p:cNvSpPr/>
                  <p:nvPr/>
                </p:nvSpPr>
                <p:spPr>
                  <a:xfrm>
                    <a:off x="2438400" y="1600200"/>
                    <a:ext cx="12192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87" name="Flowchart: Decision 24"/>
                  <p:cNvSpPr/>
                  <p:nvPr/>
                </p:nvSpPr>
                <p:spPr>
                  <a:xfrm rot="18232967">
                    <a:off x="1594565" y="9010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8" name="Group 25"/>
                <p:cNvGrpSpPr/>
                <p:nvPr/>
              </p:nvGrpSpPr>
              <p:grpSpPr>
                <a:xfrm>
                  <a:off x="2438400" y="304800"/>
                  <a:ext cx="2268971" cy="5295900"/>
                  <a:chOff x="2438400" y="304800"/>
                  <a:chExt cx="2268971" cy="5295900"/>
                </a:xfrm>
              </p:grpSpPr>
              <p:sp>
                <p:nvSpPr>
                  <p:cNvPr id="641" name="Oval 640"/>
                  <p:cNvSpPr/>
                  <p:nvPr/>
                </p:nvSpPr>
                <p:spPr>
                  <a:xfrm rot="12296205" flipH="1">
                    <a:off x="3653985" y="52000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42" name="Oval 641"/>
                  <p:cNvSpPr/>
                  <p:nvPr/>
                </p:nvSpPr>
                <p:spPr>
                  <a:xfrm rot="20660369" flipH="1">
                    <a:off x="3141330" y="51816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43" name="Flowchart: Manual Operation 642"/>
                  <p:cNvSpPr/>
                  <p:nvPr/>
                </p:nvSpPr>
                <p:spPr>
                  <a:xfrm rot="10800000">
                    <a:off x="36747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4" name="Flowchart: Manual Operation 643"/>
                  <p:cNvSpPr/>
                  <p:nvPr/>
                </p:nvSpPr>
                <p:spPr>
                  <a:xfrm rot="10800000">
                    <a:off x="3217530" y="39624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5" name="Oval 644"/>
                  <p:cNvSpPr/>
                  <p:nvPr/>
                </p:nvSpPr>
                <p:spPr>
                  <a:xfrm>
                    <a:off x="2607930" y="36576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46" name="Oval 645"/>
                  <p:cNvSpPr/>
                  <p:nvPr/>
                </p:nvSpPr>
                <p:spPr>
                  <a:xfrm>
                    <a:off x="42843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47" name="Flowchart: Manual Operation 646"/>
                  <p:cNvSpPr/>
                  <p:nvPr/>
                </p:nvSpPr>
                <p:spPr>
                  <a:xfrm rot="12653049">
                    <a:off x="2856549" y="25697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8" name="Flowchart: Manual Operation 647"/>
                  <p:cNvSpPr/>
                  <p:nvPr/>
                </p:nvSpPr>
                <p:spPr>
                  <a:xfrm rot="9116100">
                    <a:off x="3958140" y="25656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9" name="Flowchart: Manual Operation 648"/>
                  <p:cNvSpPr/>
                  <p:nvPr/>
                </p:nvSpPr>
                <p:spPr>
                  <a:xfrm rot="10800000">
                    <a:off x="3141330" y="26670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FFFF6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0" name="Isosceles Triangle 649"/>
                  <p:cNvSpPr/>
                  <p:nvPr/>
                </p:nvSpPr>
                <p:spPr>
                  <a:xfrm rot="10800000">
                    <a:off x="3446130" y="25908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1" name="Cross 650"/>
                  <p:cNvSpPr/>
                  <p:nvPr/>
                </p:nvSpPr>
                <p:spPr>
                  <a:xfrm rot="2093903">
                    <a:off x="3840008" y="32956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2" name="Pentagon 651"/>
                  <p:cNvSpPr/>
                  <p:nvPr/>
                </p:nvSpPr>
                <p:spPr>
                  <a:xfrm rot="7482643">
                    <a:off x="3150713" y="41690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53" name="Rectangle 652"/>
                  <p:cNvSpPr/>
                  <p:nvPr/>
                </p:nvSpPr>
                <p:spPr>
                  <a:xfrm>
                    <a:off x="3217531" y="3657600"/>
                    <a:ext cx="973469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54" name="Pentagon 653"/>
                  <p:cNvSpPr/>
                  <p:nvPr/>
                </p:nvSpPr>
                <p:spPr>
                  <a:xfrm rot="16200000">
                    <a:off x="150482" y="29146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5" name="Oval 654"/>
                  <p:cNvSpPr/>
                  <p:nvPr/>
                </p:nvSpPr>
                <p:spPr>
                  <a:xfrm>
                    <a:off x="2760330" y="36576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56" name="Oval 655"/>
                  <p:cNvSpPr/>
                  <p:nvPr/>
                </p:nvSpPr>
                <p:spPr>
                  <a:xfrm>
                    <a:off x="3217530" y="12954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7" name="Flowchart: Decision 656"/>
                  <p:cNvSpPr/>
                  <p:nvPr/>
                </p:nvSpPr>
                <p:spPr>
                  <a:xfrm rot="18232967">
                    <a:off x="2145095" y="8248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8" name="Cloud 657"/>
                  <p:cNvSpPr/>
                  <p:nvPr/>
                </p:nvSpPr>
                <p:spPr>
                  <a:xfrm rot="17650418">
                    <a:off x="2802975" y="1508002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9" name="Cloud 658"/>
                  <p:cNvSpPr/>
                  <p:nvPr/>
                </p:nvSpPr>
                <p:spPr>
                  <a:xfrm rot="4179572">
                    <a:off x="3699580" y="1503503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0" name="Rectangle 659"/>
                  <p:cNvSpPr/>
                  <p:nvPr/>
                </p:nvSpPr>
                <p:spPr>
                  <a:xfrm>
                    <a:off x="2971800" y="1524000"/>
                    <a:ext cx="1295400" cy="228600"/>
                  </a:xfrm>
                  <a:prstGeom prst="rect">
                    <a:avLst/>
                  </a:prstGeom>
                  <a:solidFill>
                    <a:srgbClr val="FFCC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61" name="Cloud 660"/>
                  <p:cNvSpPr/>
                  <p:nvPr/>
                </p:nvSpPr>
                <p:spPr>
                  <a:xfrm>
                    <a:off x="3276600" y="1219200"/>
                    <a:ext cx="762000" cy="457200"/>
                  </a:xfrm>
                  <a:prstGeom prst="cloud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2" name="Half Frame 661"/>
                  <p:cNvSpPr/>
                  <p:nvPr/>
                </p:nvSpPr>
                <p:spPr>
                  <a:xfrm rot="13411197">
                    <a:off x="3323460" y="2359517"/>
                    <a:ext cx="686958" cy="631620"/>
                  </a:xfrm>
                  <a:prstGeom prst="halfFrame">
                    <a:avLst>
                      <a:gd name="adj1" fmla="val 27832"/>
                      <a:gd name="adj2" fmla="val 26852"/>
                    </a:avLst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63" name="Rectangle 662"/>
                  <p:cNvSpPr/>
                  <p:nvPr/>
                </p:nvSpPr>
                <p:spPr>
                  <a:xfrm>
                    <a:off x="3962400" y="2590800"/>
                    <a:ext cx="304800" cy="228600"/>
                  </a:xfrm>
                  <a:prstGeom prst="rect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4" name="Rectangle 663"/>
                  <p:cNvSpPr/>
                  <p:nvPr/>
                </p:nvSpPr>
                <p:spPr>
                  <a:xfrm>
                    <a:off x="3124200" y="2590800"/>
                    <a:ext cx="304800" cy="228600"/>
                  </a:xfrm>
                  <a:prstGeom prst="rect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89" name="Group 50"/>
                <p:cNvGrpSpPr/>
                <p:nvPr/>
              </p:nvGrpSpPr>
              <p:grpSpPr>
                <a:xfrm>
                  <a:off x="4724400" y="304800"/>
                  <a:ext cx="2268971" cy="5295900"/>
                  <a:chOff x="4724400" y="304800"/>
                  <a:chExt cx="2268971" cy="5295900"/>
                </a:xfrm>
              </p:grpSpPr>
              <p:sp>
                <p:nvSpPr>
                  <p:cNvPr id="617" name="Pentagon 616"/>
                  <p:cNvSpPr/>
                  <p:nvPr/>
                </p:nvSpPr>
                <p:spPr>
                  <a:xfrm rot="16200000">
                    <a:off x="2360282" y="29146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8" name="Oval 617"/>
                  <p:cNvSpPr/>
                  <p:nvPr/>
                </p:nvSpPr>
                <p:spPr>
                  <a:xfrm rot="12296205" flipH="1">
                    <a:off x="5939985" y="5201942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19" name="Oval 618"/>
                  <p:cNvSpPr/>
                  <p:nvPr/>
                </p:nvSpPr>
                <p:spPr>
                  <a:xfrm rot="20660369" flipH="1">
                    <a:off x="5427330" y="518345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20" name="Flowchart: Manual Operation 619"/>
                  <p:cNvSpPr/>
                  <p:nvPr/>
                </p:nvSpPr>
                <p:spPr>
                  <a:xfrm rot="10800000">
                    <a:off x="59607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1" name="Flowchart: Manual Operation 620"/>
                  <p:cNvSpPr/>
                  <p:nvPr/>
                </p:nvSpPr>
                <p:spPr>
                  <a:xfrm rot="10800000">
                    <a:off x="5503530" y="3964256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2" name="Oval 621"/>
                  <p:cNvSpPr/>
                  <p:nvPr/>
                </p:nvSpPr>
                <p:spPr>
                  <a:xfrm>
                    <a:off x="4893930" y="3659456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23" name="Oval 622"/>
                  <p:cNvSpPr/>
                  <p:nvPr/>
                </p:nvSpPr>
                <p:spPr>
                  <a:xfrm>
                    <a:off x="6570330" y="3583256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24" name="Flowchart: Manual Operation 623"/>
                  <p:cNvSpPr/>
                  <p:nvPr/>
                </p:nvSpPr>
                <p:spPr>
                  <a:xfrm rot="12304159">
                    <a:off x="5142549" y="2571580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5" name="Flowchart: Manual Operation 624"/>
                  <p:cNvSpPr/>
                  <p:nvPr/>
                </p:nvSpPr>
                <p:spPr>
                  <a:xfrm rot="9407679">
                    <a:off x="6244140" y="2567459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6" name="Flowchart: Manual Operation 625"/>
                  <p:cNvSpPr/>
                  <p:nvPr/>
                </p:nvSpPr>
                <p:spPr>
                  <a:xfrm rot="10800000">
                    <a:off x="5427330" y="2668856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7" name="Isosceles Triangle 626"/>
                  <p:cNvSpPr/>
                  <p:nvPr/>
                </p:nvSpPr>
                <p:spPr>
                  <a:xfrm rot="10800000">
                    <a:off x="5732130" y="2592656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8" name="Cross 627"/>
                  <p:cNvSpPr/>
                  <p:nvPr/>
                </p:nvSpPr>
                <p:spPr>
                  <a:xfrm rot="2093903">
                    <a:off x="6126008" y="3297505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9" name="Pentagon 628"/>
                  <p:cNvSpPr/>
                  <p:nvPr/>
                </p:nvSpPr>
                <p:spPr>
                  <a:xfrm rot="7482643">
                    <a:off x="5436713" y="4170856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30" name="Rectangle 629"/>
                  <p:cNvSpPr/>
                  <p:nvPr/>
                </p:nvSpPr>
                <p:spPr>
                  <a:xfrm>
                    <a:off x="5486400" y="3659456"/>
                    <a:ext cx="973469" cy="304800"/>
                  </a:xfrm>
                  <a:prstGeom prst="rect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31" name="Oval 630"/>
                  <p:cNvSpPr/>
                  <p:nvPr/>
                </p:nvSpPr>
                <p:spPr>
                  <a:xfrm>
                    <a:off x="5046330" y="3659456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32" name="Flowchart: Decision 631"/>
                  <p:cNvSpPr/>
                  <p:nvPr/>
                </p:nvSpPr>
                <p:spPr>
                  <a:xfrm rot="18232967">
                    <a:off x="4431095" y="826705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3" name="Snip Diagonal Corner Rectangle 632"/>
                  <p:cNvSpPr/>
                  <p:nvPr/>
                </p:nvSpPr>
                <p:spPr>
                  <a:xfrm>
                    <a:off x="6172200" y="2516456"/>
                    <a:ext cx="457200" cy="457200"/>
                  </a:xfrm>
                  <a:prstGeom prst="snip2DiagRect">
                    <a:avLst>
                      <a:gd name="adj1" fmla="val 0"/>
                      <a:gd name="adj2" fmla="val 500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4" name="Snip Diagonal Corner Rectangle 633"/>
                  <p:cNvSpPr/>
                  <p:nvPr/>
                </p:nvSpPr>
                <p:spPr>
                  <a:xfrm rot="5400000">
                    <a:off x="5334000" y="2516456"/>
                    <a:ext cx="457200" cy="457200"/>
                  </a:xfrm>
                  <a:prstGeom prst="snip2DiagRect">
                    <a:avLst>
                      <a:gd name="adj1" fmla="val 0"/>
                      <a:gd name="adj2" fmla="val 50000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5" name="Oval 634"/>
                  <p:cNvSpPr/>
                  <p:nvPr/>
                </p:nvSpPr>
                <p:spPr>
                  <a:xfrm>
                    <a:off x="5503530" y="1373456"/>
                    <a:ext cx="914400" cy="13716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6" name="Flowchart: Punched Tape 635"/>
                  <p:cNvSpPr/>
                  <p:nvPr/>
                </p:nvSpPr>
                <p:spPr>
                  <a:xfrm>
                    <a:off x="5486400" y="1297256"/>
                    <a:ext cx="914400" cy="685800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7" name="Flowchart: Punched Tape 636"/>
                  <p:cNvSpPr/>
                  <p:nvPr/>
                </p:nvSpPr>
                <p:spPr>
                  <a:xfrm rot="4517940">
                    <a:off x="5961114" y="1851283"/>
                    <a:ext cx="914400" cy="488708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8" name="Flowchart: Punched Tape 637"/>
                  <p:cNvSpPr/>
                  <p:nvPr/>
                </p:nvSpPr>
                <p:spPr>
                  <a:xfrm rot="17207325" flipH="1">
                    <a:off x="4996245" y="1941987"/>
                    <a:ext cx="914400" cy="519510"/>
                  </a:xfrm>
                  <a:prstGeom prst="flowChartPunchedTape">
                    <a:avLst/>
                  </a:prstGeom>
                  <a:solidFill>
                    <a:srgbClr val="422C16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9" name="Rounded Rectangle 638"/>
                  <p:cNvSpPr/>
                  <p:nvPr/>
                </p:nvSpPr>
                <p:spPr>
                  <a:xfrm>
                    <a:off x="5410200" y="1602056"/>
                    <a:ext cx="1066800" cy="228600"/>
                  </a:xfrm>
                  <a:prstGeom prst="roundRect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0" name="Teardrop 639"/>
                  <p:cNvSpPr/>
                  <p:nvPr/>
                </p:nvSpPr>
                <p:spPr>
                  <a:xfrm rot="18909444">
                    <a:off x="5827320" y="3191330"/>
                    <a:ext cx="274060" cy="215525"/>
                  </a:xfrm>
                  <a:prstGeom prst="teardrop">
                    <a:avLst>
                      <a:gd name="adj" fmla="val 157828"/>
                    </a:avLst>
                  </a:prstGeom>
                  <a:solidFill>
                    <a:srgbClr val="FFCC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90" name="Group 75"/>
                <p:cNvGrpSpPr/>
                <p:nvPr/>
              </p:nvGrpSpPr>
              <p:grpSpPr>
                <a:xfrm>
                  <a:off x="6875029" y="228600"/>
                  <a:ext cx="2268971" cy="5295900"/>
                  <a:chOff x="7086600" y="228600"/>
                  <a:chExt cx="2268971" cy="5295900"/>
                </a:xfrm>
              </p:grpSpPr>
              <p:sp>
                <p:nvSpPr>
                  <p:cNvPr id="591" name="Cloud 590"/>
                  <p:cNvSpPr/>
                  <p:nvPr/>
                </p:nvSpPr>
                <p:spPr>
                  <a:xfrm rot="368239">
                    <a:off x="7564655" y="2140568"/>
                    <a:ext cx="1581282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2" name="Oval 591"/>
                  <p:cNvSpPr/>
                  <p:nvPr/>
                </p:nvSpPr>
                <p:spPr>
                  <a:xfrm rot="12296205" flipH="1">
                    <a:off x="8302185" y="5123886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93" name="Oval 592"/>
                  <p:cNvSpPr/>
                  <p:nvPr/>
                </p:nvSpPr>
                <p:spPr>
                  <a:xfrm rot="20660369" flipH="1">
                    <a:off x="7789530" y="5105400"/>
                    <a:ext cx="533400" cy="381000"/>
                  </a:xfrm>
                  <a:prstGeom prst="ellips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94" name="Flowchart: Manual Operation 593"/>
                  <p:cNvSpPr/>
                  <p:nvPr/>
                </p:nvSpPr>
                <p:spPr>
                  <a:xfrm rot="10800000">
                    <a:off x="8322930" y="38862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5" name="Flowchart: Manual Operation 594"/>
                  <p:cNvSpPr/>
                  <p:nvPr/>
                </p:nvSpPr>
                <p:spPr>
                  <a:xfrm rot="10800000">
                    <a:off x="7865730" y="3886200"/>
                    <a:ext cx="457200" cy="1371600"/>
                  </a:xfrm>
                  <a:prstGeom prst="flowChartManualOperation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6" name="Oval 595"/>
                  <p:cNvSpPr/>
                  <p:nvPr/>
                </p:nvSpPr>
                <p:spPr>
                  <a:xfrm>
                    <a:off x="7256130" y="35814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97" name="Oval 596"/>
                  <p:cNvSpPr/>
                  <p:nvPr/>
                </p:nvSpPr>
                <p:spPr>
                  <a:xfrm>
                    <a:off x="8932530" y="3505200"/>
                    <a:ext cx="423041" cy="3810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598" name="Flowchart: Manual Operation 597"/>
                  <p:cNvSpPr/>
                  <p:nvPr/>
                </p:nvSpPr>
                <p:spPr>
                  <a:xfrm rot="12304159">
                    <a:off x="7504749" y="2493524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9" name="Flowchart: Manual Operation 598"/>
                  <p:cNvSpPr/>
                  <p:nvPr/>
                </p:nvSpPr>
                <p:spPr>
                  <a:xfrm rot="9066092">
                    <a:off x="8606340" y="2489403"/>
                    <a:ext cx="548201" cy="12954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0" name="Flowchart: Manual Operation 599"/>
                  <p:cNvSpPr/>
                  <p:nvPr/>
                </p:nvSpPr>
                <p:spPr>
                  <a:xfrm rot="10800000">
                    <a:off x="7789530" y="2590800"/>
                    <a:ext cx="1066800" cy="1981200"/>
                  </a:xfrm>
                  <a:prstGeom prst="flowChartManualOperation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1" name="Isosceles Triangle 600"/>
                  <p:cNvSpPr/>
                  <p:nvPr/>
                </p:nvSpPr>
                <p:spPr>
                  <a:xfrm rot="10800000">
                    <a:off x="8094330" y="2514600"/>
                    <a:ext cx="533400" cy="533400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2" name="Pentagon 601"/>
                  <p:cNvSpPr/>
                  <p:nvPr/>
                </p:nvSpPr>
                <p:spPr>
                  <a:xfrm rot="16200000">
                    <a:off x="4798682" y="2838450"/>
                    <a:ext cx="5295900" cy="76200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3" name="Oval 602"/>
                  <p:cNvSpPr/>
                  <p:nvPr/>
                </p:nvSpPr>
                <p:spPr>
                  <a:xfrm>
                    <a:off x="7408530" y="3581400"/>
                    <a:ext cx="181303" cy="304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04" name="Flowchart: Decision 603"/>
                  <p:cNvSpPr/>
                  <p:nvPr/>
                </p:nvSpPr>
                <p:spPr>
                  <a:xfrm rot="18232967">
                    <a:off x="6793295" y="748649"/>
                    <a:ext cx="833999" cy="247389"/>
                  </a:xfrm>
                  <a:prstGeom prst="flowChartDecisi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5" name="Rectangle 604"/>
                  <p:cNvSpPr/>
                  <p:nvPr/>
                </p:nvSpPr>
                <p:spPr>
                  <a:xfrm rot="3829260">
                    <a:off x="7307739" y="3230569"/>
                    <a:ext cx="2003032" cy="381558"/>
                  </a:xfrm>
                  <a:prstGeom prst="rect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6" name="Cross 605"/>
                  <p:cNvSpPr/>
                  <p:nvPr/>
                </p:nvSpPr>
                <p:spPr>
                  <a:xfrm rot="2093903">
                    <a:off x="8488208" y="3219449"/>
                    <a:ext cx="478083" cy="461669"/>
                  </a:xfrm>
                  <a:prstGeom prst="plus">
                    <a:avLst>
                      <a:gd name="adj" fmla="val 39769"/>
                    </a:avLst>
                  </a:prstGeom>
                  <a:solidFill>
                    <a:schemeClr val="tx1">
                      <a:lumMod val="75000"/>
                      <a:lumOff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7" name="Pentagon 606"/>
                  <p:cNvSpPr/>
                  <p:nvPr/>
                </p:nvSpPr>
                <p:spPr>
                  <a:xfrm rot="7482643">
                    <a:off x="7798913" y="4092800"/>
                    <a:ext cx="952500" cy="150943"/>
                  </a:xfrm>
                  <a:prstGeom prst="homePlate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08" name="Rectangle 607"/>
                  <p:cNvSpPr/>
                  <p:nvPr/>
                </p:nvSpPr>
                <p:spPr>
                  <a:xfrm>
                    <a:off x="7865731" y="3581400"/>
                    <a:ext cx="1066800" cy="304800"/>
                  </a:xfrm>
                  <a:prstGeom prst="rect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u="sng"/>
                  </a:p>
                </p:txBody>
              </p:sp>
              <p:sp>
                <p:nvSpPr>
                  <p:cNvPr id="609" name="Pentagon 608"/>
                  <p:cNvSpPr/>
                  <p:nvPr/>
                </p:nvSpPr>
                <p:spPr>
                  <a:xfrm rot="4402021">
                    <a:off x="8459525" y="4448200"/>
                    <a:ext cx="479078" cy="237903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0" name="Pentagon 609"/>
                  <p:cNvSpPr/>
                  <p:nvPr/>
                </p:nvSpPr>
                <p:spPr>
                  <a:xfrm rot="4402021">
                    <a:off x="8553600" y="4411814"/>
                    <a:ext cx="479078" cy="237903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1" name="Pentagon 610"/>
                  <p:cNvSpPr/>
                  <p:nvPr/>
                </p:nvSpPr>
                <p:spPr>
                  <a:xfrm rot="4402021">
                    <a:off x="8683564" y="4387104"/>
                    <a:ext cx="479078" cy="157839"/>
                  </a:xfrm>
                  <a:prstGeom prst="homePlat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2" name="Oval 611"/>
                  <p:cNvSpPr/>
                  <p:nvPr/>
                </p:nvSpPr>
                <p:spPr>
                  <a:xfrm>
                    <a:off x="7865730" y="1219200"/>
                    <a:ext cx="914400" cy="1447800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3" name="Cloud 612"/>
                  <p:cNvSpPr/>
                  <p:nvPr/>
                </p:nvSpPr>
                <p:spPr>
                  <a:xfrm rot="6999720">
                    <a:off x="7251567" y="1658973"/>
                    <a:ext cx="1277129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4" name="Cloud 613"/>
                  <p:cNvSpPr/>
                  <p:nvPr/>
                </p:nvSpPr>
                <p:spPr>
                  <a:xfrm rot="4583596">
                    <a:off x="8124435" y="1636178"/>
                    <a:ext cx="1277129" cy="474875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5" name="Rounded Rectangle 614"/>
                  <p:cNvSpPr/>
                  <p:nvPr/>
                </p:nvSpPr>
                <p:spPr>
                  <a:xfrm>
                    <a:off x="7772400" y="1447800"/>
                    <a:ext cx="1143000" cy="2286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6" name="Cloud 615"/>
                  <p:cNvSpPr/>
                  <p:nvPr/>
                </p:nvSpPr>
                <p:spPr>
                  <a:xfrm>
                    <a:off x="7924800" y="1143000"/>
                    <a:ext cx="914400" cy="533400"/>
                  </a:xfrm>
                  <a:prstGeom prst="cloud">
                    <a:avLst/>
                  </a:prstGeom>
                  <a:solidFill>
                    <a:srgbClr val="7B52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90" name="Group 103"/>
            <p:cNvGrpSpPr/>
            <p:nvPr/>
          </p:nvGrpSpPr>
          <p:grpSpPr>
            <a:xfrm flipH="1">
              <a:off x="-1841" y="1981200"/>
              <a:ext cx="5315588" cy="2752716"/>
              <a:chOff x="228600" y="228600"/>
              <a:chExt cx="8915400" cy="5448300"/>
            </a:xfrm>
          </p:grpSpPr>
          <p:grpSp>
            <p:nvGrpSpPr>
              <p:cNvPr id="1495" name="Group 1"/>
              <p:cNvGrpSpPr/>
              <p:nvPr/>
            </p:nvGrpSpPr>
            <p:grpSpPr>
              <a:xfrm>
                <a:off x="228600" y="381000"/>
                <a:ext cx="2268971" cy="5295900"/>
                <a:chOff x="1887870" y="381000"/>
                <a:chExt cx="2268971" cy="5295900"/>
              </a:xfrm>
            </p:grpSpPr>
            <p:sp>
              <p:nvSpPr>
                <p:cNvPr id="1573" name="Oval 2"/>
                <p:cNvSpPr/>
                <p:nvPr/>
              </p:nvSpPr>
              <p:spPr>
                <a:xfrm rot="12296205" flipH="1">
                  <a:off x="3103455" y="527628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74" name="Oval 3"/>
                <p:cNvSpPr/>
                <p:nvPr/>
              </p:nvSpPr>
              <p:spPr>
                <a:xfrm rot="20660369" flipH="1">
                  <a:off x="2590800" y="5257800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75" name="Flowchart: Manual Operation 4"/>
                <p:cNvSpPr/>
                <p:nvPr/>
              </p:nvSpPr>
              <p:spPr>
                <a:xfrm rot="10800000">
                  <a:off x="3124200" y="4038600"/>
                  <a:ext cx="457200" cy="13716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6" name="Flowchart: Manual Operation 5"/>
                <p:cNvSpPr/>
                <p:nvPr/>
              </p:nvSpPr>
              <p:spPr>
                <a:xfrm rot="10800000">
                  <a:off x="2667000" y="4038600"/>
                  <a:ext cx="457200" cy="13716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7" name="Oval 6"/>
                <p:cNvSpPr/>
                <p:nvPr/>
              </p:nvSpPr>
              <p:spPr>
                <a:xfrm>
                  <a:off x="2057400" y="37338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78" name="Oval 7"/>
                <p:cNvSpPr/>
                <p:nvPr/>
              </p:nvSpPr>
              <p:spPr>
                <a:xfrm>
                  <a:off x="3733800" y="36576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79" name="Flowchart: Manual Operation 8"/>
                <p:cNvSpPr/>
                <p:nvPr/>
              </p:nvSpPr>
              <p:spPr>
                <a:xfrm rot="12304159">
                  <a:off x="2306019" y="2645924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0" name="Flowchart: Manual Operation 9"/>
                <p:cNvSpPr/>
                <p:nvPr/>
              </p:nvSpPr>
              <p:spPr>
                <a:xfrm rot="9407679">
                  <a:off x="3407610" y="2641803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1" name="Flowchart: Manual Operation 10"/>
                <p:cNvSpPr/>
                <p:nvPr/>
              </p:nvSpPr>
              <p:spPr>
                <a:xfrm rot="10800000">
                  <a:off x="2590800" y="2743200"/>
                  <a:ext cx="1066800" cy="19812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2" name="Isosceles Triangle 11"/>
                <p:cNvSpPr/>
                <p:nvPr/>
              </p:nvSpPr>
              <p:spPr>
                <a:xfrm rot="10800000">
                  <a:off x="2895600" y="2667000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3" name="Cross 12"/>
                <p:cNvSpPr/>
                <p:nvPr/>
              </p:nvSpPr>
              <p:spPr>
                <a:xfrm rot="2093903">
                  <a:off x="3289478" y="33718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4" name="Pentagon 13"/>
                <p:cNvSpPr/>
                <p:nvPr/>
              </p:nvSpPr>
              <p:spPr>
                <a:xfrm rot="7482643">
                  <a:off x="2600183" y="42452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85" name="Rectangle 14"/>
                <p:cNvSpPr/>
                <p:nvPr/>
              </p:nvSpPr>
              <p:spPr>
                <a:xfrm>
                  <a:off x="2667001" y="3733800"/>
                  <a:ext cx="1066800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86" name="Pentagon 15"/>
                <p:cNvSpPr/>
                <p:nvPr/>
              </p:nvSpPr>
              <p:spPr>
                <a:xfrm rot="16200000">
                  <a:off x="-400048" y="29908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7" name="Oval 16"/>
                <p:cNvSpPr/>
                <p:nvPr/>
              </p:nvSpPr>
              <p:spPr>
                <a:xfrm>
                  <a:off x="2209800" y="3733800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88" name="Oval 17"/>
                <p:cNvSpPr/>
                <p:nvPr/>
              </p:nvSpPr>
              <p:spPr>
                <a:xfrm>
                  <a:off x="2667000" y="1371600"/>
                  <a:ext cx="9144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9" name="Regular Pentagon 18"/>
                <p:cNvSpPr/>
                <p:nvPr/>
              </p:nvSpPr>
              <p:spPr>
                <a:xfrm rot="4209139">
                  <a:off x="2375441" y="2593389"/>
                  <a:ext cx="556163" cy="553458"/>
                </a:xfrm>
                <a:prstGeom prst="pentagon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90" name="Regular Pentagon 19"/>
                <p:cNvSpPr/>
                <p:nvPr/>
              </p:nvSpPr>
              <p:spPr>
                <a:xfrm rot="5400000" flipH="1">
                  <a:off x="3408079" y="2588621"/>
                  <a:ext cx="571595" cy="529756"/>
                </a:xfrm>
                <a:prstGeom prst="pentagon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91" name="Moon 20"/>
                <p:cNvSpPr/>
                <p:nvPr/>
              </p:nvSpPr>
              <p:spPr>
                <a:xfrm rot="10238857">
                  <a:off x="3352800" y="1600200"/>
                  <a:ext cx="457200" cy="914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2" name="Flowchart: Delay 21"/>
                <p:cNvSpPr/>
                <p:nvPr/>
              </p:nvSpPr>
              <p:spPr>
                <a:xfrm rot="16031486">
                  <a:off x="2779731" y="985391"/>
                  <a:ext cx="470344" cy="1128322"/>
                </a:xfrm>
                <a:prstGeom prst="flowChartDelay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3" name="Moon 22"/>
                <p:cNvSpPr/>
                <p:nvPr/>
              </p:nvSpPr>
              <p:spPr>
                <a:xfrm rot="10649429" flipH="1">
                  <a:off x="2382000" y="1685971"/>
                  <a:ext cx="457200" cy="914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4" name="Rectangle 23"/>
                <p:cNvSpPr/>
                <p:nvPr/>
              </p:nvSpPr>
              <p:spPr>
                <a:xfrm>
                  <a:off x="2438400" y="1600200"/>
                  <a:ext cx="1219200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95" name="Flowchart: Decision 24"/>
                <p:cNvSpPr/>
                <p:nvPr/>
              </p:nvSpPr>
              <p:spPr>
                <a:xfrm rot="18232967">
                  <a:off x="1594565" y="901049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6" name="Group 25"/>
              <p:cNvGrpSpPr/>
              <p:nvPr/>
            </p:nvGrpSpPr>
            <p:grpSpPr>
              <a:xfrm>
                <a:off x="2438400" y="304800"/>
                <a:ext cx="2268971" cy="5295900"/>
                <a:chOff x="2438400" y="304800"/>
                <a:chExt cx="2268971" cy="5295900"/>
              </a:xfrm>
            </p:grpSpPr>
            <p:sp>
              <p:nvSpPr>
                <p:cNvPr id="1549" name="Oval 1548"/>
                <p:cNvSpPr/>
                <p:nvPr/>
              </p:nvSpPr>
              <p:spPr>
                <a:xfrm rot="12296205" flipH="1">
                  <a:off x="3653985" y="520008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50" name="Oval 1549"/>
                <p:cNvSpPr/>
                <p:nvPr/>
              </p:nvSpPr>
              <p:spPr>
                <a:xfrm rot="20660369" flipH="1">
                  <a:off x="3141330" y="5181600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51" name="Flowchart: Manual Operation 1550"/>
                <p:cNvSpPr/>
                <p:nvPr/>
              </p:nvSpPr>
              <p:spPr>
                <a:xfrm rot="10800000">
                  <a:off x="3674730" y="39624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2" name="Flowchart: Manual Operation 1551"/>
                <p:cNvSpPr/>
                <p:nvPr/>
              </p:nvSpPr>
              <p:spPr>
                <a:xfrm rot="10800000">
                  <a:off x="3217530" y="39624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3" name="Oval 1552"/>
                <p:cNvSpPr/>
                <p:nvPr/>
              </p:nvSpPr>
              <p:spPr>
                <a:xfrm>
                  <a:off x="2607930" y="36576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54" name="Oval 134"/>
                <p:cNvSpPr/>
                <p:nvPr/>
              </p:nvSpPr>
              <p:spPr>
                <a:xfrm>
                  <a:off x="4284330" y="35814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55" name="Flowchart: Manual Operation 135"/>
                <p:cNvSpPr/>
                <p:nvPr/>
              </p:nvSpPr>
              <p:spPr>
                <a:xfrm rot="12653049">
                  <a:off x="2856549" y="2569724"/>
                  <a:ext cx="548201" cy="12954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6" name="Flowchart: Manual Operation 1555"/>
                <p:cNvSpPr/>
                <p:nvPr/>
              </p:nvSpPr>
              <p:spPr>
                <a:xfrm rot="9116100">
                  <a:off x="3958140" y="2565603"/>
                  <a:ext cx="548201" cy="12954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7" name="Flowchart: Manual Operation 1556"/>
                <p:cNvSpPr/>
                <p:nvPr/>
              </p:nvSpPr>
              <p:spPr>
                <a:xfrm rot="10800000">
                  <a:off x="3141330" y="2667000"/>
                  <a:ext cx="1066800" cy="19812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8" name="Isosceles Triangle 1557"/>
                <p:cNvSpPr/>
                <p:nvPr/>
              </p:nvSpPr>
              <p:spPr>
                <a:xfrm rot="10800000">
                  <a:off x="3446130" y="2590800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9" name="Cross 1558"/>
                <p:cNvSpPr/>
                <p:nvPr/>
              </p:nvSpPr>
              <p:spPr>
                <a:xfrm rot="2093903">
                  <a:off x="3840008" y="32956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0" name="Pentagon 1559"/>
                <p:cNvSpPr/>
                <p:nvPr/>
              </p:nvSpPr>
              <p:spPr>
                <a:xfrm rot="7482643">
                  <a:off x="3150713" y="41690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61" name="Rectangle 1560"/>
                <p:cNvSpPr/>
                <p:nvPr/>
              </p:nvSpPr>
              <p:spPr>
                <a:xfrm>
                  <a:off x="3217531" y="3657600"/>
                  <a:ext cx="973469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62" name="Pentagon 1561"/>
                <p:cNvSpPr/>
                <p:nvPr/>
              </p:nvSpPr>
              <p:spPr>
                <a:xfrm rot="16200000">
                  <a:off x="150482" y="29146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3" name="Oval 1562"/>
                <p:cNvSpPr/>
                <p:nvPr/>
              </p:nvSpPr>
              <p:spPr>
                <a:xfrm>
                  <a:off x="2760330" y="3657600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64" name="Oval 1563"/>
                <p:cNvSpPr/>
                <p:nvPr/>
              </p:nvSpPr>
              <p:spPr>
                <a:xfrm>
                  <a:off x="3217530" y="1295400"/>
                  <a:ext cx="9144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5" name="Flowchart: Decision 1564"/>
                <p:cNvSpPr/>
                <p:nvPr/>
              </p:nvSpPr>
              <p:spPr>
                <a:xfrm rot="18232967">
                  <a:off x="2145095" y="824849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6" name="Cloud 1565"/>
                <p:cNvSpPr/>
                <p:nvPr/>
              </p:nvSpPr>
              <p:spPr>
                <a:xfrm rot="17650418">
                  <a:off x="2802975" y="1508002"/>
                  <a:ext cx="762000" cy="457200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7" name="Cloud 1566"/>
                <p:cNvSpPr/>
                <p:nvPr/>
              </p:nvSpPr>
              <p:spPr>
                <a:xfrm rot="4179572">
                  <a:off x="3699580" y="1503503"/>
                  <a:ext cx="762000" cy="457200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8" name="Rectangle 1567"/>
                <p:cNvSpPr/>
                <p:nvPr/>
              </p:nvSpPr>
              <p:spPr>
                <a:xfrm>
                  <a:off x="2971800" y="1524000"/>
                  <a:ext cx="1295400" cy="228600"/>
                </a:xfrm>
                <a:prstGeom prst="rect">
                  <a:avLst/>
                </a:prstGeom>
                <a:solidFill>
                  <a:srgbClr val="FFC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69" name="Cloud 1568"/>
                <p:cNvSpPr/>
                <p:nvPr/>
              </p:nvSpPr>
              <p:spPr>
                <a:xfrm>
                  <a:off x="3276600" y="1219200"/>
                  <a:ext cx="762000" cy="457200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0" name="Half Frame 1569"/>
                <p:cNvSpPr/>
                <p:nvPr/>
              </p:nvSpPr>
              <p:spPr>
                <a:xfrm rot="13411197">
                  <a:off x="3323460" y="2359517"/>
                  <a:ext cx="686958" cy="631620"/>
                </a:xfrm>
                <a:prstGeom prst="halfFrame">
                  <a:avLst>
                    <a:gd name="adj1" fmla="val 27832"/>
                    <a:gd name="adj2" fmla="val 26852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1" name="Rectangle 1570"/>
                <p:cNvSpPr/>
                <p:nvPr/>
              </p:nvSpPr>
              <p:spPr>
                <a:xfrm>
                  <a:off x="3962400" y="2590800"/>
                  <a:ext cx="304800" cy="228600"/>
                </a:xfrm>
                <a:prstGeom prst="rect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2" name="Rectangle 1571"/>
                <p:cNvSpPr/>
                <p:nvPr/>
              </p:nvSpPr>
              <p:spPr>
                <a:xfrm>
                  <a:off x="3124200" y="2590800"/>
                  <a:ext cx="304800" cy="228600"/>
                </a:xfrm>
                <a:prstGeom prst="rect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7" name="Group 50"/>
              <p:cNvGrpSpPr/>
              <p:nvPr/>
            </p:nvGrpSpPr>
            <p:grpSpPr>
              <a:xfrm>
                <a:off x="4724400" y="304800"/>
                <a:ext cx="2268971" cy="5295900"/>
                <a:chOff x="4724400" y="304800"/>
                <a:chExt cx="2268971" cy="5295900"/>
              </a:xfrm>
            </p:grpSpPr>
            <p:sp>
              <p:nvSpPr>
                <p:cNvPr id="1525" name="Pentagon 1524"/>
                <p:cNvSpPr/>
                <p:nvPr/>
              </p:nvSpPr>
              <p:spPr>
                <a:xfrm rot="16200000">
                  <a:off x="2360282" y="29146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6" name="Oval 1525"/>
                <p:cNvSpPr/>
                <p:nvPr/>
              </p:nvSpPr>
              <p:spPr>
                <a:xfrm rot="12296205" flipH="1">
                  <a:off x="5939985" y="5201942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27" name="Oval 107"/>
                <p:cNvSpPr/>
                <p:nvPr/>
              </p:nvSpPr>
              <p:spPr>
                <a:xfrm rot="20660369" flipH="1">
                  <a:off x="5427330" y="518345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28" name="Flowchart: Manual Operation 108"/>
                <p:cNvSpPr/>
                <p:nvPr/>
              </p:nvSpPr>
              <p:spPr>
                <a:xfrm rot="10800000">
                  <a:off x="5960730" y="3964256"/>
                  <a:ext cx="457200" cy="1371600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9" name="Flowchart: Manual Operation 109"/>
                <p:cNvSpPr/>
                <p:nvPr/>
              </p:nvSpPr>
              <p:spPr>
                <a:xfrm rot="10800000">
                  <a:off x="5503530" y="3964256"/>
                  <a:ext cx="457200" cy="1371600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0" name="Oval 110"/>
                <p:cNvSpPr/>
                <p:nvPr/>
              </p:nvSpPr>
              <p:spPr>
                <a:xfrm>
                  <a:off x="4893930" y="3659456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31" name="Oval 111"/>
                <p:cNvSpPr/>
                <p:nvPr/>
              </p:nvSpPr>
              <p:spPr>
                <a:xfrm>
                  <a:off x="6570330" y="3583256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32" name="Flowchart: Manual Operation 112"/>
                <p:cNvSpPr/>
                <p:nvPr/>
              </p:nvSpPr>
              <p:spPr>
                <a:xfrm rot="12304159">
                  <a:off x="5142549" y="2571580"/>
                  <a:ext cx="548201" cy="1295400"/>
                </a:xfrm>
                <a:prstGeom prst="flowChartManualOperation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3" name="Flowchart: Manual Operation 113"/>
                <p:cNvSpPr/>
                <p:nvPr/>
              </p:nvSpPr>
              <p:spPr>
                <a:xfrm rot="9407679">
                  <a:off x="6244140" y="2567459"/>
                  <a:ext cx="548201" cy="1295400"/>
                </a:xfrm>
                <a:prstGeom prst="flowChartManualOperation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4" name="Flowchart: Manual Operation 1533"/>
                <p:cNvSpPr/>
                <p:nvPr/>
              </p:nvSpPr>
              <p:spPr>
                <a:xfrm rot="10800000">
                  <a:off x="5427330" y="2668856"/>
                  <a:ext cx="1066800" cy="1981200"/>
                </a:xfrm>
                <a:prstGeom prst="flowChartManualOperation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5" name="Isosceles Triangle 1534"/>
                <p:cNvSpPr/>
                <p:nvPr/>
              </p:nvSpPr>
              <p:spPr>
                <a:xfrm rot="10800000">
                  <a:off x="5732130" y="2592656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6" name="Cross 1535"/>
                <p:cNvSpPr/>
                <p:nvPr/>
              </p:nvSpPr>
              <p:spPr>
                <a:xfrm rot="2093903">
                  <a:off x="6126008" y="3297505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7" name="Pentagon 117"/>
                <p:cNvSpPr/>
                <p:nvPr/>
              </p:nvSpPr>
              <p:spPr>
                <a:xfrm rot="7482643">
                  <a:off x="5436713" y="4170856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38" name="Rectangle 118"/>
                <p:cNvSpPr/>
                <p:nvPr/>
              </p:nvSpPr>
              <p:spPr>
                <a:xfrm>
                  <a:off x="5486400" y="3659456"/>
                  <a:ext cx="973469" cy="304800"/>
                </a:xfrm>
                <a:prstGeom prst="rect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39" name="Oval 1538"/>
                <p:cNvSpPr/>
                <p:nvPr/>
              </p:nvSpPr>
              <p:spPr>
                <a:xfrm>
                  <a:off x="5046330" y="3659456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40" name="Flowchart: Decision 1539"/>
                <p:cNvSpPr/>
                <p:nvPr/>
              </p:nvSpPr>
              <p:spPr>
                <a:xfrm rot="18232967">
                  <a:off x="4431095" y="826705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1" name="Snip Diagonal Corner Rectangle 1540"/>
                <p:cNvSpPr/>
                <p:nvPr/>
              </p:nvSpPr>
              <p:spPr>
                <a:xfrm>
                  <a:off x="6172200" y="2516456"/>
                  <a:ext cx="457200" cy="457200"/>
                </a:xfrm>
                <a:prstGeom prst="snip2DiagRect">
                  <a:avLst>
                    <a:gd name="adj1" fmla="val 0"/>
                    <a:gd name="adj2" fmla="val 500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2" name="Snip Diagonal Corner Rectangle 1541"/>
                <p:cNvSpPr/>
                <p:nvPr/>
              </p:nvSpPr>
              <p:spPr>
                <a:xfrm rot="5400000">
                  <a:off x="5334000" y="2516456"/>
                  <a:ext cx="457200" cy="457200"/>
                </a:xfrm>
                <a:prstGeom prst="snip2DiagRect">
                  <a:avLst>
                    <a:gd name="adj1" fmla="val 0"/>
                    <a:gd name="adj2" fmla="val 500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3" name="Oval 1542"/>
                <p:cNvSpPr/>
                <p:nvPr/>
              </p:nvSpPr>
              <p:spPr>
                <a:xfrm>
                  <a:off x="5503530" y="1373456"/>
                  <a:ext cx="914400" cy="1371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4" name="Flowchart: Punched Tape 1543"/>
                <p:cNvSpPr/>
                <p:nvPr/>
              </p:nvSpPr>
              <p:spPr>
                <a:xfrm>
                  <a:off x="5486400" y="1297256"/>
                  <a:ext cx="914400" cy="685800"/>
                </a:xfrm>
                <a:prstGeom prst="flowChartPunchedTape">
                  <a:avLst/>
                </a:prstGeom>
                <a:solidFill>
                  <a:srgbClr val="422C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5" name="Flowchart: Punched Tape 1544"/>
                <p:cNvSpPr/>
                <p:nvPr/>
              </p:nvSpPr>
              <p:spPr>
                <a:xfrm rot="4517940">
                  <a:off x="5961114" y="1851283"/>
                  <a:ext cx="914400" cy="488708"/>
                </a:xfrm>
                <a:prstGeom prst="flowChartPunchedTape">
                  <a:avLst/>
                </a:prstGeom>
                <a:solidFill>
                  <a:srgbClr val="422C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6" name="Flowchart: Punched Tape 1545"/>
                <p:cNvSpPr/>
                <p:nvPr/>
              </p:nvSpPr>
              <p:spPr>
                <a:xfrm rot="17207325" flipH="1">
                  <a:off x="4996245" y="1941987"/>
                  <a:ext cx="914400" cy="519510"/>
                </a:xfrm>
                <a:prstGeom prst="flowChartPunchedTape">
                  <a:avLst/>
                </a:prstGeom>
                <a:solidFill>
                  <a:srgbClr val="422C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7" name="Rounded Rectangle 1546"/>
                <p:cNvSpPr/>
                <p:nvPr/>
              </p:nvSpPr>
              <p:spPr>
                <a:xfrm>
                  <a:off x="5410200" y="1602056"/>
                  <a:ext cx="1066800" cy="228600"/>
                </a:xfrm>
                <a:prstGeom prst="round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8" name="Teardrop 1547"/>
                <p:cNvSpPr/>
                <p:nvPr/>
              </p:nvSpPr>
              <p:spPr>
                <a:xfrm rot="18909444">
                  <a:off x="5827320" y="3191330"/>
                  <a:ext cx="274060" cy="215525"/>
                </a:xfrm>
                <a:prstGeom prst="teardrop">
                  <a:avLst>
                    <a:gd name="adj" fmla="val 157828"/>
                  </a:avLst>
                </a:prstGeom>
                <a:solidFill>
                  <a:srgbClr val="FFC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8" name="Group 75"/>
              <p:cNvGrpSpPr/>
              <p:nvPr/>
            </p:nvGrpSpPr>
            <p:grpSpPr>
              <a:xfrm>
                <a:off x="6875029" y="228600"/>
                <a:ext cx="2268971" cy="5295900"/>
                <a:chOff x="7086600" y="228600"/>
                <a:chExt cx="2268971" cy="5295900"/>
              </a:xfrm>
            </p:grpSpPr>
            <p:sp>
              <p:nvSpPr>
                <p:cNvPr id="1499" name="Cloud 1498"/>
                <p:cNvSpPr/>
                <p:nvPr/>
              </p:nvSpPr>
              <p:spPr>
                <a:xfrm rot="368239">
                  <a:off x="7564655" y="2140568"/>
                  <a:ext cx="1581282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0" name="Oval 1499"/>
                <p:cNvSpPr/>
                <p:nvPr/>
              </p:nvSpPr>
              <p:spPr>
                <a:xfrm rot="12296205" flipH="1">
                  <a:off x="8302185" y="512388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01" name="Oval 1500"/>
                <p:cNvSpPr/>
                <p:nvPr/>
              </p:nvSpPr>
              <p:spPr>
                <a:xfrm rot="20660369" flipH="1">
                  <a:off x="7789530" y="5105400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02" name="Flowchart: Manual Operation 1501"/>
                <p:cNvSpPr/>
                <p:nvPr/>
              </p:nvSpPr>
              <p:spPr>
                <a:xfrm rot="10800000">
                  <a:off x="8322930" y="38862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3" name="Flowchart: Manual Operation 1502"/>
                <p:cNvSpPr/>
                <p:nvPr/>
              </p:nvSpPr>
              <p:spPr>
                <a:xfrm rot="10800000">
                  <a:off x="7865730" y="38862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4" name="Oval 1503"/>
                <p:cNvSpPr/>
                <p:nvPr/>
              </p:nvSpPr>
              <p:spPr>
                <a:xfrm>
                  <a:off x="7256130" y="35814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05" name="Oval 1504"/>
                <p:cNvSpPr/>
                <p:nvPr/>
              </p:nvSpPr>
              <p:spPr>
                <a:xfrm>
                  <a:off x="8932530" y="35052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06" name="Flowchart: Manual Operation 1505"/>
                <p:cNvSpPr/>
                <p:nvPr/>
              </p:nvSpPr>
              <p:spPr>
                <a:xfrm rot="12304159">
                  <a:off x="7504749" y="2493524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7" name="Flowchart: Manual Operation 1506"/>
                <p:cNvSpPr/>
                <p:nvPr/>
              </p:nvSpPr>
              <p:spPr>
                <a:xfrm rot="9066092">
                  <a:off x="8606340" y="2489403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8" name="Flowchart: Manual Operation 1507"/>
                <p:cNvSpPr/>
                <p:nvPr/>
              </p:nvSpPr>
              <p:spPr>
                <a:xfrm rot="10800000">
                  <a:off x="7789530" y="2590800"/>
                  <a:ext cx="1066800" cy="19812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9" name="Isosceles Triangle 1508"/>
                <p:cNvSpPr/>
                <p:nvPr/>
              </p:nvSpPr>
              <p:spPr>
                <a:xfrm rot="10800000">
                  <a:off x="8094330" y="2514600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0" name="Pentagon 1509"/>
                <p:cNvSpPr/>
                <p:nvPr/>
              </p:nvSpPr>
              <p:spPr>
                <a:xfrm rot="16200000">
                  <a:off x="4798682" y="28384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1" name="Oval 1510"/>
                <p:cNvSpPr/>
                <p:nvPr/>
              </p:nvSpPr>
              <p:spPr>
                <a:xfrm>
                  <a:off x="7408530" y="3581400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12" name="Flowchart: Decision 1511"/>
                <p:cNvSpPr/>
                <p:nvPr/>
              </p:nvSpPr>
              <p:spPr>
                <a:xfrm rot="18232967">
                  <a:off x="6793295" y="748649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3" name="Rectangle 1512"/>
                <p:cNvSpPr/>
                <p:nvPr/>
              </p:nvSpPr>
              <p:spPr>
                <a:xfrm rot="3829260">
                  <a:off x="7307739" y="3230569"/>
                  <a:ext cx="2003032" cy="381558"/>
                </a:xfrm>
                <a:prstGeom prst="rect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4" name="Cross 1513"/>
                <p:cNvSpPr/>
                <p:nvPr/>
              </p:nvSpPr>
              <p:spPr>
                <a:xfrm rot="2093903">
                  <a:off x="8488208" y="32194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5" name="Pentagon 1514"/>
                <p:cNvSpPr/>
                <p:nvPr/>
              </p:nvSpPr>
              <p:spPr>
                <a:xfrm rot="7482643">
                  <a:off x="7798913" y="40928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16" name="Rectangle 1515"/>
                <p:cNvSpPr/>
                <p:nvPr/>
              </p:nvSpPr>
              <p:spPr>
                <a:xfrm>
                  <a:off x="7865731" y="3581400"/>
                  <a:ext cx="1066800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517" name="Pentagon 1516"/>
                <p:cNvSpPr/>
                <p:nvPr/>
              </p:nvSpPr>
              <p:spPr>
                <a:xfrm rot="4402021">
                  <a:off x="8459525" y="4448200"/>
                  <a:ext cx="479078" cy="237903"/>
                </a:xfrm>
                <a:prstGeom prst="homePlate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8" name="Pentagon 1517"/>
                <p:cNvSpPr/>
                <p:nvPr/>
              </p:nvSpPr>
              <p:spPr>
                <a:xfrm rot="4402021">
                  <a:off x="8553600" y="4411814"/>
                  <a:ext cx="479078" cy="237903"/>
                </a:xfrm>
                <a:prstGeom prst="homePlate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9" name="Pentagon 1518"/>
                <p:cNvSpPr/>
                <p:nvPr/>
              </p:nvSpPr>
              <p:spPr>
                <a:xfrm rot="4402021">
                  <a:off x="8683564" y="4387104"/>
                  <a:ext cx="479078" cy="157839"/>
                </a:xfrm>
                <a:prstGeom prst="homePlate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0" name="Oval 1519"/>
                <p:cNvSpPr/>
                <p:nvPr/>
              </p:nvSpPr>
              <p:spPr>
                <a:xfrm>
                  <a:off x="7865730" y="1219200"/>
                  <a:ext cx="9144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1" name="Cloud 1520"/>
                <p:cNvSpPr/>
                <p:nvPr/>
              </p:nvSpPr>
              <p:spPr>
                <a:xfrm rot="6999720">
                  <a:off x="7251567" y="1658973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2" name="Cloud 1521"/>
                <p:cNvSpPr/>
                <p:nvPr/>
              </p:nvSpPr>
              <p:spPr>
                <a:xfrm rot="4583596">
                  <a:off x="8124435" y="1636178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3" name="Rounded Rectangle 1522"/>
                <p:cNvSpPr/>
                <p:nvPr/>
              </p:nvSpPr>
              <p:spPr>
                <a:xfrm>
                  <a:off x="7772400" y="1447800"/>
                  <a:ext cx="1143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4" name="Cloud 1523"/>
                <p:cNvSpPr/>
                <p:nvPr/>
              </p:nvSpPr>
              <p:spPr>
                <a:xfrm>
                  <a:off x="7924800" y="1143000"/>
                  <a:ext cx="914400" cy="533400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46" name="Group 116"/>
            <p:cNvGrpSpPr/>
            <p:nvPr/>
          </p:nvGrpSpPr>
          <p:grpSpPr>
            <a:xfrm>
              <a:off x="762331" y="2949818"/>
              <a:ext cx="1160997" cy="2392614"/>
              <a:chOff x="2590800" y="1219200"/>
              <a:chExt cx="2116571" cy="4361885"/>
            </a:xfrm>
          </p:grpSpPr>
          <p:sp>
            <p:nvSpPr>
              <p:cNvPr id="1444" name="Oval 1443"/>
              <p:cNvSpPr/>
              <p:nvPr/>
            </p:nvSpPr>
            <p:spPr>
              <a:xfrm rot="12296205" flipH="1">
                <a:off x="3636854" y="5200085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45" name="Oval 1444"/>
              <p:cNvSpPr/>
              <p:nvPr/>
            </p:nvSpPr>
            <p:spPr>
              <a:xfrm rot="20660369" flipH="1">
                <a:off x="3241922" y="5170320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46" name="Flowchart: Manual Operation 1445"/>
              <p:cNvSpPr/>
              <p:nvPr/>
            </p:nvSpPr>
            <p:spPr>
              <a:xfrm rot="10800000">
                <a:off x="3674730" y="3962400"/>
                <a:ext cx="457200" cy="1371600"/>
              </a:xfrm>
              <a:prstGeom prst="flowChartManualOperation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7" name="Flowchart: Manual Operation 1446"/>
              <p:cNvSpPr/>
              <p:nvPr/>
            </p:nvSpPr>
            <p:spPr>
              <a:xfrm rot="10800000">
                <a:off x="3217530" y="3962400"/>
                <a:ext cx="592470" cy="1371600"/>
              </a:xfrm>
              <a:prstGeom prst="flowChartManualOperation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8" name="Oval 1447"/>
              <p:cNvSpPr/>
              <p:nvPr/>
            </p:nvSpPr>
            <p:spPr>
              <a:xfrm>
                <a:off x="2590800" y="36576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49" name="Oval 1448"/>
              <p:cNvSpPr/>
              <p:nvPr/>
            </p:nvSpPr>
            <p:spPr>
              <a:xfrm>
                <a:off x="4284330" y="35814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50" name="Flowchart: Manual Operation 1449"/>
              <p:cNvSpPr/>
              <p:nvPr/>
            </p:nvSpPr>
            <p:spPr>
              <a:xfrm rot="12653049">
                <a:off x="2904501" y="2396130"/>
                <a:ext cx="548201" cy="1482240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1" name="Flowchart: Manual Operation 1450"/>
              <p:cNvSpPr/>
              <p:nvPr/>
            </p:nvSpPr>
            <p:spPr>
              <a:xfrm rot="9116100">
                <a:off x="3927171" y="2441695"/>
                <a:ext cx="548201" cy="1427048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2" name="Flowchart: Manual Operation 284"/>
              <p:cNvSpPr/>
              <p:nvPr/>
            </p:nvSpPr>
            <p:spPr>
              <a:xfrm rot="10800000">
                <a:off x="3141330" y="2438400"/>
                <a:ext cx="1066800" cy="2209800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3" name="Isosceles Triangle 285"/>
              <p:cNvSpPr/>
              <p:nvPr/>
            </p:nvSpPr>
            <p:spPr>
              <a:xfrm rot="10800000">
                <a:off x="3429000" y="25146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54" name="Group 112"/>
              <p:cNvGrpSpPr/>
              <p:nvPr/>
            </p:nvGrpSpPr>
            <p:grpSpPr>
              <a:xfrm rot="17772307">
                <a:off x="3397060" y="3146415"/>
                <a:ext cx="766600" cy="1425073"/>
                <a:chOff x="3551491" y="3295649"/>
                <a:chExt cx="766600" cy="1425073"/>
              </a:xfrm>
            </p:grpSpPr>
            <p:sp>
              <p:nvSpPr>
                <p:cNvPr id="1464" name="Cross 1463"/>
                <p:cNvSpPr/>
                <p:nvPr/>
              </p:nvSpPr>
              <p:spPr>
                <a:xfrm rot="2093903">
                  <a:off x="3840008" y="32956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5" name="Pentagon 1464"/>
                <p:cNvSpPr/>
                <p:nvPr/>
              </p:nvSpPr>
              <p:spPr>
                <a:xfrm rot="7482643">
                  <a:off x="3150713" y="41690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1455" name="Rectangle 1454"/>
              <p:cNvSpPr/>
              <p:nvPr/>
            </p:nvSpPr>
            <p:spPr>
              <a:xfrm>
                <a:off x="3217532" y="3657600"/>
                <a:ext cx="929596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56" name="Oval 1455"/>
              <p:cNvSpPr/>
              <p:nvPr/>
            </p:nvSpPr>
            <p:spPr>
              <a:xfrm>
                <a:off x="3217530" y="1295400"/>
                <a:ext cx="9144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7" name="Cloud 1456"/>
              <p:cNvSpPr/>
              <p:nvPr/>
            </p:nvSpPr>
            <p:spPr>
              <a:xfrm rot="17650418">
                <a:off x="2802975" y="1508002"/>
                <a:ext cx="762000" cy="457200"/>
              </a:xfrm>
              <a:prstGeom prst="clou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8" name="Cloud 1457"/>
              <p:cNvSpPr/>
              <p:nvPr/>
            </p:nvSpPr>
            <p:spPr>
              <a:xfrm rot="4179572">
                <a:off x="3699580" y="1503503"/>
                <a:ext cx="762000" cy="457200"/>
              </a:xfrm>
              <a:prstGeom prst="clou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9" name="Rectangle 1458"/>
              <p:cNvSpPr/>
              <p:nvPr/>
            </p:nvSpPr>
            <p:spPr>
              <a:xfrm>
                <a:off x="2971800" y="1524000"/>
                <a:ext cx="1295400" cy="228600"/>
              </a:xfrm>
              <a:prstGeom prst="rect">
                <a:avLst/>
              </a:prstGeom>
              <a:solidFill>
                <a:srgbClr val="E7D6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60" name="Cloud 1459"/>
              <p:cNvSpPr/>
              <p:nvPr/>
            </p:nvSpPr>
            <p:spPr>
              <a:xfrm>
                <a:off x="3276600" y="1219200"/>
                <a:ext cx="762000" cy="457200"/>
              </a:xfrm>
              <a:prstGeom prst="clou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61" name="Group 115"/>
              <p:cNvGrpSpPr/>
              <p:nvPr/>
            </p:nvGrpSpPr>
            <p:grpSpPr>
              <a:xfrm>
                <a:off x="2895600" y="1524000"/>
                <a:ext cx="228600" cy="381000"/>
                <a:chOff x="2286000" y="381000"/>
                <a:chExt cx="457200" cy="762000"/>
              </a:xfrm>
            </p:grpSpPr>
            <p:sp>
              <p:nvSpPr>
                <p:cNvPr id="1462" name="Trapezoid 1461"/>
                <p:cNvSpPr/>
                <p:nvPr/>
              </p:nvSpPr>
              <p:spPr>
                <a:xfrm>
                  <a:off x="2286000" y="685800"/>
                  <a:ext cx="457200" cy="4572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3" name="Oval 1462"/>
                <p:cNvSpPr/>
                <p:nvPr/>
              </p:nvSpPr>
              <p:spPr>
                <a:xfrm>
                  <a:off x="2286000" y="381000"/>
                  <a:ext cx="457200" cy="3810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47" name="Group 118"/>
            <p:cNvGrpSpPr/>
            <p:nvPr/>
          </p:nvGrpSpPr>
          <p:grpSpPr>
            <a:xfrm>
              <a:off x="2058063" y="2949818"/>
              <a:ext cx="1068005" cy="2384220"/>
              <a:chOff x="4953000" y="1219200"/>
              <a:chExt cx="1947041" cy="4346582"/>
            </a:xfrm>
          </p:grpSpPr>
          <p:sp>
            <p:nvSpPr>
              <p:cNvPr id="1426" name="Oval 33"/>
              <p:cNvSpPr/>
              <p:nvPr/>
            </p:nvSpPr>
            <p:spPr>
              <a:xfrm rot="12296205" flipH="1">
                <a:off x="6002438" y="5184782"/>
                <a:ext cx="460803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27" name="Oval 34"/>
              <p:cNvSpPr/>
              <p:nvPr/>
            </p:nvSpPr>
            <p:spPr>
              <a:xfrm rot="20660369" flipH="1">
                <a:off x="5529312" y="5180425"/>
                <a:ext cx="458526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28" name="Flowchart: Manual Operation 35"/>
              <p:cNvSpPr/>
              <p:nvPr/>
            </p:nvSpPr>
            <p:spPr>
              <a:xfrm rot="10800000">
                <a:off x="5960730" y="3964256"/>
                <a:ext cx="457200" cy="1371600"/>
              </a:xfrm>
              <a:prstGeom prst="flowChartManualOperation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9" name="Flowchart: Manual Operation 36"/>
              <p:cNvSpPr/>
              <p:nvPr/>
            </p:nvSpPr>
            <p:spPr>
              <a:xfrm rot="10800000">
                <a:off x="5503530" y="3964256"/>
                <a:ext cx="516270" cy="1371600"/>
              </a:xfrm>
              <a:prstGeom prst="flowChartManualOperation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0" name="Oval 37"/>
              <p:cNvSpPr/>
              <p:nvPr/>
            </p:nvSpPr>
            <p:spPr>
              <a:xfrm>
                <a:off x="4953000" y="36576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31" name="Oval 38"/>
              <p:cNvSpPr/>
              <p:nvPr/>
            </p:nvSpPr>
            <p:spPr>
              <a:xfrm>
                <a:off x="6477000" y="35814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32" name="Flowchart: Manual Operation 39"/>
              <p:cNvSpPr/>
              <p:nvPr/>
            </p:nvSpPr>
            <p:spPr>
              <a:xfrm rot="12304159">
                <a:off x="5218626" y="2489743"/>
                <a:ext cx="548201" cy="1375677"/>
              </a:xfrm>
              <a:prstGeom prst="flowChartManualOperation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3" name="Flowchart: Manual Operation 40"/>
              <p:cNvSpPr/>
              <p:nvPr/>
            </p:nvSpPr>
            <p:spPr>
              <a:xfrm rot="9407679">
                <a:off x="6132462" y="2411228"/>
                <a:ext cx="548201" cy="1457957"/>
              </a:xfrm>
              <a:prstGeom prst="flowChartManualOperation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4" name="Flowchart: Manual Operation 41"/>
              <p:cNvSpPr/>
              <p:nvPr/>
            </p:nvSpPr>
            <p:spPr>
              <a:xfrm rot="10800000">
                <a:off x="5427330" y="2438400"/>
                <a:ext cx="1066800" cy="2211656"/>
              </a:xfrm>
              <a:prstGeom prst="flowChartManualOperation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5" name="Isosceles Triangle 42"/>
              <p:cNvSpPr/>
              <p:nvPr/>
            </p:nvSpPr>
            <p:spPr>
              <a:xfrm rot="10800000">
                <a:off x="5715000" y="25146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6" name="Cross 43"/>
              <p:cNvSpPr/>
              <p:nvPr/>
            </p:nvSpPr>
            <p:spPr>
              <a:xfrm rot="2093903">
                <a:off x="6126008" y="3297505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7" name="Pentagon 44"/>
              <p:cNvSpPr/>
              <p:nvPr/>
            </p:nvSpPr>
            <p:spPr>
              <a:xfrm rot="7482643">
                <a:off x="5436713" y="4170856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38" name="Rectangle 45"/>
              <p:cNvSpPr/>
              <p:nvPr/>
            </p:nvSpPr>
            <p:spPr>
              <a:xfrm>
                <a:off x="5486400" y="3659456"/>
                <a:ext cx="973469" cy="304800"/>
              </a:xfrm>
              <a:prstGeom prst="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439" name="Oval 50"/>
              <p:cNvSpPr/>
              <p:nvPr/>
            </p:nvSpPr>
            <p:spPr>
              <a:xfrm>
                <a:off x="5503530" y="1373456"/>
                <a:ext cx="914400" cy="1371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0" name="Flowchart: Punched Tape 52"/>
              <p:cNvSpPr/>
              <p:nvPr/>
            </p:nvSpPr>
            <p:spPr>
              <a:xfrm rot="4517940">
                <a:off x="5961114" y="1851283"/>
                <a:ext cx="914400" cy="488708"/>
              </a:xfrm>
              <a:prstGeom prst="flowChartPunchedTap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1" name="Flowchart: Punched Tape 53"/>
              <p:cNvSpPr/>
              <p:nvPr/>
            </p:nvSpPr>
            <p:spPr>
              <a:xfrm rot="17207325" flipH="1">
                <a:off x="4996245" y="1941987"/>
                <a:ext cx="914400" cy="519510"/>
              </a:xfrm>
              <a:prstGeom prst="flowChartPunchedTap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2" name="Oval 1441"/>
              <p:cNvSpPr/>
              <p:nvPr/>
            </p:nvSpPr>
            <p:spPr>
              <a:xfrm>
                <a:off x="5410200" y="1219200"/>
                <a:ext cx="1066800" cy="6096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3" name="Rounded Rectangle 54"/>
              <p:cNvSpPr/>
              <p:nvPr/>
            </p:nvSpPr>
            <p:spPr>
              <a:xfrm>
                <a:off x="5410200" y="1602056"/>
                <a:ext cx="1066800" cy="228600"/>
              </a:xfrm>
              <a:prstGeom prst="round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48" name="Group 136"/>
            <p:cNvGrpSpPr/>
            <p:nvPr/>
          </p:nvGrpSpPr>
          <p:grpSpPr>
            <a:xfrm>
              <a:off x="3112348" y="2406447"/>
              <a:ext cx="1244593" cy="2904947"/>
              <a:chOff x="6875029" y="228600"/>
              <a:chExt cx="2268971" cy="5295900"/>
            </a:xfrm>
          </p:grpSpPr>
          <p:grpSp>
            <p:nvGrpSpPr>
              <p:cNvPr id="1393" name="Group 75"/>
              <p:cNvGrpSpPr/>
              <p:nvPr/>
            </p:nvGrpSpPr>
            <p:grpSpPr>
              <a:xfrm>
                <a:off x="6875029" y="228600"/>
                <a:ext cx="2268971" cy="5295900"/>
                <a:chOff x="7086600" y="228600"/>
                <a:chExt cx="2268971" cy="5295900"/>
              </a:xfrm>
            </p:grpSpPr>
            <p:sp>
              <p:nvSpPr>
                <p:cNvPr id="1403" name="Cloud 6"/>
                <p:cNvSpPr/>
                <p:nvPr/>
              </p:nvSpPr>
              <p:spPr>
                <a:xfrm rot="368239">
                  <a:off x="7558016" y="2131618"/>
                  <a:ext cx="1420971" cy="607651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4" name="Oval 7"/>
                <p:cNvSpPr/>
                <p:nvPr/>
              </p:nvSpPr>
              <p:spPr>
                <a:xfrm rot="12296205" flipH="1">
                  <a:off x="8302185" y="512388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405" name="Oval 8"/>
                <p:cNvSpPr/>
                <p:nvPr/>
              </p:nvSpPr>
              <p:spPr>
                <a:xfrm rot="20660369" flipH="1">
                  <a:off x="7789530" y="5105400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406" name="Flowchart: Manual Operation 9"/>
                <p:cNvSpPr/>
                <p:nvPr/>
              </p:nvSpPr>
              <p:spPr>
                <a:xfrm rot="10800000">
                  <a:off x="8322930" y="38862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7" name="Flowchart: Manual Operation 10"/>
                <p:cNvSpPr/>
                <p:nvPr/>
              </p:nvSpPr>
              <p:spPr>
                <a:xfrm rot="10800000">
                  <a:off x="7865729" y="3886200"/>
                  <a:ext cx="575441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8" name="Oval 11"/>
                <p:cNvSpPr/>
                <p:nvPr/>
              </p:nvSpPr>
              <p:spPr>
                <a:xfrm>
                  <a:off x="7256130" y="35814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409" name="Oval 12"/>
                <p:cNvSpPr/>
                <p:nvPr/>
              </p:nvSpPr>
              <p:spPr>
                <a:xfrm>
                  <a:off x="8932530" y="35052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410" name="Flowchart: Manual Operation 13"/>
                <p:cNvSpPr/>
                <p:nvPr/>
              </p:nvSpPr>
              <p:spPr>
                <a:xfrm rot="12304159">
                  <a:off x="7504749" y="2493524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1" name="Flowchart: Manual Operation 14"/>
                <p:cNvSpPr/>
                <p:nvPr/>
              </p:nvSpPr>
              <p:spPr>
                <a:xfrm rot="9066092">
                  <a:off x="8606340" y="2489403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2" name="Flowchart: Manual Operation 15"/>
                <p:cNvSpPr/>
                <p:nvPr/>
              </p:nvSpPr>
              <p:spPr>
                <a:xfrm rot="10800000">
                  <a:off x="7789530" y="2590800"/>
                  <a:ext cx="1066800" cy="19812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3" name="Isosceles Triangle 16"/>
                <p:cNvSpPr/>
                <p:nvPr/>
              </p:nvSpPr>
              <p:spPr>
                <a:xfrm rot="10800000">
                  <a:off x="8094330" y="2514600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4" name="Pentagon 17"/>
                <p:cNvSpPr/>
                <p:nvPr/>
              </p:nvSpPr>
              <p:spPr>
                <a:xfrm rot="16200000">
                  <a:off x="4798682" y="28384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5" name="Oval 18"/>
                <p:cNvSpPr/>
                <p:nvPr/>
              </p:nvSpPr>
              <p:spPr>
                <a:xfrm>
                  <a:off x="7408530" y="3581400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416" name="Flowchart: Decision 19"/>
                <p:cNvSpPr/>
                <p:nvPr/>
              </p:nvSpPr>
              <p:spPr>
                <a:xfrm rot="18232967">
                  <a:off x="6793295" y="748649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7" name="Rectangle 20"/>
                <p:cNvSpPr/>
                <p:nvPr/>
              </p:nvSpPr>
              <p:spPr>
                <a:xfrm rot="3829260">
                  <a:off x="7307739" y="3230569"/>
                  <a:ext cx="2003032" cy="381558"/>
                </a:xfrm>
                <a:prstGeom prst="rect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8" name="Cross 21"/>
                <p:cNvSpPr/>
                <p:nvPr/>
              </p:nvSpPr>
              <p:spPr>
                <a:xfrm rot="2093903">
                  <a:off x="8488208" y="32194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9" name="Pentagon 22"/>
                <p:cNvSpPr/>
                <p:nvPr/>
              </p:nvSpPr>
              <p:spPr>
                <a:xfrm rot="7482643">
                  <a:off x="7798913" y="40928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420" name="Rectangle 23"/>
                <p:cNvSpPr/>
                <p:nvPr/>
              </p:nvSpPr>
              <p:spPr>
                <a:xfrm>
                  <a:off x="7865731" y="3581400"/>
                  <a:ext cx="1066800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421" name="Oval 27"/>
                <p:cNvSpPr/>
                <p:nvPr/>
              </p:nvSpPr>
              <p:spPr>
                <a:xfrm>
                  <a:off x="7865730" y="1219200"/>
                  <a:ext cx="9144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2" name="Cloud 28"/>
                <p:cNvSpPr/>
                <p:nvPr/>
              </p:nvSpPr>
              <p:spPr>
                <a:xfrm rot="6999720">
                  <a:off x="7251567" y="1658973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3" name="Cloud 29"/>
                <p:cNvSpPr/>
                <p:nvPr/>
              </p:nvSpPr>
              <p:spPr>
                <a:xfrm rot="4583596">
                  <a:off x="8124435" y="1636178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4" name="Rounded Rectangle 30"/>
                <p:cNvSpPr/>
                <p:nvPr/>
              </p:nvSpPr>
              <p:spPr>
                <a:xfrm>
                  <a:off x="7772400" y="1447800"/>
                  <a:ext cx="1143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5" name="Cloud 31"/>
                <p:cNvSpPr/>
                <p:nvPr/>
              </p:nvSpPr>
              <p:spPr>
                <a:xfrm>
                  <a:off x="7924800" y="1143000"/>
                  <a:ext cx="914400" cy="533400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94" name="Group 121"/>
              <p:cNvGrpSpPr/>
              <p:nvPr/>
            </p:nvGrpSpPr>
            <p:grpSpPr>
              <a:xfrm>
                <a:off x="8305800" y="4267200"/>
                <a:ext cx="152400" cy="381000"/>
                <a:chOff x="7696200" y="5791200"/>
                <a:chExt cx="228600" cy="381000"/>
              </a:xfrm>
            </p:grpSpPr>
            <p:sp>
              <p:nvSpPr>
                <p:cNvPr id="1401" name="Trapezoid 1400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2" name="Oval 1401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95" name="Group 122"/>
              <p:cNvGrpSpPr/>
              <p:nvPr/>
            </p:nvGrpSpPr>
            <p:grpSpPr>
              <a:xfrm>
                <a:off x="8458200" y="4191000"/>
                <a:ext cx="152400" cy="381000"/>
                <a:chOff x="7696200" y="5791200"/>
                <a:chExt cx="228600" cy="381000"/>
              </a:xfrm>
            </p:grpSpPr>
            <p:sp>
              <p:nvSpPr>
                <p:cNvPr id="1399" name="Trapezoid 1398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0" name="Oval 1399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96" name="Group 125"/>
              <p:cNvGrpSpPr/>
              <p:nvPr/>
            </p:nvGrpSpPr>
            <p:grpSpPr>
              <a:xfrm rot="20208952">
                <a:off x="8595152" y="4133846"/>
                <a:ext cx="167099" cy="342908"/>
                <a:chOff x="7696200" y="5791200"/>
                <a:chExt cx="228600" cy="381000"/>
              </a:xfrm>
            </p:grpSpPr>
            <p:sp>
              <p:nvSpPr>
                <p:cNvPr id="1397" name="Trapezoid 1396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8" name="Oval 1397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49" name="Group 128"/>
            <p:cNvGrpSpPr/>
            <p:nvPr/>
          </p:nvGrpSpPr>
          <p:grpSpPr>
            <a:xfrm>
              <a:off x="2308849" y="3158807"/>
              <a:ext cx="585169" cy="125393"/>
              <a:chOff x="1143000" y="2590800"/>
              <a:chExt cx="4814341" cy="1375348"/>
            </a:xfrm>
            <a:solidFill>
              <a:schemeClr val="tx1"/>
            </a:solidFill>
          </p:grpSpPr>
          <p:sp>
            <p:nvSpPr>
              <p:cNvPr id="1386" name="Cross 1385"/>
              <p:cNvSpPr/>
              <p:nvPr/>
            </p:nvSpPr>
            <p:spPr>
              <a:xfrm>
                <a:off x="1143000" y="2895600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7" name="Cross 1386"/>
              <p:cNvSpPr/>
              <p:nvPr/>
            </p:nvSpPr>
            <p:spPr>
              <a:xfrm>
                <a:off x="1794407" y="2590800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8" name="Cross 1387"/>
              <p:cNvSpPr/>
              <p:nvPr/>
            </p:nvSpPr>
            <p:spPr>
              <a:xfrm>
                <a:off x="2438400" y="2971800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9" name="Cross 1388"/>
              <p:cNvSpPr/>
              <p:nvPr/>
            </p:nvSpPr>
            <p:spPr>
              <a:xfrm>
                <a:off x="3082977" y="2614534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0" name="Cross 1389"/>
              <p:cNvSpPr/>
              <p:nvPr/>
            </p:nvSpPr>
            <p:spPr>
              <a:xfrm>
                <a:off x="3738797" y="2975548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1" name="Cross 223"/>
              <p:cNvSpPr/>
              <p:nvPr/>
            </p:nvSpPr>
            <p:spPr>
              <a:xfrm>
                <a:off x="4383374" y="2613285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2" name="Cross 1391"/>
              <p:cNvSpPr/>
              <p:nvPr/>
            </p:nvSpPr>
            <p:spPr>
              <a:xfrm>
                <a:off x="5042941" y="2973049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50" name="Group 11"/>
            <p:cNvGrpSpPr/>
            <p:nvPr/>
          </p:nvGrpSpPr>
          <p:grpSpPr>
            <a:xfrm rot="1344951">
              <a:off x="1465608" y="3971985"/>
              <a:ext cx="459776" cy="710563"/>
              <a:chOff x="2209800" y="5562600"/>
              <a:chExt cx="1676400" cy="2514600"/>
            </a:xfrm>
          </p:grpSpPr>
          <p:sp>
            <p:nvSpPr>
              <p:cNvPr id="1369" name="Hexagon 1368"/>
              <p:cNvSpPr/>
              <p:nvPr/>
            </p:nvSpPr>
            <p:spPr>
              <a:xfrm>
                <a:off x="2209800" y="5562600"/>
                <a:ext cx="1676400" cy="2514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0" name="Hexagon 1369"/>
              <p:cNvSpPr/>
              <p:nvPr/>
            </p:nvSpPr>
            <p:spPr>
              <a:xfrm>
                <a:off x="2438400" y="5867400"/>
                <a:ext cx="1270000" cy="1905000"/>
              </a:xfrm>
              <a:prstGeom prst="hexagon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1" name="Hexagon 1370"/>
              <p:cNvSpPr/>
              <p:nvPr/>
            </p:nvSpPr>
            <p:spPr>
              <a:xfrm>
                <a:off x="2611582" y="6137564"/>
                <a:ext cx="914400" cy="1371600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72" name="Group 178"/>
              <p:cNvGrpSpPr/>
              <p:nvPr/>
            </p:nvGrpSpPr>
            <p:grpSpPr>
              <a:xfrm>
                <a:off x="2627416" y="5583382"/>
                <a:ext cx="838200" cy="279400"/>
                <a:chOff x="2895600" y="4648200"/>
                <a:chExt cx="1600200" cy="533400"/>
              </a:xfrm>
            </p:grpSpPr>
            <p:sp>
              <p:nvSpPr>
                <p:cNvPr id="1381" name="Quad Arrow 1380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2" name="Quad Arrow 1381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3" name="Quad Arrow 1382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4" name="Diamond 216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5" name="Diamond 1384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3" name="Group 179"/>
              <p:cNvGrpSpPr/>
              <p:nvPr/>
            </p:nvGrpSpPr>
            <p:grpSpPr>
              <a:xfrm>
                <a:off x="2590800" y="7772400"/>
                <a:ext cx="838200" cy="279400"/>
                <a:chOff x="2895600" y="4648200"/>
                <a:chExt cx="1600200" cy="533400"/>
              </a:xfrm>
            </p:grpSpPr>
            <p:sp>
              <p:nvSpPr>
                <p:cNvPr id="1376" name="Quad Arrow 1375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7" name="Quad Arrow 1376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8" name="Quad Arrow 1377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9" name="Diamond 1378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0" name="Diamond 1379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74" name="Donut 1373"/>
              <p:cNvSpPr/>
              <p:nvPr/>
            </p:nvSpPr>
            <p:spPr>
              <a:xfrm>
                <a:off x="2704605" y="6479969"/>
                <a:ext cx="685800" cy="666750"/>
              </a:xfrm>
              <a:prstGeom prst="donut">
                <a:avLst>
                  <a:gd name="adj" fmla="val 11523"/>
                </a:avLst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75" name="Quad Arrow 1374"/>
              <p:cNvSpPr/>
              <p:nvPr/>
            </p:nvSpPr>
            <p:spPr>
              <a:xfrm>
                <a:off x="2782784" y="6540335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51" name="Group 11"/>
            <p:cNvGrpSpPr/>
            <p:nvPr/>
          </p:nvGrpSpPr>
          <p:grpSpPr>
            <a:xfrm rot="1344951">
              <a:off x="2677744" y="3930188"/>
              <a:ext cx="459776" cy="710563"/>
              <a:chOff x="2209800" y="5562600"/>
              <a:chExt cx="1676400" cy="2514600"/>
            </a:xfrm>
          </p:grpSpPr>
          <p:sp>
            <p:nvSpPr>
              <p:cNvPr id="1352" name="Hexagon 1351"/>
              <p:cNvSpPr/>
              <p:nvPr/>
            </p:nvSpPr>
            <p:spPr>
              <a:xfrm>
                <a:off x="2209800" y="5562600"/>
                <a:ext cx="1676400" cy="2514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3" name="Hexagon 1352"/>
              <p:cNvSpPr/>
              <p:nvPr/>
            </p:nvSpPr>
            <p:spPr>
              <a:xfrm>
                <a:off x="2438400" y="5867400"/>
                <a:ext cx="1270000" cy="1905000"/>
              </a:xfrm>
              <a:prstGeom prst="hexagon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4" name="Hexagon 1353"/>
              <p:cNvSpPr/>
              <p:nvPr/>
            </p:nvSpPr>
            <p:spPr>
              <a:xfrm>
                <a:off x="2611582" y="6137564"/>
                <a:ext cx="914400" cy="1371600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55" name="Group 178"/>
              <p:cNvGrpSpPr/>
              <p:nvPr/>
            </p:nvGrpSpPr>
            <p:grpSpPr>
              <a:xfrm>
                <a:off x="2627416" y="5583382"/>
                <a:ext cx="838200" cy="279400"/>
                <a:chOff x="2895600" y="4648200"/>
                <a:chExt cx="1600200" cy="533400"/>
              </a:xfrm>
            </p:grpSpPr>
            <p:sp>
              <p:nvSpPr>
                <p:cNvPr id="1364" name="Quad Arrow 1363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5" name="Quad Arrow 1364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6" name="Quad Arrow 1365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7" name="Diamond 1366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8" name="Diamond 1367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6" name="Group 179"/>
              <p:cNvGrpSpPr/>
              <p:nvPr/>
            </p:nvGrpSpPr>
            <p:grpSpPr>
              <a:xfrm>
                <a:off x="2590800" y="7772400"/>
                <a:ext cx="838200" cy="279400"/>
                <a:chOff x="2895600" y="4648200"/>
                <a:chExt cx="1600200" cy="533400"/>
              </a:xfrm>
            </p:grpSpPr>
            <p:sp>
              <p:nvSpPr>
                <p:cNvPr id="1359" name="Quad Arrow 1358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0" name="Quad Arrow 1359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1" name="Quad Arrow 1360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2" name="Diamond 1361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3" name="Diamond 1362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57" name="Donut 1356"/>
              <p:cNvSpPr/>
              <p:nvPr/>
            </p:nvSpPr>
            <p:spPr>
              <a:xfrm>
                <a:off x="2704605" y="6479969"/>
                <a:ext cx="685800" cy="666750"/>
              </a:xfrm>
              <a:prstGeom prst="donut">
                <a:avLst>
                  <a:gd name="adj" fmla="val 11523"/>
                </a:avLst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58" name="Quad Arrow 1357"/>
              <p:cNvSpPr/>
              <p:nvPr/>
            </p:nvSpPr>
            <p:spPr>
              <a:xfrm>
                <a:off x="2782784" y="6540335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6" name="Group 116"/>
            <p:cNvGrpSpPr/>
            <p:nvPr/>
          </p:nvGrpSpPr>
          <p:grpSpPr>
            <a:xfrm flipH="1">
              <a:off x="7324123" y="2488893"/>
              <a:ext cx="959085" cy="2235512"/>
              <a:chOff x="2590800" y="1219200"/>
              <a:chExt cx="2116571" cy="4361885"/>
            </a:xfrm>
          </p:grpSpPr>
          <p:sp>
            <p:nvSpPr>
              <p:cNvPr id="1294" name="Oval 1293"/>
              <p:cNvSpPr/>
              <p:nvPr/>
            </p:nvSpPr>
            <p:spPr>
              <a:xfrm rot="12296205" flipH="1">
                <a:off x="3636854" y="5200085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295" name="Oval 1294"/>
              <p:cNvSpPr/>
              <p:nvPr/>
            </p:nvSpPr>
            <p:spPr>
              <a:xfrm rot="20660369" flipH="1">
                <a:off x="3241922" y="5170320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296" name="Flowchart: Manual Operation 1295"/>
              <p:cNvSpPr/>
              <p:nvPr/>
            </p:nvSpPr>
            <p:spPr>
              <a:xfrm rot="10800000">
                <a:off x="3674730" y="3962400"/>
                <a:ext cx="457200" cy="1371600"/>
              </a:xfrm>
              <a:prstGeom prst="flowChartManualOperation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7" name="Flowchart: Manual Operation 1296"/>
              <p:cNvSpPr/>
              <p:nvPr/>
            </p:nvSpPr>
            <p:spPr>
              <a:xfrm rot="10800000">
                <a:off x="3217530" y="3962400"/>
                <a:ext cx="592470" cy="1371600"/>
              </a:xfrm>
              <a:prstGeom prst="flowChartManualOperation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8" name="Oval 1297"/>
              <p:cNvSpPr/>
              <p:nvPr/>
            </p:nvSpPr>
            <p:spPr>
              <a:xfrm>
                <a:off x="2590800" y="36576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299" name="Oval 1298"/>
              <p:cNvSpPr/>
              <p:nvPr/>
            </p:nvSpPr>
            <p:spPr>
              <a:xfrm>
                <a:off x="4284330" y="35814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300" name="Flowchart: Manual Operation 1299"/>
              <p:cNvSpPr/>
              <p:nvPr/>
            </p:nvSpPr>
            <p:spPr>
              <a:xfrm rot="12653049">
                <a:off x="2904501" y="2396130"/>
                <a:ext cx="548201" cy="1482240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1" name="Flowchart: Manual Operation 1300"/>
              <p:cNvSpPr/>
              <p:nvPr/>
            </p:nvSpPr>
            <p:spPr>
              <a:xfrm rot="9116100">
                <a:off x="3927171" y="2441695"/>
                <a:ext cx="548201" cy="1427048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2" name="Flowchart: Manual Operation 1301"/>
              <p:cNvSpPr/>
              <p:nvPr/>
            </p:nvSpPr>
            <p:spPr>
              <a:xfrm rot="10800000">
                <a:off x="3141330" y="2438400"/>
                <a:ext cx="1066800" cy="2209800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3" name="Isosceles Triangle 1302"/>
              <p:cNvSpPr/>
              <p:nvPr/>
            </p:nvSpPr>
            <p:spPr>
              <a:xfrm rot="10800000">
                <a:off x="3429000" y="25146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04" name="Group 112"/>
              <p:cNvGrpSpPr/>
              <p:nvPr/>
            </p:nvGrpSpPr>
            <p:grpSpPr>
              <a:xfrm rot="17772307">
                <a:off x="3397060" y="3146415"/>
                <a:ext cx="766600" cy="1425073"/>
                <a:chOff x="3551491" y="3295649"/>
                <a:chExt cx="766600" cy="1425073"/>
              </a:xfrm>
            </p:grpSpPr>
            <p:sp>
              <p:nvSpPr>
                <p:cNvPr id="1314" name="Cross 1313"/>
                <p:cNvSpPr/>
                <p:nvPr/>
              </p:nvSpPr>
              <p:spPr>
                <a:xfrm rot="2093903">
                  <a:off x="3840008" y="32956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5" name="Pentagon 1314"/>
                <p:cNvSpPr/>
                <p:nvPr/>
              </p:nvSpPr>
              <p:spPr>
                <a:xfrm rot="7482643">
                  <a:off x="3150713" y="41690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1305" name="Rectangle 1304"/>
              <p:cNvSpPr/>
              <p:nvPr/>
            </p:nvSpPr>
            <p:spPr>
              <a:xfrm>
                <a:off x="3217532" y="3657600"/>
                <a:ext cx="929596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306" name="Oval 1305"/>
              <p:cNvSpPr/>
              <p:nvPr/>
            </p:nvSpPr>
            <p:spPr>
              <a:xfrm>
                <a:off x="3217530" y="1295400"/>
                <a:ext cx="9144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7" name="Cloud 1306"/>
              <p:cNvSpPr/>
              <p:nvPr/>
            </p:nvSpPr>
            <p:spPr>
              <a:xfrm rot="17650418">
                <a:off x="2802975" y="1508002"/>
                <a:ext cx="762000" cy="457200"/>
              </a:xfrm>
              <a:prstGeom prst="clou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8" name="Cloud 1307"/>
              <p:cNvSpPr/>
              <p:nvPr/>
            </p:nvSpPr>
            <p:spPr>
              <a:xfrm rot="4179572">
                <a:off x="3699580" y="1503503"/>
                <a:ext cx="762000" cy="457200"/>
              </a:xfrm>
              <a:prstGeom prst="clou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9" name="Rectangle 1308"/>
              <p:cNvSpPr/>
              <p:nvPr/>
            </p:nvSpPr>
            <p:spPr>
              <a:xfrm>
                <a:off x="2971800" y="1524000"/>
                <a:ext cx="1295400" cy="228600"/>
              </a:xfrm>
              <a:prstGeom prst="rect">
                <a:avLst/>
              </a:prstGeom>
              <a:solidFill>
                <a:srgbClr val="E7D6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310" name="Cloud 1309"/>
              <p:cNvSpPr/>
              <p:nvPr/>
            </p:nvSpPr>
            <p:spPr>
              <a:xfrm>
                <a:off x="3276600" y="1219200"/>
                <a:ext cx="762000" cy="457200"/>
              </a:xfrm>
              <a:prstGeom prst="clou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11" name="Group 115"/>
              <p:cNvGrpSpPr/>
              <p:nvPr/>
            </p:nvGrpSpPr>
            <p:grpSpPr>
              <a:xfrm>
                <a:off x="2895600" y="1524000"/>
                <a:ext cx="228600" cy="381000"/>
                <a:chOff x="2286000" y="381000"/>
                <a:chExt cx="457200" cy="762000"/>
              </a:xfrm>
            </p:grpSpPr>
            <p:sp>
              <p:nvSpPr>
                <p:cNvPr id="1312" name="Trapezoid 1311"/>
                <p:cNvSpPr/>
                <p:nvPr/>
              </p:nvSpPr>
              <p:spPr>
                <a:xfrm>
                  <a:off x="2286000" y="685800"/>
                  <a:ext cx="457200" cy="4572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3" name="Oval 1312"/>
                <p:cNvSpPr/>
                <p:nvPr/>
              </p:nvSpPr>
              <p:spPr>
                <a:xfrm>
                  <a:off x="2286000" y="381000"/>
                  <a:ext cx="457200" cy="3810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97" name="Group 118"/>
            <p:cNvGrpSpPr/>
            <p:nvPr/>
          </p:nvGrpSpPr>
          <p:grpSpPr>
            <a:xfrm flipH="1">
              <a:off x="6330555" y="2488893"/>
              <a:ext cx="882265" cy="2227669"/>
              <a:chOff x="4953000" y="1219200"/>
              <a:chExt cx="1947041" cy="4346582"/>
            </a:xfrm>
          </p:grpSpPr>
          <p:sp>
            <p:nvSpPr>
              <p:cNvPr id="1276" name="Oval 33"/>
              <p:cNvSpPr/>
              <p:nvPr/>
            </p:nvSpPr>
            <p:spPr>
              <a:xfrm rot="12296205" flipH="1">
                <a:off x="6002438" y="5184782"/>
                <a:ext cx="460803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277" name="Oval 34"/>
              <p:cNvSpPr/>
              <p:nvPr/>
            </p:nvSpPr>
            <p:spPr>
              <a:xfrm rot="20660369" flipH="1">
                <a:off x="5529312" y="5180425"/>
                <a:ext cx="458526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278" name="Flowchart: Manual Operation 35"/>
              <p:cNvSpPr/>
              <p:nvPr/>
            </p:nvSpPr>
            <p:spPr>
              <a:xfrm rot="10800000">
                <a:off x="5960730" y="3964256"/>
                <a:ext cx="457200" cy="1371600"/>
              </a:xfrm>
              <a:prstGeom prst="flowChartManualOperation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9" name="Flowchart: Manual Operation 36"/>
              <p:cNvSpPr/>
              <p:nvPr/>
            </p:nvSpPr>
            <p:spPr>
              <a:xfrm rot="10800000">
                <a:off x="5503530" y="3964256"/>
                <a:ext cx="516270" cy="1371600"/>
              </a:xfrm>
              <a:prstGeom prst="flowChartManualOperation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0" name="Oval 37"/>
              <p:cNvSpPr/>
              <p:nvPr/>
            </p:nvSpPr>
            <p:spPr>
              <a:xfrm>
                <a:off x="4953000" y="36576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281" name="Oval 38"/>
              <p:cNvSpPr/>
              <p:nvPr/>
            </p:nvSpPr>
            <p:spPr>
              <a:xfrm>
                <a:off x="6477000" y="35814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282" name="Flowchart: Manual Operation 39"/>
              <p:cNvSpPr/>
              <p:nvPr/>
            </p:nvSpPr>
            <p:spPr>
              <a:xfrm rot="12304159">
                <a:off x="5218626" y="2489743"/>
                <a:ext cx="548201" cy="1375677"/>
              </a:xfrm>
              <a:prstGeom prst="flowChartManualOperation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3" name="Flowchart: Manual Operation 40"/>
              <p:cNvSpPr/>
              <p:nvPr/>
            </p:nvSpPr>
            <p:spPr>
              <a:xfrm rot="9407679">
                <a:off x="6132462" y="2411228"/>
                <a:ext cx="548201" cy="1457957"/>
              </a:xfrm>
              <a:prstGeom prst="flowChartManualOperation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4" name="Flowchart: Manual Operation 41"/>
              <p:cNvSpPr/>
              <p:nvPr/>
            </p:nvSpPr>
            <p:spPr>
              <a:xfrm rot="10800000">
                <a:off x="5427330" y="2438400"/>
                <a:ext cx="1066800" cy="2211656"/>
              </a:xfrm>
              <a:prstGeom prst="flowChartManualOperation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5" name="Isosceles Triangle 42"/>
              <p:cNvSpPr/>
              <p:nvPr/>
            </p:nvSpPr>
            <p:spPr>
              <a:xfrm rot="10800000">
                <a:off x="5715000" y="25146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6" name="Cross 43"/>
              <p:cNvSpPr/>
              <p:nvPr/>
            </p:nvSpPr>
            <p:spPr>
              <a:xfrm rot="2093903">
                <a:off x="6126008" y="3297505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7" name="Pentagon 44"/>
              <p:cNvSpPr/>
              <p:nvPr/>
            </p:nvSpPr>
            <p:spPr>
              <a:xfrm rot="7482643">
                <a:off x="5436713" y="4170856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288" name="Rectangle 45"/>
              <p:cNvSpPr/>
              <p:nvPr/>
            </p:nvSpPr>
            <p:spPr>
              <a:xfrm>
                <a:off x="5486400" y="3659456"/>
                <a:ext cx="973469" cy="304800"/>
              </a:xfrm>
              <a:prstGeom prst="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289" name="Oval 50"/>
              <p:cNvSpPr/>
              <p:nvPr/>
            </p:nvSpPr>
            <p:spPr>
              <a:xfrm>
                <a:off x="5503530" y="1373456"/>
                <a:ext cx="914400" cy="1371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0" name="Flowchart: Punched Tape 52"/>
              <p:cNvSpPr/>
              <p:nvPr/>
            </p:nvSpPr>
            <p:spPr>
              <a:xfrm rot="4517940">
                <a:off x="5961114" y="1851283"/>
                <a:ext cx="914400" cy="488708"/>
              </a:xfrm>
              <a:prstGeom prst="flowChartPunchedTap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1" name="Flowchart: Punched Tape 53"/>
              <p:cNvSpPr/>
              <p:nvPr/>
            </p:nvSpPr>
            <p:spPr>
              <a:xfrm rot="17207325" flipH="1">
                <a:off x="4996245" y="1941987"/>
                <a:ext cx="914400" cy="519510"/>
              </a:xfrm>
              <a:prstGeom prst="flowChartPunchedTap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2" name="Oval 1291"/>
              <p:cNvSpPr/>
              <p:nvPr/>
            </p:nvSpPr>
            <p:spPr>
              <a:xfrm>
                <a:off x="5410200" y="1219200"/>
                <a:ext cx="1066800" cy="6096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3" name="Rounded Rectangle 54"/>
              <p:cNvSpPr/>
              <p:nvPr/>
            </p:nvSpPr>
            <p:spPr>
              <a:xfrm>
                <a:off x="5410200" y="1602056"/>
                <a:ext cx="1066800" cy="228600"/>
              </a:xfrm>
              <a:prstGeom prst="round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8" name="Group 136"/>
            <p:cNvGrpSpPr/>
            <p:nvPr/>
          </p:nvGrpSpPr>
          <p:grpSpPr>
            <a:xfrm flipH="1">
              <a:off x="5313747" y="1981200"/>
              <a:ext cx="1028142" cy="2714205"/>
              <a:chOff x="6875029" y="228600"/>
              <a:chExt cx="2268971" cy="5295900"/>
            </a:xfrm>
          </p:grpSpPr>
          <p:grpSp>
            <p:nvGrpSpPr>
              <p:cNvPr id="1243" name="Group 75"/>
              <p:cNvGrpSpPr/>
              <p:nvPr/>
            </p:nvGrpSpPr>
            <p:grpSpPr>
              <a:xfrm>
                <a:off x="6875029" y="228600"/>
                <a:ext cx="2268971" cy="5295900"/>
                <a:chOff x="7086600" y="228600"/>
                <a:chExt cx="2268971" cy="5295900"/>
              </a:xfrm>
            </p:grpSpPr>
            <p:sp>
              <p:nvSpPr>
                <p:cNvPr id="1253" name="Cloud 6"/>
                <p:cNvSpPr/>
                <p:nvPr/>
              </p:nvSpPr>
              <p:spPr>
                <a:xfrm rot="368239">
                  <a:off x="7558016" y="2131618"/>
                  <a:ext cx="1420971" cy="607651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4" name="Oval 7"/>
                <p:cNvSpPr/>
                <p:nvPr/>
              </p:nvSpPr>
              <p:spPr>
                <a:xfrm rot="12296205" flipH="1">
                  <a:off x="8302185" y="512388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255" name="Oval 8"/>
                <p:cNvSpPr/>
                <p:nvPr/>
              </p:nvSpPr>
              <p:spPr>
                <a:xfrm rot="20660369" flipH="1">
                  <a:off x="7789530" y="5105400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256" name="Flowchart: Manual Operation 9"/>
                <p:cNvSpPr/>
                <p:nvPr/>
              </p:nvSpPr>
              <p:spPr>
                <a:xfrm rot="10800000">
                  <a:off x="8322930" y="38862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7" name="Flowchart: Manual Operation 10"/>
                <p:cNvSpPr/>
                <p:nvPr/>
              </p:nvSpPr>
              <p:spPr>
                <a:xfrm rot="10800000">
                  <a:off x="7865729" y="3886200"/>
                  <a:ext cx="575441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8" name="Oval 11"/>
                <p:cNvSpPr/>
                <p:nvPr/>
              </p:nvSpPr>
              <p:spPr>
                <a:xfrm>
                  <a:off x="7256130" y="35814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259" name="Oval 12"/>
                <p:cNvSpPr/>
                <p:nvPr/>
              </p:nvSpPr>
              <p:spPr>
                <a:xfrm>
                  <a:off x="8932530" y="35052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260" name="Flowchart: Manual Operation 13"/>
                <p:cNvSpPr/>
                <p:nvPr/>
              </p:nvSpPr>
              <p:spPr>
                <a:xfrm rot="12304159">
                  <a:off x="7504749" y="2493524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1" name="Flowchart: Manual Operation 14"/>
                <p:cNvSpPr/>
                <p:nvPr/>
              </p:nvSpPr>
              <p:spPr>
                <a:xfrm rot="9066092">
                  <a:off x="8606340" y="2489403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2" name="Flowchart: Manual Operation 15"/>
                <p:cNvSpPr/>
                <p:nvPr/>
              </p:nvSpPr>
              <p:spPr>
                <a:xfrm rot="10800000">
                  <a:off x="7789530" y="2590800"/>
                  <a:ext cx="1066800" cy="19812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3" name="Isosceles Triangle 16"/>
                <p:cNvSpPr/>
                <p:nvPr/>
              </p:nvSpPr>
              <p:spPr>
                <a:xfrm rot="10800000">
                  <a:off x="8094330" y="2514600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4" name="Pentagon 17"/>
                <p:cNvSpPr/>
                <p:nvPr/>
              </p:nvSpPr>
              <p:spPr>
                <a:xfrm rot="16200000">
                  <a:off x="4798682" y="28384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5" name="Oval 18"/>
                <p:cNvSpPr/>
                <p:nvPr/>
              </p:nvSpPr>
              <p:spPr>
                <a:xfrm>
                  <a:off x="7408530" y="3581400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266" name="Flowchart: Decision 19"/>
                <p:cNvSpPr/>
                <p:nvPr/>
              </p:nvSpPr>
              <p:spPr>
                <a:xfrm rot="18232967">
                  <a:off x="6793295" y="748649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7" name="Rectangle 20"/>
                <p:cNvSpPr/>
                <p:nvPr/>
              </p:nvSpPr>
              <p:spPr>
                <a:xfrm rot="3829260">
                  <a:off x="7307739" y="3230569"/>
                  <a:ext cx="2003032" cy="381558"/>
                </a:xfrm>
                <a:prstGeom prst="rect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8" name="Cross 21"/>
                <p:cNvSpPr/>
                <p:nvPr/>
              </p:nvSpPr>
              <p:spPr>
                <a:xfrm rot="2093903">
                  <a:off x="8488208" y="32194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9" name="Pentagon 22"/>
                <p:cNvSpPr/>
                <p:nvPr/>
              </p:nvSpPr>
              <p:spPr>
                <a:xfrm rot="7482643">
                  <a:off x="7798913" y="40928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270" name="Rectangle 23"/>
                <p:cNvSpPr/>
                <p:nvPr/>
              </p:nvSpPr>
              <p:spPr>
                <a:xfrm>
                  <a:off x="7865731" y="3581400"/>
                  <a:ext cx="1066800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271" name="Oval 27"/>
                <p:cNvSpPr/>
                <p:nvPr/>
              </p:nvSpPr>
              <p:spPr>
                <a:xfrm>
                  <a:off x="7865730" y="1219200"/>
                  <a:ext cx="9144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2" name="Cloud 28"/>
                <p:cNvSpPr/>
                <p:nvPr/>
              </p:nvSpPr>
              <p:spPr>
                <a:xfrm rot="6999720">
                  <a:off x="7251567" y="1658973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3" name="Cloud 29"/>
                <p:cNvSpPr/>
                <p:nvPr/>
              </p:nvSpPr>
              <p:spPr>
                <a:xfrm rot="4583596">
                  <a:off x="8124435" y="1636178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4" name="Rounded Rectangle 30"/>
                <p:cNvSpPr/>
                <p:nvPr/>
              </p:nvSpPr>
              <p:spPr>
                <a:xfrm>
                  <a:off x="7772400" y="1447800"/>
                  <a:ext cx="1143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5" name="Cloud 31"/>
                <p:cNvSpPr/>
                <p:nvPr/>
              </p:nvSpPr>
              <p:spPr>
                <a:xfrm>
                  <a:off x="7924800" y="1143000"/>
                  <a:ext cx="914400" cy="533400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4" name="Group 121"/>
              <p:cNvGrpSpPr/>
              <p:nvPr/>
            </p:nvGrpSpPr>
            <p:grpSpPr>
              <a:xfrm>
                <a:off x="8305800" y="4267200"/>
                <a:ext cx="152400" cy="381000"/>
                <a:chOff x="7696200" y="5791200"/>
                <a:chExt cx="228600" cy="381000"/>
              </a:xfrm>
            </p:grpSpPr>
            <p:sp>
              <p:nvSpPr>
                <p:cNvPr id="1251" name="Trapezoid 1250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2" name="Oval 1251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5" name="Group 122"/>
              <p:cNvGrpSpPr/>
              <p:nvPr/>
            </p:nvGrpSpPr>
            <p:grpSpPr>
              <a:xfrm>
                <a:off x="8458200" y="4191000"/>
                <a:ext cx="152400" cy="381000"/>
                <a:chOff x="7696200" y="5791200"/>
                <a:chExt cx="228600" cy="381000"/>
              </a:xfrm>
            </p:grpSpPr>
            <p:sp>
              <p:nvSpPr>
                <p:cNvPr id="1249" name="Trapezoid 1248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0" name="Oval 1249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6" name="Group 125"/>
              <p:cNvGrpSpPr/>
              <p:nvPr/>
            </p:nvGrpSpPr>
            <p:grpSpPr>
              <a:xfrm rot="20208952">
                <a:off x="8595152" y="4133846"/>
                <a:ext cx="167099" cy="342908"/>
                <a:chOff x="7696200" y="5791200"/>
                <a:chExt cx="228600" cy="381000"/>
              </a:xfrm>
            </p:grpSpPr>
            <p:sp>
              <p:nvSpPr>
                <p:cNvPr id="1247" name="Trapezoid 1246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8" name="Oval 1247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99" name="Group 128"/>
            <p:cNvGrpSpPr/>
            <p:nvPr/>
          </p:nvGrpSpPr>
          <p:grpSpPr>
            <a:xfrm flipH="1">
              <a:off x="6522248" y="2684160"/>
              <a:ext cx="483400" cy="117160"/>
              <a:chOff x="1143000" y="2590800"/>
              <a:chExt cx="4814341" cy="1375348"/>
            </a:xfrm>
            <a:solidFill>
              <a:schemeClr val="tx1"/>
            </a:solidFill>
          </p:grpSpPr>
          <p:sp>
            <p:nvSpPr>
              <p:cNvPr id="1236" name="Cross 1235"/>
              <p:cNvSpPr/>
              <p:nvPr/>
            </p:nvSpPr>
            <p:spPr>
              <a:xfrm>
                <a:off x="1143000" y="2895600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7" name="Cross 1236"/>
              <p:cNvSpPr/>
              <p:nvPr/>
            </p:nvSpPr>
            <p:spPr>
              <a:xfrm>
                <a:off x="1794407" y="2590800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8" name="Cross 1237"/>
              <p:cNvSpPr/>
              <p:nvPr/>
            </p:nvSpPr>
            <p:spPr>
              <a:xfrm>
                <a:off x="2438400" y="2971800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9" name="Cross 1238"/>
              <p:cNvSpPr/>
              <p:nvPr/>
            </p:nvSpPr>
            <p:spPr>
              <a:xfrm>
                <a:off x="3082977" y="2614534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0" name="Cross 1239"/>
              <p:cNvSpPr/>
              <p:nvPr/>
            </p:nvSpPr>
            <p:spPr>
              <a:xfrm>
                <a:off x="3738797" y="2975548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1" name="Cross 1240"/>
              <p:cNvSpPr/>
              <p:nvPr/>
            </p:nvSpPr>
            <p:spPr>
              <a:xfrm>
                <a:off x="4383374" y="2613285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2" name="Cross 1241"/>
              <p:cNvSpPr/>
              <p:nvPr/>
            </p:nvSpPr>
            <p:spPr>
              <a:xfrm>
                <a:off x="5042941" y="2973049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0" name="Group 11"/>
            <p:cNvGrpSpPr/>
            <p:nvPr/>
          </p:nvGrpSpPr>
          <p:grpSpPr>
            <a:xfrm rot="20255049" flipH="1">
              <a:off x="7322425" y="3443943"/>
              <a:ext cx="379815" cy="663906"/>
              <a:chOff x="2209800" y="5562600"/>
              <a:chExt cx="1676400" cy="2514600"/>
            </a:xfrm>
          </p:grpSpPr>
          <p:sp>
            <p:nvSpPr>
              <p:cNvPr id="1219" name="Hexagon 1218"/>
              <p:cNvSpPr/>
              <p:nvPr/>
            </p:nvSpPr>
            <p:spPr>
              <a:xfrm>
                <a:off x="2209800" y="5562600"/>
                <a:ext cx="1676400" cy="2514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0" name="Hexagon 1219"/>
              <p:cNvSpPr/>
              <p:nvPr/>
            </p:nvSpPr>
            <p:spPr>
              <a:xfrm>
                <a:off x="2438400" y="5867400"/>
                <a:ext cx="1270000" cy="1905000"/>
              </a:xfrm>
              <a:prstGeom prst="hexagon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1" name="Hexagon 1220"/>
              <p:cNvSpPr/>
              <p:nvPr/>
            </p:nvSpPr>
            <p:spPr>
              <a:xfrm>
                <a:off x="2611582" y="6137564"/>
                <a:ext cx="914400" cy="1371600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22" name="Group 178"/>
              <p:cNvGrpSpPr/>
              <p:nvPr/>
            </p:nvGrpSpPr>
            <p:grpSpPr>
              <a:xfrm>
                <a:off x="2627416" y="5583382"/>
                <a:ext cx="838200" cy="279400"/>
                <a:chOff x="2895600" y="4648200"/>
                <a:chExt cx="1600200" cy="533400"/>
              </a:xfrm>
            </p:grpSpPr>
            <p:sp>
              <p:nvSpPr>
                <p:cNvPr id="1231" name="Quad Arrow 1230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2" name="Quad Arrow 1231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3" name="Quad Arrow 1232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4" name="Diamond 1233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5" name="Diamond 1234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3" name="Group 179"/>
              <p:cNvGrpSpPr/>
              <p:nvPr/>
            </p:nvGrpSpPr>
            <p:grpSpPr>
              <a:xfrm>
                <a:off x="2590800" y="7772400"/>
                <a:ext cx="838200" cy="279400"/>
                <a:chOff x="2895600" y="4648200"/>
                <a:chExt cx="1600200" cy="533400"/>
              </a:xfrm>
            </p:grpSpPr>
            <p:sp>
              <p:nvSpPr>
                <p:cNvPr id="1226" name="Quad Arrow 1225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7" name="Quad Arrow 1226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8" name="Quad Arrow 1227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9" name="Diamond 1228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0" name="Diamond 1229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24" name="Donut 1223"/>
              <p:cNvSpPr/>
              <p:nvPr/>
            </p:nvSpPr>
            <p:spPr>
              <a:xfrm>
                <a:off x="2704605" y="6479969"/>
                <a:ext cx="685800" cy="666750"/>
              </a:xfrm>
              <a:prstGeom prst="donut">
                <a:avLst>
                  <a:gd name="adj" fmla="val 11523"/>
                </a:avLst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25" name="Quad Arrow 1224"/>
              <p:cNvSpPr/>
              <p:nvPr/>
            </p:nvSpPr>
            <p:spPr>
              <a:xfrm>
                <a:off x="2782784" y="6540335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01" name="Group 11"/>
            <p:cNvGrpSpPr/>
            <p:nvPr/>
          </p:nvGrpSpPr>
          <p:grpSpPr>
            <a:xfrm rot="20255049" flipH="1">
              <a:off x="6321095" y="3404890"/>
              <a:ext cx="379815" cy="663906"/>
              <a:chOff x="2209800" y="5562600"/>
              <a:chExt cx="1676400" cy="2514600"/>
            </a:xfrm>
          </p:grpSpPr>
          <p:sp>
            <p:nvSpPr>
              <p:cNvPr id="1202" name="Hexagon 1201"/>
              <p:cNvSpPr/>
              <p:nvPr/>
            </p:nvSpPr>
            <p:spPr>
              <a:xfrm>
                <a:off x="2209800" y="5562600"/>
                <a:ext cx="1676400" cy="2514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3" name="Hexagon 1202"/>
              <p:cNvSpPr/>
              <p:nvPr/>
            </p:nvSpPr>
            <p:spPr>
              <a:xfrm>
                <a:off x="2438400" y="5867400"/>
                <a:ext cx="1270000" cy="1905000"/>
              </a:xfrm>
              <a:prstGeom prst="hexagon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4" name="Hexagon 1203"/>
              <p:cNvSpPr/>
              <p:nvPr/>
            </p:nvSpPr>
            <p:spPr>
              <a:xfrm>
                <a:off x="2611582" y="6137564"/>
                <a:ext cx="914400" cy="1371600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05" name="Group 178"/>
              <p:cNvGrpSpPr/>
              <p:nvPr/>
            </p:nvGrpSpPr>
            <p:grpSpPr>
              <a:xfrm>
                <a:off x="2627416" y="5583382"/>
                <a:ext cx="838200" cy="279400"/>
                <a:chOff x="2895600" y="4648200"/>
                <a:chExt cx="1600200" cy="533400"/>
              </a:xfrm>
            </p:grpSpPr>
            <p:sp>
              <p:nvSpPr>
                <p:cNvPr id="1214" name="Quad Arrow 1213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5" name="Quad Arrow 1214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6" name="Quad Arrow 1215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7" name="Diamond 1216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8" name="Diamond 1217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6" name="Group 179"/>
              <p:cNvGrpSpPr/>
              <p:nvPr/>
            </p:nvGrpSpPr>
            <p:grpSpPr>
              <a:xfrm>
                <a:off x="2590800" y="7772400"/>
                <a:ext cx="838200" cy="279400"/>
                <a:chOff x="2895600" y="4648200"/>
                <a:chExt cx="1600200" cy="533400"/>
              </a:xfrm>
            </p:grpSpPr>
            <p:sp>
              <p:nvSpPr>
                <p:cNvPr id="1209" name="Quad Arrow 1208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" name="Quad Arrow 1209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1" name="Quad Arrow 1210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" name="Diamond 1211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" name="Diamond 1212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07" name="Donut 1206"/>
              <p:cNvSpPr/>
              <p:nvPr/>
            </p:nvSpPr>
            <p:spPr>
              <a:xfrm>
                <a:off x="2704605" y="6479969"/>
                <a:ext cx="685800" cy="666750"/>
              </a:xfrm>
              <a:prstGeom prst="donut">
                <a:avLst>
                  <a:gd name="adj" fmla="val 11523"/>
                </a:avLst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8" name="Quad Arrow 1207"/>
              <p:cNvSpPr/>
              <p:nvPr/>
            </p:nvSpPr>
            <p:spPr>
              <a:xfrm>
                <a:off x="2782784" y="6540335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3" name="Group 103"/>
            <p:cNvGrpSpPr/>
            <p:nvPr/>
          </p:nvGrpSpPr>
          <p:grpSpPr>
            <a:xfrm>
              <a:off x="4463253" y="2938006"/>
              <a:ext cx="4039847" cy="2445171"/>
              <a:chOff x="228600" y="228600"/>
              <a:chExt cx="8915400" cy="5448300"/>
            </a:xfrm>
          </p:grpSpPr>
          <p:grpSp>
            <p:nvGrpSpPr>
              <p:cNvPr id="1094" name="Group 1"/>
              <p:cNvGrpSpPr/>
              <p:nvPr/>
            </p:nvGrpSpPr>
            <p:grpSpPr>
              <a:xfrm>
                <a:off x="228600" y="381000"/>
                <a:ext cx="2268971" cy="5295900"/>
                <a:chOff x="1887870" y="381000"/>
                <a:chExt cx="2268971" cy="5295900"/>
              </a:xfrm>
            </p:grpSpPr>
            <p:sp>
              <p:nvSpPr>
                <p:cNvPr id="1172" name="Oval 2"/>
                <p:cNvSpPr/>
                <p:nvPr/>
              </p:nvSpPr>
              <p:spPr>
                <a:xfrm rot="12296205" flipH="1">
                  <a:off x="3103455" y="527628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73" name="Oval 3"/>
                <p:cNvSpPr/>
                <p:nvPr/>
              </p:nvSpPr>
              <p:spPr>
                <a:xfrm rot="20660369" flipH="1">
                  <a:off x="2590800" y="5257800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74" name="Flowchart: Manual Operation 4"/>
                <p:cNvSpPr/>
                <p:nvPr/>
              </p:nvSpPr>
              <p:spPr>
                <a:xfrm rot="10800000">
                  <a:off x="3124200" y="4038600"/>
                  <a:ext cx="457200" cy="13716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5" name="Flowchart: Manual Operation 5"/>
                <p:cNvSpPr/>
                <p:nvPr/>
              </p:nvSpPr>
              <p:spPr>
                <a:xfrm rot="10800000">
                  <a:off x="2667000" y="4038600"/>
                  <a:ext cx="457200" cy="13716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" name="Oval 6"/>
                <p:cNvSpPr/>
                <p:nvPr/>
              </p:nvSpPr>
              <p:spPr>
                <a:xfrm>
                  <a:off x="2057400" y="37338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77" name="Oval 7"/>
                <p:cNvSpPr/>
                <p:nvPr/>
              </p:nvSpPr>
              <p:spPr>
                <a:xfrm>
                  <a:off x="3733800" y="36576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78" name="Flowchart: Manual Operation 8"/>
                <p:cNvSpPr/>
                <p:nvPr/>
              </p:nvSpPr>
              <p:spPr>
                <a:xfrm rot="12304159">
                  <a:off x="2306019" y="2645924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" name="Flowchart: Manual Operation 9"/>
                <p:cNvSpPr/>
                <p:nvPr/>
              </p:nvSpPr>
              <p:spPr>
                <a:xfrm rot="9407679">
                  <a:off x="3407610" y="2641803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0" name="Flowchart: Manual Operation 10"/>
                <p:cNvSpPr/>
                <p:nvPr/>
              </p:nvSpPr>
              <p:spPr>
                <a:xfrm rot="10800000">
                  <a:off x="2590800" y="2743200"/>
                  <a:ext cx="1066800" cy="19812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1" name="Isosceles Triangle 11"/>
                <p:cNvSpPr/>
                <p:nvPr/>
              </p:nvSpPr>
              <p:spPr>
                <a:xfrm rot="10800000">
                  <a:off x="2895600" y="2667000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2" name="Cross 12"/>
                <p:cNvSpPr/>
                <p:nvPr/>
              </p:nvSpPr>
              <p:spPr>
                <a:xfrm rot="2093903">
                  <a:off x="3289478" y="33718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3" name="Pentagon 13"/>
                <p:cNvSpPr/>
                <p:nvPr/>
              </p:nvSpPr>
              <p:spPr>
                <a:xfrm rot="7482643">
                  <a:off x="2600183" y="42452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84" name="Rectangle 14"/>
                <p:cNvSpPr/>
                <p:nvPr/>
              </p:nvSpPr>
              <p:spPr>
                <a:xfrm>
                  <a:off x="2667001" y="3733800"/>
                  <a:ext cx="1066800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85" name="Pentagon 15"/>
                <p:cNvSpPr/>
                <p:nvPr/>
              </p:nvSpPr>
              <p:spPr>
                <a:xfrm rot="16200000">
                  <a:off x="-400048" y="29908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6" name="Oval 16"/>
                <p:cNvSpPr/>
                <p:nvPr/>
              </p:nvSpPr>
              <p:spPr>
                <a:xfrm>
                  <a:off x="2209800" y="3733800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87" name="Oval 17"/>
                <p:cNvSpPr/>
                <p:nvPr/>
              </p:nvSpPr>
              <p:spPr>
                <a:xfrm>
                  <a:off x="2667000" y="1371600"/>
                  <a:ext cx="9144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8" name="Regular Pentagon 18"/>
                <p:cNvSpPr/>
                <p:nvPr/>
              </p:nvSpPr>
              <p:spPr>
                <a:xfrm rot="4209139">
                  <a:off x="2375441" y="2593389"/>
                  <a:ext cx="556163" cy="553458"/>
                </a:xfrm>
                <a:prstGeom prst="pentagon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89" name="Regular Pentagon 19"/>
                <p:cNvSpPr/>
                <p:nvPr/>
              </p:nvSpPr>
              <p:spPr>
                <a:xfrm rot="5400000" flipH="1">
                  <a:off x="3408079" y="2588621"/>
                  <a:ext cx="571595" cy="529756"/>
                </a:xfrm>
                <a:prstGeom prst="pentagon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90" name="Moon 20"/>
                <p:cNvSpPr/>
                <p:nvPr/>
              </p:nvSpPr>
              <p:spPr>
                <a:xfrm rot="10238857">
                  <a:off x="3352800" y="1600200"/>
                  <a:ext cx="457200" cy="914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1" name="Flowchart: Delay 21"/>
                <p:cNvSpPr/>
                <p:nvPr/>
              </p:nvSpPr>
              <p:spPr>
                <a:xfrm rot="16031486">
                  <a:off x="2779731" y="985391"/>
                  <a:ext cx="470344" cy="1128322"/>
                </a:xfrm>
                <a:prstGeom prst="flowChartDelay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2" name="Moon 22"/>
                <p:cNvSpPr/>
                <p:nvPr/>
              </p:nvSpPr>
              <p:spPr>
                <a:xfrm rot="10649429" flipH="1">
                  <a:off x="2382000" y="1685971"/>
                  <a:ext cx="457200" cy="9144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3" name="Rectangle 23"/>
                <p:cNvSpPr/>
                <p:nvPr/>
              </p:nvSpPr>
              <p:spPr>
                <a:xfrm>
                  <a:off x="2438400" y="1600200"/>
                  <a:ext cx="1219200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94" name="Flowchart: Decision 24"/>
                <p:cNvSpPr/>
                <p:nvPr/>
              </p:nvSpPr>
              <p:spPr>
                <a:xfrm rot="18232967">
                  <a:off x="1594565" y="901049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5" name="Group 25"/>
              <p:cNvGrpSpPr/>
              <p:nvPr/>
            </p:nvGrpSpPr>
            <p:grpSpPr>
              <a:xfrm>
                <a:off x="2438400" y="304800"/>
                <a:ext cx="2268971" cy="5295900"/>
                <a:chOff x="2438400" y="304800"/>
                <a:chExt cx="2268971" cy="5295900"/>
              </a:xfrm>
            </p:grpSpPr>
            <p:sp>
              <p:nvSpPr>
                <p:cNvPr id="1148" name="Oval 1147"/>
                <p:cNvSpPr/>
                <p:nvPr/>
              </p:nvSpPr>
              <p:spPr>
                <a:xfrm rot="12296205" flipH="1">
                  <a:off x="3653985" y="520008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49" name="Oval 1148"/>
                <p:cNvSpPr/>
                <p:nvPr/>
              </p:nvSpPr>
              <p:spPr>
                <a:xfrm rot="20660369" flipH="1">
                  <a:off x="3141330" y="5181600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50" name="Flowchart: Manual Operation 1149"/>
                <p:cNvSpPr/>
                <p:nvPr/>
              </p:nvSpPr>
              <p:spPr>
                <a:xfrm rot="10800000">
                  <a:off x="3674730" y="39624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1" name="Flowchart: Manual Operation 1150"/>
                <p:cNvSpPr/>
                <p:nvPr/>
              </p:nvSpPr>
              <p:spPr>
                <a:xfrm rot="10800000">
                  <a:off x="3217530" y="39624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2" name="Oval 1151"/>
                <p:cNvSpPr/>
                <p:nvPr/>
              </p:nvSpPr>
              <p:spPr>
                <a:xfrm>
                  <a:off x="2607930" y="36576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53" name="Oval 1152"/>
                <p:cNvSpPr/>
                <p:nvPr/>
              </p:nvSpPr>
              <p:spPr>
                <a:xfrm>
                  <a:off x="4284330" y="35814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54" name="Flowchart: Manual Operation 1153"/>
                <p:cNvSpPr/>
                <p:nvPr/>
              </p:nvSpPr>
              <p:spPr>
                <a:xfrm rot="12653049">
                  <a:off x="2856549" y="2569724"/>
                  <a:ext cx="548201" cy="12954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5" name="Flowchart: Manual Operation 1154"/>
                <p:cNvSpPr/>
                <p:nvPr/>
              </p:nvSpPr>
              <p:spPr>
                <a:xfrm rot="9116100">
                  <a:off x="3958140" y="2565603"/>
                  <a:ext cx="548201" cy="12954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6" name="Flowchart: Manual Operation 1155"/>
                <p:cNvSpPr/>
                <p:nvPr/>
              </p:nvSpPr>
              <p:spPr>
                <a:xfrm rot="10800000">
                  <a:off x="3141330" y="2667000"/>
                  <a:ext cx="1066800" cy="1981200"/>
                </a:xfrm>
                <a:prstGeom prst="flowChartManualOperation">
                  <a:avLst/>
                </a:prstGeom>
                <a:solidFill>
                  <a:srgbClr val="FFFF6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7" name="Isosceles Triangle 1156"/>
                <p:cNvSpPr/>
                <p:nvPr/>
              </p:nvSpPr>
              <p:spPr>
                <a:xfrm rot="10800000">
                  <a:off x="3446130" y="2590800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8" name="Cross 1157"/>
                <p:cNvSpPr/>
                <p:nvPr/>
              </p:nvSpPr>
              <p:spPr>
                <a:xfrm rot="2093903">
                  <a:off x="3840008" y="32956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9" name="Pentagon 1158"/>
                <p:cNvSpPr/>
                <p:nvPr/>
              </p:nvSpPr>
              <p:spPr>
                <a:xfrm rot="7482643">
                  <a:off x="3150713" y="41690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60" name="Rectangle 1159"/>
                <p:cNvSpPr/>
                <p:nvPr/>
              </p:nvSpPr>
              <p:spPr>
                <a:xfrm>
                  <a:off x="3217531" y="3657600"/>
                  <a:ext cx="973469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61" name="Pentagon 1160"/>
                <p:cNvSpPr/>
                <p:nvPr/>
              </p:nvSpPr>
              <p:spPr>
                <a:xfrm rot="16200000">
                  <a:off x="150482" y="29146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2" name="Oval 1161"/>
                <p:cNvSpPr/>
                <p:nvPr/>
              </p:nvSpPr>
              <p:spPr>
                <a:xfrm>
                  <a:off x="2760330" y="3657600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63" name="Oval 1162"/>
                <p:cNvSpPr/>
                <p:nvPr/>
              </p:nvSpPr>
              <p:spPr>
                <a:xfrm>
                  <a:off x="3217530" y="1295400"/>
                  <a:ext cx="9144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4" name="Flowchart: Decision 1163"/>
                <p:cNvSpPr/>
                <p:nvPr/>
              </p:nvSpPr>
              <p:spPr>
                <a:xfrm rot="18232967">
                  <a:off x="2145095" y="824849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5" name="Cloud 1164"/>
                <p:cNvSpPr/>
                <p:nvPr/>
              </p:nvSpPr>
              <p:spPr>
                <a:xfrm rot="17650418">
                  <a:off x="2802975" y="1508002"/>
                  <a:ext cx="762000" cy="457200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6" name="Cloud 1165"/>
                <p:cNvSpPr/>
                <p:nvPr/>
              </p:nvSpPr>
              <p:spPr>
                <a:xfrm rot="4179572">
                  <a:off x="3699580" y="1503503"/>
                  <a:ext cx="762000" cy="457200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7" name="Rectangle 1166"/>
                <p:cNvSpPr/>
                <p:nvPr/>
              </p:nvSpPr>
              <p:spPr>
                <a:xfrm>
                  <a:off x="2971800" y="1524000"/>
                  <a:ext cx="1295400" cy="228600"/>
                </a:xfrm>
                <a:prstGeom prst="rect">
                  <a:avLst/>
                </a:prstGeom>
                <a:solidFill>
                  <a:srgbClr val="FFC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68" name="Cloud 1167"/>
                <p:cNvSpPr/>
                <p:nvPr/>
              </p:nvSpPr>
              <p:spPr>
                <a:xfrm>
                  <a:off x="3276600" y="1219200"/>
                  <a:ext cx="762000" cy="457200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9" name="Half Frame 1168"/>
                <p:cNvSpPr/>
                <p:nvPr/>
              </p:nvSpPr>
              <p:spPr>
                <a:xfrm rot="13411197">
                  <a:off x="3323460" y="2359517"/>
                  <a:ext cx="686958" cy="631620"/>
                </a:xfrm>
                <a:prstGeom prst="halfFrame">
                  <a:avLst>
                    <a:gd name="adj1" fmla="val 27832"/>
                    <a:gd name="adj2" fmla="val 26852"/>
                  </a:avLst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70" name="Rectangle 1169"/>
                <p:cNvSpPr/>
                <p:nvPr/>
              </p:nvSpPr>
              <p:spPr>
                <a:xfrm>
                  <a:off x="3962400" y="2590800"/>
                  <a:ext cx="304800" cy="228600"/>
                </a:xfrm>
                <a:prstGeom prst="rect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1" name="Rectangle 1170"/>
                <p:cNvSpPr/>
                <p:nvPr/>
              </p:nvSpPr>
              <p:spPr>
                <a:xfrm>
                  <a:off x="3124200" y="2590800"/>
                  <a:ext cx="304800" cy="228600"/>
                </a:xfrm>
                <a:prstGeom prst="rect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6" name="Group 50"/>
              <p:cNvGrpSpPr/>
              <p:nvPr/>
            </p:nvGrpSpPr>
            <p:grpSpPr>
              <a:xfrm>
                <a:off x="4724400" y="304800"/>
                <a:ext cx="2268971" cy="5295900"/>
                <a:chOff x="4724400" y="304800"/>
                <a:chExt cx="2268971" cy="5295900"/>
              </a:xfrm>
            </p:grpSpPr>
            <p:sp>
              <p:nvSpPr>
                <p:cNvPr id="1124" name="Pentagon 1123"/>
                <p:cNvSpPr/>
                <p:nvPr/>
              </p:nvSpPr>
              <p:spPr>
                <a:xfrm rot="16200000">
                  <a:off x="2360282" y="29146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5" name="Oval 1124"/>
                <p:cNvSpPr/>
                <p:nvPr/>
              </p:nvSpPr>
              <p:spPr>
                <a:xfrm rot="12296205" flipH="1">
                  <a:off x="5939985" y="5201942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26" name="Oval 1125"/>
                <p:cNvSpPr/>
                <p:nvPr/>
              </p:nvSpPr>
              <p:spPr>
                <a:xfrm rot="20660369" flipH="1">
                  <a:off x="5427330" y="518345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27" name="Flowchart: Manual Operation 1126"/>
                <p:cNvSpPr/>
                <p:nvPr/>
              </p:nvSpPr>
              <p:spPr>
                <a:xfrm rot="10800000">
                  <a:off x="5960730" y="3964256"/>
                  <a:ext cx="457200" cy="1371600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8" name="Flowchart: Manual Operation 1127"/>
                <p:cNvSpPr/>
                <p:nvPr/>
              </p:nvSpPr>
              <p:spPr>
                <a:xfrm rot="10800000">
                  <a:off x="5503530" y="3964256"/>
                  <a:ext cx="457200" cy="1371600"/>
                </a:xfrm>
                <a:prstGeom prst="flowChartManualOperation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9" name="Oval 1128"/>
                <p:cNvSpPr/>
                <p:nvPr/>
              </p:nvSpPr>
              <p:spPr>
                <a:xfrm>
                  <a:off x="4893930" y="3659456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30" name="Oval 1129"/>
                <p:cNvSpPr/>
                <p:nvPr/>
              </p:nvSpPr>
              <p:spPr>
                <a:xfrm>
                  <a:off x="6570330" y="3583256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31" name="Flowchart: Manual Operation 1130"/>
                <p:cNvSpPr/>
                <p:nvPr/>
              </p:nvSpPr>
              <p:spPr>
                <a:xfrm rot="12304159">
                  <a:off x="5142549" y="2571580"/>
                  <a:ext cx="548201" cy="1295400"/>
                </a:xfrm>
                <a:prstGeom prst="flowChartManualOperation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2" name="Flowchart: Manual Operation 1131"/>
                <p:cNvSpPr/>
                <p:nvPr/>
              </p:nvSpPr>
              <p:spPr>
                <a:xfrm rot="9407679">
                  <a:off x="6244140" y="2567459"/>
                  <a:ext cx="548201" cy="1295400"/>
                </a:xfrm>
                <a:prstGeom prst="flowChartManualOperation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3" name="Flowchart: Manual Operation 1132"/>
                <p:cNvSpPr/>
                <p:nvPr/>
              </p:nvSpPr>
              <p:spPr>
                <a:xfrm rot="10800000">
                  <a:off x="5427330" y="2668856"/>
                  <a:ext cx="1066800" cy="1981200"/>
                </a:xfrm>
                <a:prstGeom prst="flowChartManualOperation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4" name="Isosceles Triangle 1133"/>
                <p:cNvSpPr/>
                <p:nvPr/>
              </p:nvSpPr>
              <p:spPr>
                <a:xfrm rot="10800000">
                  <a:off x="5732130" y="2592656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5" name="Cross 1134"/>
                <p:cNvSpPr/>
                <p:nvPr/>
              </p:nvSpPr>
              <p:spPr>
                <a:xfrm rot="2093903">
                  <a:off x="6126008" y="3297505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6" name="Pentagon 1135"/>
                <p:cNvSpPr/>
                <p:nvPr/>
              </p:nvSpPr>
              <p:spPr>
                <a:xfrm rot="7482643">
                  <a:off x="5436713" y="4170856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37" name="Rectangle 1136"/>
                <p:cNvSpPr/>
                <p:nvPr/>
              </p:nvSpPr>
              <p:spPr>
                <a:xfrm>
                  <a:off x="5486400" y="3659456"/>
                  <a:ext cx="973469" cy="304800"/>
                </a:xfrm>
                <a:prstGeom prst="rect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38" name="Oval 1137"/>
                <p:cNvSpPr/>
                <p:nvPr/>
              </p:nvSpPr>
              <p:spPr>
                <a:xfrm>
                  <a:off x="5046330" y="3659456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39" name="Flowchart: Decision 1138"/>
                <p:cNvSpPr/>
                <p:nvPr/>
              </p:nvSpPr>
              <p:spPr>
                <a:xfrm rot="18232967">
                  <a:off x="4431095" y="826705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0" name="Snip Diagonal Corner Rectangle 1139"/>
                <p:cNvSpPr/>
                <p:nvPr/>
              </p:nvSpPr>
              <p:spPr>
                <a:xfrm>
                  <a:off x="6172200" y="2516456"/>
                  <a:ext cx="457200" cy="457200"/>
                </a:xfrm>
                <a:prstGeom prst="snip2DiagRect">
                  <a:avLst>
                    <a:gd name="adj1" fmla="val 0"/>
                    <a:gd name="adj2" fmla="val 500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1" name="Snip Diagonal Corner Rectangle 1140"/>
                <p:cNvSpPr/>
                <p:nvPr/>
              </p:nvSpPr>
              <p:spPr>
                <a:xfrm rot="5400000">
                  <a:off x="5334000" y="2516456"/>
                  <a:ext cx="457200" cy="457200"/>
                </a:xfrm>
                <a:prstGeom prst="snip2DiagRect">
                  <a:avLst>
                    <a:gd name="adj1" fmla="val 0"/>
                    <a:gd name="adj2" fmla="val 500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2" name="Oval 1141"/>
                <p:cNvSpPr/>
                <p:nvPr/>
              </p:nvSpPr>
              <p:spPr>
                <a:xfrm>
                  <a:off x="5503530" y="1373456"/>
                  <a:ext cx="914400" cy="13716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3" name="Flowchart: Punched Tape 1142"/>
                <p:cNvSpPr/>
                <p:nvPr/>
              </p:nvSpPr>
              <p:spPr>
                <a:xfrm>
                  <a:off x="5486400" y="1297256"/>
                  <a:ext cx="914400" cy="685800"/>
                </a:xfrm>
                <a:prstGeom prst="flowChartPunchedTape">
                  <a:avLst/>
                </a:prstGeom>
                <a:solidFill>
                  <a:srgbClr val="422C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4" name="Flowchart: Punched Tape 1143"/>
                <p:cNvSpPr/>
                <p:nvPr/>
              </p:nvSpPr>
              <p:spPr>
                <a:xfrm rot="4517940">
                  <a:off x="5961114" y="1851283"/>
                  <a:ext cx="914400" cy="488708"/>
                </a:xfrm>
                <a:prstGeom prst="flowChartPunchedTape">
                  <a:avLst/>
                </a:prstGeom>
                <a:solidFill>
                  <a:srgbClr val="422C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5" name="Flowchart: Punched Tape 1144"/>
                <p:cNvSpPr/>
                <p:nvPr/>
              </p:nvSpPr>
              <p:spPr>
                <a:xfrm rot="17207325" flipH="1">
                  <a:off x="4996245" y="1941987"/>
                  <a:ext cx="914400" cy="519510"/>
                </a:xfrm>
                <a:prstGeom prst="flowChartPunchedTape">
                  <a:avLst/>
                </a:prstGeom>
                <a:solidFill>
                  <a:srgbClr val="422C16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6" name="Rounded Rectangle 1145"/>
                <p:cNvSpPr/>
                <p:nvPr/>
              </p:nvSpPr>
              <p:spPr>
                <a:xfrm>
                  <a:off x="5410200" y="1602056"/>
                  <a:ext cx="1066800" cy="228600"/>
                </a:xfrm>
                <a:prstGeom prst="roundRect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7" name="Teardrop 1146"/>
                <p:cNvSpPr/>
                <p:nvPr/>
              </p:nvSpPr>
              <p:spPr>
                <a:xfrm rot="18909444">
                  <a:off x="5827320" y="3191330"/>
                  <a:ext cx="274060" cy="215525"/>
                </a:xfrm>
                <a:prstGeom prst="teardrop">
                  <a:avLst>
                    <a:gd name="adj" fmla="val 157828"/>
                  </a:avLst>
                </a:prstGeom>
                <a:solidFill>
                  <a:srgbClr val="FFC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7" name="Group 75"/>
              <p:cNvGrpSpPr/>
              <p:nvPr/>
            </p:nvGrpSpPr>
            <p:grpSpPr>
              <a:xfrm>
                <a:off x="6875029" y="228600"/>
                <a:ext cx="2268971" cy="5295900"/>
                <a:chOff x="7086600" y="228600"/>
                <a:chExt cx="2268971" cy="5295900"/>
              </a:xfrm>
            </p:grpSpPr>
            <p:sp>
              <p:nvSpPr>
                <p:cNvPr id="1098" name="Cloud 1097"/>
                <p:cNvSpPr/>
                <p:nvPr/>
              </p:nvSpPr>
              <p:spPr>
                <a:xfrm rot="368239">
                  <a:off x="7564655" y="2140568"/>
                  <a:ext cx="1581282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9" name="Oval 1098"/>
                <p:cNvSpPr/>
                <p:nvPr/>
              </p:nvSpPr>
              <p:spPr>
                <a:xfrm rot="12296205" flipH="1">
                  <a:off x="8302185" y="512388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00" name="Oval 1099"/>
                <p:cNvSpPr/>
                <p:nvPr/>
              </p:nvSpPr>
              <p:spPr>
                <a:xfrm rot="20660369" flipH="1">
                  <a:off x="7789530" y="5105400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01" name="Flowchart: Manual Operation 1100"/>
                <p:cNvSpPr/>
                <p:nvPr/>
              </p:nvSpPr>
              <p:spPr>
                <a:xfrm rot="10800000">
                  <a:off x="8322930" y="38862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2" name="Flowchart: Manual Operation 1101"/>
                <p:cNvSpPr/>
                <p:nvPr/>
              </p:nvSpPr>
              <p:spPr>
                <a:xfrm rot="10800000">
                  <a:off x="7865730" y="38862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3" name="Oval 1102"/>
                <p:cNvSpPr/>
                <p:nvPr/>
              </p:nvSpPr>
              <p:spPr>
                <a:xfrm>
                  <a:off x="7256130" y="35814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04" name="Oval 1103"/>
                <p:cNvSpPr/>
                <p:nvPr/>
              </p:nvSpPr>
              <p:spPr>
                <a:xfrm>
                  <a:off x="8932530" y="35052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05" name="Flowchart: Manual Operation 1104"/>
                <p:cNvSpPr/>
                <p:nvPr/>
              </p:nvSpPr>
              <p:spPr>
                <a:xfrm rot="12304159">
                  <a:off x="7504749" y="2493524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6" name="Flowchart: Manual Operation 1105"/>
                <p:cNvSpPr/>
                <p:nvPr/>
              </p:nvSpPr>
              <p:spPr>
                <a:xfrm rot="9066092">
                  <a:off x="8606340" y="2489403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7" name="Flowchart: Manual Operation 1106"/>
                <p:cNvSpPr/>
                <p:nvPr/>
              </p:nvSpPr>
              <p:spPr>
                <a:xfrm rot="10800000">
                  <a:off x="7789530" y="2590800"/>
                  <a:ext cx="1066800" cy="19812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8" name="Isosceles Triangle 1107"/>
                <p:cNvSpPr/>
                <p:nvPr/>
              </p:nvSpPr>
              <p:spPr>
                <a:xfrm rot="10800000">
                  <a:off x="8094330" y="2514600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9" name="Pentagon 1108"/>
                <p:cNvSpPr/>
                <p:nvPr/>
              </p:nvSpPr>
              <p:spPr>
                <a:xfrm rot="16200000">
                  <a:off x="4798682" y="28384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0" name="Oval 1109"/>
                <p:cNvSpPr/>
                <p:nvPr/>
              </p:nvSpPr>
              <p:spPr>
                <a:xfrm>
                  <a:off x="7408530" y="3581400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11" name="Flowchart: Decision 1110"/>
                <p:cNvSpPr/>
                <p:nvPr/>
              </p:nvSpPr>
              <p:spPr>
                <a:xfrm rot="18232967">
                  <a:off x="6793295" y="748649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2" name="Rectangle 1111"/>
                <p:cNvSpPr/>
                <p:nvPr/>
              </p:nvSpPr>
              <p:spPr>
                <a:xfrm rot="3829260">
                  <a:off x="7307739" y="3230569"/>
                  <a:ext cx="2003032" cy="381558"/>
                </a:xfrm>
                <a:prstGeom prst="rect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3" name="Cross 1112"/>
                <p:cNvSpPr/>
                <p:nvPr/>
              </p:nvSpPr>
              <p:spPr>
                <a:xfrm rot="2093903">
                  <a:off x="8488208" y="32194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4" name="Pentagon 1113"/>
                <p:cNvSpPr/>
                <p:nvPr/>
              </p:nvSpPr>
              <p:spPr>
                <a:xfrm rot="7482643">
                  <a:off x="7798913" y="40928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15" name="Rectangle 1114"/>
                <p:cNvSpPr/>
                <p:nvPr/>
              </p:nvSpPr>
              <p:spPr>
                <a:xfrm>
                  <a:off x="7865731" y="3581400"/>
                  <a:ext cx="1066800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116" name="Pentagon 1115"/>
                <p:cNvSpPr/>
                <p:nvPr/>
              </p:nvSpPr>
              <p:spPr>
                <a:xfrm rot="4402021">
                  <a:off x="8459525" y="4448200"/>
                  <a:ext cx="479078" cy="237903"/>
                </a:xfrm>
                <a:prstGeom prst="homePlate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7" name="Pentagon 1116"/>
                <p:cNvSpPr/>
                <p:nvPr/>
              </p:nvSpPr>
              <p:spPr>
                <a:xfrm rot="4402021">
                  <a:off x="8553600" y="4411814"/>
                  <a:ext cx="479078" cy="237903"/>
                </a:xfrm>
                <a:prstGeom prst="homePlate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8" name="Pentagon 1117"/>
                <p:cNvSpPr/>
                <p:nvPr/>
              </p:nvSpPr>
              <p:spPr>
                <a:xfrm rot="4402021">
                  <a:off x="8683564" y="4387104"/>
                  <a:ext cx="479078" cy="157839"/>
                </a:xfrm>
                <a:prstGeom prst="homePlate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9" name="Oval 1118"/>
                <p:cNvSpPr/>
                <p:nvPr/>
              </p:nvSpPr>
              <p:spPr>
                <a:xfrm>
                  <a:off x="7865730" y="1219200"/>
                  <a:ext cx="9144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0" name="Cloud 1119"/>
                <p:cNvSpPr/>
                <p:nvPr/>
              </p:nvSpPr>
              <p:spPr>
                <a:xfrm rot="6999720">
                  <a:off x="7251567" y="1658973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1" name="Cloud 1120"/>
                <p:cNvSpPr/>
                <p:nvPr/>
              </p:nvSpPr>
              <p:spPr>
                <a:xfrm rot="4583596">
                  <a:off x="8124435" y="1636178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2" name="Rounded Rectangle 1121"/>
                <p:cNvSpPr/>
                <p:nvPr/>
              </p:nvSpPr>
              <p:spPr>
                <a:xfrm>
                  <a:off x="7772400" y="1447800"/>
                  <a:ext cx="1143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3" name="Cloud 1122"/>
                <p:cNvSpPr/>
                <p:nvPr/>
              </p:nvSpPr>
              <p:spPr>
                <a:xfrm>
                  <a:off x="7924800" y="1143000"/>
                  <a:ext cx="914400" cy="533400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" name="Group 1"/>
            <p:cNvGrpSpPr/>
            <p:nvPr/>
          </p:nvGrpSpPr>
          <p:grpSpPr>
            <a:xfrm>
              <a:off x="7391400" y="1905000"/>
              <a:ext cx="1524000" cy="3657600"/>
              <a:chOff x="1143000" y="1219200"/>
              <a:chExt cx="2203010" cy="4760902"/>
            </a:xfrm>
          </p:grpSpPr>
          <p:grpSp>
            <p:nvGrpSpPr>
              <p:cNvPr id="3" name="Group 39"/>
              <p:cNvGrpSpPr/>
              <p:nvPr/>
            </p:nvGrpSpPr>
            <p:grpSpPr>
              <a:xfrm rot="20172554">
                <a:off x="2130838" y="5085804"/>
                <a:ext cx="457200" cy="838200"/>
                <a:chOff x="3352800" y="2667000"/>
                <a:chExt cx="457200" cy="838200"/>
              </a:xfrm>
            </p:grpSpPr>
            <p:sp>
              <p:nvSpPr>
                <p:cNvPr id="73" name="Oval 40"/>
                <p:cNvSpPr/>
                <p:nvPr/>
              </p:nvSpPr>
              <p:spPr>
                <a:xfrm>
                  <a:off x="3352800" y="2819400"/>
                  <a:ext cx="457200" cy="685800"/>
                </a:xfrm>
                <a:prstGeom prst="ellipse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gular Pentagon 41"/>
                <p:cNvSpPr/>
                <p:nvPr/>
              </p:nvSpPr>
              <p:spPr>
                <a:xfrm rot="10800000">
                  <a:off x="3429000" y="2667000"/>
                  <a:ext cx="304800" cy="685800"/>
                </a:xfrm>
                <a:prstGeom prst="pentagon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" name="Group 38"/>
              <p:cNvGrpSpPr/>
              <p:nvPr/>
            </p:nvGrpSpPr>
            <p:grpSpPr>
              <a:xfrm rot="2289593">
                <a:off x="1689496" y="5227970"/>
                <a:ext cx="410254" cy="752132"/>
                <a:chOff x="3352800" y="2667000"/>
                <a:chExt cx="457200" cy="838200"/>
              </a:xfrm>
            </p:grpSpPr>
            <p:sp>
              <p:nvSpPr>
                <p:cNvPr id="71" name="Oval 36"/>
                <p:cNvSpPr/>
                <p:nvPr/>
              </p:nvSpPr>
              <p:spPr>
                <a:xfrm>
                  <a:off x="3352800" y="2819400"/>
                  <a:ext cx="457200" cy="685800"/>
                </a:xfrm>
                <a:prstGeom prst="ellipse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gular Pentagon 37"/>
                <p:cNvSpPr/>
                <p:nvPr/>
              </p:nvSpPr>
              <p:spPr>
                <a:xfrm rot="10800000">
                  <a:off x="3429000" y="2667000"/>
                  <a:ext cx="304800" cy="685800"/>
                </a:xfrm>
                <a:prstGeom prst="pentagon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" name="Cloud 4"/>
              <p:cNvSpPr/>
              <p:nvPr/>
            </p:nvSpPr>
            <p:spPr>
              <a:xfrm rot="4934802">
                <a:off x="2200154" y="2774821"/>
                <a:ext cx="756701" cy="641187"/>
              </a:xfrm>
              <a:prstGeom prst="cloud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1143000" y="3886200"/>
                <a:ext cx="336884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 rot="1477580">
                <a:off x="1269761" y="3195489"/>
                <a:ext cx="582550" cy="1101298"/>
              </a:xfrm>
              <a:prstGeom prst="trapezoid">
                <a:avLst>
                  <a:gd name="adj" fmla="val 31348"/>
                </a:avLst>
              </a:prstGeom>
              <a:solidFill>
                <a:srgbClr val="738A8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2743201" y="3886200"/>
                <a:ext cx="3810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20129341">
                <a:off x="2479523" y="3195346"/>
                <a:ext cx="582550" cy="1101298"/>
              </a:xfrm>
              <a:prstGeom prst="trapezoid">
                <a:avLst>
                  <a:gd name="adj" fmla="val 31348"/>
                </a:avLst>
              </a:prstGeom>
              <a:solidFill>
                <a:srgbClr val="738A8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>
                <a:off x="1600200" y="4343400"/>
                <a:ext cx="1066800" cy="1219200"/>
              </a:xfrm>
              <a:prstGeom prst="trapezoid">
                <a:avLst>
                  <a:gd name="adj" fmla="val 12097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10800000">
                <a:off x="1654277" y="3217606"/>
                <a:ext cx="990600" cy="1219200"/>
              </a:xfrm>
              <a:prstGeom prst="trapezoid">
                <a:avLst>
                  <a:gd name="adj" fmla="val 6142"/>
                </a:avLst>
              </a:prstGeom>
              <a:solidFill>
                <a:srgbClr val="738A8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" name="Group 12"/>
              <p:cNvGrpSpPr/>
              <p:nvPr/>
            </p:nvGrpSpPr>
            <p:grpSpPr>
              <a:xfrm>
                <a:off x="1609209" y="3134032"/>
                <a:ext cx="1089745" cy="641448"/>
                <a:chOff x="1066800" y="3441504"/>
                <a:chExt cx="2133600" cy="1435296"/>
              </a:xfrm>
            </p:grpSpPr>
            <p:sp>
              <p:nvSpPr>
                <p:cNvPr id="61" name="Moon 11"/>
                <p:cNvSpPr/>
                <p:nvPr/>
              </p:nvSpPr>
              <p:spPr>
                <a:xfrm rot="16200000">
                  <a:off x="1524000" y="3200400"/>
                  <a:ext cx="1219200" cy="2133600"/>
                </a:xfrm>
                <a:prstGeom prst="moon">
                  <a:avLst>
                    <a:gd name="adj" fmla="val 68859"/>
                  </a:avLst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Trapezoid 2"/>
                <p:cNvSpPr/>
                <p:nvPr/>
              </p:nvSpPr>
              <p:spPr>
                <a:xfrm rot="3542795">
                  <a:off x="1230885" y="3418950"/>
                  <a:ext cx="381000" cy="575911"/>
                </a:xfrm>
                <a:prstGeom prst="trapezoid">
                  <a:avLst/>
                </a:prstGeom>
                <a:solidFill>
                  <a:srgbClr val="E7BF6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Trapezoid 3"/>
                <p:cNvSpPr/>
                <p:nvPr/>
              </p:nvSpPr>
              <p:spPr>
                <a:xfrm rot="2603598">
                  <a:off x="1340097" y="3520311"/>
                  <a:ext cx="381000" cy="685125"/>
                </a:xfrm>
                <a:prstGeom prst="trapezoid">
                  <a:avLst/>
                </a:prstGeom>
                <a:solidFill>
                  <a:srgbClr val="E7BF6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Trapezoid 4"/>
                <p:cNvSpPr/>
                <p:nvPr/>
              </p:nvSpPr>
              <p:spPr>
                <a:xfrm rot="18001276">
                  <a:off x="2713295" y="3369235"/>
                  <a:ext cx="381000" cy="525538"/>
                </a:xfrm>
                <a:prstGeom prst="trapezoid">
                  <a:avLst/>
                </a:prstGeom>
                <a:solidFill>
                  <a:srgbClr val="E7BF6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Trapezoid 5"/>
                <p:cNvSpPr/>
                <p:nvPr/>
              </p:nvSpPr>
              <p:spPr>
                <a:xfrm rot="18514807">
                  <a:off x="2613085" y="3459290"/>
                  <a:ext cx="381000" cy="630360"/>
                </a:xfrm>
                <a:prstGeom prst="trapezoid">
                  <a:avLst/>
                </a:prstGeom>
                <a:solidFill>
                  <a:srgbClr val="E7BF6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Trapezoid 6"/>
                <p:cNvSpPr/>
                <p:nvPr/>
              </p:nvSpPr>
              <p:spPr>
                <a:xfrm rot="1670667">
                  <a:off x="1533099" y="3614497"/>
                  <a:ext cx="333644" cy="774240"/>
                </a:xfrm>
                <a:prstGeom prst="trapezoid">
                  <a:avLst/>
                </a:prstGeom>
                <a:solidFill>
                  <a:srgbClr val="E7BF6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Trapezoid 7"/>
                <p:cNvSpPr/>
                <p:nvPr/>
              </p:nvSpPr>
              <p:spPr>
                <a:xfrm rot="19700909">
                  <a:off x="2491107" y="3605358"/>
                  <a:ext cx="319972" cy="731362"/>
                </a:xfrm>
                <a:prstGeom prst="trapezoid">
                  <a:avLst/>
                </a:prstGeom>
                <a:solidFill>
                  <a:srgbClr val="E7BF6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Trapezoid 8"/>
                <p:cNvSpPr/>
                <p:nvPr/>
              </p:nvSpPr>
              <p:spPr>
                <a:xfrm rot="623602">
                  <a:off x="1748881" y="3685091"/>
                  <a:ext cx="381000" cy="838200"/>
                </a:xfrm>
                <a:prstGeom prst="trapezoid">
                  <a:avLst/>
                </a:prstGeom>
                <a:solidFill>
                  <a:srgbClr val="E7BF6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Trapezoid 9"/>
                <p:cNvSpPr/>
                <p:nvPr/>
              </p:nvSpPr>
              <p:spPr>
                <a:xfrm rot="20671516">
                  <a:off x="2238515" y="3693235"/>
                  <a:ext cx="381000" cy="838200"/>
                </a:xfrm>
                <a:prstGeom prst="trapezoid">
                  <a:avLst/>
                </a:prstGeom>
                <a:solidFill>
                  <a:srgbClr val="E7BF6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Trapezoid 10"/>
                <p:cNvSpPr/>
                <p:nvPr/>
              </p:nvSpPr>
              <p:spPr>
                <a:xfrm>
                  <a:off x="1981200" y="3733800"/>
                  <a:ext cx="381000" cy="838200"/>
                </a:xfrm>
                <a:prstGeom prst="trapezoid">
                  <a:avLst/>
                </a:prstGeom>
                <a:solidFill>
                  <a:srgbClr val="E7BF6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" name="Regular Pentagon 12"/>
              <p:cNvSpPr/>
              <p:nvPr/>
            </p:nvSpPr>
            <p:spPr>
              <a:xfrm rot="11112827">
                <a:off x="1891149" y="2886780"/>
                <a:ext cx="587566" cy="533400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 rot="4934802">
                <a:off x="1531673" y="1750212"/>
                <a:ext cx="1353992" cy="1104904"/>
              </a:xfrm>
              <a:prstGeom prst="cloud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>
                <a:off x="1752600" y="1676400"/>
                <a:ext cx="914400" cy="1447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Moon 15"/>
              <p:cNvSpPr/>
              <p:nvPr/>
            </p:nvSpPr>
            <p:spPr>
              <a:xfrm>
                <a:off x="1981200" y="1600200"/>
                <a:ext cx="301121" cy="500078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Moon 16"/>
              <p:cNvSpPr/>
              <p:nvPr/>
            </p:nvSpPr>
            <p:spPr>
              <a:xfrm>
                <a:off x="2133600" y="1600200"/>
                <a:ext cx="301121" cy="500078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Moon 17"/>
              <p:cNvSpPr/>
              <p:nvPr/>
            </p:nvSpPr>
            <p:spPr>
              <a:xfrm>
                <a:off x="2286000" y="1600200"/>
                <a:ext cx="301121" cy="500078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17"/>
              <p:cNvGrpSpPr/>
              <p:nvPr/>
            </p:nvGrpSpPr>
            <p:grpSpPr>
              <a:xfrm>
                <a:off x="1799303" y="1580535"/>
                <a:ext cx="914400" cy="476865"/>
                <a:chOff x="1321514" y="1295400"/>
                <a:chExt cx="1301944" cy="1057417"/>
              </a:xfrm>
            </p:grpSpPr>
            <p:sp>
              <p:nvSpPr>
                <p:cNvPr id="58" name="Teardrop 57"/>
                <p:cNvSpPr/>
                <p:nvPr/>
              </p:nvSpPr>
              <p:spPr>
                <a:xfrm rot="20352811" flipH="1">
                  <a:off x="1934455" y="1295400"/>
                  <a:ext cx="689003" cy="863884"/>
                </a:xfrm>
                <a:prstGeom prst="teardrop">
                  <a:avLst/>
                </a:prstGeom>
                <a:solidFill>
                  <a:srgbClr val="6F35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Teardrop 58"/>
                <p:cNvSpPr/>
                <p:nvPr/>
              </p:nvSpPr>
              <p:spPr>
                <a:xfrm rot="5053131" flipH="1">
                  <a:off x="1321335" y="1422500"/>
                  <a:ext cx="771683" cy="771325"/>
                </a:xfrm>
                <a:prstGeom prst="teardrop">
                  <a:avLst/>
                </a:prstGeom>
                <a:solidFill>
                  <a:srgbClr val="6F35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 flipH="1">
                  <a:off x="1853433" y="1371598"/>
                  <a:ext cx="703527" cy="981219"/>
                </a:xfrm>
                <a:prstGeom prst="ellipse">
                  <a:avLst/>
                </a:prstGeom>
                <a:solidFill>
                  <a:srgbClr val="6F350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" name="Oval 19"/>
              <p:cNvSpPr/>
              <p:nvPr/>
            </p:nvSpPr>
            <p:spPr>
              <a:xfrm flipH="1">
                <a:off x="2590797" y="2743200"/>
                <a:ext cx="152402" cy="304800"/>
              </a:xfrm>
              <a:prstGeom prst="ellipse">
                <a:avLst/>
              </a:prstGeom>
              <a:solidFill>
                <a:srgbClr val="6F35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47"/>
              <p:cNvGrpSpPr/>
              <p:nvPr/>
            </p:nvGrpSpPr>
            <p:grpSpPr>
              <a:xfrm>
                <a:off x="1676400" y="4419600"/>
                <a:ext cx="914400" cy="946905"/>
                <a:chOff x="3505200" y="4643217"/>
                <a:chExt cx="712203" cy="1106281"/>
              </a:xfrm>
            </p:grpSpPr>
            <p:sp>
              <p:nvSpPr>
                <p:cNvPr id="53" name="Trapezoid 52"/>
                <p:cNvSpPr/>
                <p:nvPr/>
              </p:nvSpPr>
              <p:spPr>
                <a:xfrm>
                  <a:off x="3631197" y="4643217"/>
                  <a:ext cx="255003" cy="1101298"/>
                </a:xfrm>
                <a:prstGeom prst="trapezoid">
                  <a:avLst>
                    <a:gd name="adj" fmla="val 31348"/>
                  </a:avLst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Trapezoid 53"/>
                <p:cNvSpPr/>
                <p:nvPr/>
              </p:nvSpPr>
              <p:spPr>
                <a:xfrm>
                  <a:off x="3810000" y="4648200"/>
                  <a:ext cx="255003" cy="1101298"/>
                </a:xfrm>
                <a:prstGeom prst="trapezoid">
                  <a:avLst>
                    <a:gd name="adj" fmla="val 31348"/>
                  </a:avLst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Trapezoid 54"/>
                <p:cNvSpPr/>
                <p:nvPr/>
              </p:nvSpPr>
              <p:spPr>
                <a:xfrm rot="21175091">
                  <a:off x="3962400" y="4648200"/>
                  <a:ext cx="255003" cy="1101298"/>
                </a:xfrm>
                <a:prstGeom prst="trapezoid">
                  <a:avLst>
                    <a:gd name="adj" fmla="val 31348"/>
                  </a:avLst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Trapezoid 55"/>
                <p:cNvSpPr/>
                <p:nvPr/>
              </p:nvSpPr>
              <p:spPr>
                <a:xfrm rot="166085">
                  <a:off x="3505200" y="4648200"/>
                  <a:ext cx="255003" cy="1101298"/>
                </a:xfrm>
                <a:prstGeom prst="trapezoid">
                  <a:avLst>
                    <a:gd name="adj" fmla="val 31348"/>
                  </a:avLst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Trapezoid 56"/>
                <p:cNvSpPr/>
                <p:nvPr/>
              </p:nvSpPr>
              <p:spPr>
                <a:xfrm>
                  <a:off x="3733800" y="4648200"/>
                  <a:ext cx="255003" cy="1101298"/>
                </a:xfrm>
                <a:prstGeom prst="trapezoid">
                  <a:avLst>
                    <a:gd name="adj" fmla="val 31348"/>
                  </a:avLst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" name="Trapezoid 21"/>
              <p:cNvSpPr/>
              <p:nvPr/>
            </p:nvSpPr>
            <p:spPr>
              <a:xfrm rot="5615113">
                <a:off x="1806712" y="4161090"/>
                <a:ext cx="205413" cy="445062"/>
              </a:xfrm>
              <a:prstGeom prst="trapezoi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rapezoid 22"/>
              <p:cNvSpPr/>
              <p:nvPr/>
            </p:nvSpPr>
            <p:spPr>
              <a:xfrm rot="15984887" flipH="1">
                <a:off x="2259411" y="4161090"/>
                <a:ext cx="205413" cy="445062"/>
              </a:xfrm>
              <a:prstGeom prst="trapezoid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>
                <a:off x="2047567" y="4257368"/>
                <a:ext cx="228600" cy="304800"/>
              </a:xfrm>
              <a:prstGeom prst="roundRect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" name="Group 127"/>
              <p:cNvGrpSpPr/>
              <p:nvPr/>
            </p:nvGrpSpPr>
            <p:grpSpPr>
              <a:xfrm>
                <a:off x="1676400" y="1219200"/>
                <a:ext cx="1143000" cy="1066801"/>
                <a:chOff x="3047999" y="533400"/>
                <a:chExt cx="838201" cy="1066801"/>
              </a:xfrm>
            </p:grpSpPr>
            <p:sp>
              <p:nvSpPr>
                <p:cNvPr id="45" name="Moon 44"/>
                <p:cNvSpPr/>
                <p:nvPr/>
              </p:nvSpPr>
              <p:spPr>
                <a:xfrm rot="11575000">
                  <a:off x="3374734" y="625777"/>
                  <a:ext cx="317013" cy="750848"/>
                </a:xfrm>
                <a:prstGeom prst="moon">
                  <a:avLst>
                    <a:gd name="adj" fmla="val 57356"/>
                  </a:avLst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Moon 45"/>
                <p:cNvSpPr/>
                <p:nvPr/>
              </p:nvSpPr>
              <p:spPr>
                <a:xfrm rot="12577107">
                  <a:off x="3441193" y="816531"/>
                  <a:ext cx="317013" cy="596636"/>
                </a:xfrm>
                <a:prstGeom prst="moon">
                  <a:avLst>
                    <a:gd name="adj" fmla="val 57356"/>
                  </a:avLst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Moon 46"/>
                <p:cNvSpPr/>
                <p:nvPr/>
              </p:nvSpPr>
              <p:spPr>
                <a:xfrm rot="10800000">
                  <a:off x="3217596" y="533400"/>
                  <a:ext cx="317013" cy="825236"/>
                </a:xfrm>
                <a:prstGeom prst="moon">
                  <a:avLst>
                    <a:gd name="adj" fmla="val 57356"/>
                  </a:avLst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Moon 47"/>
                <p:cNvSpPr/>
                <p:nvPr/>
              </p:nvSpPr>
              <p:spPr>
                <a:xfrm rot="10800000">
                  <a:off x="3352800" y="685800"/>
                  <a:ext cx="152400" cy="559096"/>
                </a:xfrm>
                <a:prstGeom prst="moon">
                  <a:avLst>
                    <a:gd name="adj" fmla="val 57356"/>
                  </a:avLst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Moon 48"/>
                <p:cNvSpPr/>
                <p:nvPr/>
              </p:nvSpPr>
              <p:spPr>
                <a:xfrm rot="10456809">
                  <a:off x="3229503" y="773085"/>
                  <a:ext cx="252260" cy="596636"/>
                </a:xfrm>
                <a:prstGeom prst="moon">
                  <a:avLst>
                    <a:gd name="adj" fmla="val 87500"/>
                  </a:avLst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Rounded Rectangle 49"/>
                <p:cNvSpPr/>
                <p:nvPr/>
              </p:nvSpPr>
              <p:spPr>
                <a:xfrm rot="5400000">
                  <a:off x="3611033" y="1325033"/>
                  <a:ext cx="381000" cy="16933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DD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ounded Rectangle 50"/>
                <p:cNvSpPr/>
                <p:nvPr/>
              </p:nvSpPr>
              <p:spPr>
                <a:xfrm rot="5400000">
                  <a:off x="2942166" y="1325034"/>
                  <a:ext cx="381000" cy="16933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DD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Rounded Rectangle 51"/>
                <p:cNvSpPr/>
                <p:nvPr/>
              </p:nvSpPr>
              <p:spPr>
                <a:xfrm>
                  <a:off x="3048000" y="1143000"/>
                  <a:ext cx="838200" cy="3048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DD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" name="Trapezoid 25"/>
              <p:cNvSpPr/>
              <p:nvPr/>
            </p:nvSpPr>
            <p:spPr>
              <a:xfrm rot="10115727">
                <a:off x="1867183" y="1728204"/>
                <a:ext cx="191729" cy="407368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26"/>
              <p:cNvSpPr/>
              <p:nvPr/>
            </p:nvSpPr>
            <p:spPr>
              <a:xfrm rot="10800000">
                <a:off x="2145890" y="1649361"/>
                <a:ext cx="191729" cy="490806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rapezoid 27"/>
              <p:cNvSpPr/>
              <p:nvPr/>
            </p:nvSpPr>
            <p:spPr>
              <a:xfrm rot="11326737">
                <a:off x="2405236" y="1720540"/>
                <a:ext cx="191729" cy="417624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133"/>
              <p:cNvGrpSpPr/>
              <p:nvPr/>
            </p:nvGrpSpPr>
            <p:grpSpPr>
              <a:xfrm>
                <a:off x="2819400" y="1524000"/>
                <a:ext cx="526610" cy="4290291"/>
                <a:chOff x="4132973" y="1752600"/>
                <a:chExt cx="526610" cy="4290291"/>
              </a:xfrm>
            </p:grpSpPr>
            <p:sp>
              <p:nvSpPr>
                <p:cNvPr id="31" name="Rectangle 30"/>
                <p:cNvSpPr/>
                <p:nvPr/>
              </p:nvSpPr>
              <p:spPr>
                <a:xfrm>
                  <a:off x="4343400" y="2209800"/>
                  <a:ext cx="76200" cy="2895600"/>
                </a:xfrm>
                <a:prstGeom prst="rect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ctangle 31"/>
                <p:cNvSpPr/>
                <p:nvPr/>
              </p:nvSpPr>
              <p:spPr>
                <a:xfrm>
                  <a:off x="4343400" y="3147291"/>
                  <a:ext cx="76200" cy="2895600"/>
                </a:xfrm>
                <a:prstGeom prst="rect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" name="Group 210"/>
                <p:cNvGrpSpPr/>
                <p:nvPr/>
              </p:nvGrpSpPr>
              <p:grpSpPr>
                <a:xfrm rot="14240719">
                  <a:off x="4138261" y="3120138"/>
                  <a:ext cx="582298" cy="460347"/>
                  <a:chOff x="1077041" y="3083173"/>
                  <a:chExt cx="1451068" cy="1576735"/>
                </a:xfrm>
                <a:solidFill>
                  <a:srgbClr val="C00000"/>
                </a:solidFill>
              </p:grpSpPr>
              <p:sp>
                <p:nvSpPr>
                  <p:cNvPr id="43" name="Moon 42"/>
                  <p:cNvSpPr/>
                  <p:nvPr/>
                </p:nvSpPr>
                <p:spPr>
                  <a:xfrm rot="15564222">
                    <a:off x="1558954" y="3683209"/>
                    <a:ext cx="487241" cy="1451068"/>
                  </a:xfrm>
                  <a:prstGeom prst="moon">
                    <a:avLst>
                      <a:gd name="adj" fmla="val 51416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Moon 43"/>
                  <p:cNvSpPr/>
                  <p:nvPr/>
                </p:nvSpPr>
                <p:spPr>
                  <a:xfrm rot="8599183">
                    <a:off x="1956781" y="3083173"/>
                    <a:ext cx="385316" cy="1576735"/>
                  </a:xfrm>
                  <a:prstGeom prst="moon">
                    <a:avLst>
                      <a:gd name="adj" fmla="val 57356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4" name="Moon 33"/>
                <p:cNvSpPr/>
                <p:nvPr/>
              </p:nvSpPr>
              <p:spPr>
                <a:xfrm rot="1702267">
                  <a:off x="4132973" y="2979380"/>
                  <a:ext cx="192253" cy="766528"/>
                </a:xfrm>
                <a:prstGeom prst="moon">
                  <a:avLst>
                    <a:gd name="adj" fmla="val 28987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" name="Group 215"/>
                <p:cNvGrpSpPr/>
                <p:nvPr/>
              </p:nvGrpSpPr>
              <p:grpSpPr>
                <a:xfrm>
                  <a:off x="4343398" y="2842914"/>
                  <a:ext cx="309754" cy="328802"/>
                  <a:chOff x="2465395" y="1637223"/>
                  <a:chExt cx="533400" cy="655781"/>
                </a:xfrm>
              </p:grpSpPr>
              <p:sp>
                <p:nvSpPr>
                  <p:cNvPr id="41" name="Trapezoid 40"/>
                  <p:cNvSpPr/>
                  <p:nvPr/>
                </p:nvSpPr>
                <p:spPr>
                  <a:xfrm rot="6014075">
                    <a:off x="2594704" y="1584114"/>
                    <a:ext cx="350982" cy="457200"/>
                  </a:xfrm>
                  <a:prstGeom prst="trapezoid">
                    <a:avLst>
                      <a:gd name="adj" fmla="val 15909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Trapezoid 41"/>
                  <p:cNvSpPr/>
                  <p:nvPr/>
                </p:nvSpPr>
                <p:spPr>
                  <a:xfrm rot="5999871">
                    <a:off x="2518504" y="1888913"/>
                    <a:ext cx="350982" cy="457200"/>
                  </a:xfrm>
                  <a:prstGeom prst="trapezoid">
                    <a:avLst>
                      <a:gd name="adj" fmla="val 15909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" name="Group 216"/>
                <p:cNvGrpSpPr/>
                <p:nvPr/>
              </p:nvGrpSpPr>
              <p:grpSpPr>
                <a:xfrm flipH="1">
                  <a:off x="4159053" y="2842914"/>
                  <a:ext cx="309754" cy="328802"/>
                  <a:chOff x="2465395" y="1637223"/>
                  <a:chExt cx="533400" cy="655781"/>
                </a:xfrm>
              </p:grpSpPr>
              <p:sp>
                <p:nvSpPr>
                  <p:cNvPr id="39" name="Trapezoid 38"/>
                  <p:cNvSpPr/>
                  <p:nvPr/>
                </p:nvSpPr>
                <p:spPr>
                  <a:xfrm rot="6014075">
                    <a:off x="2594704" y="1584114"/>
                    <a:ext cx="350982" cy="457200"/>
                  </a:xfrm>
                  <a:prstGeom prst="trapezoid">
                    <a:avLst>
                      <a:gd name="adj" fmla="val 15909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Trapezoid 39"/>
                  <p:cNvSpPr/>
                  <p:nvPr/>
                </p:nvSpPr>
                <p:spPr>
                  <a:xfrm rot="5999871">
                    <a:off x="2518504" y="1888913"/>
                    <a:ext cx="350982" cy="457200"/>
                  </a:xfrm>
                  <a:prstGeom prst="trapezoid">
                    <a:avLst>
                      <a:gd name="adj" fmla="val 15909"/>
                    </a:avLst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" name="Trapezoid 36"/>
                <p:cNvSpPr/>
                <p:nvPr/>
              </p:nvSpPr>
              <p:spPr>
                <a:xfrm rot="10800000">
                  <a:off x="4221018" y="2819400"/>
                  <a:ext cx="350982" cy="3048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lowchart: Extract 37"/>
                <p:cNvSpPr/>
                <p:nvPr/>
              </p:nvSpPr>
              <p:spPr>
                <a:xfrm>
                  <a:off x="4343400" y="1752600"/>
                  <a:ext cx="76200" cy="457200"/>
                </a:xfrm>
                <a:prstGeom prst="flowChartExtract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" name="Oval 29"/>
              <p:cNvSpPr/>
              <p:nvPr/>
            </p:nvSpPr>
            <p:spPr>
              <a:xfrm>
                <a:off x="2971800" y="4114801"/>
                <a:ext cx="228600" cy="228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971800" y="228600"/>
            <a:ext cx="5662246" cy="5029200"/>
            <a:chOff x="2971800" y="228600"/>
            <a:chExt cx="5662246" cy="5029200"/>
          </a:xfrm>
        </p:grpSpPr>
        <p:grpSp>
          <p:nvGrpSpPr>
            <p:cNvPr id="3" name="Group 106"/>
            <p:cNvGrpSpPr/>
            <p:nvPr/>
          </p:nvGrpSpPr>
          <p:grpSpPr>
            <a:xfrm>
              <a:off x="7086600" y="228600"/>
              <a:ext cx="1547446" cy="3352800"/>
              <a:chOff x="3581400" y="381000"/>
              <a:chExt cx="2286000" cy="4953000"/>
            </a:xfrm>
          </p:grpSpPr>
          <p:sp>
            <p:nvSpPr>
              <p:cNvPr id="122" name="Cloud 121"/>
              <p:cNvSpPr/>
              <p:nvPr/>
            </p:nvSpPr>
            <p:spPr>
              <a:xfrm>
                <a:off x="3657600" y="381000"/>
                <a:ext cx="1905000" cy="25146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 rot="19671902">
                <a:off x="5223780" y="2902234"/>
                <a:ext cx="64362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 rot="2647766">
                <a:off x="3581400" y="2831936"/>
                <a:ext cx="64362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 rot="19352409">
                <a:off x="4848621" y="4470077"/>
                <a:ext cx="41551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 rot="2647766">
                <a:off x="4370938" y="4452989"/>
                <a:ext cx="413521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126"/>
              <p:cNvSpPr/>
              <p:nvPr/>
            </p:nvSpPr>
            <p:spPr>
              <a:xfrm rot="20169292">
                <a:off x="4800498" y="1883617"/>
                <a:ext cx="887382" cy="1541003"/>
              </a:xfrm>
              <a:prstGeom prst="trapezoid">
                <a:avLst/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Trapezoid 127"/>
              <p:cNvSpPr/>
              <p:nvPr/>
            </p:nvSpPr>
            <p:spPr>
              <a:xfrm rot="1790291">
                <a:off x="3831941" y="1833127"/>
                <a:ext cx="887382" cy="1541003"/>
              </a:xfrm>
              <a:prstGeom prst="trapezoid">
                <a:avLst/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Trapezoid 128"/>
              <p:cNvSpPr/>
              <p:nvPr/>
            </p:nvSpPr>
            <p:spPr>
              <a:xfrm>
                <a:off x="4092994" y="2081922"/>
                <a:ext cx="1323835" cy="2815613"/>
              </a:xfrm>
              <a:prstGeom prst="trapezoid">
                <a:avLst/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>
                <a:off x="4394993" y="1600940"/>
                <a:ext cx="651575" cy="84912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4092994" y="609370"/>
                <a:ext cx="1261779" cy="16145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Cloud 131"/>
              <p:cNvSpPr/>
              <p:nvPr/>
            </p:nvSpPr>
            <p:spPr>
              <a:xfrm>
                <a:off x="4114800" y="381000"/>
                <a:ext cx="990600" cy="7620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Cloud 132"/>
              <p:cNvSpPr/>
              <p:nvPr/>
            </p:nvSpPr>
            <p:spPr>
              <a:xfrm>
                <a:off x="4191000" y="1600200"/>
                <a:ext cx="990600" cy="7620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4419600" y="1676400"/>
                <a:ext cx="479006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159"/>
            <p:cNvGrpSpPr/>
            <p:nvPr/>
          </p:nvGrpSpPr>
          <p:grpSpPr>
            <a:xfrm>
              <a:off x="5562600" y="304800"/>
              <a:ext cx="1406651" cy="2895600"/>
              <a:chOff x="685800" y="609600"/>
              <a:chExt cx="2404519" cy="4949716"/>
            </a:xfrm>
          </p:grpSpPr>
          <p:sp>
            <p:nvSpPr>
              <p:cNvPr id="108" name="Cloud 107"/>
              <p:cNvSpPr/>
              <p:nvPr/>
            </p:nvSpPr>
            <p:spPr>
              <a:xfrm>
                <a:off x="914400" y="838200"/>
                <a:ext cx="1981200" cy="1676400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 rot="19671902">
                <a:off x="2519256" y="3059430"/>
                <a:ext cx="571063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 rot="2647766">
                <a:off x="685800" y="2956996"/>
                <a:ext cx="50912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110"/>
              <p:cNvSpPr/>
              <p:nvPr/>
            </p:nvSpPr>
            <p:spPr>
              <a:xfrm rot="19352409">
                <a:off x="2012467" y="4682102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111"/>
              <p:cNvSpPr/>
              <p:nvPr/>
            </p:nvSpPr>
            <p:spPr>
              <a:xfrm rot="2647766">
                <a:off x="1502939" y="4664751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rapezoid 112"/>
              <p:cNvSpPr/>
              <p:nvPr/>
            </p:nvSpPr>
            <p:spPr>
              <a:xfrm rot="20169292">
                <a:off x="1961136" y="2055850"/>
                <a:ext cx="946541" cy="1564711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Trapezoid 113"/>
              <p:cNvSpPr/>
              <p:nvPr/>
            </p:nvSpPr>
            <p:spPr>
              <a:xfrm rot="1790291">
                <a:off x="928009" y="2004583"/>
                <a:ext cx="946541" cy="1564711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Trapezoid 114"/>
              <p:cNvSpPr/>
              <p:nvPr/>
            </p:nvSpPr>
            <p:spPr>
              <a:xfrm>
                <a:off x="1206465" y="2257206"/>
                <a:ext cx="1412091" cy="2858930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1528597" y="1768824"/>
                <a:ext cx="695013" cy="8621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1206465" y="762000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Cloud 117"/>
              <p:cNvSpPr/>
              <p:nvPr/>
            </p:nvSpPr>
            <p:spPr>
              <a:xfrm>
                <a:off x="1219200" y="609600"/>
                <a:ext cx="1295400" cy="533400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Chevron 118"/>
              <p:cNvSpPr/>
              <p:nvPr/>
            </p:nvSpPr>
            <p:spPr>
              <a:xfrm rot="16005868">
                <a:off x="1511995" y="1839701"/>
                <a:ext cx="1981200" cy="321880"/>
              </a:xfrm>
              <a:prstGeom prst="chevron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Chevron 119"/>
              <p:cNvSpPr/>
              <p:nvPr/>
            </p:nvSpPr>
            <p:spPr>
              <a:xfrm rot="16048636">
                <a:off x="368994" y="1827765"/>
                <a:ext cx="1981200" cy="321880"/>
              </a:xfrm>
              <a:prstGeom prst="chevron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1" name="Rounded Rectangle 120"/>
              <p:cNvSpPr/>
              <p:nvPr/>
            </p:nvSpPr>
            <p:spPr>
              <a:xfrm>
                <a:off x="1219200" y="990600"/>
                <a:ext cx="1447800" cy="228600"/>
              </a:xfrm>
              <a:prstGeom prst="round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131"/>
            <p:cNvGrpSpPr/>
            <p:nvPr/>
          </p:nvGrpSpPr>
          <p:grpSpPr>
            <a:xfrm flipH="1">
              <a:off x="3810000" y="381000"/>
              <a:ext cx="1372773" cy="2895600"/>
              <a:chOff x="3604364" y="381000"/>
              <a:chExt cx="2348164" cy="4953000"/>
            </a:xfrm>
          </p:grpSpPr>
          <p:sp>
            <p:nvSpPr>
              <p:cNvPr id="96" name="Cloud 95"/>
              <p:cNvSpPr/>
              <p:nvPr/>
            </p:nvSpPr>
            <p:spPr>
              <a:xfrm rot="944169">
                <a:off x="3657602" y="381000"/>
                <a:ext cx="2294926" cy="2085474"/>
              </a:xfrm>
              <a:prstGeom prst="cloud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 rot="19671902">
                <a:off x="5294767" y="2893493"/>
                <a:ext cx="527418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 rot="2647766">
                <a:off x="3604364" y="2775284"/>
                <a:ext cx="48089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 rot="19352409">
                <a:off x="4848621" y="4470077"/>
                <a:ext cx="41551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 rot="2647766">
                <a:off x="4370938" y="4452989"/>
                <a:ext cx="413521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rapezoid 100"/>
              <p:cNvSpPr/>
              <p:nvPr/>
            </p:nvSpPr>
            <p:spPr>
              <a:xfrm rot="20169292">
                <a:off x="4800498" y="1883617"/>
                <a:ext cx="887382" cy="1541003"/>
              </a:xfrm>
              <a:prstGeom prst="trapezoid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101"/>
              <p:cNvSpPr/>
              <p:nvPr/>
            </p:nvSpPr>
            <p:spPr>
              <a:xfrm rot="1790291">
                <a:off x="3831941" y="1833127"/>
                <a:ext cx="887382" cy="1541003"/>
              </a:xfrm>
              <a:prstGeom prst="trapezoid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102"/>
              <p:cNvSpPr/>
              <p:nvPr/>
            </p:nvSpPr>
            <p:spPr>
              <a:xfrm>
                <a:off x="4107324" y="2205789"/>
                <a:ext cx="1323835" cy="2815614"/>
              </a:xfrm>
              <a:prstGeom prst="trapezoid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4394993" y="1600940"/>
                <a:ext cx="651575" cy="84912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4092994" y="609370"/>
                <a:ext cx="1261779" cy="16145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Cloud 105"/>
              <p:cNvSpPr/>
              <p:nvPr/>
            </p:nvSpPr>
            <p:spPr>
              <a:xfrm>
                <a:off x="4191000" y="1600200"/>
                <a:ext cx="990600" cy="1066800"/>
              </a:xfrm>
              <a:prstGeom prst="cloud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4419600" y="1752600"/>
                <a:ext cx="479006" cy="381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60"/>
            <p:cNvGrpSpPr/>
            <p:nvPr/>
          </p:nvGrpSpPr>
          <p:grpSpPr>
            <a:xfrm flipH="1">
              <a:off x="6324600" y="914400"/>
              <a:ext cx="1143000" cy="2667000"/>
              <a:chOff x="4796444" y="836392"/>
              <a:chExt cx="1380536" cy="3344532"/>
            </a:xfrm>
          </p:grpSpPr>
          <p:sp>
            <p:nvSpPr>
              <p:cNvPr id="84" name="Oval 83"/>
              <p:cNvSpPr/>
              <p:nvPr/>
            </p:nvSpPr>
            <p:spPr>
              <a:xfrm rot="19671902">
                <a:off x="5788292" y="2538865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>
              <a:xfrm rot="2647766">
                <a:off x="4796444" y="2491396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 rot="19352409">
                <a:off x="5561730" y="3597557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 rot="2647766">
                <a:off x="5273253" y="3586018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Trapezoid 87"/>
              <p:cNvSpPr/>
              <p:nvPr/>
            </p:nvSpPr>
            <p:spPr>
              <a:xfrm rot="20169292">
                <a:off x="5532668" y="1851040"/>
                <a:ext cx="535898" cy="1040568"/>
              </a:xfrm>
              <a:prstGeom prst="trapezoid">
                <a:avLst/>
              </a:prstGeom>
              <a:solidFill>
                <a:srgbClr val="E4BF2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rapezoid 88"/>
              <p:cNvSpPr/>
              <p:nvPr/>
            </p:nvSpPr>
            <p:spPr>
              <a:xfrm rot="1790291">
                <a:off x="4947748" y="1816946"/>
                <a:ext cx="535898" cy="1040568"/>
              </a:xfrm>
              <a:prstGeom prst="trapezoid">
                <a:avLst/>
              </a:prstGeom>
              <a:solidFill>
                <a:srgbClr val="E4BF2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rapezoid 89"/>
              <p:cNvSpPr/>
              <p:nvPr/>
            </p:nvSpPr>
            <p:spPr>
              <a:xfrm>
                <a:off x="5105400" y="1984946"/>
                <a:ext cx="799476" cy="1901253"/>
              </a:xfrm>
              <a:prstGeom prst="trapezoid">
                <a:avLst/>
              </a:prstGeom>
              <a:solidFill>
                <a:srgbClr val="E4BF2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5287780" y="1660161"/>
                <a:ext cx="393492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5105400" y="990600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 Diagonal Corner Rectangle 92"/>
              <p:cNvSpPr/>
              <p:nvPr/>
            </p:nvSpPr>
            <p:spPr>
              <a:xfrm rot="1236535">
                <a:off x="5067163" y="836392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Round Diagonal Corner Rectangle 93"/>
              <p:cNvSpPr/>
              <p:nvPr/>
            </p:nvSpPr>
            <p:spPr>
              <a:xfrm rot="5076663">
                <a:off x="5462955" y="903719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5257800" y="914400"/>
                <a:ext cx="381000" cy="381000"/>
              </a:xfrm>
              <a:prstGeom prst="ellipse">
                <a:avLst/>
              </a:prstGeom>
              <a:solidFill>
                <a:srgbClr val="7136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91"/>
            <p:cNvGrpSpPr/>
            <p:nvPr/>
          </p:nvGrpSpPr>
          <p:grpSpPr>
            <a:xfrm>
              <a:off x="4953000" y="457200"/>
              <a:ext cx="1380536" cy="3344532"/>
              <a:chOff x="4038600" y="2362200"/>
              <a:chExt cx="1380536" cy="3344532"/>
            </a:xfrm>
          </p:grpSpPr>
          <p:sp>
            <p:nvSpPr>
              <p:cNvPr id="70" name="Round Diagonal Corner Rectangle 69"/>
              <p:cNvSpPr/>
              <p:nvPr/>
            </p:nvSpPr>
            <p:spPr>
              <a:xfrm rot="19527262">
                <a:off x="4778338" y="2692626"/>
                <a:ext cx="555573" cy="63174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ound Diagonal Corner Rectangle 70"/>
              <p:cNvSpPr/>
              <p:nvPr/>
            </p:nvSpPr>
            <p:spPr>
              <a:xfrm rot="19527262">
                <a:off x="4092538" y="2768827"/>
                <a:ext cx="555573" cy="63174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rot="19671902">
                <a:off x="5030448" y="4064673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 rot="2647766">
                <a:off x="4038600" y="4017204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 rot="19352409">
                <a:off x="4803886" y="5123365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 rot="2647766">
                <a:off x="4515409" y="5111826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rapezoid 75"/>
              <p:cNvSpPr/>
              <p:nvPr/>
            </p:nvSpPr>
            <p:spPr>
              <a:xfrm rot="20169292">
                <a:off x="4774824" y="3376848"/>
                <a:ext cx="535898" cy="1040568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rapezoid 76"/>
              <p:cNvSpPr/>
              <p:nvPr/>
            </p:nvSpPr>
            <p:spPr>
              <a:xfrm rot="1790291">
                <a:off x="4189904" y="3342754"/>
                <a:ext cx="535898" cy="1040568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rapezoid 77"/>
              <p:cNvSpPr/>
              <p:nvPr/>
            </p:nvSpPr>
            <p:spPr>
              <a:xfrm>
                <a:off x="4347556" y="3510754"/>
                <a:ext cx="799476" cy="1901253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4529936" y="3185969"/>
                <a:ext cx="393492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4347556" y="2516408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ound Diagonal Corner Rectangle 80"/>
              <p:cNvSpPr/>
              <p:nvPr/>
            </p:nvSpPr>
            <p:spPr>
              <a:xfrm rot="1236535">
                <a:off x="4309319" y="2362200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ound Diagonal Corner Rectangle 81"/>
              <p:cNvSpPr/>
              <p:nvPr/>
            </p:nvSpPr>
            <p:spPr>
              <a:xfrm rot="5076663">
                <a:off x="4705111" y="2429527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4499956" y="2440208"/>
                <a:ext cx="381000" cy="381000"/>
              </a:xfrm>
              <a:prstGeom prst="ellipse">
                <a:avLst/>
              </a:prstGeom>
              <a:solidFill>
                <a:srgbClr val="713605"/>
              </a:solidFill>
              <a:ln>
                <a:solidFill>
                  <a:srgbClr val="71360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120"/>
            <p:cNvGrpSpPr/>
            <p:nvPr/>
          </p:nvGrpSpPr>
          <p:grpSpPr>
            <a:xfrm>
              <a:off x="5562600" y="2057400"/>
              <a:ext cx="1714500" cy="2819400"/>
              <a:chOff x="609600" y="685800"/>
              <a:chExt cx="2438400" cy="4876800"/>
            </a:xfrm>
          </p:grpSpPr>
          <p:sp>
            <p:nvSpPr>
              <p:cNvPr id="60" name="Cloud 59"/>
              <p:cNvSpPr/>
              <p:nvPr/>
            </p:nvSpPr>
            <p:spPr>
              <a:xfrm>
                <a:off x="914400" y="685800"/>
                <a:ext cx="1828800" cy="1524000"/>
              </a:xfrm>
              <a:prstGeom prst="cloud">
                <a:avLst/>
              </a:prstGeom>
              <a:solidFill>
                <a:srgbClr val="AB6F1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 rot="19671902">
                <a:off x="2361472" y="3093423"/>
                <a:ext cx="686528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 rot="2647766">
                <a:off x="609600" y="3022043"/>
                <a:ext cx="686528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19352409">
                <a:off x="1961302" y="4685386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2647766">
                <a:off x="1451774" y="4668035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Trapezoid 64"/>
              <p:cNvSpPr/>
              <p:nvPr/>
            </p:nvSpPr>
            <p:spPr>
              <a:xfrm rot="20169292">
                <a:off x="1909971" y="2059134"/>
                <a:ext cx="946541" cy="1564711"/>
              </a:xfrm>
              <a:prstGeom prst="trapezoid">
                <a:avLst/>
              </a:prstGeom>
              <a:solidFill>
                <a:srgbClr val="FFFF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rapezoid 65"/>
              <p:cNvSpPr/>
              <p:nvPr/>
            </p:nvSpPr>
            <p:spPr>
              <a:xfrm rot="1790291">
                <a:off x="876844" y="2007867"/>
                <a:ext cx="946541" cy="1564711"/>
              </a:xfrm>
              <a:prstGeom prst="trapezoid">
                <a:avLst/>
              </a:prstGeom>
              <a:solidFill>
                <a:srgbClr val="FFFF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rapezoid 66"/>
              <p:cNvSpPr/>
              <p:nvPr/>
            </p:nvSpPr>
            <p:spPr>
              <a:xfrm>
                <a:off x="1155300" y="2260490"/>
                <a:ext cx="1412091" cy="2858930"/>
              </a:xfrm>
              <a:prstGeom prst="trapezoid">
                <a:avLst/>
              </a:prstGeom>
              <a:solidFill>
                <a:srgbClr val="FFFF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1477432" y="1772108"/>
                <a:ext cx="695013" cy="8621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1155300" y="765284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174"/>
            <p:cNvGrpSpPr/>
            <p:nvPr/>
          </p:nvGrpSpPr>
          <p:grpSpPr>
            <a:xfrm>
              <a:off x="4343400" y="2209800"/>
              <a:ext cx="1316831" cy="2895600"/>
              <a:chOff x="4114800" y="533400"/>
              <a:chExt cx="2217821" cy="4876800"/>
            </a:xfrm>
          </p:grpSpPr>
          <p:sp>
            <p:nvSpPr>
              <p:cNvPr id="47" name="Oval 46"/>
              <p:cNvSpPr/>
              <p:nvPr/>
            </p:nvSpPr>
            <p:spPr>
              <a:xfrm>
                <a:off x="4191000" y="533400"/>
                <a:ext cx="2057400" cy="2743200"/>
              </a:xfrm>
              <a:prstGeom prst="ellipse">
                <a:avLst/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rot="19671902">
                <a:off x="5805203" y="2969693"/>
                <a:ext cx="527418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 rot="2647766">
                <a:off x="4114800" y="2851484"/>
                <a:ext cx="48089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 rot="19352409">
                <a:off x="5359057" y="4546277"/>
                <a:ext cx="41551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 rot="2647766">
                <a:off x="4881374" y="4529189"/>
                <a:ext cx="413521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Trapezoid 51"/>
              <p:cNvSpPr/>
              <p:nvPr/>
            </p:nvSpPr>
            <p:spPr>
              <a:xfrm rot="20169292">
                <a:off x="5310934" y="1959817"/>
                <a:ext cx="887382" cy="154100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Trapezoid 52"/>
              <p:cNvSpPr/>
              <p:nvPr/>
            </p:nvSpPr>
            <p:spPr>
              <a:xfrm rot="1790291">
                <a:off x="4342377" y="1909327"/>
                <a:ext cx="887382" cy="154100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Trapezoid 53"/>
              <p:cNvSpPr/>
              <p:nvPr/>
            </p:nvSpPr>
            <p:spPr>
              <a:xfrm>
                <a:off x="4603430" y="2158122"/>
                <a:ext cx="1323835" cy="281561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4905429" y="1677140"/>
                <a:ext cx="651575" cy="84912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4603430" y="685570"/>
                <a:ext cx="1261779" cy="16145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ound Diagonal Corner Rectangle 56"/>
              <p:cNvSpPr/>
              <p:nvPr/>
            </p:nvSpPr>
            <p:spPr>
              <a:xfrm rot="5773116">
                <a:off x="5105400" y="533400"/>
                <a:ext cx="914400" cy="91440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Round Diagonal Corner Rectangle 57"/>
              <p:cNvSpPr/>
              <p:nvPr/>
            </p:nvSpPr>
            <p:spPr>
              <a:xfrm rot="20435048">
                <a:off x="4400769" y="590770"/>
                <a:ext cx="914400" cy="91440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AB8E1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4648200" y="533400"/>
                <a:ext cx="1066800" cy="685800"/>
              </a:xfrm>
              <a:prstGeom prst="ellipse">
                <a:avLst/>
              </a:prstGeom>
              <a:solidFill>
                <a:srgbClr val="AB8E1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90"/>
            <p:cNvGrpSpPr/>
            <p:nvPr/>
          </p:nvGrpSpPr>
          <p:grpSpPr>
            <a:xfrm>
              <a:off x="5334000" y="3124200"/>
              <a:ext cx="838200" cy="1905000"/>
              <a:chOff x="5587191" y="304800"/>
              <a:chExt cx="1878359" cy="3886200"/>
            </a:xfrm>
          </p:grpSpPr>
          <p:sp>
            <p:nvSpPr>
              <p:cNvPr id="37" name="Oval 36"/>
              <p:cNvSpPr/>
              <p:nvPr/>
            </p:nvSpPr>
            <p:spPr>
              <a:xfrm rot="19671902">
                <a:off x="7070098" y="2244857"/>
                <a:ext cx="395452" cy="67784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rot="2647766">
                <a:off x="5587191" y="2167177"/>
                <a:ext cx="364610" cy="67784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 rot="19352409">
                <a:off x="6623571" y="3513153"/>
                <a:ext cx="347882" cy="67784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 rot="2647766">
                <a:off x="6223634" y="3499745"/>
                <a:ext cx="346217" cy="67784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rapezoid 40"/>
              <p:cNvSpPr/>
              <p:nvPr/>
            </p:nvSpPr>
            <p:spPr>
              <a:xfrm rot="20169292">
                <a:off x="6583280" y="1483777"/>
                <a:ext cx="742954" cy="1209095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Trapezoid 41"/>
              <p:cNvSpPr/>
              <p:nvPr/>
            </p:nvSpPr>
            <p:spPr>
              <a:xfrm rot="1790291">
                <a:off x="5772364" y="1444161"/>
                <a:ext cx="742954" cy="1209095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rapezoid 42"/>
              <p:cNvSpPr/>
              <p:nvPr/>
            </p:nvSpPr>
            <p:spPr>
              <a:xfrm>
                <a:off x="5990928" y="1639370"/>
                <a:ext cx="1108371" cy="2209173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6243774" y="1261984"/>
                <a:ext cx="545526" cy="66623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>
                <a:off x="5990928" y="483983"/>
                <a:ext cx="1056415" cy="126681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Cloud 45"/>
              <p:cNvSpPr/>
              <p:nvPr/>
            </p:nvSpPr>
            <p:spPr>
              <a:xfrm>
                <a:off x="5943600" y="304800"/>
                <a:ext cx="1143000" cy="609600"/>
              </a:xfrm>
              <a:prstGeom prst="cloud">
                <a:avLst/>
              </a:prstGeom>
              <a:solidFill>
                <a:srgbClr val="AB6F1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94"/>
            <p:cNvGrpSpPr/>
            <p:nvPr/>
          </p:nvGrpSpPr>
          <p:grpSpPr>
            <a:xfrm>
              <a:off x="2971800" y="1981200"/>
              <a:ext cx="1590682" cy="3276600"/>
              <a:chOff x="381000" y="457200"/>
              <a:chExt cx="1590682" cy="3276600"/>
            </a:xfrm>
          </p:grpSpPr>
          <p:sp>
            <p:nvSpPr>
              <p:cNvPr id="25" name="Oval 24"/>
              <p:cNvSpPr/>
              <p:nvPr/>
            </p:nvSpPr>
            <p:spPr>
              <a:xfrm rot="19671902">
                <a:off x="1593902" y="2080029"/>
                <a:ext cx="377780" cy="5803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 rot="2647766">
                <a:off x="381000" y="2012265"/>
                <a:ext cx="336803" cy="5803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9352409">
                <a:off x="1258641" y="3153489"/>
                <a:ext cx="293200" cy="5803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2647766">
                <a:off x="921569" y="3142011"/>
                <a:ext cx="291797" cy="58031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Trapezoid 28"/>
              <p:cNvSpPr/>
              <p:nvPr/>
            </p:nvSpPr>
            <p:spPr>
              <a:xfrm rot="20169292">
                <a:off x="1224684" y="1416122"/>
                <a:ext cx="626173" cy="1035117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rapezoid 29"/>
              <p:cNvSpPr/>
              <p:nvPr/>
            </p:nvSpPr>
            <p:spPr>
              <a:xfrm rot="1790291">
                <a:off x="541231" y="1382207"/>
                <a:ext cx="626173" cy="1035117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rapezoid 30"/>
              <p:cNvSpPr/>
              <p:nvPr/>
            </p:nvSpPr>
            <p:spPr>
              <a:xfrm>
                <a:off x="725440" y="1549327"/>
                <a:ext cx="934153" cy="1891292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938543" y="1226244"/>
                <a:ext cx="459778" cy="5703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725440" y="560191"/>
                <a:ext cx="890363" cy="10845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Cloud 33"/>
              <p:cNvSpPr/>
              <p:nvPr/>
            </p:nvSpPr>
            <p:spPr>
              <a:xfrm rot="16552862">
                <a:off x="37467" y="1195899"/>
                <a:ext cx="1421062" cy="438295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Cloud 34"/>
              <p:cNvSpPr/>
              <p:nvPr/>
            </p:nvSpPr>
            <p:spPr>
              <a:xfrm rot="5015418">
                <a:off x="894629" y="1109690"/>
                <a:ext cx="1421062" cy="463775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Cloud 35"/>
              <p:cNvSpPr/>
              <p:nvPr/>
            </p:nvSpPr>
            <p:spPr>
              <a:xfrm>
                <a:off x="717303" y="457200"/>
                <a:ext cx="856957" cy="604911"/>
              </a:xfrm>
              <a:prstGeom prst="cloud">
                <a:avLst/>
              </a:prstGeom>
              <a:solidFill>
                <a:srgbClr val="C05B0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" name="Group 61"/>
            <p:cNvGrpSpPr/>
            <p:nvPr/>
          </p:nvGrpSpPr>
          <p:grpSpPr>
            <a:xfrm>
              <a:off x="7010400" y="1676400"/>
              <a:ext cx="1380536" cy="3344532"/>
              <a:chOff x="4796444" y="836392"/>
              <a:chExt cx="1380536" cy="3344532"/>
            </a:xfrm>
          </p:grpSpPr>
          <p:sp>
            <p:nvSpPr>
              <p:cNvPr id="13" name="Oval 12"/>
              <p:cNvSpPr/>
              <p:nvPr/>
            </p:nvSpPr>
            <p:spPr>
              <a:xfrm rot="19671902">
                <a:off x="5788292" y="2538865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 rot="2647766">
                <a:off x="4796444" y="2491396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 rot="19352409">
                <a:off x="5561730" y="3597557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 rot="2647766">
                <a:off x="5273253" y="3586018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 rot="20169292">
                <a:off x="5532668" y="1851040"/>
                <a:ext cx="535898" cy="1040568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 rot="1790291">
                <a:off x="4947748" y="1816946"/>
                <a:ext cx="535898" cy="1040568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rapezoid 18"/>
              <p:cNvSpPr/>
              <p:nvPr/>
            </p:nvSpPr>
            <p:spPr>
              <a:xfrm>
                <a:off x="5105400" y="1984946"/>
                <a:ext cx="799476" cy="1901253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5287780" y="1660161"/>
                <a:ext cx="393492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5105400" y="990600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ound Diagonal Corner Rectangle 21"/>
              <p:cNvSpPr/>
              <p:nvPr/>
            </p:nvSpPr>
            <p:spPr>
              <a:xfrm rot="1236535">
                <a:off x="5067163" y="836392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ound Diagonal Corner Rectangle 22"/>
              <p:cNvSpPr/>
              <p:nvPr/>
            </p:nvSpPr>
            <p:spPr>
              <a:xfrm rot="5076663">
                <a:off x="5462955" y="903719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5257800" y="914400"/>
                <a:ext cx="381000" cy="381000"/>
              </a:xfrm>
              <a:prstGeom prst="ellipse">
                <a:avLst/>
              </a:prstGeom>
              <a:solidFill>
                <a:srgbClr val="7136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5" name="Group 134"/>
          <p:cNvGrpSpPr/>
          <p:nvPr/>
        </p:nvGrpSpPr>
        <p:grpSpPr>
          <a:xfrm>
            <a:off x="762000" y="3200400"/>
            <a:ext cx="1151550" cy="2895600"/>
            <a:chOff x="4417061" y="533400"/>
            <a:chExt cx="1989750" cy="4041084"/>
          </a:xfrm>
        </p:grpSpPr>
        <p:sp>
          <p:nvSpPr>
            <p:cNvPr id="136" name="Oval 135"/>
            <p:cNvSpPr/>
            <p:nvPr/>
          </p:nvSpPr>
          <p:spPr>
            <a:xfrm rot="21206300">
              <a:off x="5866028" y="3493134"/>
              <a:ext cx="401660" cy="6404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 rot="573866">
              <a:off x="6007074" y="3609065"/>
              <a:ext cx="399737" cy="7974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rapezoid 137"/>
            <p:cNvSpPr/>
            <p:nvPr/>
          </p:nvSpPr>
          <p:spPr>
            <a:xfrm>
              <a:off x="4837941" y="2103483"/>
              <a:ext cx="1279707" cy="2011318"/>
            </a:xfrm>
            <a:prstGeom prst="trapezoid">
              <a:avLst/>
            </a:prstGeom>
            <a:solidFill>
              <a:srgbClr val="A097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 rot="5617745">
              <a:off x="4771095" y="3738352"/>
              <a:ext cx="735576" cy="936687"/>
            </a:xfrm>
            <a:prstGeom prst="ellipse">
              <a:avLst/>
            </a:prstGeom>
            <a:solidFill>
              <a:srgbClr val="A097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 rot="5617745">
              <a:off x="5380696" y="3662151"/>
              <a:ext cx="735576" cy="936687"/>
            </a:xfrm>
            <a:prstGeom prst="ellipse">
              <a:avLst/>
            </a:prstGeom>
            <a:solidFill>
              <a:srgbClr val="A097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5617745">
              <a:off x="5127992" y="3317815"/>
              <a:ext cx="735576" cy="1346500"/>
            </a:xfrm>
            <a:prstGeom prst="ellipse">
              <a:avLst/>
            </a:prstGeom>
            <a:solidFill>
              <a:srgbClr val="A0972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 rot="1056549">
              <a:off x="5300466" y="2153826"/>
              <a:ext cx="857803" cy="1422464"/>
            </a:xfrm>
            <a:prstGeom prst="trapezoid">
              <a:avLst>
                <a:gd name="adj" fmla="val 42043"/>
              </a:avLst>
            </a:prstGeom>
            <a:solidFill>
              <a:srgbClr val="A097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 rot="2647766">
              <a:off x="5066633" y="3228267"/>
              <a:ext cx="622166" cy="7974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/>
            <p:cNvSpPr/>
            <p:nvPr/>
          </p:nvSpPr>
          <p:spPr>
            <a:xfrm rot="19671902">
              <a:off x="4965032" y="2999983"/>
              <a:ext cx="622166" cy="7974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Trapezoid 144"/>
            <p:cNvSpPr/>
            <p:nvPr/>
          </p:nvSpPr>
          <p:spPr>
            <a:xfrm rot="20435203">
              <a:off x="4707814" y="2159521"/>
              <a:ext cx="857803" cy="1422464"/>
            </a:xfrm>
            <a:prstGeom prst="trapezoid">
              <a:avLst>
                <a:gd name="adj" fmla="val 38280"/>
              </a:avLst>
            </a:prstGeom>
            <a:solidFill>
              <a:srgbClr val="A097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Cloud 145"/>
            <p:cNvSpPr/>
            <p:nvPr/>
          </p:nvSpPr>
          <p:spPr>
            <a:xfrm>
              <a:off x="4417061" y="533400"/>
              <a:ext cx="1907539" cy="2209799"/>
            </a:xfrm>
            <a:prstGeom prst="cloud">
              <a:avLst/>
            </a:prstGeom>
            <a:solidFill>
              <a:srgbClr val="AB6F1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5120390" y="1777584"/>
              <a:ext cx="594610" cy="9656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4800600" y="838200"/>
              <a:ext cx="1219720" cy="1490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Cloud 148"/>
            <p:cNvSpPr/>
            <p:nvPr/>
          </p:nvSpPr>
          <p:spPr>
            <a:xfrm>
              <a:off x="4953000" y="1905000"/>
              <a:ext cx="957580" cy="703385"/>
            </a:xfrm>
            <a:prstGeom prst="cloud">
              <a:avLst/>
            </a:prstGeom>
            <a:solidFill>
              <a:srgbClr val="AB6F1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5181600" y="1981200"/>
              <a:ext cx="463039" cy="3516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Cloud 150"/>
            <p:cNvSpPr/>
            <p:nvPr/>
          </p:nvSpPr>
          <p:spPr>
            <a:xfrm>
              <a:off x="4800600" y="533400"/>
              <a:ext cx="1116619" cy="703384"/>
            </a:xfrm>
            <a:prstGeom prst="cloud">
              <a:avLst/>
            </a:prstGeom>
            <a:solidFill>
              <a:srgbClr val="AB6F1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381000" y="457200"/>
            <a:ext cx="1524000" cy="2643285"/>
            <a:chOff x="1258881" y="633315"/>
            <a:chExt cx="1716165" cy="4088523"/>
          </a:xfrm>
        </p:grpSpPr>
        <p:sp>
          <p:nvSpPr>
            <p:cNvPr id="153" name="Oval 152"/>
            <p:cNvSpPr/>
            <p:nvPr/>
          </p:nvSpPr>
          <p:spPr>
            <a:xfrm rot="185620">
              <a:off x="2460703" y="3744028"/>
              <a:ext cx="401659" cy="8373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Oval 153"/>
            <p:cNvSpPr/>
            <p:nvPr/>
          </p:nvSpPr>
          <p:spPr>
            <a:xfrm rot="519137">
              <a:off x="2575309" y="3759103"/>
              <a:ext cx="399737" cy="8373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/>
            <p:cNvSpPr/>
            <p:nvPr/>
          </p:nvSpPr>
          <p:spPr>
            <a:xfrm>
              <a:off x="1371600" y="2133600"/>
              <a:ext cx="1279707" cy="2057400"/>
            </a:xfrm>
            <a:prstGeom prst="trapezoid">
              <a:avLst/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>
              <a:off x="1700873" y="1715803"/>
              <a:ext cx="629856" cy="8229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 rot="5617745">
              <a:off x="1359437" y="3814553"/>
              <a:ext cx="735576" cy="936687"/>
            </a:xfrm>
            <a:prstGeom prst="ellipse">
              <a:avLst/>
            </a:prstGeom>
            <a:solidFill>
              <a:srgbClr val="E4DC7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 rot="5617745">
              <a:off x="1931168" y="3850094"/>
              <a:ext cx="806801" cy="936687"/>
            </a:xfrm>
            <a:prstGeom prst="ellipse">
              <a:avLst/>
            </a:prstGeom>
            <a:solidFill>
              <a:srgbClr val="E4DC7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Trapezoid 158"/>
            <p:cNvSpPr/>
            <p:nvPr/>
          </p:nvSpPr>
          <p:spPr>
            <a:xfrm rot="21191074">
              <a:off x="1380992" y="2179222"/>
              <a:ext cx="857803" cy="1493587"/>
            </a:xfrm>
            <a:prstGeom prst="trapezoid">
              <a:avLst>
                <a:gd name="adj" fmla="val 44087"/>
              </a:avLst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 rot="2647766">
              <a:off x="1499116" y="3146441"/>
              <a:ext cx="622166" cy="8373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 rot="19671902">
              <a:off x="1638361" y="3439928"/>
              <a:ext cx="492283" cy="57178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rapezoid 161"/>
            <p:cNvSpPr/>
            <p:nvPr/>
          </p:nvSpPr>
          <p:spPr>
            <a:xfrm rot="981875">
              <a:off x="1741756" y="2170869"/>
              <a:ext cx="857803" cy="1493587"/>
            </a:xfrm>
            <a:prstGeom prst="trapezoid">
              <a:avLst>
                <a:gd name="adj" fmla="val 43702"/>
              </a:avLst>
            </a:prstGeom>
            <a:solidFill>
              <a:srgbClr val="ECD26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>
              <a:off x="1408941" y="754744"/>
              <a:ext cx="1219720" cy="15648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Round Diagonal Corner Rectangle 163"/>
            <p:cNvSpPr/>
            <p:nvPr/>
          </p:nvSpPr>
          <p:spPr>
            <a:xfrm rot="5076663">
              <a:off x="2017376" y="588420"/>
              <a:ext cx="626900" cy="8059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Round Diagonal Corner Rectangle 164"/>
            <p:cNvSpPr/>
            <p:nvPr/>
          </p:nvSpPr>
          <p:spPr>
            <a:xfrm rot="1236535">
              <a:off x="1324015" y="633315"/>
              <a:ext cx="699106" cy="722664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>
              <a:off x="1652885" y="645369"/>
              <a:ext cx="609860" cy="546871"/>
            </a:xfrm>
            <a:prstGeom prst="ellipse">
              <a:avLst/>
            </a:prstGeom>
            <a:solidFill>
              <a:srgbClr val="713605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1"/>
          <p:cNvGrpSpPr/>
          <p:nvPr/>
        </p:nvGrpSpPr>
        <p:grpSpPr>
          <a:xfrm>
            <a:off x="1600200" y="533400"/>
            <a:ext cx="1032162" cy="2241335"/>
            <a:chOff x="949038" y="838201"/>
            <a:chExt cx="2214084" cy="4807874"/>
          </a:xfrm>
        </p:grpSpPr>
        <p:sp>
          <p:nvSpPr>
            <p:cNvPr id="3" name="Oval 2"/>
            <p:cNvSpPr/>
            <p:nvPr/>
          </p:nvSpPr>
          <p:spPr>
            <a:xfrm rot="649721" flipH="1">
              <a:off x="2013362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649721" flipH="1">
              <a:off x="1403761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flipH="1">
              <a:off x="1295400" y="2438400"/>
              <a:ext cx="1554334" cy="2963662"/>
            </a:xfrm>
            <a:prstGeom prst="trapezoid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6724914" flipH="1">
              <a:off x="811957" y="3462930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3549535" flipH="1">
              <a:off x="2596757" y="3442199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217087" flipH="1">
              <a:off x="1145212" y="2348349"/>
              <a:ext cx="596675" cy="1301615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382913">
              <a:off x="2375775" y="2355258"/>
              <a:ext cx="649515" cy="1348794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 rot="671737">
              <a:off x="1015697" y="1253487"/>
              <a:ext cx="679260" cy="1461487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 rot="20706537">
              <a:off x="2386670" y="1320019"/>
              <a:ext cx="776452" cy="1335968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flipH="1">
              <a:off x="1330050" y="2294138"/>
              <a:ext cx="1443485" cy="2582662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 flipH="1">
              <a:off x="1811213" y="2514114"/>
              <a:ext cx="481162" cy="65992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6200000">
              <a:off x="1647905" y="409497"/>
              <a:ext cx="809896" cy="1667303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24"/>
            <p:cNvGrpSpPr/>
            <p:nvPr/>
          </p:nvGrpSpPr>
          <p:grpSpPr>
            <a:xfrm>
              <a:off x="1143000" y="2057400"/>
              <a:ext cx="1695267" cy="2438400"/>
              <a:chOff x="4553133" y="914400"/>
              <a:chExt cx="2152467" cy="3437344"/>
            </a:xfrm>
          </p:grpSpPr>
          <p:sp>
            <p:nvSpPr>
              <p:cNvPr id="81" name="Double Wave 23"/>
              <p:cNvSpPr/>
              <p:nvPr/>
            </p:nvSpPr>
            <p:spPr>
              <a:xfrm rot="16807465">
                <a:off x="3382792" y="2343203"/>
                <a:ext cx="3178882" cy="838200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16"/>
              <p:cNvGrpSpPr/>
              <p:nvPr/>
            </p:nvGrpSpPr>
            <p:grpSpPr>
              <a:xfrm>
                <a:off x="4724400" y="914400"/>
                <a:ext cx="1981200" cy="2070031"/>
                <a:chOff x="2624682" y="2226017"/>
                <a:chExt cx="1981200" cy="2070031"/>
              </a:xfrm>
              <a:solidFill>
                <a:srgbClr val="E0C13C"/>
              </a:solidFill>
            </p:grpSpPr>
            <p:sp>
              <p:nvSpPr>
                <p:cNvPr id="83" name="Pie 17"/>
                <p:cNvSpPr/>
                <p:nvPr/>
              </p:nvSpPr>
              <p:spPr>
                <a:xfrm rot="18695073">
                  <a:off x="2580266" y="2270433"/>
                  <a:ext cx="2070031" cy="1981200"/>
                </a:xfrm>
                <a:prstGeom prst="pi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8" name="Group 5"/>
                <p:cNvGrpSpPr/>
                <p:nvPr/>
              </p:nvGrpSpPr>
              <p:grpSpPr>
                <a:xfrm>
                  <a:off x="2743200" y="2438400"/>
                  <a:ext cx="1683225" cy="1529540"/>
                  <a:chOff x="2740938" y="2438400"/>
                  <a:chExt cx="1683225" cy="1529540"/>
                </a:xfrm>
                <a:grpFill/>
              </p:grpSpPr>
              <p:sp>
                <p:nvSpPr>
                  <p:cNvPr id="85" name="Moon 3"/>
                  <p:cNvSpPr/>
                  <p:nvPr/>
                </p:nvSpPr>
                <p:spPr>
                  <a:xfrm rot="16200000">
                    <a:off x="2905503" y="2449280"/>
                    <a:ext cx="1354095" cy="1683225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Moon 20"/>
                  <p:cNvSpPr/>
                  <p:nvPr/>
                </p:nvSpPr>
                <p:spPr>
                  <a:xfrm rot="16200000">
                    <a:off x="3009901" y="2171700"/>
                    <a:ext cx="1066800" cy="1600199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6" name="Oval 15"/>
            <p:cNvSpPr/>
            <p:nvPr/>
          </p:nvSpPr>
          <p:spPr>
            <a:xfrm flipH="1">
              <a:off x="1443324" y="974294"/>
              <a:ext cx="1330212" cy="164980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58"/>
            <p:cNvGrpSpPr/>
            <p:nvPr/>
          </p:nvGrpSpPr>
          <p:grpSpPr>
            <a:xfrm>
              <a:off x="1236689" y="4868055"/>
              <a:ext cx="1586459" cy="585867"/>
              <a:chOff x="3810000" y="1677648"/>
              <a:chExt cx="4705061" cy="1827552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3810000" y="1828800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72" name="Half Frame 71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3" name="Half Frame 72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4" name="Half Frame 73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5" name="Half Frame 74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6" name="Donut 75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Diamond 79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38"/>
              <p:cNvGrpSpPr/>
              <p:nvPr/>
            </p:nvGrpSpPr>
            <p:grpSpPr>
              <a:xfrm>
                <a:off x="5314014" y="1757596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63" name="Half Frame 62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4" name="Half Frame 63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5" name="Half Frame 64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6" name="Half Frame 65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" name="Donut 66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" name="Diamond 67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Diamond 68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Diamond 70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48"/>
              <p:cNvGrpSpPr/>
              <p:nvPr/>
            </p:nvGrpSpPr>
            <p:grpSpPr>
              <a:xfrm>
                <a:off x="6738077" y="1677648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54" name="Half Frame 53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" name="Half Frame 50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" name="Half Frame 51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" name="Half Frame 52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8" name="Donut 57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Diamond 60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1" name="Group 90"/>
            <p:cNvGrpSpPr/>
            <p:nvPr/>
          </p:nvGrpSpPr>
          <p:grpSpPr>
            <a:xfrm>
              <a:off x="1140502" y="1128010"/>
              <a:ext cx="1722619" cy="206116"/>
              <a:chOff x="3733800" y="723275"/>
              <a:chExt cx="1930420" cy="585867"/>
            </a:xfrm>
          </p:grpSpPr>
          <p:sp>
            <p:nvSpPr>
              <p:cNvPr id="19" name="Rounded Rectangle 15"/>
              <p:cNvSpPr/>
              <p:nvPr/>
            </p:nvSpPr>
            <p:spPr>
              <a:xfrm>
                <a:off x="3733800" y="762000"/>
                <a:ext cx="1930420" cy="533400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59"/>
              <p:cNvGrpSpPr/>
              <p:nvPr/>
            </p:nvGrpSpPr>
            <p:grpSpPr>
              <a:xfrm rot="228535">
                <a:off x="3889947" y="723275"/>
                <a:ext cx="1586459" cy="585867"/>
                <a:chOff x="3810000" y="1677648"/>
                <a:chExt cx="4705061" cy="1827552"/>
              </a:xfrm>
            </p:grpSpPr>
            <p:grpSp>
              <p:nvGrpSpPr>
                <p:cNvPr id="53" name="Group 37"/>
                <p:cNvGrpSpPr/>
                <p:nvPr/>
              </p:nvGrpSpPr>
              <p:grpSpPr>
                <a:xfrm>
                  <a:off x="3810000" y="1828800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42" name="Half Frame 41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" name="Half Frame 42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" name="Half Frame 43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" name="Half Frame 44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" name="Donut 45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" name="Diamond 46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Diamond 47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Diamond 48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Diamond 49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" name="Group 38"/>
                <p:cNvGrpSpPr/>
                <p:nvPr/>
              </p:nvGrpSpPr>
              <p:grpSpPr>
                <a:xfrm>
                  <a:off x="5314014" y="1757596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33" name="Half Frame 32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" name="Half Frame 33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" name="Half Frame 34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" name="Half Frame 35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7" name="Donut 36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" name="Diamond 37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Diamond 38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Diamond 39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Diamond 40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" name="Group 48"/>
                <p:cNvGrpSpPr/>
                <p:nvPr/>
              </p:nvGrpSpPr>
              <p:grpSpPr>
                <a:xfrm>
                  <a:off x="6738077" y="1677648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24" name="Half Frame 23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" name="Half Frame 24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" name="Half Frame 25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" name="Half Frame 26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" name="Donut 27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" name="Diamond 28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Diamond 29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Diamond 30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Diamond 31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87" name="Group 120"/>
          <p:cNvGrpSpPr/>
          <p:nvPr/>
        </p:nvGrpSpPr>
        <p:grpSpPr>
          <a:xfrm>
            <a:off x="3276600" y="457200"/>
            <a:ext cx="1052207" cy="2430935"/>
            <a:chOff x="3962400" y="685800"/>
            <a:chExt cx="2514600" cy="4930345"/>
          </a:xfrm>
        </p:grpSpPr>
        <p:sp>
          <p:nvSpPr>
            <p:cNvPr id="88" name="Round Diagonal Corner Rectangle 87"/>
            <p:cNvSpPr/>
            <p:nvPr/>
          </p:nvSpPr>
          <p:spPr>
            <a:xfrm rot="12394047">
              <a:off x="5174471" y="963829"/>
              <a:ext cx="1124560" cy="173531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ound Diagonal Corner Rectangle 88"/>
            <p:cNvSpPr/>
            <p:nvPr/>
          </p:nvSpPr>
          <p:spPr>
            <a:xfrm rot="19994265" flipH="1">
              <a:off x="4129294" y="968533"/>
              <a:ext cx="1182280" cy="1868656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4461002" y="744036"/>
              <a:ext cx="1648917" cy="19094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" name="Group 33"/>
            <p:cNvGrpSpPr/>
            <p:nvPr/>
          </p:nvGrpSpPr>
          <p:grpSpPr>
            <a:xfrm rot="2754858">
              <a:off x="4727425" y="4901111"/>
              <a:ext cx="483355" cy="946713"/>
              <a:chOff x="1676400" y="2133600"/>
              <a:chExt cx="1447800" cy="2088845"/>
            </a:xfrm>
          </p:grpSpPr>
          <p:sp>
            <p:nvSpPr>
              <p:cNvPr id="111" name="Oval 110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Moon 111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Moon 112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2" name="Group 45"/>
            <p:cNvGrpSpPr/>
            <p:nvPr/>
          </p:nvGrpSpPr>
          <p:grpSpPr>
            <a:xfrm rot="18845142" flipH="1">
              <a:off x="5215780" y="4792556"/>
              <a:ext cx="525679" cy="955158"/>
              <a:chOff x="1676400" y="2133600"/>
              <a:chExt cx="1447800" cy="2088845"/>
            </a:xfrm>
          </p:grpSpPr>
          <p:sp>
            <p:nvSpPr>
              <p:cNvPr id="108" name="Oval 107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Moon 108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Moon 109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49"/>
            <p:cNvGrpSpPr/>
            <p:nvPr/>
          </p:nvGrpSpPr>
          <p:grpSpPr>
            <a:xfrm>
              <a:off x="4082143" y="2546274"/>
              <a:ext cx="2394857" cy="2681378"/>
              <a:chOff x="4419600" y="2060454"/>
              <a:chExt cx="3045502" cy="4187946"/>
            </a:xfrm>
          </p:grpSpPr>
          <p:sp>
            <p:nvSpPr>
              <p:cNvPr id="99" name="Oval 98"/>
              <p:cNvSpPr/>
              <p:nvPr/>
            </p:nvSpPr>
            <p:spPr>
              <a:xfrm>
                <a:off x="6890479" y="3785016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4419600" y="3810000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rapezoid 100"/>
              <p:cNvSpPr/>
              <p:nvPr/>
            </p:nvSpPr>
            <p:spPr>
              <a:xfrm rot="20102191">
                <a:off x="6267526" y="2091421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101"/>
              <p:cNvSpPr/>
              <p:nvPr/>
            </p:nvSpPr>
            <p:spPr>
              <a:xfrm rot="1327004">
                <a:off x="4648115" y="2060454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102"/>
              <p:cNvSpPr/>
              <p:nvPr/>
            </p:nvSpPr>
            <p:spPr>
              <a:xfrm>
                <a:off x="4876800" y="2133600"/>
                <a:ext cx="2133600" cy="4114800"/>
              </a:xfrm>
              <a:prstGeom prst="trapezoid">
                <a:avLst/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Isosceles Triangle 103"/>
              <p:cNvSpPr/>
              <p:nvPr/>
            </p:nvSpPr>
            <p:spPr>
              <a:xfrm rot="10800000">
                <a:off x="5638800" y="2133600"/>
                <a:ext cx="609600" cy="762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5181600" y="4419600"/>
                <a:ext cx="1524000" cy="228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 rot="366654" flipH="1">
                <a:off x="4944218" y="2084003"/>
                <a:ext cx="706763" cy="387725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 rot="21233346">
                <a:off x="6224662" y="2067736"/>
                <a:ext cx="706763" cy="388657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94" name="Round Diagonal Corner Rectangle 93"/>
            <p:cNvSpPr/>
            <p:nvPr/>
          </p:nvSpPr>
          <p:spPr>
            <a:xfrm rot="14935407">
              <a:off x="4465826" y="651248"/>
              <a:ext cx="734112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ound Diagonal Corner Rectangle 94"/>
            <p:cNvSpPr/>
            <p:nvPr/>
          </p:nvSpPr>
          <p:spPr>
            <a:xfrm rot="18574207">
              <a:off x="5184411" y="589697"/>
              <a:ext cx="717800" cy="91000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 Diagonal Corner Rectangle 95"/>
            <p:cNvSpPr/>
            <p:nvPr/>
          </p:nvSpPr>
          <p:spPr>
            <a:xfrm rot="18574207">
              <a:off x="4795697" y="2024364"/>
              <a:ext cx="827266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4924270" y="2175277"/>
              <a:ext cx="561416" cy="3973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962400" y="1151957"/>
              <a:ext cx="2394857" cy="214510"/>
            </a:xfrm>
            <a:prstGeom prst="rect">
              <a:avLst/>
            </a:prstGeom>
            <a:solidFill>
              <a:srgbClr val="F1DE8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6705600" y="609601"/>
            <a:ext cx="1349906" cy="2590800"/>
            <a:chOff x="304800" y="466773"/>
            <a:chExt cx="2438400" cy="4679887"/>
          </a:xfrm>
        </p:grpSpPr>
        <p:sp>
          <p:nvSpPr>
            <p:cNvPr id="115" name="Cloud 114"/>
            <p:cNvSpPr/>
            <p:nvPr/>
          </p:nvSpPr>
          <p:spPr>
            <a:xfrm rot="1518698" flipH="1">
              <a:off x="696996" y="641895"/>
              <a:ext cx="1036027" cy="1814534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Cloud 115"/>
            <p:cNvSpPr/>
            <p:nvPr/>
          </p:nvSpPr>
          <p:spPr>
            <a:xfrm rot="20659987">
              <a:off x="1643959" y="617191"/>
              <a:ext cx="801666" cy="1823031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2243016" y="3074956"/>
              <a:ext cx="500184" cy="6892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>
              <a:off x="304800" y="2936552"/>
              <a:ext cx="500184" cy="764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2225333">
              <a:off x="1231250" y="4469525"/>
              <a:ext cx="392724" cy="6771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20622370">
              <a:off x="1676400" y="4504465"/>
              <a:ext cx="441568" cy="6009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 rot="1996156">
              <a:off x="472312" y="2060908"/>
              <a:ext cx="828604" cy="1425120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rot="2041752">
              <a:off x="596736" y="1887584"/>
              <a:ext cx="823712" cy="1289946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 rot="19870960">
              <a:off x="1838378" y="2064868"/>
              <a:ext cx="778308" cy="1425120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rapezoid 123"/>
            <p:cNvSpPr/>
            <p:nvPr/>
          </p:nvSpPr>
          <p:spPr>
            <a:xfrm rot="20036208">
              <a:off x="1686346" y="1909261"/>
              <a:ext cx="823712" cy="1289946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>
              <a:off x="992554" y="1946398"/>
              <a:ext cx="1187938" cy="2859016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>
              <a:off x="1321568" y="1720685"/>
              <a:ext cx="491984" cy="6018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 rot="21335299">
              <a:off x="1640514" y="1893719"/>
              <a:ext cx="573620" cy="2693877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Trapezoid 127"/>
            <p:cNvSpPr/>
            <p:nvPr/>
          </p:nvSpPr>
          <p:spPr>
            <a:xfrm rot="353417">
              <a:off x="978550" y="1870292"/>
              <a:ext cx="573620" cy="2736017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990600" y="533400"/>
              <a:ext cx="1189892" cy="15245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1474350" y="2246140"/>
              <a:ext cx="312616" cy="150474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455960" y="3356998"/>
              <a:ext cx="312616" cy="150474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Cloud 2"/>
            <p:cNvSpPr/>
            <p:nvPr/>
          </p:nvSpPr>
          <p:spPr>
            <a:xfrm rot="15742615" flipH="1">
              <a:off x="1175578" y="95093"/>
              <a:ext cx="698768" cy="1442128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 rot="17832791">
              <a:off x="742237" y="902367"/>
              <a:ext cx="459771" cy="236128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rgbClr val="927B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7239000" y="3657600"/>
            <a:ext cx="990600" cy="2588907"/>
            <a:chOff x="3200399" y="228600"/>
            <a:chExt cx="2548824" cy="5462666"/>
          </a:xfrm>
        </p:grpSpPr>
        <p:grpSp>
          <p:nvGrpSpPr>
            <p:cNvPr id="135" name="Group 47"/>
            <p:cNvGrpSpPr/>
            <p:nvPr/>
          </p:nvGrpSpPr>
          <p:grpSpPr>
            <a:xfrm>
              <a:off x="4373404" y="5022623"/>
              <a:ext cx="569609" cy="668643"/>
              <a:chOff x="6106804" y="4039302"/>
              <a:chExt cx="666047" cy="774146"/>
            </a:xfrm>
          </p:grpSpPr>
          <p:sp>
            <p:nvSpPr>
              <p:cNvPr id="160" name="Oval 159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" name="Group 47"/>
            <p:cNvGrpSpPr/>
            <p:nvPr/>
          </p:nvGrpSpPr>
          <p:grpSpPr>
            <a:xfrm rot="2613352">
              <a:off x="3936594" y="4916461"/>
              <a:ext cx="569609" cy="668643"/>
              <a:chOff x="6106804" y="4039302"/>
              <a:chExt cx="666047" cy="774146"/>
            </a:xfrm>
          </p:grpSpPr>
          <p:sp>
            <p:nvSpPr>
              <p:cNvPr id="157" name="Oval 156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7" name="Rounded Rectangle 136"/>
            <p:cNvSpPr/>
            <p:nvPr/>
          </p:nvSpPr>
          <p:spPr>
            <a:xfrm>
              <a:off x="3721734" y="689307"/>
              <a:ext cx="1629173" cy="1184675"/>
            </a:xfrm>
            <a:prstGeom prst="roundRect">
              <a:avLst>
                <a:gd name="adj" fmla="val 31968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>
              <a:off x="5257800" y="3048000"/>
              <a:ext cx="491423" cy="7293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>
              <a:off x="3200399" y="3124201"/>
              <a:ext cx="457201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Trapezoid 139"/>
            <p:cNvSpPr/>
            <p:nvPr/>
          </p:nvSpPr>
          <p:spPr>
            <a:xfrm rot="20102191">
              <a:off x="4780762" y="1703283"/>
              <a:ext cx="847170" cy="182713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rapezoid 140"/>
            <p:cNvSpPr/>
            <p:nvPr/>
          </p:nvSpPr>
          <p:spPr>
            <a:xfrm rot="1327004">
              <a:off x="3395827" y="1676536"/>
              <a:ext cx="847170" cy="182713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>
              <a:off x="3591401" y="1739713"/>
              <a:ext cx="1824674" cy="355402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Isosceles Triangle 142"/>
            <p:cNvSpPr/>
            <p:nvPr/>
          </p:nvSpPr>
          <p:spPr>
            <a:xfrm rot="10800000">
              <a:off x="4243070" y="1739713"/>
              <a:ext cx="521335" cy="65815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rapezoid 143"/>
            <p:cNvSpPr/>
            <p:nvPr/>
          </p:nvSpPr>
          <p:spPr>
            <a:xfrm rot="366654" flipH="1">
              <a:off x="3645606" y="1696691"/>
              <a:ext cx="604430" cy="3413709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Trapezoid 144"/>
            <p:cNvSpPr/>
            <p:nvPr/>
          </p:nvSpPr>
          <p:spPr>
            <a:xfrm rot="21233346">
              <a:off x="4747840" y="1682627"/>
              <a:ext cx="604430" cy="3427064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 rot="662489">
              <a:off x="3722856" y="1826272"/>
              <a:ext cx="325835" cy="144849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 rot="20760750">
              <a:off x="4912984" y="1867240"/>
              <a:ext cx="325835" cy="14686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3917235" y="228600"/>
              <a:ext cx="1173005" cy="17111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ound Diagonal Corner Rectangle 148"/>
            <p:cNvSpPr/>
            <p:nvPr/>
          </p:nvSpPr>
          <p:spPr>
            <a:xfrm rot="17471203">
              <a:off x="3264704" y="890404"/>
              <a:ext cx="1306704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Round Diagonal Corner Rectangle 149"/>
            <p:cNvSpPr/>
            <p:nvPr/>
          </p:nvSpPr>
          <p:spPr>
            <a:xfrm rot="15759005" flipV="1">
              <a:off x="4495200" y="880545"/>
              <a:ext cx="1306221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Round Diagonal Corner Rectangle 150"/>
            <p:cNvSpPr/>
            <p:nvPr/>
          </p:nvSpPr>
          <p:spPr>
            <a:xfrm rot="21077723">
              <a:off x="4142751" y="417340"/>
              <a:ext cx="782003" cy="460707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Flowchart: Delay 151"/>
            <p:cNvSpPr/>
            <p:nvPr/>
          </p:nvSpPr>
          <p:spPr>
            <a:xfrm rot="16200000">
              <a:off x="4371459" y="-225624"/>
              <a:ext cx="394892" cy="1303339"/>
            </a:xfrm>
            <a:prstGeom prst="flowChartDelay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3657600" y="3429000"/>
              <a:ext cx="1676400" cy="2286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Wave 153"/>
            <p:cNvSpPr/>
            <p:nvPr/>
          </p:nvSpPr>
          <p:spPr>
            <a:xfrm rot="15210751">
              <a:off x="4724729" y="3843514"/>
              <a:ext cx="762000" cy="253453"/>
            </a:xfrm>
            <a:prstGeom prst="wav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Wave 154"/>
            <p:cNvSpPr/>
            <p:nvPr/>
          </p:nvSpPr>
          <p:spPr>
            <a:xfrm rot="16200000">
              <a:off x="4572330" y="3843513"/>
              <a:ext cx="762000" cy="253453"/>
            </a:xfrm>
            <a:prstGeom prst="wav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ounded Rectangle 155"/>
            <p:cNvSpPr/>
            <p:nvPr/>
          </p:nvSpPr>
          <p:spPr>
            <a:xfrm>
              <a:off x="4876800" y="3429000"/>
              <a:ext cx="304800" cy="2286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" name="Group 117"/>
          <p:cNvGrpSpPr/>
          <p:nvPr/>
        </p:nvGrpSpPr>
        <p:grpSpPr>
          <a:xfrm>
            <a:off x="0" y="3429000"/>
            <a:ext cx="1188548" cy="2554979"/>
            <a:chOff x="533400" y="381000"/>
            <a:chExt cx="2281003" cy="4903390"/>
          </a:xfrm>
        </p:grpSpPr>
        <p:sp>
          <p:nvSpPr>
            <p:cNvPr id="164" name="Cloud 163"/>
            <p:cNvSpPr/>
            <p:nvPr/>
          </p:nvSpPr>
          <p:spPr>
            <a:xfrm rot="4581231">
              <a:off x="1610138" y="7910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" name="Group 47"/>
            <p:cNvGrpSpPr/>
            <p:nvPr/>
          </p:nvGrpSpPr>
          <p:grpSpPr>
            <a:xfrm rot="2613352">
              <a:off x="991411" y="4510244"/>
              <a:ext cx="666047" cy="774146"/>
              <a:chOff x="6106804" y="4039302"/>
              <a:chExt cx="666047" cy="774146"/>
            </a:xfrm>
          </p:grpSpPr>
          <p:sp>
            <p:nvSpPr>
              <p:cNvPr id="213" name="Oval 212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" name="Group 46"/>
            <p:cNvGrpSpPr/>
            <p:nvPr/>
          </p:nvGrpSpPr>
          <p:grpSpPr>
            <a:xfrm>
              <a:off x="1708441" y="4507745"/>
              <a:ext cx="666047" cy="774146"/>
              <a:chOff x="6106804" y="4039302"/>
              <a:chExt cx="666047" cy="774146"/>
            </a:xfrm>
          </p:grpSpPr>
          <p:sp>
            <p:nvSpPr>
              <p:cNvPr id="210" name="Oval 43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44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45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7" name="Oval 166"/>
            <p:cNvSpPr/>
            <p:nvPr/>
          </p:nvSpPr>
          <p:spPr>
            <a:xfrm>
              <a:off x="2364699" y="3319072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/>
            <p:cNvSpPr/>
            <p:nvPr/>
          </p:nvSpPr>
          <p:spPr>
            <a:xfrm>
              <a:off x="533400" y="3301584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rot="20773405">
              <a:off x="1829033" y="1801220"/>
              <a:ext cx="797234" cy="1938579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169"/>
            <p:cNvSpPr/>
            <p:nvPr/>
          </p:nvSpPr>
          <p:spPr>
            <a:xfrm rot="1005497">
              <a:off x="732242" y="1826368"/>
              <a:ext cx="797234" cy="1938579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/>
            <p:cNvSpPr/>
            <p:nvPr/>
          </p:nvSpPr>
          <p:spPr>
            <a:xfrm>
              <a:off x="926892" y="1676400"/>
              <a:ext cx="1676400" cy="3048000"/>
            </a:xfrm>
            <a:prstGeom prst="trapezoid">
              <a:avLst>
                <a:gd name="adj" fmla="val 31259"/>
              </a:avLst>
            </a:prstGeom>
            <a:solidFill>
              <a:srgbClr val="DBAE3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71"/>
            <p:cNvSpPr/>
            <p:nvPr/>
          </p:nvSpPr>
          <p:spPr>
            <a:xfrm>
              <a:off x="926892" y="1524000"/>
              <a:ext cx="1676400" cy="2590800"/>
            </a:xfrm>
            <a:prstGeom prst="trapezoid">
              <a:avLst>
                <a:gd name="adj" fmla="val 32153"/>
              </a:avLst>
            </a:prstGeom>
            <a:solidFill>
              <a:srgbClr val="AE881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72"/>
            <p:cNvSpPr/>
            <p:nvPr/>
          </p:nvSpPr>
          <p:spPr>
            <a:xfrm rot="21233260">
              <a:off x="1887528" y="1854467"/>
              <a:ext cx="606620" cy="2332130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rapezoid 173"/>
            <p:cNvSpPr/>
            <p:nvPr/>
          </p:nvSpPr>
          <p:spPr>
            <a:xfrm rot="508364">
              <a:off x="915370" y="1810187"/>
              <a:ext cx="654825" cy="2332130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3"/>
            <p:cNvSpPr/>
            <p:nvPr/>
          </p:nvSpPr>
          <p:spPr>
            <a:xfrm>
              <a:off x="1372849" y="1340370"/>
              <a:ext cx="734519" cy="8669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4"/>
            <p:cNvSpPr/>
            <p:nvPr/>
          </p:nvSpPr>
          <p:spPr>
            <a:xfrm>
              <a:off x="1160488" y="483433"/>
              <a:ext cx="1141751" cy="14902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26"/>
            <p:cNvGrpSpPr/>
            <p:nvPr/>
          </p:nvGrpSpPr>
          <p:grpSpPr>
            <a:xfrm rot="4901522">
              <a:off x="1079356" y="2773919"/>
              <a:ext cx="2209671" cy="524419"/>
              <a:chOff x="5029200" y="1371600"/>
              <a:chExt cx="6791793" cy="1933731"/>
            </a:xfrm>
          </p:grpSpPr>
          <p:grpSp>
            <p:nvGrpSpPr>
              <p:cNvPr id="178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8" name="4-Point Star 1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4-Point Star 1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5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6" name="4-Point Star 205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4-Point Star 206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6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4" name="4-Point Star 20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4-Point Star 20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7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2" name="4-Point Star 2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4-Point Star 2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8" name="Group 27"/>
            <p:cNvGrpSpPr/>
            <p:nvPr/>
          </p:nvGrpSpPr>
          <p:grpSpPr>
            <a:xfrm rot="5740360">
              <a:off x="115989" y="2768133"/>
              <a:ext cx="2209671" cy="524419"/>
              <a:chOff x="5029200" y="1371600"/>
              <a:chExt cx="6791793" cy="1933731"/>
            </a:xfrm>
          </p:grpSpPr>
          <p:grpSp>
            <p:nvGrpSpPr>
              <p:cNvPr id="189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6" name="4-Point Star 195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4-Point Star 196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4" name="4-Point Star 19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4-Point Star 19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9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2" name="4-Point Star 191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4-Point Star 192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0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0" name="4-Point Star 27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4-Point Star 190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9" name="Rounded Rectangle 178"/>
            <p:cNvSpPr/>
            <p:nvPr/>
          </p:nvSpPr>
          <p:spPr>
            <a:xfrm>
              <a:off x="1460292" y="2438400"/>
              <a:ext cx="533400" cy="228600"/>
            </a:xfrm>
            <a:prstGeom prst="roundRect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ounded Rectangle 179"/>
            <p:cNvSpPr/>
            <p:nvPr/>
          </p:nvSpPr>
          <p:spPr>
            <a:xfrm>
              <a:off x="1447800" y="2881859"/>
              <a:ext cx="545892" cy="242341"/>
            </a:xfrm>
            <a:prstGeom prst="roundRect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Cloud 180"/>
            <p:cNvSpPr/>
            <p:nvPr/>
          </p:nvSpPr>
          <p:spPr>
            <a:xfrm>
              <a:off x="1155492" y="381000"/>
              <a:ext cx="1143000" cy="457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Cloud 181"/>
            <p:cNvSpPr/>
            <p:nvPr/>
          </p:nvSpPr>
          <p:spPr>
            <a:xfrm rot="5799345">
              <a:off x="619539" y="8672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Cloud 182"/>
            <p:cNvSpPr/>
            <p:nvPr/>
          </p:nvSpPr>
          <p:spPr>
            <a:xfrm rot="5799345">
              <a:off x="1332146" y="1533361"/>
              <a:ext cx="844105" cy="73416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1507761" y="1541489"/>
              <a:ext cx="524656" cy="4322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1" name="Group 54"/>
          <p:cNvGrpSpPr/>
          <p:nvPr/>
        </p:nvGrpSpPr>
        <p:grpSpPr>
          <a:xfrm>
            <a:off x="2590800" y="3429000"/>
            <a:ext cx="1371600" cy="2895600"/>
            <a:chOff x="1600200" y="539757"/>
            <a:chExt cx="2176913" cy="4997949"/>
          </a:xfrm>
        </p:grpSpPr>
        <p:grpSp>
          <p:nvGrpSpPr>
            <p:cNvPr id="216" name="Group 38"/>
            <p:cNvGrpSpPr/>
            <p:nvPr/>
          </p:nvGrpSpPr>
          <p:grpSpPr>
            <a:xfrm rot="18845142" flipH="1">
              <a:off x="2771106" y="4996690"/>
              <a:ext cx="407415" cy="674617"/>
              <a:chOff x="1676400" y="2133600"/>
              <a:chExt cx="1447800" cy="2088845"/>
            </a:xfrm>
          </p:grpSpPr>
          <p:sp>
            <p:nvSpPr>
              <p:cNvPr id="253" name="Oval 25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Moon 253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Moon 25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7" name="Group 34"/>
            <p:cNvGrpSpPr/>
            <p:nvPr/>
          </p:nvGrpSpPr>
          <p:grpSpPr>
            <a:xfrm rot="2754858">
              <a:off x="2229848" y="4888941"/>
              <a:ext cx="558464" cy="737718"/>
              <a:chOff x="1676400" y="2133600"/>
              <a:chExt cx="1447800" cy="2088845"/>
            </a:xfrm>
          </p:grpSpPr>
          <p:sp>
            <p:nvSpPr>
              <p:cNvPr id="250" name="Oval 249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Moon 25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Moon 251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9" name="Oval 218"/>
            <p:cNvSpPr/>
            <p:nvPr/>
          </p:nvSpPr>
          <p:spPr>
            <a:xfrm>
              <a:off x="3352800" y="3429000"/>
              <a:ext cx="424313" cy="7184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/>
            <p:cNvSpPr/>
            <p:nvPr/>
          </p:nvSpPr>
          <p:spPr>
            <a:xfrm>
              <a:off x="1600200" y="3276601"/>
              <a:ext cx="4572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Trapezoid 220"/>
            <p:cNvSpPr/>
            <p:nvPr/>
          </p:nvSpPr>
          <p:spPr>
            <a:xfrm rot="19932635">
              <a:off x="2670431" y="1762123"/>
              <a:ext cx="767801" cy="2204159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Trapezoid 221"/>
            <p:cNvSpPr/>
            <p:nvPr/>
          </p:nvSpPr>
          <p:spPr>
            <a:xfrm rot="2088477">
              <a:off x="2095126" y="1674099"/>
              <a:ext cx="657532" cy="2204159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rapezoid 222"/>
            <p:cNvSpPr/>
            <p:nvPr/>
          </p:nvSpPr>
          <p:spPr>
            <a:xfrm>
              <a:off x="2131760" y="4185680"/>
              <a:ext cx="1245631" cy="1072119"/>
            </a:xfrm>
            <a:prstGeom prst="trapezoid">
              <a:avLst>
                <a:gd name="adj" fmla="val 1221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Trapezoid 223"/>
            <p:cNvSpPr/>
            <p:nvPr/>
          </p:nvSpPr>
          <p:spPr>
            <a:xfrm>
              <a:off x="2191721" y="2157336"/>
              <a:ext cx="1127000" cy="2253719"/>
            </a:xfrm>
            <a:prstGeom prst="trapezoid">
              <a:avLst>
                <a:gd name="adj" fmla="val 25343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Isosceles Triangle 224"/>
            <p:cNvSpPr/>
            <p:nvPr/>
          </p:nvSpPr>
          <p:spPr>
            <a:xfrm rot="10800000">
              <a:off x="2471650" y="2405610"/>
              <a:ext cx="500150" cy="71859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Trapezoid 225"/>
            <p:cNvSpPr/>
            <p:nvPr/>
          </p:nvSpPr>
          <p:spPr>
            <a:xfrm>
              <a:off x="2057400" y="2438400"/>
              <a:ext cx="867097" cy="2545219"/>
            </a:xfrm>
            <a:prstGeom prst="trapezoid">
              <a:avLst>
                <a:gd name="adj" fmla="val 44628"/>
              </a:avLst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>
              <a:off x="2153416" y="680933"/>
              <a:ext cx="1213980" cy="1844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2153416" y="1328004"/>
              <a:ext cx="1272938" cy="239468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8" name="Group 42"/>
            <p:cNvGrpSpPr/>
            <p:nvPr/>
          </p:nvGrpSpPr>
          <p:grpSpPr>
            <a:xfrm>
              <a:off x="1835181" y="539757"/>
              <a:ext cx="1901490" cy="1189154"/>
              <a:chOff x="5207746" y="501424"/>
              <a:chExt cx="1365913" cy="756791"/>
            </a:xfrm>
          </p:grpSpPr>
          <p:sp>
            <p:nvSpPr>
              <p:cNvPr id="243" name="Moon 242"/>
              <p:cNvSpPr/>
              <p:nvPr/>
            </p:nvSpPr>
            <p:spPr>
              <a:xfrm rot="4154328">
                <a:off x="5343502" y="698892"/>
                <a:ext cx="340787" cy="61229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Moon 243"/>
              <p:cNvSpPr/>
              <p:nvPr/>
            </p:nvSpPr>
            <p:spPr>
              <a:xfrm rot="8137030">
                <a:off x="5442337" y="550775"/>
                <a:ext cx="502055" cy="574852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Moon 244"/>
              <p:cNvSpPr/>
              <p:nvPr/>
            </p:nvSpPr>
            <p:spPr>
              <a:xfrm rot="3582768">
                <a:off x="5680564" y="467827"/>
                <a:ext cx="554415" cy="62160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Moon 245"/>
              <p:cNvSpPr/>
              <p:nvPr/>
            </p:nvSpPr>
            <p:spPr>
              <a:xfrm rot="6344481">
                <a:off x="5396085" y="585004"/>
                <a:ext cx="389971" cy="582594"/>
              </a:xfrm>
              <a:prstGeom prst="moon">
                <a:avLst>
                  <a:gd name="adj" fmla="val 2855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Moon 246"/>
              <p:cNvSpPr/>
              <p:nvPr/>
            </p:nvSpPr>
            <p:spPr>
              <a:xfrm rot="4464348">
                <a:off x="5906901" y="549266"/>
                <a:ext cx="323182" cy="806470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Moon 247"/>
              <p:cNvSpPr/>
              <p:nvPr/>
            </p:nvSpPr>
            <p:spPr>
              <a:xfrm rot="7279113">
                <a:off x="6034746" y="719302"/>
                <a:ext cx="323182" cy="754644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Oval 248"/>
              <p:cNvSpPr/>
              <p:nvPr/>
            </p:nvSpPr>
            <p:spPr>
              <a:xfrm>
                <a:off x="5486400" y="685800"/>
                <a:ext cx="685800" cy="3048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0" name="Trapezoid 229"/>
            <p:cNvSpPr/>
            <p:nvPr/>
          </p:nvSpPr>
          <p:spPr>
            <a:xfrm>
              <a:off x="2590800" y="2438400"/>
              <a:ext cx="867097" cy="2545219"/>
            </a:xfrm>
            <a:prstGeom prst="trapezoid">
              <a:avLst>
                <a:gd name="adj" fmla="val 46356"/>
              </a:avLst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42"/>
            <p:cNvGrpSpPr/>
            <p:nvPr/>
          </p:nvGrpSpPr>
          <p:grpSpPr>
            <a:xfrm>
              <a:off x="2209800" y="3657600"/>
              <a:ext cx="1142999" cy="533400"/>
              <a:chOff x="6172200" y="4565754"/>
              <a:chExt cx="3923675" cy="920646"/>
            </a:xfrm>
          </p:grpSpPr>
          <p:grpSp>
            <p:nvGrpSpPr>
              <p:cNvPr id="231" name="Group 303"/>
              <p:cNvGrpSpPr/>
              <p:nvPr/>
            </p:nvGrpSpPr>
            <p:grpSpPr>
              <a:xfrm>
                <a:off x="6172200" y="4572000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41" name="Quad Arrow Callout 240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Diamond 241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2" name="Group 304"/>
              <p:cNvGrpSpPr/>
              <p:nvPr/>
            </p:nvGrpSpPr>
            <p:grpSpPr>
              <a:xfrm>
                <a:off x="7510072" y="4567003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39" name="Quad Arrow Callout 238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Diamond 239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3" name="Group 307"/>
              <p:cNvGrpSpPr/>
              <p:nvPr/>
            </p:nvGrpSpPr>
            <p:grpSpPr>
              <a:xfrm>
                <a:off x="8800475" y="4565754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37" name="Quad Arrow Callout 236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Diamond 237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5" name="Oval 234"/>
              <p:cNvSpPr/>
              <p:nvPr/>
            </p:nvSpPr>
            <p:spPr>
              <a:xfrm>
                <a:off x="7367583" y="4914441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Oval 235"/>
              <p:cNvSpPr/>
              <p:nvPr/>
            </p:nvSpPr>
            <p:spPr>
              <a:xfrm>
                <a:off x="8749176" y="4916939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4" name="Group 122"/>
          <p:cNvGrpSpPr/>
          <p:nvPr/>
        </p:nvGrpSpPr>
        <p:grpSpPr>
          <a:xfrm>
            <a:off x="5562600" y="3581400"/>
            <a:ext cx="1367453" cy="2362200"/>
            <a:chOff x="3581400" y="762000"/>
            <a:chExt cx="2895600" cy="5001991"/>
          </a:xfrm>
        </p:grpSpPr>
        <p:sp>
          <p:nvSpPr>
            <p:cNvPr id="257" name="Oval 256"/>
            <p:cNvSpPr/>
            <p:nvPr/>
          </p:nvSpPr>
          <p:spPr>
            <a:xfrm rot="20950279">
              <a:off x="4918741" y="5246935"/>
              <a:ext cx="744528" cy="51705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/>
            <p:cNvSpPr/>
            <p:nvPr/>
          </p:nvSpPr>
          <p:spPr>
            <a:xfrm rot="20950279">
              <a:off x="4232942" y="5170735"/>
              <a:ext cx="744528" cy="51705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Oval 258"/>
            <p:cNvSpPr/>
            <p:nvPr/>
          </p:nvSpPr>
          <p:spPr>
            <a:xfrm rot="20950279">
              <a:off x="3581400" y="4165856"/>
              <a:ext cx="744528" cy="3489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 rot="649721" flipH="1">
              <a:off x="5732472" y="4025612"/>
              <a:ext cx="744528" cy="3489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Trapezoid 260"/>
            <p:cNvSpPr/>
            <p:nvPr/>
          </p:nvSpPr>
          <p:spPr>
            <a:xfrm rot="1217087" flipH="1">
              <a:off x="3947441" y="2631268"/>
              <a:ext cx="725928" cy="1719824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rapezoid 261"/>
            <p:cNvSpPr/>
            <p:nvPr/>
          </p:nvSpPr>
          <p:spPr>
            <a:xfrm rot="20382913">
              <a:off x="5381833" y="2622457"/>
              <a:ext cx="666873" cy="1659668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Trapezoid 262"/>
            <p:cNvSpPr/>
            <p:nvPr/>
          </p:nvSpPr>
          <p:spPr>
            <a:xfrm>
              <a:off x="4228813" y="2553336"/>
              <a:ext cx="1613307" cy="2867184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/>
            <p:cNvSpPr/>
            <p:nvPr/>
          </p:nvSpPr>
          <p:spPr>
            <a:xfrm>
              <a:off x="4706911" y="2482122"/>
              <a:ext cx="614597" cy="7460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/>
            <p:cNvSpPr/>
            <p:nvPr/>
          </p:nvSpPr>
          <p:spPr>
            <a:xfrm>
              <a:off x="4347148" y="870422"/>
              <a:ext cx="1289154" cy="210364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Chord 265"/>
            <p:cNvSpPr/>
            <p:nvPr/>
          </p:nvSpPr>
          <p:spPr>
            <a:xfrm rot="7621963">
              <a:off x="4261793" y="723681"/>
              <a:ext cx="1495574" cy="1572211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Cloud 266"/>
            <p:cNvSpPr/>
            <p:nvPr/>
          </p:nvSpPr>
          <p:spPr>
            <a:xfrm rot="671737">
              <a:off x="3930992" y="1197798"/>
              <a:ext cx="576116" cy="2272152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Cloud 267"/>
            <p:cNvSpPr/>
            <p:nvPr/>
          </p:nvSpPr>
          <p:spPr>
            <a:xfrm rot="20928263" flipH="1">
              <a:off x="5506244" y="1329044"/>
              <a:ext cx="673798" cy="2014545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Rectangle 268"/>
            <p:cNvSpPr/>
            <p:nvPr/>
          </p:nvSpPr>
          <p:spPr>
            <a:xfrm>
              <a:off x="4166898" y="1283935"/>
              <a:ext cx="1734891" cy="358436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Trapezoid 269"/>
            <p:cNvSpPr/>
            <p:nvPr/>
          </p:nvSpPr>
          <p:spPr>
            <a:xfrm rot="20382913">
              <a:off x="4564314" y="2740725"/>
              <a:ext cx="666873" cy="2679779"/>
            </a:xfrm>
            <a:prstGeom prst="trapezoid">
              <a:avLst>
                <a:gd name="adj" fmla="val 38430"/>
              </a:avLst>
            </a:prstGeom>
            <a:solidFill>
              <a:srgbClr val="D07D0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rapezoid 270"/>
            <p:cNvSpPr/>
            <p:nvPr/>
          </p:nvSpPr>
          <p:spPr>
            <a:xfrm>
              <a:off x="4363256" y="4096004"/>
              <a:ext cx="1344421" cy="34281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77"/>
            <p:cNvGrpSpPr/>
            <p:nvPr/>
          </p:nvGrpSpPr>
          <p:grpSpPr>
            <a:xfrm>
              <a:off x="4240968" y="2763188"/>
              <a:ext cx="510914" cy="579620"/>
              <a:chOff x="6955436" y="1150495"/>
              <a:chExt cx="870679" cy="880673"/>
            </a:xfrm>
          </p:grpSpPr>
          <p:sp>
            <p:nvSpPr>
              <p:cNvPr id="317" name="Oval 76"/>
              <p:cNvSpPr/>
              <p:nvPr/>
            </p:nvSpPr>
            <p:spPr>
              <a:xfrm>
                <a:off x="6955436" y="1184224"/>
                <a:ext cx="765748" cy="846944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Oval 73"/>
              <p:cNvSpPr/>
              <p:nvPr/>
            </p:nvSpPr>
            <p:spPr>
              <a:xfrm>
                <a:off x="7010400" y="1371600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74"/>
              <p:cNvSpPr/>
              <p:nvPr/>
            </p:nvSpPr>
            <p:spPr>
              <a:xfrm>
                <a:off x="7190282" y="1150495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75"/>
              <p:cNvSpPr/>
              <p:nvPr/>
            </p:nvSpPr>
            <p:spPr>
              <a:xfrm>
                <a:off x="7267731" y="1389088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2" name="Group 78"/>
            <p:cNvGrpSpPr/>
            <p:nvPr/>
          </p:nvGrpSpPr>
          <p:grpSpPr>
            <a:xfrm>
              <a:off x="4372131" y="4044846"/>
              <a:ext cx="1324131" cy="381000"/>
              <a:chOff x="4953000" y="3276600"/>
              <a:chExt cx="6172200" cy="990600"/>
            </a:xfrm>
          </p:grpSpPr>
          <p:grpSp>
            <p:nvGrpSpPr>
              <p:cNvPr id="273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13" name="Octagon 31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" name="Diamond 31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Diamond 31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Diamond 31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4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09" name="Octagon 30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Diamond 30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Diamond 31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Diamond 31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7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05" name="Octagon 30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Diamond 30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Diamond 30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Diamond 30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8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01" name="Octagon 8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Diamond 8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Diamond 8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Diamond 303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9" name="Group 99"/>
            <p:cNvGrpSpPr/>
            <p:nvPr/>
          </p:nvGrpSpPr>
          <p:grpSpPr>
            <a:xfrm>
              <a:off x="4194747" y="1244184"/>
              <a:ext cx="1696387" cy="381000"/>
              <a:chOff x="4953000" y="3276600"/>
              <a:chExt cx="6172200" cy="990600"/>
            </a:xfrm>
          </p:grpSpPr>
          <p:grpSp>
            <p:nvGrpSpPr>
              <p:cNvPr id="280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93" name="Octagon 29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Diamond 29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Diamond 29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Diamond 29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7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89" name="Octagon 28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Diamond 28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Diamond 29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Diamond 29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8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85" name="Octagon 28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Diamond 28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Diamond 28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Diamond 28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9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81" name="Octagon 280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Diamond 281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Diamond 282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Diamond 283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5" name="Cloud 274"/>
            <p:cNvSpPr/>
            <p:nvPr/>
          </p:nvSpPr>
          <p:spPr>
            <a:xfrm rot="20928263" flipH="1">
              <a:off x="4568121" y="2522802"/>
              <a:ext cx="951566" cy="838236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Oval 275"/>
            <p:cNvSpPr/>
            <p:nvPr/>
          </p:nvSpPr>
          <p:spPr>
            <a:xfrm>
              <a:off x="4749384" y="2591792"/>
              <a:ext cx="537147" cy="38625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0" name="Group 320"/>
          <p:cNvGrpSpPr/>
          <p:nvPr/>
        </p:nvGrpSpPr>
        <p:grpSpPr>
          <a:xfrm flipH="1">
            <a:off x="1447800" y="3581400"/>
            <a:ext cx="1222033" cy="2822342"/>
            <a:chOff x="1608549" y="551678"/>
            <a:chExt cx="2658651" cy="6140279"/>
          </a:xfrm>
        </p:grpSpPr>
        <p:grpSp>
          <p:nvGrpSpPr>
            <p:cNvPr id="321" name="Group 116"/>
            <p:cNvGrpSpPr/>
            <p:nvPr/>
          </p:nvGrpSpPr>
          <p:grpSpPr>
            <a:xfrm rot="2256287">
              <a:off x="2220555" y="5960562"/>
              <a:ext cx="793231" cy="731395"/>
              <a:chOff x="5400719" y="4152900"/>
              <a:chExt cx="1008064" cy="1276992"/>
            </a:xfrm>
          </p:grpSpPr>
          <p:sp>
            <p:nvSpPr>
              <p:cNvPr id="447" name="Oval 446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Flowchart: Delay 447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3" name="Oval 322"/>
            <p:cNvSpPr/>
            <p:nvPr/>
          </p:nvSpPr>
          <p:spPr>
            <a:xfrm rot="1303158">
              <a:off x="1608549" y="4106778"/>
              <a:ext cx="555583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>
              <a:off x="3733800" y="4114800"/>
              <a:ext cx="533400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oup 115"/>
            <p:cNvGrpSpPr/>
            <p:nvPr/>
          </p:nvGrpSpPr>
          <p:grpSpPr>
            <a:xfrm>
              <a:off x="3048000" y="5943600"/>
              <a:ext cx="830705" cy="731395"/>
              <a:chOff x="5400719" y="4152900"/>
              <a:chExt cx="1008064" cy="1276992"/>
            </a:xfrm>
          </p:grpSpPr>
          <p:sp>
            <p:nvSpPr>
              <p:cNvPr id="444" name="Oval 112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Flowchart: Delay 113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6" name="Trapezoid 325"/>
            <p:cNvSpPr/>
            <p:nvPr/>
          </p:nvSpPr>
          <p:spPr>
            <a:xfrm>
              <a:off x="2209800" y="3124200"/>
              <a:ext cx="1676400" cy="3124200"/>
            </a:xfrm>
            <a:prstGeom prst="trapezoid">
              <a:avLst>
                <a:gd name="adj" fmla="val 12481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Trapezoid 326"/>
            <p:cNvSpPr/>
            <p:nvPr/>
          </p:nvSpPr>
          <p:spPr>
            <a:xfrm rot="20482973">
              <a:off x="3283974" y="2582959"/>
              <a:ext cx="769496" cy="2081836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rapezoid 327"/>
            <p:cNvSpPr/>
            <p:nvPr/>
          </p:nvSpPr>
          <p:spPr>
            <a:xfrm rot="1324899">
              <a:off x="1935381" y="2583131"/>
              <a:ext cx="769496" cy="2075150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Trapezoid 328"/>
            <p:cNvSpPr/>
            <p:nvPr/>
          </p:nvSpPr>
          <p:spPr>
            <a:xfrm>
              <a:off x="2202304" y="2498359"/>
              <a:ext cx="1676400" cy="3124200"/>
            </a:xfrm>
            <a:prstGeom prst="trapezoid">
              <a:avLst>
                <a:gd name="adj" fmla="val 19634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Isosceles Triangle 329"/>
            <p:cNvSpPr/>
            <p:nvPr/>
          </p:nvSpPr>
          <p:spPr>
            <a:xfrm rot="10800000">
              <a:off x="2590800" y="2514600"/>
              <a:ext cx="990600" cy="1600200"/>
            </a:xfrm>
            <a:prstGeom prst="triangle">
              <a:avLst>
                <a:gd name="adj" fmla="val 5454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Rectangle 330"/>
            <p:cNvSpPr/>
            <p:nvPr/>
          </p:nvSpPr>
          <p:spPr>
            <a:xfrm rot="21023553">
              <a:off x="3528765" y="2521457"/>
              <a:ext cx="153737" cy="1540777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ectangle 331"/>
            <p:cNvSpPr/>
            <p:nvPr/>
          </p:nvSpPr>
          <p:spPr>
            <a:xfrm rot="955511">
              <a:off x="2186114" y="2515424"/>
              <a:ext cx="298458" cy="2090821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5" name="Group 111"/>
            <p:cNvGrpSpPr/>
            <p:nvPr/>
          </p:nvGrpSpPr>
          <p:grpSpPr>
            <a:xfrm>
              <a:off x="2209800" y="5715000"/>
              <a:ext cx="1570042" cy="403485"/>
              <a:chOff x="5181600" y="4648200"/>
              <a:chExt cx="3810000" cy="1066800"/>
            </a:xfrm>
          </p:grpSpPr>
          <p:grpSp>
            <p:nvGrpSpPr>
              <p:cNvPr id="333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42" name="Lightning Bolt 99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Lightning Bolt 10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4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40" name="Lightning Bolt 10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Lightning Bolt 10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5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38" name="Lightning Bolt 437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Lightning Bolt 438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6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36" name="Lightning Bolt 435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Lightning Bolt 436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7" name="Group 122"/>
            <p:cNvGrpSpPr/>
            <p:nvPr/>
          </p:nvGrpSpPr>
          <p:grpSpPr>
            <a:xfrm rot="16993735">
              <a:off x="2562814" y="3428014"/>
              <a:ext cx="1570042" cy="403485"/>
              <a:chOff x="5181600" y="4648200"/>
              <a:chExt cx="3810000" cy="1066800"/>
            </a:xfrm>
          </p:grpSpPr>
          <p:grpSp>
            <p:nvGrpSpPr>
              <p:cNvPr id="339" name="Group 419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30" name="Lightning Bolt 429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Lightning Bolt 43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0" name="Group 420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28" name="Lightning Bolt 427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Lightning Bolt 428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1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26" name="Lightning Bolt 425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Lightning Bolt 426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5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24" name="Lightning Bolt 42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Lightning Bolt 42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6" name="Group 135"/>
            <p:cNvGrpSpPr/>
            <p:nvPr/>
          </p:nvGrpSpPr>
          <p:grpSpPr>
            <a:xfrm rot="4606265" flipH="1">
              <a:off x="1953215" y="3504215"/>
              <a:ext cx="1570042" cy="403485"/>
              <a:chOff x="5181600" y="4648200"/>
              <a:chExt cx="3810000" cy="1066800"/>
            </a:xfrm>
          </p:grpSpPr>
          <p:grpSp>
            <p:nvGrpSpPr>
              <p:cNvPr id="360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18" name="Lightning Bolt 417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Lightning Bolt 418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1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16" name="Lightning Bolt 415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Lightning Bolt 416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14" name="Lightning Bolt 41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Lightning Bolt 41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12" name="Lightning Bolt 411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Lightning Bolt 412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2" name="Group 97"/>
            <p:cNvGrpSpPr/>
            <p:nvPr/>
          </p:nvGrpSpPr>
          <p:grpSpPr>
            <a:xfrm>
              <a:off x="1937478" y="551678"/>
              <a:ext cx="2177321" cy="2937283"/>
              <a:chOff x="2147482" y="762000"/>
              <a:chExt cx="1748368" cy="2503339"/>
            </a:xfrm>
          </p:grpSpPr>
          <p:grpSp>
            <p:nvGrpSpPr>
              <p:cNvPr id="393" name="Group 19"/>
              <p:cNvGrpSpPr/>
              <p:nvPr/>
            </p:nvGrpSpPr>
            <p:grpSpPr>
              <a:xfrm rot="5014661">
                <a:off x="2745812" y="1606459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408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401" name="Moon 2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Moon 30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Moon 31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Moon 32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Moon 33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Moon 34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Oval 35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9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394" name="Moon 2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38" name="Oval 337"/>
              <p:cNvSpPr/>
              <p:nvPr/>
            </p:nvSpPr>
            <p:spPr>
              <a:xfrm>
                <a:off x="2514600" y="914400"/>
                <a:ext cx="11430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0" name="Group 18"/>
              <p:cNvGrpSpPr/>
              <p:nvPr/>
            </p:nvGrpSpPr>
            <p:grpSpPr>
              <a:xfrm>
                <a:off x="2438400" y="762000"/>
                <a:ext cx="1219200" cy="887957"/>
                <a:chOff x="4850118" y="788842"/>
                <a:chExt cx="2160282" cy="1573358"/>
              </a:xfrm>
            </p:grpSpPr>
            <p:grpSp>
              <p:nvGrpSpPr>
                <p:cNvPr id="411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385" name="Moon 384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Moon 385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8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9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0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378" name="Moon 377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1" name="Group 53"/>
              <p:cNvGrpSpPr/>
              <p:nvPr/>
            </p:nvGrpSpPr>
            <p:grpSpPr>
              <a:xfrm rot="16585339" flipH="1">
                <a:off x="1650223" y="1671600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422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369" name="Moon 368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0" name="Moon 369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" name="Moon 370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Moon 371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Moon 372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4" name="Moon 373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Oval 374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3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362" name="Moon 361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2" name="Group 70"/>
              <p:cNvGrpSpPr/>
              <p:nvPr/>
            </p:nvGrpSpPr>
            <p:grpSpPr>
              <a:xfrm>
                <a:off x="2743200" y="2133600"/>
                <a:ext cx="762000" cy="1131739"/>
                <a:chOff x="4850118" y="864958"/>
                <a:chExt cx="2160282" cy="1497242"/>
              </a:xfrm>
            </p:grpSpPr>
            <p:grpSp>
              <p:nvGrpSpPr>
                <p:cNvPr id="433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353" name="Moon 35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Moon 353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Moon 354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Moon 355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Moon 356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Moon 357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Oval 358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4" name="Group 9"/>
                <p:cNvGrpSpPr/>
                <p:nvPr/>
              </p:nvGrpSpPr>
              <p:grpSpPr>
                <a:xfrm>
                  <a:off x="4850118" y="864958"/>
                  <a:ext cx="2160282" cy="1421042"/>
                  <a:chOff x="4850118" y="864958"/>
                  <a:chExt cx="2160282" cy="1421042"/>
                </a:xfrm>
              </p:grpSpPr>
              <p:sp>
                <p:nvSpPr>
                  <p:cNvPr id="347" name="Moon 346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42" name="Oval 341"/>
              <p:cNvSpPr/>
              <p:nvPr/>
            </p:nvSpPr>
            <p:spPr>
              <a:xfrm>
                <a:off x="2362200" y="1143000"/>
                <a:ext cx="685800" cy="5334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Oval 342"/>
              <p:cNvSpPr/>
              <p:nvPr/>
            </p:nvSpPr>
            <p:spPr>
              <a:xfrm rot="3876775">
                <a:off x="3261925" y="1144484"/>
                <a:ext cx="533400" cy="3048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/>
              <p:cNvSpPr/>
              <p:nvPr/>
            </p:nvSpPr>
            <p:spPr>
              <a:xfrm>
                <a:off x="2964305" y="2322226"/>
                <a:ext cx="435964" cy="2523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35" name="Group 449"/>
          <p:cNvGrpSpPr/>
          <p:nvPr/>
        </p:nvGrpSpPr>
        <p:grpSpPr>
          <a:xfrm flipH="1">
            <a:off x="4343400" y="4114800"/>
            <a:ext cx="1143000" cy="2454414"/>
            <a:chOff x="4572000" y="840465"/>
            <a:chExt cx="2895600" cy="5636536"/>
          </a:xfrm>
        </p:grpSpPr>
        <p:sp>
          <p:nvSpPr>
            <p:cNvPr id="451" name="Cloud 450"/>
            <p:cNvSpPr/>
            <p:nvPr/>
          </p:nvSpPr>
          <p:spPr>
            <a:xfrm>
              <a:off x="6324600" y="2057400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Cloud 451"/>
            <p:cNvSpPr/>
            <p:nvPr/>
          </p:nvSpPr>
          <p:spPr>
            <a:xfrm>
              <a:off x="6324600" y="1371600"/>
              <a:ext cx="838200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Cloud 452"/>
            <p:cNvSpPr/>
            <p:nvPr/>
          </p:nvSpPr>
          <p:spPr>
            <a:xfrm rot="19357175">
              <a:off x="6033395" y="84046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Cloud 453"/>
            <p:cNvSpPr/>
            <p:nvPr/>
          </p:nvSpPr>
          <p:spPr>
            <a:xfrm rot="1400185">
              <a:off x="4957048" y="104723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Cloud 454"/>
            <p:cNvSpPr/>
            <p:nvPr/>
          </p:nvSpPr>
          <p:spPr>
            <a:xfrm>
              <a:off x="4661796" y="1901316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Oval 455"/>
            <p:cNvSpPr/>
            <p:nvPr/>
          </p:nvSpPr>
          <p:spPr>
            <a:xfrm rot="6128217">
              <a:off x="6205364" y="5910987"/>
              <a:ext cx="470136" cy="661891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Oval 456"/>
            <p:cNvSpPr/>
            <p:nvPr/>
          </p:nvSpPr>
          <p:spPr>
            <a:xfrm rot="4472555">
              <a:off x="5586502" y="5893306"/>
              <a:ext cx="430690" cy="695671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Trapezoid 457"/>
            <p:cNvSpPr/>
            <p:nvPr/>
          </p:nvSpPr>
          <p:spPr>
            <a:xfrm>
              <a:off x="5072474" y="3067919"/>
              <a:ext cx="2130646" cy="3117293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Trapezoid 458"/>
            <p:cNvSpPr/>
            <p:nvPr/>
          </p:nvSpPr>
          <p:spPr>
            <a:xfrm rot="610840">
              <a:off x="5266504" y="2973573"/>
              <a:ext cx="564425" cy="3176353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Oval 459"/>
            <p:cNvSpPr/>
            <p:nvPr/>
          </p:nvSpPr>
          <p:spPr>
            <a:xfrm rot="2901859">
              <a:off x="4757064" y="3975367"/>
              <a:ext cx="394172" cy="76429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Oval 460"/>
            <p:cNvSpPr/>
            <p:nvPr/>
          </p:nvSpPr>
          <p:spPr>
            <a:xfrm rot="20226769">
              <a:off x="6975913" y="4063040"/>
              <a:ext cx="491687" cy="60647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Trapezoid 461"/>
            <p:cNvSpPr/>
            <p:nvPr/>
          </p:nvSpPr>
          <p:spPr>
            <a:xfrm rot="1442139">
              <a:off x="4996538" y="2881630"/>
              <a:ext cx="594222" cy="1633314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Trapezoid 462"/>
            <p:cNvSpPr/>
            <p:nvPr/>
          </p:nvSpPr>
          <p:spPr>
            <a:xfrm rot="20249249">
              <a:off x="6617057" y="2883496"/>
              <a:ext cx="594222" cy="1633314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0" name="Group 41"/>
            <p:cNvGrpSpPr/>
            <p:nvPr/>
          </p:nvGrpSpPr>
          <p:grpSpPr>
            <a:xfrm>
              <a:off x="5399314" y="2813822"/>
              <a:ext cx="1541499" cy="3331040"/>
              <a:chOff x="6327583" y="3173375"/>
              <a:chExt cx="1142159" cy="1658222"/>
            </a:xfrm>
          </p:grpSpPr>
          <p:sp>
            <p:nvSpPr>
              <p:cNvPr id="469" name="Trapezoid 468"/>
              <p:cNvSpPr/>
              <p:nvPr/>
            </p:nvSpPr>
            <p:spPr>
              <a:xfrm rot="21277925">
                <a:off x="7051537" y="3250380"/>
                <a:ext cx="418205" cy="1581217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Moon 469"/>
              <p:cNvSpPr/>
              <p:nvPr/>
            </p:nvSpPr>
            <p:spPr>
              <a:xfrm rot="15844898">
                <a:off x="6498264" y="3033745"/>
                <a:ext cx="711340" cy="990600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" name="Moon 470"/>
              <p:cNvSpPr/>
              <p:nvPr/>
            </p:nvSpPr>
            <p:spPr>
              <a:xfrm rot="16400088">
                <a:off x="6556621" y="3146096"/>
                <a:ext cx="524331" cy="982407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Moon 471"/>
              <p:cNvSpPr/>
              <p:nvPr/>
            </p:nvSpPr>
            <p:spPr>
              <a:xfrm rot="16400088">
                <a:off x="6670250" y="3192443"/>
                <a:ext cx="298887" cy="970159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5" name="Oval 464"/>
            <p:cNvSpPr/>
            <p:nvPr/>
          </p:nvSpPr>
          <p:spPr>
            <a:xfrm>
              <a:off x="5286132" y="1321418"/>
              <a:ext cx="1557010" cy="20995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Cloud 465"/>
            <p:cNvSpPr/>
            <p:nvPr/>
          </p:nvSpPr>
          <p:spPr>
            <a:xfrm rot="17055069">
              <a:off x="5486752" y="70730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Cloud 466"/>
            <p:cNvSpPr/>
            <p:nvPr/>
          </p:nvSpPr>
          <p:spPr>
            <a:xfrm>
              <a:off x="5562600" y="2667000"/>
              <a:ext cx="1053204" cy="914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Oval 467"/>
            <p:cNvSpPr/>
            <p:nvPr/>
          </p:nvSpPr>
          <p:spPr>
            <a:xfrm>
              <a:off x="5791200" y="2819400"/>
              <a:ext cx="542926" cy="2960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4" name="Group 483"/>
          <p:cNvGrpSpPr/>
          <p:nvPr/>
        </p:nvGrpSpPr>
        <p:grpSpPr>
          <a:xfrm>
            <a:off x="228600" y="685800"/>
            <a:ext cx="1143000" cy="2133600"/>
            <a:chOff x="869243" y="304800"/>
            <a:chExt cx="3111707" cy="6095999"/>
          </a:xfrm>
        </p:grpSpPr>
        <p:sp>
          <p:nvSpPr>
            <p:cNvPr id="485" name="Cloud 484"/>
            <p:cNvSpPr/>
            <p:nvPr/>
          </p:nvSpPr>
          <p:spPr>
            <a:xfrm>
              <a:off x="2729163" y="879231"/>
              <a:ext cx="90437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Cloud 485"/>
            <p:cNvSpPr/>
            <p:nvPr/>
          </p:nvSpPr>
          <p:spPr>
            <a:xfrm rot="19357175">
              <a:off x="2414968" y="304800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Cloud 486"/>
            <p:cNvSpPr/>
            <p:nvPr/>
          </p:nvSpPr>
          <p:spPr>
            <a:xfrm rot="1400185">
              <a:off x="1253647" y="528425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Oval 487"/>
            <p:cNvSpPr/>
            <p:nvPr/>
          </p:nvSpPr>
          <p:spPr>
            <a:xfrm rot="6128217">
              <a:off x="2599910" y="5789497"/>
              <a:ext cx="508459" cy="714146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Oval 488"/>
            <p:cNvSpPr/>
            <p:nvPr/>
          </p:nvSpPr>
          <p:spPr>
            <a:xfrm rot="4472555">
              <a:off x="1932241" y="5770418"/>
              <a:ext cx="465798" cy="750592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Trapezoid 489"/>
            <p:cNvSpPr/>
            <p:nvPr/>
          </p:nvSpPr>
          <p:spPr>
            <a:xfrm>
              <a:off x="1378185" y="2713826"/>
              <a:ext cx="2298855" cy="3371400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Oval 490"/>
            <p:cNvSpPr/>
            <p:nvPr/>
          </p:nvSpPr>
          <p:spPr>
            <a:xfrm rot="2901859">
              <a:off x="1021687" y="3731146"/>
              <a:ext cx="519750" cy="8246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Oval 491"/>
            <p:cNvSpPr/>
            <p:nvPr/>
          </p:nvSpPr>
          <p:spPr>
            <a:xfrm rot="20226769">
              <a:off x="3383265" y="3887342"/>
              <a:ext cx="530504" cy="6559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Trapezoid 492"/>
            <p:cNvSpPr/>
            <p:nvPr/>
          </p:nvSpPr>
          <p:spPr>
            <a:xfrm rot="1442139">
              <a:off x="1296254" y="2512351"/>
              <a:ext cx="641134" cy="176645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Trapezoid 493"/>
            <p:cNvSpPr/>
            <p:nvPr/>
          </p:nvSpPr>
          <p:spPr>
            <a:xfrm rot="20249249">
              <a:off x="3044709" y="2514369"/>
              <a:ext cx="641134" cy="176645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Trapezoid 494"/>
            <p:cNvSpPr/>
            <p:nvPr/>
          </p:nvSpPr>
          <p:spPr>
            <a:xfrm rot="21277925">
              <a:off x="2785040" y="2606313"/>
              <a:ext cx="608984" cy="3435274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Moon 495"/>
            <p:cNvSpPr/>
            <p:nvPr/>
          </p:nvSpPr>
          <p:spPr>
            <a:xfrm rot="15844898">
              <a:off x="1724582" y="2490478"/>
              <a:ext cx="1545422" cy="1442498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Moon 496"/>
            <p:cNvSpPr/>
            <p:nvPr/>
          </p:nvSpPr>
          <p:spPr>
            <a:xfrm rot="16400088">
              <a:off x="1876544" y="2731632"/>
              <a:ext cx="1139136" cy="1430567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Moon 497"/>
            <p:cNvSpPr/>
            <p:nvPr/>
          </p:nvSpPr>
          <p:spPr>
            <a:xfrm rot="16400088">
              <a:off x="2122759" y="2827936"/>
              <a:ext cx="649347" cy="1412732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Oval 498"/>
            <p:cNvSpPr/>
            <p:nvPr/>
          </p:nvSpPr>
          <p:spPr>
            <a:xfrm>
              <a:off x="1608711" y="824958"/>
              <a:ext cx="1679932" cy="22706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Cloud 499"/>
            <p:cNvSpPr/>
            <p:nvPr/>
          </p:nvSpPr>
          <p:spPr>
            <a:xfrm rot="17055069">
              <a:off x="1823944" y="162547"/>
              <a:ext cx="1031674" cy="14798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Cloud 500"/>
            <p:cNvSpPr/>
            <p:nvPr/>
          </p:nvSpPr>
          <p:spPr>
            <a:xfrm>
              <a:off x="1907005" y="2280226"/>
              <a:ext cx="1136352" cy="98893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Oval 501"/>
            <p:cNvSpPr/>
            <p:nvPr/>
          </p:nvSpPr>
          <p:spPr>
            <a:xfrm>
              <a:off x="2153653" y="2445049"/>
              <a:ext cx="585789" cy="3202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Rectangle 502"/>
            <p:cNvSpPr/>
            <p:nvPr/>
          </p:nvSpPr>
          <p:spPr>
            <a:xfrm rot="21215670">
              <a:off x="2901344" y="5460467"/>
              <a:ext cx="564019" cy="25305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Rectangle 503"/>
            <p:cNvSpPr/>
            <p:nvPr/>
          </p:nvSpPr>
          <p:spPr>
            <a:xfrm rot="21215670">
              <a:off x="2907187" y="5038525"/>
              <a:ext cx="488987" cy="2799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Rectangle 504"/>
            <p:cNvSpPr/>
            <p:nvPr/>
          </p:nvSpPr>
          <p:spPr>
            <a:xfrm rot="21215670">
              <a:off x="2886751" y="4628571"/>
              <a:ext cx="475781" cy="21046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3" name="Group 34"/>
            <p:cNvGrpSpPr/>
            <p:nvPr/>
          </p:nvGrpSpPr>
          <p:grpSpPr>
            <a:xfrm>
              <a:off x="1371600" y="5486400"/>
              <a:ext cx="1611443" cy="590264"/>
              <a:chOff x="4343400" y="1905000"/>
              <a:chExt cx="2892972" cy="1143000"/>
            </a:xfrm>
            <a:solidFill>
              <a:srgbClr val="F3D497"/>
            </a:solidFill>
          </p:grpSpPr>
          <p:sp>
            <p:nvSpPr>
              <p:cNvPr id="513" name="Quad Arrow Callout 28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Quad Arrow Callout 29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Quad Arrow Callout 514"/>
              <p:cNvSpPr/>
              <p:nvPr/>
            </p:nvSpPr>
            <p:spPr>
              <a:xfrm>
                <a:off x="61722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4" name="Group 35"/>
            <p:cNvGrpSpPr/>
            <p:nvPr/>
          </p:nvGrpSpPr>
          <p:grpSpPr>
            <a:xfrm rot="19800181">
              <a:off x="3262405" y="3875651"/>
              <a:ext cx="718545" cy="321447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511" name="Quad Arrow Callout 510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" name="Quad Arrow Callout 511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5" name="Group 39"/>
            <p:cNvGrpSpPr/>
            <p:nvPr/>
          </p:nvGrpSpPr>
          <p:grpSpPr>
            <a:xfrm rot="1249093">
              <a:off x="955780" y="3864669"/>
              <a:ext cx="754699" cy="371495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509" name="Quad Arrow Callout 508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" name="Quad Arrow Callout 509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6" name="Group 515"/>
          <p:cNvGrpSpPr/>
          <p:nvPr/>
        </p:nvGrpSpPr>
        <p:grpSpPr>
          <a:xfrm>
            <a:off x="5410200" y="457200"/>
            <a:ext cx="1058037" cy="2362200"/>
            <a:chOff x="3733800" y="304800"/>
            <a:chExt cx="2819400" cy="6294664"/>
          </a:xfrm>
        </p:grpSpPr>
        <p:grpSp>
          <p:nvGrpSpPr>
            <p:cNvPr id="477" name="Group 115"/>
            <p:cNvGrpSpPr/>
            <p:nvPr/>
          </p:nvGrpSpPr>
          <p:grpSpPr>
            <a:xfrm>
              <a:off x="3733800" y="480624"/>
              <a:ext cx="2819400" cy="6118840"/>
              <a:chOff x="4343400" y="480624"/>
              <a:chExt cx="2819400" cy="6118840"/>
            </a:xfrm>
          </p:grpSpPr>
          <p:grpSp>
            <p:nvGrpSpPr>
              <p:cNvPr id="478" name="Group 47"/>
              <p:cNvGrpSpPr/>
              <p:nvPr/>
            </p:nvGrpSpPr>
            <p:grpSpPr>
              <a:xfrm rot="562843">
                <a:off x="5615811" y="5865129"/>
                <a:ext cx="656163" cy="734335"/>
                <a:chOff x="6106804" y="4039302"/>
                <a:chExt cx="666047" cy="774146"/>
              </a:xfrm>
            </p:grpSpPr>
            <p:sp>
              <p:nvSpPr>
                <p:cNvPr id="579" name="Oval 78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" name="Oval 579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" name="Oval 580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9" name="Group 47"/>
              <p:cNvGrpSpPr/>
              <p:nvPr/>
            </p:nvGrpSpPr>
            <p:grpSpPr>
              <a:xfrm rot="2613352">
                <a:off x="5054860" y="5790578"/>
                <a:ext cx="656163" cy="734335"/>
                <a:chOff x="6106804" y="4039302"/>
                <a:chExt cx="666047" cy="774146"/>
              </a:xfrm>
            </p:grpSpPr>
            <p:sp>
              <p:nvSpPr>
                <p:cNvPr id="576" name="Oval 75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" name="Oval 76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" name="Oval 77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0" name="Oval 529"/>
              <p:cNvSpPr/>
              <p:nvPr/>
            </p:nvSpPr>
            <p:spPr>
              <a:xfrm>
                <a:off x="6556093" y="3770974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Oval 530"/>
              <p:cNvSpPr/>
              <p:nvPr/>
            </p:nvSpPr>
            <p:spPr>
              <a:xfrm>
                <a:off x="4343400" y="3733056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" name="Trapezoid 531"/>
              <p:cNvSpPr/>
              <p:nvPr/>
            </p:nvSpPr>
            <p:spPr>
              <a:xfrm>
                <a:off x="4822118" y="1795678"/>
                <a:ext cx="1914880" cy="4239714"/>
              </a:xfrm>
              <a:prstGeom prst="trapezoid">
                <a:avLst>
                  <a:gd name="adj" fmla="val 20902"/>
                </a:avLst>
              </a:prstGeom>
              <a:solidFill>
                <a:srgbClr val="F4DA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3" name="Trapezoid 532"/>
              <p:cNvSpPr/>
              <p:nvPr/>
            </p:nvSpPr>
            <p:spPr>
              <a:xfrm rot="20431102">
                <a:off x="5850405" y="2228881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Trapezoid 533"/>
              <p:cNvSpPr/>
              <p:nvPr/>
            </p:nvSpPr>
            <p:spPr>
              <a:xfrm rot="1195734">
                <a:off x="4592689" y="2183852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Trapezoid 534"/>
              <p:cNvSpPr/>
              <p:nvPr/>
            </p:nvSpPr>
            <p:spPr>
              <a:xfrm>
                <a:off x="4852885" y="2045701"/>
                <a:ext cx="1801660" cy="3199337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Trapezoid 535"/>
              <p:cNvSpPr/>
              <p:nvPr/>
            </p:nvSpPr>
            <p:spPr>
              <a:xfrm rot="218695">
                <a:off x="4871960" y="2153889"/>
                <a:ext cx="813215" cy="316596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Trapezoid 536"/>
              <p:cNvSpPr/>
              <p:nvPr/>
            </p:nvSpPr>
            <p:spPr>
              <a:xfrm rot="21332773">
                <a:off x="5851670" y="2166584"/>
                <a:ext cx="813215" cy="315505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" name="Oval 537"/>
              <p:cNvSpPr/>
              <p:nvPr/>
            </p:nvSpPr>
            <p:spPr>
              <a:xfrm>
                <a:off x="5211002" y="1343032"/>
                <a:ext cx="1025125" cy="14088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" name="Oval 538"/>
              <p:cNvSpPr/>
              <p:nvPr/>
            </p:nvSpPr>
            <p:spPr>
              <a:xfrm>
                <a:off x="4957489" y="686576"/>
                <a:ext cx="1576453" cy="17347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Cloud 539"/>
              <p:cNvSpPr/>
              <p:nvPr/>
            </p:nvSpPr>
            <p:spPr>
              <a:xfrm>
                <a:off x="5257766" y="1915358"/>
                <a:ext cx="900830" cy="1132642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" name="Oval 540"/>
              <p:cNvSpPr/>
              <p:nvPr/>
            </p:nvSpPr>
            <p:spPr>
              <a:xfrm>
                <a:off x="5478051" y="2042146"/>
                <a:ext cx="403650" cy="28794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0" name="Group 87"/>
              <p:cNvGrpSpPr/>
              <p:nvPr/>
            </p:nvGrpSpPr>
            <p:grpSpPr>
              <a:xfrm rot="19865083" flipH="1">
                <a:off x="6048471" y="584063"/>
                <a:ext cx="569975" cy="1560581"/>
                <a:chOff x="7848600" y="914400"/>
                <a:chExt cx="5334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573" name="Moon 572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Moon 573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" name="Oval 574"/>
                <p:cNvSpPr/>
                <p:nvPr/>
              </p:nvSpPr>
              <p:spPr>
                <a:xfrm>
                  <a:off x="7869616" y="1066799"/>
                  <a:ext cx="381061" cy="1828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1" name="Group 86"/>
              <p:cNvGrpSpPr/>
              <p:nvPr/>
            </p:nvGrpSpPr>
            <p:grpSpPr>
              <a:xfrm rot="2107423">
                <a:off x="4808244" y="480624"/>
                <a:ext cx="651400" cy="1713554"/>
                <a:chOff x="7772400" y="914400"/>
                <a:chExt cx="6096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570" name="Moon 569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" name="Moon 570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" name="Oval 571"/>
                <p:cNvSpPr/>
                <p:nvPr/>
              </p:nvSpPr>
              <p:spPr>
                <a:xfrm>
                  <a:off x="7772400" y="1066799"/>
                  <a:ext cx="512938" cy="1964257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2" name="Group 89"/>
              <p:cNvGrpSpPr/>
              <p:nvPr/>
            </p:nvGrpSpPr>
            <p:grpSpPr>
              <a:xfrm rot="5774476">
                <a:off x="4190430" y="381057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483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68" name="Quad Arrow Callout 567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9" name="Cross 568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4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66" name="Quad Arrow Callout 565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7" name="Cross 566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6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64" name="Quad Arrow Callout 563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5" name="Cross 564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7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62" name="Quad Arrow Callout 56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3" name="Cross 56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8" name="Group 102"/>
              <p:cNvGrpSpPr/>
              <p:nvPr/>
            </p:nvGrpSpPr>
            <p:grpSpPr>
              <a:xfrm rot="5158791">
                <a:off x="5223503" y="376560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516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56" name="Quad Arrow Callout 555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Cross 556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7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54" name="Quad Arrow Callout 553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5" name="Cross 554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8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52" name="Quad Arrow Callout 55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3" name="Cross 55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1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50" name="Quad Arrow Callout 549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1" name="Cross 550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528" name="Group 117"/>
            <p:cNvGrpSpPr/>
            <p:nvPr/>
          </p:nvGrpSpPr>
          <p:grpSpPr>
            <a:xfrm flipH="1">
              <a:off x="4038600" y="304800"/>
              <a:ext cx="1905000" cy="2362200"/>
              <a:chOff x="7086307" y="108779"/>
              <a:chExt cx="1617730" cy="2051101"/>
            </a:xfrm>
            <a:solidFill>
              <a:srgbClr val="E0C13C"/>
            </a:solidFill>
          </p:grpSpPr>
          <p:sp>
            <p:nvSpPr>
              <p:cNvPr id="519" name="Rounded Rectangle 518"/>
              <p:cNvSpPr/>
              <p:nvPr/>
            </p:nvSpPr>
            <p:spPr>
              <a:xfrm rot="4035056">
                <a:off x="7847283" y="1226925"/>
                <a:ext cx="1427825" cy="285683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ounded Rectangle 519"/>
              <p:cNvSpPr/>
              <p:nvPr/>
            </p:nvSpPr>
            <p:spPr>
              <a:xfrm rot="4845266">
                <a:off x="7771081" y="1303126"/>
                <a:ext cx="1427825" cy="285683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9" name="Group 45"/>
              <p:cNvGrpSpPr/>
              <p:nvPr/>
            </p:nvGrpSpPr>
            <p:grpSpPr>
              <a:xfrm rot="21037220">
                <a:off x="7086307" y="108779"/>
                <a:ext cx="1447800" cy="1376021"/>
                <a:chOff x="6723417" y="1711953"/>
                <a:chExt cx="1882250" cy="1770839"/>
              </a:xfrm>
              <a:grpFill/>
            </p:grpSpPr>
            <p:sp>
              <p:nvSpPr>
                <p:cNvPr id="522" name="Chord 521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" name="Chord 522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" name="Moon 523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Rounded Rectangle 524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Rounded Rectangle 525"/>
                <p:cNvSpPr/>
                <p:nvPr/>
              </p:nvSpPr>
              <p:spPr>
                <a:xfrm rot="551536">
                  <a:off x="6786732" y="2500103"/>
                  <a:ext cx="1742735" cy="201855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Rounded Rectangle 526"/>
                <p:cNvSpPr/>
                <p:nvPr/>
              </p:nvSpPr>
              <p:spPr>
                <a:xfrm rot="744974">
                  <a:off x="6723417" y="2252661"/>
                  <a:ext cx="1856281" cy="367653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640" name="TextBox 639"/>
          <p:cNvSpPr txBox="1"/>
          <p:nvPr/>
        </p:nvSpPr>
        <p:spPr>
          <a:xfrm>
            <a:off x="3429000" y="3048000"/>
            <a:ext cx="6096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Peter</a:t>
            </a:r>
            <a:endParaRPr lang="en-US" sz="1400" dirty="0"/>
          </a:p>
        </p:txBody>
      </p:sp>
      <p:sp>
        <p:nvSpPr>
          <p:cNvPr id="641" name="TextBox 640"/>
          <p:cNvSpPr txBox="1"/>
          <p:nvPr/>
        </p:nvSpPr>
        <p:spPr>
          <a:xfrm>
            <a:off x="7467600" y="6324600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Andrew</a:t>
            </a:r>
            <a:endParaRPr lang="en-US" sz="1400" dirty="0"/>
          </a:p>
        </p:txBody>
      </p:sp>
      <p:sp>
        <p:nvSpPr>
          <p:cNvPr id="642" name="TextBox 641"/>
          <p:cNvSpPr txBox="1"/>
          <p:nvPr/>
        </p:nvSpPr>
        <p:spPr>
          <a:xfrm>
            <a:off x="7162800" y="3200400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James</a:t>
            </a:r>
            <a:endParaRPr lang="en-US" sz="1400" dirty="0"/>
          </a:p>
        </p:txBody>
      </p:sp>
      <p:sp>
        <p:nvSpPr>
          <p:cNvPr id="643" name="TextBox 642"/>
          <p:cNvSpPr txBox="1"/>
          <p:nvPr/>
        </p:nvSpPr>
        <p:spPr>
          <a:xfrm>
            <a:off x="5791200" y="2895600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Simon</a:t>
            </a:r>
            <a:endParaRPr lang="en-US" sz="1400" dirty="0"/>
          </a:p>
        </p:txBody>
      </p:sp>
      <p:sp>
        <p:nvSpPr>
          <p:cNvPr id="644" name="TextBox 643"/>
          <p:cNvSpPr txBox="1"/>
          <p:nvPr/>
        </p:nvSpPr>
        <p:spPr>
          <a:xfrm>
            <a:off x="1752600" y="2895600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John </a:t>
            </a:r>
            <a:endParaRPr lang="en-US" sz="1400" dirty="0"/>
          </a:p>
        </p:txBody>
      </p:sp>
      <p:sp>
        <p:nvSpPr>
          <p:cNvPr id="645" name="TextBox 644"/>
          <p:cNvSpPr txBox="1"/>
          <p:nvPr/>
        </p:nvSpPr>
        <p:spPr>
          <a:xfrm>
            <a:off x="304800" y="6096000"/>
            <a:ext cx="914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Matthew</a:t>
            </a:r>
          </a:p>
          <a:p>
            <a:r>
              <a:rPr lang="en-US" sz="1400" dirty="0" smtClean="0"/>
              <a:t> </a:t>
            </a:r>
            <a:endParaRPr lang="en-US" sz="1400" dirty="0"/>
          </a:p>
        </p:txBody>
      </p:sp>
      <p:sp>
        <p:nvSpPr>
          <p:cNvPr id="646" name="TextBox 645"/>
          <p:cNvSpPr txBox="1"/>
          <p:nvPr/>
        </p:nvSpPr>
        <p:spPr>
          <a:xfrm>
            <a:off x="1524000" y="6550223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Judas  </a:t>
            </a:r>
            <a:endParaRPr lang="en-US" sz="1400" dirty="0"/>
          </a:p>
        </p:txBody>
      </p:sp>
      <p:sp>
        <p:nvSpPr>
          <p:cNvPr id="647" name="TextBox 646"/>
          <p:cNvSpPr txBox="1"/>
          <p:nvPr/>
        </p:nvSpPr>
        <p:spPr>
          <a:xfrm>
            <a:off x="5181600" y="6550223"/>
            <a:ext cx="10668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Nathanial  </a:t>
            </a:r>
            <a:endParaRPr lang="en-US" sz="1400" dirty="0"/>
          </a:p>
        </p:txBody>
      </p:sp>
      <p:sp>
        <p:nvSpPr>
          <p:cNvPr id="648" name="TextBox 647"/>
          <p:cNvSpPr txBox="1"/>
          <p:nvPr/>
        </p:nvSpPr>
        <p:spPr>
          <a:xfrm>
            <a:off x="457200" y="2895600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Thomas  </a:t>
            </a:r>
            <a:endParaRPr lang="en-US" sz="1400" dirty="0"/>
          </a:p>
        </p:txBody>
      </p:sp>
      <p:sp>
        <p:nvSpPr>
          <p:cNvPr id="649" name="TextBox 648"/>
          <p:cNvSpPr txBox="1"/>
          <p:nvPr/>
        </p:nvSpPr>
        <p:spPr>
          <a:xfrm>
            <a:off x="4191000" y="3733800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Philip  </a:t>
            </a:r>
            <a:endParaRPr lang="en-US" sz="1400" dirty="0"/>
          </a:p>
        </p:txBody>
      </p:sp>
      <p:sp>
        <p:nvSpPr>
          <p:cNvPr id="650" name="TextBox 649"/>
          <p:cNvSpPr txBox="1"/>
          <p:nvPr/>
        </p:nvSpPr>
        <p:spPr>
          <a:xfrm>
            <a:off x="2971800" y="6400800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James   </a:t>
            </a:r>
            <a:endParaRPr lang="en-US" sz="1400" dirty="0"/>
          </a:p>
        </p:txBody>
      </p:sp>
      <p:sp>
        <p:nvSpPr>
          <p:cNvPr id="651" name="TextBox 650"/>
          <p:cNvSpPr txBox="1"/>
          <p:nvPr/>
        </p:nvSpPr>
        <p:spPr>
          <a:xfrm>
            <a:off x="5943600" y="6096000"/>
            <a:ext cx="76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Jude  </a:t>
            </a:r>
            <a:endParaRPr lang="en-US" sz="1400" dirty="0"/>
          </a:p>
        </p:txBody>
      </p:sp>
      <p:grpSp>
        <p:nvGrpSpPr>
          <p:cNvPr id="652" name="Group 651"/>
          <p:cNvGrpSpPr/>
          <p:nvPr/>
        </p:nvGrpSpPr>
        <p:grpSpPr>
          <a:xfrm>
            <a:off x="4267200" y="1295400"/>
            <a:ext cx="1219200" cy="2438400"/>
            <a:chOff x="5530228" y="533400"/>
            <a:chExt cx="2913593" cy="5825482"/>
          </a:xfrm>
        </p:grpSpPr>
        <p:sp>
          <p:nvSpPr>
            <p:cNvPr id="653" name="Oval 652"/>
            <p:cNvSpPr/>
            <p:nvPr/>
          </p:nvSpPr>
          <p:spPr>
            <a:xfrm rot="3646842">
              <a:off x="6888472" y="5751381"/>
              <a:ext cx="721837" cy="493165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Oval 653"/>
            <p:cNvSpPr/>
            <p:nvPr/>
          </p:nvSpPr>
          <p:spPr>
            <a:xfrm rot="6922285">
              <a:off x="6341129" y="5747781"/>
              <a:ext cx="721837" cy="493165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Cloud 654"/>
            <p:cNvSpPr/>
            <p:nvPr/>
          </p:nvSpPr>
          <p:spPr>
            <a:xfrm rot="21304292">
              <a:off x="7077564" y="635545"/>
              <a:ext cx="851179" cy="1600200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Cloud 655"/>
            <p:cNvSpPr/>
            <p:nvPr/>
          </p:nvSpPr>
          <p:spPr>
            <a:xfrm>
              <a:off x="5943600" y="609600"/>
              <a:ext cx="838200" cy="1600200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Oval 656"/>
            <p:cNvSpPr/>
            <p:nvPr/>
          </p:nvSpPr>
          <p:spPr>
            <a:xfrm rot="3770880">
              <a:off x="7070836" y="5264272"/>
              <a:ext cx="808545" cy="4585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Oval 657"/>
            <p:cNvSpPr/>
            <p:nvPr/>
          </p:nvSpPr>
          <p:spPr>
            <a:xfrm rot="2706969">
              <a:off x="7764685" y="3688349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Oval 658"/>
            <p:cNvSpPr/>
            <p:nvPr/>
          </p:nvSpPr>
          <p:spPr>
            <a:xfrm rot="6922285">
              <a:off x="5426729" y="3690382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Flowchart: Manual Operation 659"/>
            <p:cNvSpPr/>
            <p:nvPr/>
          </p:nvSpPr>
          <p:spPr>
            <a:xfrm rot="9035457">
              <a:off x="7363195" y="2440633"/>
              <a:ext cx="748064" cy="1633234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1" name="Flowchart: Manual Operation 660"/>
            <p:cNvSpPr/>
            <p:nvPr/>
          </p:nvSpPr>
          <p:spPr>
            <a:xfrm rot="12441478">
              <a:off x="5826095" y="2441228"/>
              <a:ext cx="748064" cy="166045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2" name="Flowchart: Manual Operation 661"/>
            <p:cNvSpPr/>
            <p:nvPr/>
          </p:nvSpPr>
          <p:spPr>
            <a:xfrm rot="10800000">
              <a:off x="6054729" y="2438400"/>
              <a:ext cx="1815561" cy="35052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3" name="Hexagon 662"/>
            <p:cNvSpPr/>
            <p:nvPr/>
          </p:nvSpPr>
          <p:spPr>
            <a:xfrm>
              <a:off x="6753026" y="775761"/>
              <a:ext cx="418976" cy="363541"/>
            </a:xfrm>
            <a:prstGeom prst="hexagon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4" name="Rounded Rectangle 663"/>
            <p:cNvSpPr/>
            <p:nvPr/>
          </p:nvSpPr>
          <p:spPr>
            <a:xfrm>
              <a:off x="6215264" y="4267201"/>
              <a:ext cx="1522203" cy="304800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5" name="Oval 664"/>
            <p:cNvSpPr/>
            <p:nvPr/>
          </p:nvSpPr>
          <p:spPr>
            <a:xfrm>
              <a:off x="6553200" y="1752600"/>
              <a:ext cx="770700" cy="14024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6" name="Oval 665"/>
            <p:cNvSpPr/>
            <p:nvPr/>
          </p:nvSpPr>
          <p:spPr>
            <a:xfrm>
              <a:off x="6194392" y="533400"/>
              <a:ext cx="1536244" cy="23024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7" name="Cloud 666"/>
            <p:cNvSpPr/>
            <p:nvPr/>
          </p:nvSpPr>
          <p:spPr>
            <a:xfrm>
              <a:off x="6580996" y="2088015"/>
              <a:ext cx="762000" cy="1371601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8" name="Rounded Rectangle 667"/>
            <p:cNvSpPr/>
            <p:nvPr/>
          </p:nvSpPr>
          <p:spPr>
            <a:xfrm>
              <a:off x="6054733" y="775761"/>
              <a:ext cx="1815561" cy="363541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9" name="Oval 668"/>
            <p:cNvSpPr/>
            <p:nvPr/>
          </p:nvSpPr>
          <p:spPr>
            <a:xfrm>
              <a:off x="6750136" y="2270911"/>
              <a:ext cx="437067" cy="306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0" name="Wave 669"/>
            <p:cNvSpPr/>
            <p:nvPr/>
          </p:nvSpPr>
          <p:spPr>
            <a:xfrm rot="16200000">
              <a:off x="6705600" y="4952999"/>
              <a:ext cx="1219200" cy="304800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1" name="Wave 670"/>
            <p:cNvSpPr/>
            <p:nvPr/>
          </p:nvSpPr>
          <p:spPr>
            <a:xfrm rot="15242885">
              <a:off x="6768063" y="4889830"/>
              <a:ext cx="1322876" cy="414678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2" name="Rounded Rectangle 671"/>
            <p:cNvSpPr/>
            <p:nvPr/>
          </p:nvSpPr>
          <p:spPr>
            <a:xfrm>
              <a:off x="7086600" y="4191000"/>
              <a:ext cx="414136" cy="381000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3" name="Group 164"/>
            <p:cNvGrpSpPr/>
            <p:nvPr/>
          </p:nvGrpSpPr>
          <p:grpSpPr>
            <a:xfrm>
              <a:off x="6005384" y="776416"/>
              <a:ext cx="1828800" cy="372763"/>
              <a:chOff x="4343400" y="5863281"/>
              <a:chExt cx="2286000" cy="844379"/>
            </a:xfrm>
          </p:grpSpPr>
          <p:grpSp>
            <p:nvGrpSpPr>
              <p:cNvPr id="702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707" name="Quad Arrow Callout 706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" name="Quad Arrow Callout 707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" name="Quad Arrow Callout 708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" name="Quad Arrow Callout 709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11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712" name="Isosceles Triangle 711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3" name="Isosceles Triangle 712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4" name="Isosceles Triangle 713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03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704" name="Isosceles Triangle 703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" name="Isosceles Triangle 704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" name="Isosceles Triangle 705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74" name="Group 165"/>
            <p:cNvGrpSpPr/>
            <p:nvPr/>
          </p:nvGrpSpPr>
          <p:grpSpPr>
            <a:xfrm rot="1889829">
              <a:off x="5530228" y="3667624"/>
              <a:ext cx="726889" cy="372763"/>
              <a:chOff x="4343400" y="5863281"/>
              <a:chExt cx="2286000" cy="844379"/>
            </a:xfrm>
          </p:grpSpPr>
          <p:grpSp>
            <p:nvGrpSpPr>
              <p:cNvPr id="689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694" name="Quad Arrow Callout 693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Quad Arrow Callout 694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" name="Quad Arrow Callout 695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" name="Quad Arrow Callout 696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98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699" name="Isosceles Triangle 698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0" name="Isosceles Triangle 699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" name="Isosceles Triangle 700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90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691" name="Isosceles Triangle 690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" name="Isosceles Triangle 691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" name="Isosceles Triangle 692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75" name="Group 179"/>
            <p:cNvGrpSpPr/>
            <p:nvPr/>
          </p:nvGrpSpPr>
          <p:grpSpPr>
            <a:xfrm rot="19648799">
              <a:off x="7716932" y="3633804"/>
              <a:ext cx="726889" cy="372763"/>
              <a:chOff x="4343400" y="5863281"/>
              <a:chExt cx="2286000" cy="844379"/>
            </a:xfrm>
          </p:grpSpPr>
          <p:grpSp>
            <p:nvGrpSpPr>
              <p:cNvPr id="676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681" name="Quad Arrow Callout 680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" name="Quad Arrow Callout 681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" name="Quad Arrow Callout 682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" name="Quad Arrow Callout 683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5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686" name="Isosceles Triangle 685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7" name="Isosceles Triangle 686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8" name="Isosceles Triangle 687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77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678" name="Isosceles Triangle 677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Isosceles Triangle 678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" name="Isosceles Triangle 679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1"/>
          <p:cNvGrpSpPr/>
          <p:nvPr/>
        </p:nvGrpSpPr>
        <p:grpSpPr>
          <a:xfrm>
            <a:off x="1600200" y="533400"/>
            <a:ext cx="1032162" cy="2241335"/>
            <a:chOff x="949038" y="838201"/>
            <a:chExt cx="2214084" cy="4807874"/>
          </a:xfrm>
        </p:grpSpPr>
        <p:sp>
          <p:nvSpPr>
            <p:cNvPr id="3" name="Oval 2"/>
            <p:cNvSpPr/>
            <p:nvPr/>
          </p:nvSpPr>
          <p:spPr>
            <a:xfrm rot="649721" flipH="1">
              <a:off x="2013362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649721" flipH="1">
              <a:off x="1403761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flipH="1">
              <a:off x="1295400" y="2438400"/>
              <a:ext cx="1554334" cy="2963662"/>
            </a:xfrm>
            <a:prstGeom prst="trapezoid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6724914" flipH="1">
              <a:off x="811957" y="3462930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3549535" flipH="1">
              <a:off x="2596757" y="3442199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217087" flipH="1">
              <a:off x="1145212" y="2348349"/>
              <a:ext cx="596675" cy="1301615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382913">
              <a:off x="2375775" y="2355258"/>
              <a:ext cx="649515" cy="1348794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 rot="671737">
              <a:off x="1015697" y="1253487"/>
              <a:ext cx="679260" cy="1461487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 rot="20706537">
              <a:off x="2386670" y="1320019"/>
              <a:ext cx="776452" cy="1335968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flipH="1">
              <a:off x="1330050" y="2294138"/>
              <a:ext cx="1443485" cy="2582662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 flipH="1">
              <a:off x="1811213" y="2514114"/>
              <a:ext cx="481162" cy="65992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6200000">
              <a:off x="1647905" y="409497"/>
              <a:ext cx="809896" cy="1667303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24"/>
            <p:cNvGrpSpPr/>
            <p:nvPr/>
          </p:nvGrpSpPr>
          <p:grpSpPr>
            <a:xfrm>
              <a:off x="1143000" y="2057400"/>
              <a:ext cx="1695267" cy="2438400"/>
              <a:chOff x="4553133" y="914400"/>
              <a:chExt cx="2152467" cy="3437344"/>
            </a:xfrm>
          </p:grpSpPr>
          <p:sp>
            <p:nvSpPr>
              <p:cNvPr id="81" name="Double Wave 23"/>
              <p:cNvSpPr/>
              <p:nvPr/>
            </p:nvSpPr>
            <p:spPr>
              <a:xfrm rot="16807465">
                <a:off x="3382792" y="2343203"/>
                <a:ext cx="3178882" cy="838200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" name="Group 16"/>
              <p:cNvGrpSpPr/>
              <p:nvPr/>
            </p:nvGrpSpPr>
            <p:grpSpPr>
              <a:xfrm>
                <a:off x="4724400" y="914400"/>
                <a:ext cx="1981200" cy="2070031"/>
                <a:chOff x="2624682" y="2226017"/>
                <a:chExt cx="1981200" cy="2070031"/>
              </a:xfrm>
              <a:solidFill>
                <a:srgbClr val="E0C13C"/>
              </a:solidFill>
            </p:grpSpPr>
            <p:sp>
              <p:nvSpPr>
                <p:cNvPr id="83" name="Pie 17"/>
                <p:cNvSpPr/>
                <p:nvPr/>
              </p:nvSpPr>
              <p:spPr>
                <a:xfrm rot="18695073">
                  <a:off x="2580266" y="2270433"/>
                  <a:ext cx="2070031" cy="1981200"/>
                </a:xfrm>
                <a:prstGeom prst="pi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8" name="Group 5"/>
                <p:cNvGrpSpPr/>
                <p:nvPr/>
              </p:nvGrpSpPr>
              <p:grpSpPr>
                <a:xfrm>
                  <a:off x="2743200" y="2438400"/>
                  <a:ext cx="1683225" cy="1529540"/>
                  <a:chOff x="2740938" y="2438400"/>
                  <a:chExt cx="1683225" cy="1529540"/>
                </a:xfrm>
                <a:grpFill/>
              </p:grpSpPr>
              <p:sp>
                <p:nvSpPr>
                  <p:cNvPr id="85" name="Moon 3"/>
                  <p:cNvSpPr/>
                  <p:nvPr/>
                </p:nvSpPr>
                <p:spPr>
                  <a:xfrm rot="16200000">
                    <a:off x="2905503" y="2449280"/>
                    <a:ext cx="1354095" cy="1683225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Moon 20"/>
                  <p:cNvSpPr/>
                  <p:nvPr/>
                </p:nvSpPr>
                <p:spPr>
                  <a:xfrm rot="16200000">
                    <a:off x="3009901" y="2171700"/>
                    <a:ext cx="1066800" cy="1600199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6" name="Oval 15"/>
            <p:cNvSpPr/>
            <p:nvPr/>
          </p:nvSpPr>
          <p:spPr>
            <a:xfrm flipH="1">
              <a:off x="1443324" y="974294"/>
              <a:ext cx="1330212" cy="164980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58"/>
            <p:cNvGrpSpPr/>
            <p:nvPr/>
          </p:nvGrpSpPr>
          <p:grpSpPr>
            <a:xfrm>
              <a:off x="1236689" y="4868055"/>
              <a:ext cx="1586459" cy="585867"/>
              <a:chOff x="3810000" y="1677648"/>
              <a:chExt cx="4705061" cy="1827552"/>
            </a:xfrm>
          </p:grpSpPr>
          <p:grpSp>
            <p:nvGrpSpPr>
              <p:cNvPr id="21" name="Group 37"/>
              <p:cNvGrpSpPr/>
              <p:nvPr/>
            </p:nvGrpSpPr>
            <p:grpSpPr>
              <a:xfrm>
                <a:off x="3810000" y="1828800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72" name="Half Frame 71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3" name="Half Frame 72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4" name="Half Frame 73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5" name="Half Frame 74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6" name="Donut 75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Diamond 79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38"/>
              <p:cNvGrpSpPr/>
              <p:nvPr/>
            </p:nvGrpSpPr>
            <p:grpSpPr>
              <a:xfrm>
                <a:off x="5314014" y="1757596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63" name="Half Frame 62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4" name="Half Frame 63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5" name="Half Frame 64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6" name="Half Frame 65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" name="Donut 66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8" name="Diamond 67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Diamond 68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Diamond 70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48"/>
              <p:cNvGrpSpPr/>
              <p:nvPr/>
            </p:nvGrpSpPr>
            <p:grpSpPr>
              <a:xfrm>
                <a:off x="6738077" y="1677648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54" name="Half Frame 53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" name="Half Frame 50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" name="Half Frame 51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" name="Half Frame 52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8" name="Donut 57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Diamond 60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1" name="Group 90"/>
            <p:cNvGrpSpPr/>
            <p:nvPr/>
          </p:nvGrpSpPr>
          <p:grpSpPr>
            <a:xfrm>
              <a:off x="1140502" y="1128010"/>
              <a:ext cx="1722619" cy="206116"/>
              <a:chOff x="3733800" y="723275"/>
              <a:chExt cx="1930420" cy="585867"/>
            </a:xfrm>
          </p:grpSpPr>
          <p:sp>
            <p:nvSpPr>
              <p:cNvPr id="19" name="Rounded Rectangle 15"/>
              <p:cNvSpPr/>
              <p:nvPr/>
            </p:nvSpPr>
            <p:spPr>
              <a:xfrm>
                <a:off x="3733800" y="762000"/>
                <a:ext cx="1930420" cy="533400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59"/>
              <p:cNvGrpSpPr/>
              <p:nvPr/>
            </p:nvGrpSpPr>
            <p:grpSpPr>
              <a:xfrm rot="228535">
                <a:off x="3889947" y="723275"/>
                <a:ext cx="1586459" cy="585867"/>
                <a:chOff x="3810000" y="1677648"/>
                <a:chExt cx="4705061" cy="1827552"/>
              </a:xfrm>
            </p:grpSpPr>
            <p:grpSp>
              <p:nvGrpSpPr>
                <p:cNvPr id="53" name="Group 37"/>
                <p:cNvGrpSpPr/>
                <p:nvPr/>
              </p:nvGrpSpPr>
              <p:grpSpPr>
                <a:xfrm>
                  <a:off x="3810000" y="1828800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42" name="Half Frame 41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" name="Half Frame 42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4" name="Half Frame 43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5" name="Half Frame 44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6" name="Donut 45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" name="Diamond 46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Diamond 47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Diamond 48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Diamond 49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" name="Group 38"/>
                <p:cNvGrpSpPr/>
                <p:nvPr/>
              </p:nvGrpSpPr>
              <p:grpSpPr>
                <a:xfrm>
                  <a:off x="5314014" y="1757596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33" name="Half Frame 32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" name="Half Frame 33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" name="Half Frame 34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" name="Half Frame 35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7" name="Donut 36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" name="Diamond 37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Diamond 38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Diamond 39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Diamond 40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" name="Group 48"/>
                <p:cNvGrpSpPr/>
                <p:nvPr/>
              </p:nvGrpSpPr>
              <p:grpSpPr>
                <a:xfrm>
                  <a:off x="6738077" y="1677648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24" name="Half Frame 23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" name="Half Frame 24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" name="Half Frame 25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" name="Half Frame 26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" name="Donut 27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" name="Diamond 28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Diamond 29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Diamond 30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Diamond 31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87" name="Group 120"/>
          <p:cNvGrpSpPr/>
          <p:nvPr/>
        </p:nvGrpSpPr>
        <p:grpSpPr>
          <a:xfrm>
            <a:off x="3276600" y="457200"/>
            <a:ext cx="1052207" cy="2430935"/>
            <a:chOff x="3962400" y="685800"/>
            <a:chExt cx="2514600" cy="4930345"/>
          </a:xfrm>
        </p:grpSpPr>
        <p:sp>
          <p:nvSpPr>
            <p:cNvPr id="88" name="Round Diagonal Corner Rectangle 87"/>
            <p:cNvSpPr/>
            <p:nvPr/>
          </p:nvSpPr>
          <p:spPr>
            <a:xfrm rot="12394047">
              <a:off x="5174471" y="963829"/>
              <a:ext cx="1124560" cy="173531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ound Diagonal Corner Rectangle 88"/>
            <p:cNvSpPr/>
            <p:nvPr/>
          </p:nvSpPr>
          <p:spPr>
            <a:xfrm rot="19994265" flipH="1">
              <a:off x="4129294" y="968533"/>
              <a:ext cx="1182280" cy="1868656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4461002" y="744036"/>
              <a:ext cx="1648917" cy="19094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1" name="Group 33"/>
            <p:cNvGrpSpPr/>
            <p:nvPr/>
          </p:nvGrpSpPr>
          <p:grpSpPr>
            <a:xfrm rot="2754858">
              <a:off x="4727425" y="4901111"/>
              <a:ext cx="483355" cy="946713"/>
              <a:chOff x="1676400" y="2133600"/>
              <a:chExt cx="1447800" cy="2088845"/>
            </a:xfrm>
          </p:grpSpPr>
          <p:sp>
            <p:nvSpPr>
              <p:cNvPr id="111" name="Oval 110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Moon 111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Moon 112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2" name="Group 45"/>
            <p:cNvGrpSpPr/>
            <p:nvPr/>
          </p:nvGrpSpPr>
          <p:grpSpPr>
            <a:xfrm rot="18845142" flipH="1">
              <a:off x="5215780" y="4792556"/>
              <a:ext cx="525679" cy="955158"/>
              <a:chOff x="1676400" y="2133600"/>
              <a:chExt cx="1447800" cy="2088845"/>
            </a:xfrm>
          </p:grpSpPr>
          <p:sp>
            <p:nvSpPr>
              <p:cNvPr id="108" name="Oval 107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Moon 108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Moon 109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49"/>
            <p:cNvGrpSpPr/>
            <p:nvPr/>
          </p:nvGrpSpPr>
          <p:grpSpPr>
            <a:xfrm>
              <a:off x="4082143" y="2546274"/>
              <a:ext cx="2394857" cy="2681378"/>
              <a:chOff x="4419600" y="2060454"/>
              <a:chExt cx="3045502" cy="4187946"/>
            </a:xfrm>
          </p:grpSpPr>
          <p:sp>
            <p:nvSpPr>
              <p:cNvPr id="99" name="Oval 98"/>
              <p:cNvSpPr/>
              <p:nvPr/>
            </p:nvSpPr>
            <p:spPr>
              <a:xfrm>
                <a:off x="6890479" y="3785016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4419600" y="3810000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rapezoid 100"/>
              <p:cNvSpPr/>
              <p:nvPr/>
            </p:nvSpPr>
            <p:spPr>
              <a:xfrm rot="20102191">
                <a:off x="6267526" y="2091421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101"/>
              <p:cNvSpPr/>
              <p:nvPr/>
            </p:nvSpPr>
            <p:spPr>
              <a:xfrm rot="1327004">
                <a:off x="4648115" y="2060454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102"/>
              <p:cNvSpPr/>
              <p:nvPr/>
            </p:nvSpPr>
            <p:spPr>
              <a:xfrm>
                <a:off x="4876800" y="2133600"/>
                <a:ext cx="2133600" cy="4114800"/>
              </a:xfrm>
              <a:prstGeom prst="trapezoid">
                <a:avLst/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Isosceles Triangle 103"/>
              <p:cNvSpPr/>
              <p:nvPr/>
            </p:nvSpPr>
            <p:spPr>
              <a:xfrm rot="10800000">
                <a:off x="5638800" y="2133600"/>
                <a:ext cx="609600" cy="762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5181600" y="4419600"/>
                <a:ext cx="1524000" cy="228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 rot="366654" flipH="1">
                <a:off x="4944218" y="2084003"/>
                <a:ext cx="706763" cy="387725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 rot="21233346">
                <a:off x="6224662" y="2067736"/>
                <a:ext cx="706763" cy="388657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94" name="Round Diagonal Corner Rectangle 93"/>
            <p:cNvSpPr/>
            <p:nvPr/>
          </p:nvSpPr>
          <p:spPr>
            <a:xfrm rot="14935407">
              <a:off x="4465826" y="651248"/>
              <a:ext cx="734112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ound Diagonal Corner Rectangle 94"/>
            <p:cNvSpPr/>
            <p:nvPr/>
          </p:nvSpPr>
          <p:spPr>
            <a:xfrm rot="18574207">
              <a:off x="5184411" y="589697"/>
              <a:ext cx="717800" cy="91000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 Diagonal Corner Rectangle 95"/>
            <p:cNvSpPr/>
            <p:nvPr/>
          </p:nvSpPr>
          <p:spPr>
            <a:xfrm rot="18574207">
              <a:off x="4795697" y="2024364"/>
              <a:ext cx="827266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4924270" y="2175277"/>
              <a:ext cx="561416" cy="3973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962400" y="1151957"/>
              <a:ext cx="2394857" cy="214510"/>
            </a:xfrm>
            <a:prstGeom prst="rect">
              <a:avLst/>
            </a:prstGeom>
            <a:solidFill>
              <a:srgbClr val="F1DE8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6705600" y="609601"/>
            <a:ext cx="1349906" cy="2590800"/>
            <a:chOff x="304800" y="466773"/>
            <a:chExt cx="2438400" cy="4679887"/>
          </a:xfrm>
        </p:grpSpPr>
        <p:sp>
          <p:nvSpPr>
            <p:cNvPr id="115" name="Cloud 114"/>
            <p:cNvSpPr/>
            <p:nvPr/>
          </p:nvSpPr>
          <p:spPr>
            <a:xfrm rot="1518698" flipH="1">
              <a:off x="696996" y="641895"/>
              <a:ext cx="1036027" cy="1814534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Cloud 115"/>
            <p:cNvSpPr/>
            <p:nvPr/>
          </p:nvSpPr>
          <p:spPr>
            <a:xfrm rot="20659987">
              <a:off x="1643959" y="617191"/>
              <a:ext cx="801666" cy="1823031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2243016" y="3074956"/>
              <a:ext cx="500184" cy="6892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>
              <a:off x="304800" y="2936552"/>
              <a:ext cx="500184" cy="764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2225333">
              <a:off x="1231250" y="4469525"/>
              <a:ext cx="392724" cy="6771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20622370">
              <a:off x="1676400" y="4504465"/>
              <a:ext cx="441568" cy="6009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 rot="1996156">
              <a:off x="472312" y="2060908"/>
              <a:ext cx="828604" cy="1425120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rot="2041752">
              <a:off x="596736" y="1887584"/>
              <a:ext cx="823712" cy="1289946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 rot="19870960">
              <a:off x="1838378" y="2064868"/>
              <a:ext cx="778308" cy="1425120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rapezoid 123"/>
            <p:cNvSpPr/>
            <p:nvPr/>
          </p:nvSpPr>
          <p:spPr>
            <a:xfrm rot="20036208">
              <a:off x="1686346" y="1909261"/>
              <a:ext cx="823712" cy="1289946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>
              <a:off x="992554" y="1946398"/>
              <a:ext cx="1187938" cy="2859016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>
              <a:off x="1321568" y="1720685"/>
              <a:ext cx="491984" cy="6018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 rot="21335299">
              <a:off x="1640514" y="1893719"/>
              <a:ext cx="573620" cy="2693877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Trapezoid 127"/>
            <p:cNvSpPr/>
            <p:nvPr/>
          </p:nvSpPr>
          <p:spPr>
            <a:xfrm rot="353417">
              <a:off x="978550" y="1870292"/>
              <a:ext cx="573620" cy="2736017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990600" y="533400"/>
              <a:ext cx="1189892" cy="15245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1474350" y="2246140"/>
              <a:ext cx="312616" cy="150474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Rectangle 130"/>
            <p:cNvSpPr/>
            <p:nvPr/>
          </p:nvSpPr>
          <p:spPr>
            <a:xfrm>
              <a:off x="1455960" y="3356998"/>
              <a:ext cx="312616" cy="150474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Cloud 2"/>
            <p:cNvSpPr/>
            <p:nvPr/>
          </p:nvSpPr>
          <p:spPr>
            <a:xfrm rot="15742615" flipH="1">
              <a:off x="1175578" y="95093"/>
              <a:ext cx="698768" cy="1442128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 rot="17832791">
              <a:off x="742237" y="902367"/>
              <a:ext cx="459771" cy="236128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rgbClr val="927B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7239000" y="3657600"/>
            <a:ext cx="990600" cy="2588907"/>
            <a:chOff x="3200399" y="228600"/>
            <a:chExt cx="2548824" cy="5462666"/>
          </a:xfrm>
        </p:grpSpPr>
        <p:grpSp>
          <p:nvGrpSpPr>
            <p:cNvPr id="135" name="Group 47"/>
            <p:cNvGrpSpPr/>
            <p:nvPr/>
          </p:nvGrpSpPr>
          <p:grpSpPr>
            <a:xfrm>
              <a:off x="4373404" y="5022623"/>
              <a:ext cx="569609" cy="668643"/>
              <a:chOff x="6106804" y="4039302"/>
              <a:chExt cx="666047" cy="774146"/>
            </a:xfrm>
          </p:grpSpPr>
          <p:sp>
            <p:nvSpPr>
              <p:cNvPr id="160" name="Oval 159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Oval 161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" name="Group 47"/>
            <p:cNvGrpSpPr/>
            <p:nvPr/>
          </p:nvGrpSpPr>
          <p:grpSpPr>
            <a:xfrm rot="2613352">
              <a:off x="3936594" y="4916461"/>
              <a:ext cx="569609" cy="668643"/>
              <a:chOff x="6106804" y="4039302"/>
              <a:chExt cx="666047" cy="774146"/>
            </a:xfrm>
          </p:grpSpPr>
          <p:sp>
            <p:nvSpPr>
              <p:cNvPr id="157" name="Oval 156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7" name="Rounded Rectangle 136"/>
            <p:cNvSpPr/>
            <p:nvPr/>
          </p:nvSpPr>
          <p:spPr>
            <a:xfrm>
              <a:off x="3721734" y="689307"/>
              <a:ext cx="1629173" cy="1184675"/>
            </a:xfrm>
            <a:prstGeom prst="roundRect">
              <a:avLst>
                <a:gd name="adj" fmla="val 31968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>
              <a:off x="5257800" y="3048000"/>
              <a:ext cx="491423" cy="7293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>
              <a:off x="3200399" y="3124201"/>
              <a:ext cx="457201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Trapezoid 139"/>
            <p:cNvSpPr/>
            <p:nvPr/>
          </p:nvSpPr>
          <p:spPr>
            <a:xfrm rot="20102191">
              <a:off x="4780762" y="1703283"/>
              <a:ext cx="847170" cy="182713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rapezoid 140"/>
            <p:cNvSpPr/>
            <p:nvPr/>
          </p:nvSpPr>
          <p:spPr>
            <a:xfrm rot="1327004">
              <a:off x="3395827" y="1676536"/>
              <a:ext cx="847170" cy="182713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>
              <a:off x="3591401" y="1739713"/>
              <a:ext cx="1824674" cy="355402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Isosceles Triangle 142"/>
            <p:cNvSpPr/>
            <p:nvPr/>
          </p:nvSpPr>
          <p:spPr>
            <a:xfrm rot="10800000">
              <a:off x="4243070" y="1739713"/>
              <a:ext cx="521335" cy="65815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rapezoid 143"/>
            <p:cNvSpPr/>
            <p:nvPr/>
          </p:nvSpPr>
          <p:spPr>
            <a:xfrm rot="366654" flipH="1">
              <a:off x="3645606" y="1696691"/>
              <a:ext cx="604430" cy="3413709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Trapezoid 144"/>
            <p:cNvSpPr/>
            <p:nvPr/>
          </p:nvSpPr>
          <p:spPr>
            <a:xfrm rot="21233346">
              <a:off x="4747840" y="1682627"/>
              <a:ext cx="604430" cy="3427064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6" name="Oval 145"/>
            <p:cNvSpPr/>
            <p:nvPr/>
          </p:nvSpPr>
          <p:spPr>
            <a:xfrm rot="662489">
              <a:off x="3722856" y="1826272"/>
              <a:ext cx="325835" cy="144849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 rot="20760750">
              <a:off x="4912984" y="1867240"/>
              <a:ext cx="325835" cy="14686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3917235" y="228600"/>
              <a:ext cx="1173005" cy="17111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ound Diagonal Corner Rectangle 148"/>
            <p:cNvSpPr/>
            <p:nvPr/>
          </p:nvSpPr>
          <p:spPr>
            <a:xfrm rot="17471203">
              <a:off x="3264704" y="890404"/>
              <a:ext cx="1306704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Round Diagonal Corner Rectangle 149"/>
            <p:cNvSpPr/>
            <p:nvPr/>
          </p:nvSpPr>
          <p:spPr>
            <a:xfrm rot="15759005" flipV="1">
              <a:off x="4495200" y="880545"/>
              <a:ext cx="1306221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Round Diagonal Corner Rectangle 150"/>
            <p:cNvSpPr/>
            <p:nvPr/>
          </p:nvSpPr>
          <p:spPr>
            <a:xfrm rot="21077723">
              <a:off x="4142751" y="417340"/>
              <a:ext cx="782003" cy="460707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Flowchart: Delay 151"/>
            <p:cNvSpPr/>
            <p:nvPr/>
          </p:nvSpPr>
          <p:spPr>
            <a:xfrm rot="16200000">
              <a:off x="4371459" y="-225624"/>
              <a:ext cx="394892" cy="1303339"/>
            </a:xfrm>
            <a:prstGeom prst="flowChartDelay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3657600" y="3429000"/>
              <a:ext cx="1676400" cy="2286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Wave 153"/>
            <p:cNvSpPr/>
            <p:nvPr/>
          </p:nvSpPr>
          <p:spPr>
            <a:xfrm rot="15210751">
              <a:off x="4724729" y="3843514"/>
              <a:ext cx="762000" cy="253453"/>
            </a:xfrm>
            <a:prstGeom prst="wav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Wave 154"/>
            <p:cNvSpPr/>
            <p:nvPr/>
          </p:nvSpPr>
          <p:spPr>
            <a:xfrm rot="16200000">
              <a:off x="4572330" y="3843513"/>
              <a:ext cx="762000" cy="253453"/>
            </a:xfrm>
            <a:prstGeom prst="wav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ounded Rectangle 155"/>
            <p:cNvSpPr/>
            <p:nvPr/>
          </p:nvSpPr>
          <p:spPr>
            <a:xfrm>
              <a:off x="4876800" y="3429000"/>
              <a:ext cx="304800" cy="2286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3" name="Group 117"/>
          <p:cNvGrpSpPr/>
          <p:nvPr/>
        </p:nvGrpSpPr>
        <p:grpSpPr>
          <a:xfrm>
            <a:off x="0" y="3429000"/>
            <a:ext cx="1188548" cy="2554979"/>
            <a:chOff x="533400" y="381000"/>
            <a:chExt cx="2281003" cy="4903390"/>
          </a:xfrm>
        </p:grpSpPr>
        <p:sp>
          <p:nvSpPr>
            <p:cNvPr id="164" name="Cloud 163"/>
            <p:cNvSpPr/>
            <p:nvPr/>
          </p:nvSpPr>
          <p:spPr>
            <a:xfrm rot="4581231">
              <a:off x="1610138" y="7910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" name="Group 47"/>
            <p:cNvGrpSpPr/>
            <p:nvPr/>
          </p:nvGrpSpPr>
          <p:grpSpPr>
            <a:xfrm rot="2613352">
              <a:off x="991411" y="4510244"/>
              <a:ext cx="666047" cy="774146"/>
              <a:chOff x="6106804" y="4039302"/>
              <a:chExt cx="666047" cy="774146"/>
            </a:xfrm>
          </p:grpSpPr>
          <p:sp>
            <p:nvSpPr>
              <p:cNvPr id="213" name="Oval 212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Oval 214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" name="Group 46"/>
            <p:cNvGrpSpPr/>
            <p:nvPr/>
          </p:nvGrpSpPr>
          <p:grpSpPr>
            <a:xfrm>
              <a:off x="1708441" y="4507745"/>
              <a:ext cx="666047" cy="774146"/>
              <a:chOff x="6106804" y="4039302"/>
              <a:chExt cx="666047" cy="774146"/>
            </a:xfrm>
          </p:grpSpPr>
          <p:sp>
            <p:nvSpPr>
              <p:cNvPr id="210" name="Oval 43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44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45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7" name="Oval 166"/>
            <p:cNvSpPr/>
            <p:nvPr/>
          </p:nvSpPr>
          <p:spPr>
            <a:xfrm>
              <a:off x="2364699" y="3319072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/>
            <p:cNvSpPr/>
            <p:nvPr/>
          </p:nvSpPr>
          <p:spPr>
            <a:xfrm>
              <a:off x="533400" y="3301584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rot="20773405">
              <a:off x="1829033" y="1801220"/>
              <a:ext cx="797234" cy="1938579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169"/>
            <p:cNvSpPr/>
            <p:nvPr/>
          </p:nvSpPr>
          <p:spPr>
            <a:xfrm rot="1005497">
              <a:off x="732242" y="1826368"/>
              <a:ext cx="797234" cy="1938579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/>
            <p:cNvSpPr/>
            <p:nvPr/>
          </p:nvSpPr>
          <p:spPr>
            <a:xfrm>
              <a:off x="926892" y="1676400"/>
              <a:ext cx="1676400" cy="3048000"/>
            </a:xfrm>
            <a:prstGeom prst="trapezoid">
              <a:avLst>
                <a:gd name="adj" fmla="val 31259"/>
              </a:avLst>
            </a:prstGeom>
            <a:solidFill>
              <a:srgbClr val="DBAE3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71"/>
            <p:cNvSpPr/>
            <p:nvPr/>
          </p:nvSpPr>
          <p:spPr>
            <a:xfrm>
              <a:off x="926892" y="1524000"/>
              <a:ext cx="1676400" cy="2590800"/>
            </a:xfrm>
            <a:prstGeom prst="trapezoid">
              <a:avLst>
                <a:gd name="adj" fmla="val 32153"/>
              </a:avLst>
            </a:prstGeom>
            <a:solidFill>
              <a:srgbClr val="AE881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72"/>
            <p:cNvSpPr/>
            <p:nvPr/>
          </p:nvSpPr>
          <p:spPr>
            <a:xfrm rot="21233260">
              <a:off x="1887528" y="1854467"/>
              <a:ext cx="606620" cy="2332130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rapezoid 173"/>
            <p:cNvSpPr/>
            <p:nvPr/>
          </p:nvSpPr>
          <p:spPr>
            <a:xfrm rot="508364">
              <a:off x="915370" y="1810187"/>
              <a:ext cx="654825" cy="2332130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3"/>
            <p:cNvSpPr/>
            <p:nvPr/>
          </p:nvSpPr>
          <p:spPr>
            <a:xfrm>
              <a:off x="1372849" y="1340370"/>
              <a:ext cx="734519" cy="8669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Oval 4"/>
            <p:cNvSpPr/>
            <p:nvPr/>
          </p:nvSpPr>
          <p:spPr>
            <a:xfrm>
              <a:off x="1160488" y="483433"/>
              <a:ext cx="1141751" cy="14902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26"/>
            <p:cNvGrpSpPr/>
            <p:nvPr/>
          </p:nvGrpSpPr>
          <p:grpSpPr>
            <a:xfrm rot="4901522">
              <a:off x="1079356" y="2773919"/>
              <a:ext cx="2209671" cy="524419"/>
              <a:chOff x="5029200" y="1371600"/>
              <a:chExt cx="6791793" cy="1933731"/>
            </a:xfrm>
          </p:grpSpPr>
          <p:grpSp>
            <p:nvGrpSpPr>
              <p:cNvPr id="178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8" name="4-Point Star 1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4-Point Star 1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5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6" name="4-Point Star 205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4-Point Star 206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6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4" name="4-Point Star 20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4-Point Star 20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7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202" name="4-Point Star 2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4-Point Star 2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8" name="Group 27"/>
            <p:cNvGrpSpPr/>
            <p:nvPr/>
          </p:nvGrpSpPr>
          <p:grpSpPr>
            <a:xfrm rot="5740360">
              <a:off x="115989" y="2768133"/>
              <a:ext cx="2209671" cy="524419"/>
              <a:chOff x="5029200" y="1371600"/>
              <a:chExt cx="6791793" cy="1933731"/>
            </a:xfrm>
          </p:grpSpPr>
          <p:grpSp>
            <p:nvGrpSpPr>
              <p:cNvPr id="189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6" name="4-Point Star 195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4-Point Star 196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4" name="4-Point Star 19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4-Point Star 19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9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2" name="4-Point Star 191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4-Point Star 192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0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90" name="4-Point Star 27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4-Point Star 190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9" name="Rounded Rectangle 178"/>
            <p:cNvSpPr/>
            <p:nvPr/>
          </p:nvSpPr>
          <p:spPr>
            <a:xfrm>
              <a:off x="1460292" y="2438400"/>
              <a:ext cx="533400" cy="228600"/>
            </a:xfrm>
            <a:prstGeom prst="roundRect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ounded Rectangle 179"/>
            <p:cNvSpPr/>
            <p:nvPr/>
          </p:nvSpPr>
          <p:spPr>
            <a:xfrm>
              <a:off x="1447800" y="2881859"/>
              <a:ext cx="545892" cy="242341"/>
            </a:xfrm>
            <a:prstGeom prst="roundRect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Cloud 180"/>
            <p:cNvSpPr/>
            <p:nvPr/>
          </p:nvSpPr>
          <p:spPr>
            <a:xfrm>
              <a:off x="1155492" y="381000"/>
              <a:ext cx="1143000" cy="457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Cloud 181"/>
            <p:cNvSpPr/>
            <p:nvPr/>
          </p:nvSpPr>
          <p:spPr>
            <a:xfrm rot="5799345">
              <a:off x="619539" y="8672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Cloud 182"/>
            <p:cNvSpPr/>
            <p:nvPr/>
          </p:nvSpPr>
          <p:spPr>
            <a:xfrm rot="5799345">
              <a:off x="1332146" y="1533361"/>
              <a:ext cx="844105" cy="73416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1507761" y="1541489"/>
              <a:ext cx="524656" cy="4322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1" name="Group 54"/>
          <p:cNvGrpSpPr/>
          <p:nvPr/>
        </p:nvGrpSpPr>
        <p:grpSpPr>
          <a:xfrm>
            <a:off x="2590800" y="3429000"/>
            <a:ext cx="1371600" cy="2895600"/>
            <a:chOff x="1600200" y="539757"/>
            <a:chExt cx="2176913" cy="4997949"/>
          </a:xfrm>
        </p:grpSpPr>
        <p:grpSp>
          <p:nvGrpSpPr>
            <p:cNvPr id="216" name="Group 38"/>
            <p:cNvGrpSpPr/>
            <p:nvPr/>
          </p:nvGrpSpPr>
          <p:grpSpPr>
            <a:xfrm rot="18845142" flipH="1">
              <a:off x="2771106" y="4996690"/>
              <a:ext cx="407415" cy="674617"/>
              <a:chOff x="1676400" y="2133600"/>
              <a:chExt cx="1447800" cy="2088845"/>
            </a:xfrm>
          </p:grpSpPr>
          <p:sp>
            <p:nvSpPr>
              <p:cNvPr id="253" name="Oval 25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Moon 253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5" name="Moon 25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7" name="Group 34"/>
            <p:cNvGrpSpPr/>
            <p:nvPr/>
          </p:nvGrpSpPr>
          <p:grpSpPr>
            <a:xfrm rot="2754858">
              <a:off x="2229848" y="4888941"/>
              <a:ext cx="558464" cy="737718"/>
              <a:chOff x="1676400" y="2133600"/>
              <a:chExt cx="1447800" cy="2088845"/>
            </a:xfrm>
          </p:grpSpPr>
          <p:sp>
            <p:nvSpPr>
              <p:cNvPr id="250" name="Oval 249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1" name="Moon 25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Moon 251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9" name="Oval 218"/>
            <p:cNvSpPr/>
            <p:nvPr/>
          </p:nvSpPr>
          <p:spPr>
            <a:xfrm>
              <a:off x="3352800" y="3429000"/>
              <a:ext cx="424313" cy="7184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/>
            <p:cNvSpPr/>
            <p:nvPr/>
          </p:nvSpPr>
          <p:spPr>
            <a:xfrm>
              <a:off x="1600200" y="3276601"/>
              <a:ext cx="4572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Trapezoid 220"/>
            <p:cNvSpPr/>
            <p:nvPr/>
          </p:nvSpPr>
          <p:spPr>
            <a:xfrm rot="19932635">
              <a:off x="2670431" y="1762123"/>
              <a:ext cx="767801" cy="2204159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Trapezoid 221"/>
            <p:cNvSpPr/>
            <p:nvPr/>
          </p:nvSpPr>
          <p:spPr>
            <a:xfrm rot="2088477">
              <a:off x="2095126" y="1674099"/>
              <a:ext cx="657532" cy="2204159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Trapezoid 222"/>
            <p:cNvSpPr/>
            <p:nvPr/>
          </p:nvSpPr>
          <p:spPr>
            <a:xfrm>
              <a:off x="2131760" y="4185680"/>
              <a:ext cx="1245631" cy="1072119"/>
            </a:xfrm>
            <a:prstGeom prst="trapezoid">
              <a:avLst>
                <a:gd name="adj" fmla="val 1221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Trapezoid 223"/>
            <p:cNvSpPr/>
            <p:nvPr/>
          </p:nvSpPr>
          <p:spPr>
            <a:xfrm>
              <a:off x="2191721" y="2157336"/>
              <a:ext cx="1127000" cy="2253719"/>
            </a:xfrm>
            <a:prstGeom prst="trapezoid">
              <a:avLst>
                <a:gd name="adj" fmla="val 25343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Isosceles Triangle 224"/>
            <p:cNvSpPr/>
            <p:nvPr/>
          </p:nvSpPr>
          <p:spPr>
            <a:xfrm rot="10800000">
              <a:off x="2471650" y="2405610"/>
              <a:ext cx="500150" cy="71859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Trapezoid 225"/>
            <p:cNvSpPr/>
            <p:nvPr/>
          </p:nvSpPr>
          <p:spPr>
            <a:xfrm>
              <a:off x="2057400" y="2438400"/>
              <a:ext cx="867097" cy="2545219"/>
            </a:xfrm>
            <a:prstGeom prst="trapezoid">
              <a:avLst>
                <a:gd name="adj" fmla="val 44628"/>
              </a:avLst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>
              <a:off x="2153416" y="680933"/>
              <a:ext cx="1213980" cy="1844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Rectangle 227"/>
            <p:cNvSpPr/>
            <p:nvPr/>
          </p:nvSpPr>
          <p:spPr>
            <a:xfrm>
              <a:off x="2153416" y="1328004"/>
              <a:ext cx="1272938" cy="239468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8" name="Group 42"/>
            <p:cNvGrpSpPr/>
            <p:nvPr/>
          </p:nvGrpSpPr>
          <p:grpSpPr>
            <a:xfrm>
              <a:off x="1835181" y="539757"/>
              <a:ext cx="1901490" cy="1189154"/>
              <a:chOff x="5207746" y="501424"/>
              <a:chExt cx="1365913" cy="756791"/>
            </a:xfrm>
          </p:grpSpPr>
          <p:sp>
            <p:nvSpPr>
              <p:cNvPr id="243" name="Moon 242"/>
              <p:cNvSpPr/>
              <p:nvPr/>
            </p:nvSpPr>
            <p:spPr>
              <a:xfrm rot="4154328">
                <a:off x="5343502" y="698892"/>
                <a:ext cx="340787" cy="61229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Moon 243"/>
              <p:cNvSpPr/>
              <p:nvPr/>
            </p:nvSpPr>
            <p:spPr>
              <a:xfrm rot="8137030">
                <a:off x="5442337" y="550775"/>
                <a:ext cx="502055" cy="574852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Moon 244"/>
              <p:cNvSpPr/>
              <p:nvPr/>
            </p:nvSpPr>
            <p:spPr>
              <a:xfrm rot="3582768">
                <a:off x="5680564" y="467827"/>
                <a:ext cx="554415" cy="62160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Moon 245"/>
              <p:cNvSpPr/>
              <p:nvPr/>
            </p:nvSpPr>
            <p:spPr>
              <a:xfrm rot="6344481">
                <a:off x="5396085" y="585004"/>
                <a:ext cx="389971" cy="582594"/>
              </a:xfrm>
              <a:prstGeom prst="moon">
                <a:avLst>
                  <a:gd name="adj" fmla="val 2855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Moon 246"/>
              <p:cNvSpPr/>
              <p:nvPr/>
            </p:nvSpPr>
            <p:spPr>
              <a:xfrm rot="4464348">
                <a:off x="5906901" y="549266"/>
                <a:ext cx="323182" cy="806470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Moon 247"/>
              <p:cNvSpPr/>
              <p:nvPr/>
            </p:nvSpPr>
            <p:spPr>
              <a:xfrm rot="7279113">
                <a:off x="6034746" y="719302"/>
                <a:ext cx="323182" cy="754644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Oval 248"/>
              <p:cNvSpPr/>
              <p:nvPr/>
            </p:nvSpPr>
            <p:spPr>
              <a:xfrm>
                <a:off x="5486400" y="685800"/>
                <a:ext cx="685800" cy="3048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0" name="Trapezoid 229"/>
            <p:cNvSpPr/>
            <p:nvPr/>
          </p:nvSpPr>
          <p:spPr>
            <a:xfrm>
              <a:off x="2590800" y="2438400"/>
              <a:ext cx="867097" cy="2545219"/>
            </a:xfrm>
            <a:prstGeom prst="trapezoid">
              <a:avLst>
                <a:gd name="adj" fmla="val 46356"/>
              </a:avLst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42"/>
            <p:cNvGrpSpPr/>
            <p:nvPr/>
          </p:nvGrpSpPr>
          <p:grpSpPr>
            <a:xfrm>
              <a:off x="2209800" y="3657600"/>
              <a:ext cx="1142999" cy="533400"/>
              <a:chOff x="6172200" y="4565754"/>
              <a:chExt cx="3923675" cy="920646"/>
            </a:xfrm>
          </p:grpSpPr>
          <p:grpSp>
            <p:nvGrpSpPr>
              <p:cNvPr id="231" name="Group 303"/>
              <p:cNvGrpSpPr/>
              <p:nvPr/>
            </p:nvGrpSpPr>
            <p:grpSpPr>
              <a:xfrm>
                <a:off x="6172200" y="4572000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41" name="Quad Arrow Callout 240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Diamond 241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2" name="Group 304"/>
              <p:cNvGrpSpPr/>
              <p:nvPr/>
            </p:nvGrpSpPr>
            <p:grpSpPr>
              <a:xfrm>
                <a:off x="7510072" y="4567003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39" name="Quad Arrow Callout 238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Diamond 239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3" name="Group 307"/>
              <p:cNvGrpSpPr/>
              <p:nvPr/>
            </p:nvGrpSpPr>
            <p:grpSpPr>
              <a:xfrm>
                <a:off x="8800475" y="4565754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37" name="Quad Arrow Callout 236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Diamond 237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5" name="Oval 234"/>
              <p:cNvSpPr/>
              <p:nvPr/>
            </p:nvSpPr>
            <p:spPr>
              <a:xfrm>
                <a:off x="7367583" y="4914441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Oval 235"/>
              <p:cNvSpPr/>
              <p:nvPr/>
            </p:nvSpPr>
            <p:spPr>
              <a:xfrm>
                <a:off x="8749176" y="4916939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4" name="Group 122"/>
          <p:cNvGrpSpPr/>
          <p:nvPr/>
        </p:nvGrpSpPr>
        <p:grpSpPr>
          <a:xfrm>
            <a:off x="5562600" y="3581400"/>
            <a:ext cx="1367453" cy="2362200"/>
            <a:chOff x="3581400" y="762000"/>
            <a:chExt cx="2895600" cy="5001991"/>
          </a:xfrm>
        </p:grpSpPr>
        <p:sp>
          <p:nvSpPr>
            <p:cNvPr id="257" name="Oval 256"/>
            <p:cNvSpPr/>
            <p:nvPr/>
          </p:nvSpPr>
          <p:spPr>
            <a:xfrm rot="20950279">
              <a:off x="4918741" y="5246935"/>
              <a:ext cx="744528" cy="51705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/>
            <p:cNvSpPr/>
            <p:nvPr/>
          </p:nvSpPr>
          <p:spPr>
            <a:xfrm rot="20950279">
              <a:off x="4232942" y="5170735"/>
              <a:ext cx="744528" cy="51705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Oval 258"/>
            <p:cNvSpPr/>
            <p:nvPr/>
          </p:nvSpPr>
          <p:spPr>
            <a:xfrm rot="20950279">
              <a:off x="3581400" y="4165856"/>
              <a:ext cx="744528" cy="3489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 rot="649721" flipH="1">
              <a:off x="5732472" y="4025612"/>
              <a:ext cx="744528" cy="3489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Trapezoid 260"/>
            <p:cNvSpPr/>
            <p:nvPr/>
          </p:nvSpPr>
          <p:spPr>
            <a:xfrm rot="1217087" flipH="1">
              <a:off x="3947441" y="2631268"/>
              <a:ext cx="725928" cy="1719824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rapezoid 261"/>
            <p:cNvSpPr/>
            <p:nvPr/>
          </p:nvSpPr>
          <p:spPr>
            <a:xfrm rot="20382913">
              <a:off x="5381833" y="2622457"/>
              <a:ext cx="666873" cy="1659668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Trapezoid 262"/>
            <p:cNvSpPr/>
            <p:nvPr/>
          </p:nvSpPr>
          <p:spPr>
            <a:xfrm>
              <a:off x="4228813" y="2553336"/>
              <a:ext cx="1613307" cy="2867184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263"/>
            <p:cNvSpPr/>
            <p:nvPr/>
          </p:nvSpPr>
          <p:spPr>
            <a:xfrm>
              <a:off x="4706911" y="2482122"/>
              <a:ext cx="614597" cy="7460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Oval 264"/>
            <p:cNvSpPr/>
            <p:nvPr/>
          </p:nvSpPr>
          <p:spPr>
            <a:xfrm>
              <a:off x="4347148" y="870422"/>
              <a:ext cx="1289154" cy="210364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Chord 265"/>
            <p:cNvSpPr/>
            <p:nvPr/>
          </p:nvSpPr>
          <p:spPr>
            <a:xfrm rot="7621963">
              <a:off x="4261793" y="723681"/>
              <a:ext cx="1495574" cy="1572211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Cloud 266"/>
            <p:cNvSpPr/>
            <p:nvPr/>
          </p:nvSpPr>
          <p:spPr>
            <a:xfrm rot="671737">
              <a:off x="3930992" y="1197798"/>
              <a:ext cx="576116" cy="2272152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Cloud 267"/>
            <p:cNvSpPr/>
            <p:nvPr/>
          </p:nvSpPr>
          <p:spPr>
            <a:xfrm rot="20928263" flipH="1">
              <a:off x="5506244" y="1329044"/>
              <a:ext cx="673798" cy="2014545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Rectangle 268"/>
            <p:cNvSpPr/>
            <p:nvPr/>
          </p:nvSpPr>
          <p:spPr>
            <a:xfrm>
              <a:off x="4166898" y="1283935"/>
              <a:ext cx="1734891" cy="358436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Trapezoid 269"/>
            <p:cNvSpPr/>
            <p:nvPr/>
          </p:nvSpPr>
          <p:spPr>
            <a:xfrm rot="20382913">
              <a:off x="4564314" y="2740725"/>
              <a:ext cx="666873" cy="2679779"/>
            </a:xfrm>
            <a:prstGeom prst="trapezoid">
              <a:avLst>
                <a:gd name="adj" fmla="val 38430"/>
              </a:avLst>
            </a:prstGeom>
            <a:solidFill>
              <a:srgbClr val="D07D0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Trapezoid 270"/>
            <p:cNvSpPr/>
            <p:nvPr/>
          </p:nvSpPr>
          <p:spPr>
            <a:xfrm>
              <a:off x="4363256" y="4096004"/>
              <a:ext cx="1344421" cy="34281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6" name="Group 77"/>
            <p:cNvGrpSpPr/>
            <p:nvPr/>
          </p:nvGrpSpPr>
          <p:grpSpPr>
            <a:xfrm>
              <a:off x="4240968" y="2763188"/>
              <a:ext cx="510914" cy="579620"/>
              <a:chOff x="6955436" y="1150495"/>
              <a:chExt cx="870679" cy="880673"/>
            </a:xfrm>
          </p:grpSpPr>
          <p:sp>
            <p:nvSpPr>
              <p:cNvPr id="317" name="Oval 76"/>
              <p:cNvSpPr/>
              <p:nvPr/>
            </p:nvSpPr>
            <p:spPr>
              <a:xfrm>
                <a:off x="6955436" y="1184224"/>
                <a:ext cx="765748" cy="846944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Oval 73"/>
              <p:cNvSpPr/>
              <p:nvPr/>
            </p:nvSpPr>
            <p:spPr>
              <a:xfrm>
                <a:off x="7010400" y="1371600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Oval 74"/>
              <p:cNvSpPr/>
              <p:nvPr/>
            </p:nvSpPr>
            <p:spPr>
              <a:xfrm>
                <a:off x="7190282" y="1150495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Oval 75"/>
              <p:cNvSpPr/>
              <p:nvPr/>
            </p:nvSpPr>
            <p:spPr>
              <a:xfrm>
                <a:off x="7267731" y="1389088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2" name="Group 78"/>
            <p:cNvGrpSpPr/>
            <p:nvPr/>
          </p:nvGrpSpPr>
          <p:grpSpPr>
            <a:xfrm>
              <a:off x="4372131" y="4044846"/>
              <a:ext cx="1324131" cy="381000"/>
              <a:chOff x="4953000" y="3276600"/>
              <a:chExt cx="6172200" cy="990600"/>
            </a:xfrm>
          </p:grpSpPr>
          <p:grpSp>
            <p:nvGrpSpPr>
              <p:cNvPr id="273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13" name="Octagon 31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" name="Diamond 31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Diamond 31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Diamond 31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4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09" name="Octagon 30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Diamond 30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Diamond 31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Diamond 31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7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05" name="Octagon 30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Diamond 30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Diamond 30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Diamond 30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8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01" name="Octagon 8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Diamond 8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Diamond 8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Diamond 303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9" name="Group 99"/>
            <p:cNvGrpSpPr/>
            <p:nvPr/>
          </p:nvGrpSpPr>
          <p:grpSpPr>
            <a:xfrm>
              <a:off x="4194747" y="1244184"/>
              <a:ext cx="1696387" cy="381000"/>
              <a:chOff x="4953000" y="3276600"/>
              <a:chExt cx="6172200" cy="990600"/>
            </a:xfrm>
          </p:grpSpPr>
          <p:grpSp>
            <p:nvGrpSpPr>
              <p:cNvPr id="280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93" name="Octagon 29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4" name="Diamond 29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Diamond 29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Diamond 29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7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89" name="Octagon 28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Diamond 28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Diamond 29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Diamond 29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8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85" name="Octagon 28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Diamond 28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Diamond 28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Diamond 28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9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81" name="Octagon 280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Diamond 281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Diamond 282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Diamond 283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5" name="Cloud 274"/>
            <p:cNvSpPr/>
            <p:nvPr/>
          </p:nvSpPr>
          <p:spPr>
            <a:xfrm rot="20928263" flipH="1">
              <a:off x="4568121" y="2522802"/>
              <a:ext cx="951566" cy="838236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Oval 275"/>
            <p:cNvSpPr/>
            <p:nvPr/>
          </p:nvSpPr>
          <p:spPr>
            <a:xfrm>
              <a:off x="4749384" y="2591792"/>
              <a:ext cx="537147" cy="38625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0" name="Group 320"/>
          <p:cNvGrpSpPr/>
          <p:nvPr/>
        </p:nvGrpSpPr>
        <p:grpSpPr>
          <a:xfrm flipH="1">
            <a:off x="1447800" y="3581400"/>
            <a:ext cx="1222033" cy="2822342"/>
            <a:chOff x="1608549" y="551678"/>
            <a:chExt cx="2658651" cy="6140279"/>
          </a:xfrm>
        </p:grpSpPr>
        <p:grpSp>
          <p:nvGrpSpPr>
            <p:cNvPr id="321" name="Group 116"/>
            <p:cNvGrpSpPr/>
            <p:nvPr/>
          </p:nvGrpSpPr>
          <p:grpSpPr>
            <a:xfrm rot="2256287">
              <a:off x="2220555" y="5960562"/>
              <a:ext cx="793231" cy="731395"/>
              <a:chOff x="5400719" y="4152900"/>
              <a:chExt cx="1008064" cy="1276992"/>
            </a:xfrm>
          </p:grpSpPr>
          <p:sp>
            <p:nvSpPr>
              <p:cNvPr id="447" name="Oval 446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Flowchart: Delay 447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3" name="Oval 322"/>
            <p:cNvSpPr/>
            <p:nvPr/>
          </p:nvSpPr>
          <p:spPr>
            <a:xfrm rot="1303158">
              <a:off x="1608549" y="4106778"/>
              <a:ext cx="555583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>
              <a:off x="3733800" y="4114800"/>
              <a:ext cx="533400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oup 115"/>
            <p:cNvGrpSpPr/>
            <p:nvPr/>
          </p:nvGrpSpPr>
          <p:grpSpPr>
            <a:xfrm>
              <a:off x="3048000" y="5943600"/>
              <a:ext cx="830705" cy="731395"/>
              <a:chOff x="5400719" y="4152900"/>
              <a:chExt cx="1008064" cy="1276992"/>
            </a:xfrm>
          </p:grpSpPr>
          <p:sp>
            <p:nvSpPr>
              <p:cNvPr id="444" name="Oval 112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Flowchart: Delay 113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6" name="Trapezoid 325"/>
            <p:cNvSpPr/>
            <p:nvPr/>
          </p:nvSpPr>
          <p:spPr>
            <a:xfrm>
              <a:off x="2209800" y="3124200"/>
              <a:ext cx="1676400" cy="3124200"/>
            </a:xfrm>
            <a:prstGeom prst="trapezoid">
              <a:avLst>
                <a:gd name="adj" fmla="val 12481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Trapezoid 326"/>
            <p:cNvSpPr/>
            <p:nvPr/>
          </p:nvSpPr>
          <p:spPr>
            <a:xfrm rot="20482973">
              <a:off x="3283974" y="2582959"/>
              <a:ext cx="769496" cy="2081836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rapezoid 327"/>
            <p:cNvSpPr/>
            <p:nvPr/>
          </p:nvSpPr>
          <p:spPr>
            <a:xfrm rot="1324899">
              <a:off x="1935381" y="2583131"/>
              <a:ext cx="769496" cy="2075150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Trapezoid 328"/>
            <p:cNvSpPr/>
            <p:nvPr/>
          </p:nvSpPr>
          <p:spPr>
            <a:xfrm>
              <a:off x="2202304" y="2498359"/>
              <a:ext cx="1676400" cy="3124200"/>
            </a:xfrm>
            <a:prstGeom prst="trapezoid">
              <a:avLst>
                <a:gd name="adj" fmla="val 19634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Isosceles Triangle 329"/>
            <p:cNvSpPr/>
            <p:nvPr/>
          </p:nvSpPr>
          <p:spPr>
            <a:xfrm rot="10800000">
              <a:off x="2590800" y="2514600"/>
              <a:ext cx="990600" cy="1600200"/>
            </a:xfrm>
            <a:prstGeom prst="triangle">
              <a:avLst>
                <a:gd name="adj" fmla="val 5454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Rectangle 330"/>
            <p:cNvSpPr/>
            <p:nvPr/>
          </p:nvSpPr>
          <p:spPr>
            <a:xfrm rot="21023553">
              <a:off x="3528765" y="2521457"/>
              <a:ext cx="153737" cy="1540777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Rectangle 331"/>
            <p:cNvSpPr/>
            <p:nvPr/>
          </p:nvSpPr>
          <p:spPr>
            <a:xfrm rot="955511">
              <a:off x="2186114" y="2515424"/>
              <a:ext cx="298458" cy="2090821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5" name="Group 111"/>
            <p:cNvGrpSpPr/>
            <p:nvPr/>
          </p:nvGrpSpPr>
          <p:grpSpPr>
            <a:xfrm>
              <a:off x="2209800" y="5715000"/>
              <a:ext cx="1570042" cy="403485"/>
              <a:chOff x="5181600" y="4648200"/>
              <a:chExt cx="3810000" cy="1066800"/>
            </a:xfrm>
          </p:grpSpPr>
          <p:grpSp>
            <p:nvGrpSpPr>
              <p:cNvPr id="333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42" name="Lightning Bolt 99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3" name="Lightning Bolt 10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4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40" name="Lightning Bolt 10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Lightning Bolt 10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5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38" name="Lightning Bolt 437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9" name="Lightning Bolt 438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6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36" name="Lightning Bolt 435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Lightning Bolt 436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7" name="Group 122"/>
            <p:cNvGrpSpPr/>
            <p:nvPr/>
          </p:nvGrpSpPr>
          <p:grpSpPr>
            <a:xfrm rot="16993735">
              <a:off x="2562814" y="3428014"/>
              <a:ext cx="1570042" cy="403485"/>
              <a:chOff x="5181600" y="4648200"/>
              <a:chExt cx="3810000" cy="1066800"/>
            </a:xfrm>
          </p:grpSpPr>
          <p:grpSp>
            <p:nvGrpSpPr>
              <p:cNvPr id="339" name="Group 419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30" name="Lightning Bolt 429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1" name="Lightning Bolt 43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0" name="Group 420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28" name="Lightning Bolt 427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9" name="Lightning Bolt 428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1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26" name="Lightning Bolt 425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7" name="Lightning Bolt 426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5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24" name="Lightning Bolt 42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5" name="Lightning Bolt 42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6" name="Group 135"/>
            <p:cNvGrpSpPr/>
            <p:nvPr/>
          </p:nvGrpSpPr>
          <p:grpSpPr>
            <a:xfrm rot="4606265" flipH="1">
              <a:off x="1953215" y="3504215"/>
              <a:ext cx="1570042" cy="403485"/>
              <a:chOff x="5181600" y="4648200"/>
              <a:chExt cx="3810000" cy="1066800"/>
            </a:xfrm>
          </p:grpSpPr>
          <p:grpSp>
            <p:nvGrpSpPr>
              <p:cNvPr id="360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18" name="Lightning Bolt 417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Lightning Bolt 418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1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16" name="Lightning Bolt 415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Lightning Bolt 416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6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14" name="Lightning Bolt 41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Lightning Bolt 41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7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412" name="Lightning Bolt 411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Lightning Bolt 412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92" name="Group 97"/>
            <p:cNvGrpSpPr/>
            <p:nvPr/>
          </p:nvGrpSpPr>
          <p:grpSpPr>
            <a:xfrm>
              <a:off x="1937478" y="551678"/>
              <a:ext cx="2177321" cy="2937283"/>
              <a:chOff x="2147482" y="762000"/>
              <a:chExt cx="1748368" cy="2503339"/>
            </a:xfrm>
          </p:grpSpPr>
          <p:grpSp>
            <p:nvGrpSpPr>
              <p:cNvPr id="393" name="Group 19"/>
              <p:cNvGrpSpPr/>
              <p:nvPr/>
            </p:nvGrpSpPr>
            <p:grpSpPr>
              <a:xfrm rot="5014661">
                <a:off x="2745812" y="1606459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408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401" name="Moon 2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Moon 30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Moon 31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Moon 32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5" name="Moon 33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Moon 34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Oval 35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9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394" name="Moon 2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0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38" name="Oval 337"/>
              <p:cNvSpPr/>
              <p:nvPr/>
            </p:nvSpPr>
            <p:spPr>
              <a:xfrm>
                <a:off x="2514600" y="914400"/>
                <a:ext cx="11430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0" name="Group 18"/>
              <p:cNvGrpSpPr/>
              <p:nvPr/>
            </p:nvGrpSpPr>
            <p:grpSpPr>
              <a:xfrm>
                <a:off x="2438400" y="762000"/>
                <a:ext cx="1219200" cy="887957"/>
                <a:chOff x="4850118" y="788842"/>
                <a:chExt cx="2160282" cy="1573358"/>
              </a:xfrm>
            </p:grpSpPr>
            <p:grpSp>
              <p:nvGrpSpPr>
                <p:cNvPr id="411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385" name="Moon 384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Moon 385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8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9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0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378" name="Moon 377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21" name="Group 53"/>
              <p:cNvGrpSpPr/>
              <p:nvPr/>
            </p:nvGrpSpPr>
            <p:grpSpPr>
              <a:xfrm rot="16585339" flipH="1">
                <a:off x="1650223" y="1671600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422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369" name="Moon 368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0" name="Moon 369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" name="Moon 370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Moon 371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Moon 372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4" name="Moon 373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Oval 374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3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362" name="Moon 361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7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2" name="Group 70"/>
              <p:cNvGrpSpPr/>
              <p:nvPr/>
            </p:nvGrpSpPr>
            <p:grpSpPr>
              <a:xfrm>
                <a:off x="2743200" y="2133600"/>
                <a:ext cx="762000" cy="1131739"/>
                <a:chOff x="4850118" y="864958"/>
                <a:chExt cx="2160282" cy="1497242"/>
              </a:xfrm>
            </p:grpSpPr>
            <p:grpSp>
              <p:nvGrpSpPr>
                <p:cNvPr id="433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353" name="Moon 35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Moon 353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Moon 354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6" name="Moon 355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Moon 356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Moon 357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Oval 358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4" name="Group 9"/>
                <p:cNvGrpSpPr/>
                <p:nvPr/>
              </p:nvGrpSpPr>
              <p:grpSpPr>
                <a:xfrm>
                  <a:off x="4850118" y="864958"/>
                  <a:ext cx="2160282" cy="1421042"/>
                  <a:chOff x="4850118" y="864958"/>
                  <a:chExt cx="2160282" cy="1421042"/>
                </a:xfrm>
              </p:grpSpPr>
              <p:sp>
                <p:nvSpPr>
                  <p:cNvPr id="347" name="Moon 346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8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0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42" name="Oval 341"/>
              <p:cNvSpPr/>
              <p:nvPr/>
            </p:nvSpPr>
            <p:spPr>
              <a:xfrm>
                <a:off x="2362200" y="1143000"/>
                <a:ext cx="685800" cy="5334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3" name="Oval 342"/>
              <p:cNvSpPr/>
              <p:nvPr/>
            </p:nvSpPr>
            <p:spPr>
              <a:xfrm rot="3876775">
                <a:off x="3261925" y="1144484"/>
                <a:ext cx="533400" cy="3048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Oval 343"/>
              <p:cNvSpPr/>
              <p:nvPr/>
            </p:nvSpPr>
            <p:spPr>
              <a:xfrm>
                <a:off x="2964305" y="2322226"/>
                <a:ext cx="435964" cy="2523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35" name="Group 449"/>
          <p:cNvGrpSpPr/>
          <p:nvPr/>
        </p:nvGrpSpPr>
        <p:grpSpPr>
          <a:xfrm flipH="1">
            <a:off x="4343400" y="4114800"/>
            <a:ext cx="1143000" cy="2454414"/>
            <a:chOff x="4572000" y="840465"/>
            <a:chExt cx="2895600" cy="5636536"/>
          </a:xfrm>
        </p:grpSpPr>
        <p:sp>
          <p:nvSpPr>
            <p:cNvPr id="451" name="Cloud 450"/>
            <p:cNvSpPr/>
            <p:nvPr/>
          </p:nvSpPr>
          <p:spPr>
            <a:xfrm>
              <a:off x="6324600" y="2057400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Cloud 451"/>
            <p:cNvSpPr/>
            <p:nvPr/>
          </p:nvSpPr>
          <p:spPr>
            <a:xfrm>
              <a:off x="6324600" y="1371600"/>
              <a:ext cx="838200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Cloud 452"/>
            <p:cNvSpPr/>
            <p:nvPr/>
          </p:nvSpPr>
          <p:spPr>
            <a:xfrm rot="19357175">
              <a:off x="6033395" y="84046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Cloud 453"/>
            <p:cNvSpPr/>
            <p:nvPr/>
          </p:nvSpPr>
          <p:spPr>
            <a:xfrm rot="1400185">
              <a:off x="4957048" y="104723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Cloud 454"/>
            <p:cNvSpPr/>
            <p:nvPr/>
          </p:nvSpPr>
          <p:spPr>
            <a:xfrm>
              <a:off x="4661796" y="1901316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Oval 455"/>
            <p:cNvSpPr/>
            <p:nvPr/>
          </p:nvSpPr>
          <p:spPr>
            <a:xfrm rot="6128217">
              <a:off x="6205364" y="5910987"/>
              <a:ext cx="470136" cy="661891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Oval 456"/>
            <p:cNvSpPr/>
            <p:nvPr/>
          </p:nvSpPr>
          <p:spPr>
            <a:xfrm rot="4472555">
              <a:off x="5586502" y="5893306"/>
              <a:ext cx="430690" cy="695671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Trapezoid 457"/>
            <p:cNvSpPr/>
            <p:nvPr/>
          </p:nvSpPr>
          <p:spPr>
            <a:xfrm>
              <a:off x="5072474" y="3067919"/>
              <a:ext cx="2130646" cy="3117293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Trapezoid 458"/>
            <p:cNvSpPr/>
            <p:nvPr/>
          </p:nvSpPr>
          <p:spPr>
            <a:xfrm rot="610840">
              <a:off x="5266504" y="2973573"/>
              <a:ext cx="564425" cy="3176353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Oval 459"/>
            <p:cNvSpPr/>
            <p:nvPr/>
          </p:nvSpPr>
          <p:spPr>
            <a:xfrm rot="2901859">
              <a:off x="4757064" y="3975367"/>
              <a:ext cx="394172" cy="76429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Oval 460"/>
            <p:cNvSpPr/>
            <p:nvPr/>
          </p:nvSpPr>
          <p:spPr>
            <a:xfrm rot="20226769">
              <a:off x="6975913" y="4063040"/>
              <a:ext cx="491687" cy="60647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Trapezoid 461"/>
            <p:cNvSpPr/>
            <p:nvPr/>
          </p:nvSpPr>
          <p:spPr>
            <a:xfrm rot="1442139">
              <a:off x="4996538" y="2881630"/>
              <a:ext cx="594222" cy="1633314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Trapezoid 462"/>
            <p:cNvSpPr/>
            <p:nvPr/>
          </p:nvSpPr>
          <p:spPr>
            <a:xfrm rot="20249249">
              <a:off x="6617057" y="2883496"/>
              <a:ext cx="594222" cy="1633314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0" name="Group 41"/>
            <p:cNvGrpSpPr/>
            <p:nvPr/>
          </p:nvGrpSpPr>
          <p:grpSpPr>
            <a:xfrm>
              <a:off x="5399314" y="2813822"/>
              <a:ext cx="1541499" cy="3331040"/>
              <a:chOff x="6327583" y="3173375"/>
              <a:chExt cx="1142159" cy="1658222"/>
            </a:xfrm>
          </p:grpSpPr>
          <p:sp>
            <p:nvSpPr>
              <p:cNvPr id="469" name="Trapezoid 468"/>
              <p:cNvSpPr/>
              <p:nvPr/>
            </p:nvSpPr>
            <p:spPr>
              <a:xfrm rot="21277925">
                <a:off x="7051537" y="3250380"/>
                <a:ext cx="418205" cy="1581217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Moon 469"/>
              <p:cNvSpPr/>
              <p:nvPr/>
            </p:nvSpPr>
            <p:spPr>
              <a:xfrm rot="15844898">
                <a:off x="6498264" y="3033745"/>
                <a:ext cx="711340" cy="990600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" name="Moon 470"/>
              <p:cNvSpPr/>
              <p:nvPr/>
            </p:nvSpPr>
            <p:spPr>
              <a:xfrm rot="16400088">
                <a:off x="6556621" y="3146096"/>
                <a:ext cx="524331" cy="982407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Moon 471"/>
              <p:cNvSpPr/>
              <p:nvPr/>
            </p:nvSpPr>
            <p:spPr>
              <a:xfrm rot="16400088">
                <a:off x="6670250" y="3192443"/>
                <a:ext cx="298887" cy="970159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5" name="Oval 464"/>
            <p:cNvSpPr/>
            <p:nvPr/>
          </p:nvSpPr>
          <p:spPr>
            <a:xfrm>
              <a:off x="5286132" y="1321418"/>
              <a:ext cx="1557010" cy="20995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Cloud 465"/>
            <p:cNvSpPr/>
            <p:nvPr/>
          </p:nvSpPr>
          <p:spPr>
            <a:xfrm rot="17055069">
              <a:off x="5486752" y="70730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Cloud 466"/>
            <p:cNvSpPr/>
            <p:nvPr/>
          </p:nvSpPr>
          <p:spPr>
            <a:xfrm>
              <a:off x="5562600" y="2667000"/>
              <a:ext cx="1053204" cy="914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Oval 467"/>
            <p:cNvSpPr/>
            <p:nvPr/>
          </p:nvSpPr>
          <p:spPr>
            <a:xfrm>
              <a:off x="5791200" y="2819400"/>
              <a:ext cx="542926" cy="2960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4" name="Group 483"/>
          <p:cNvGrpSpPr/>
          <p:nvPr/>
        </p:nvGrpSpPr>
        <p:grpSpPr>
          <a:xfrm>
            <a:off x="228600" y="685800"/>
            <a:ext cx="1143000" cy="2133600"/>
            <a:chOff x="869243" y="304800"/>
            <a:chExt cx="3111707" cy="6095999"/>
          </a:xfrm>
        </p:grpSpPr>
        <p:sp>
          <p:nvSpPr>
            <p:cNvPr id="485" name="Cloud 484"/>
            <p:cNvSpPr/>
            <p:nvPr/>
          </p:nvSpPr>
          <p:spPr>
            <a:xfrm>
              <a:off x="2729163" y="879231"/>
              <a:ext cx="90437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Cloud 485"/>
            <p:cNvSpPr/>
            <p:nvPr/>
          </p:nvSpPr>
          <p:spPr>
            <a:xfrm rot="19357175">
              <a:off x="2414968" y="304800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Cloud 486"/>
            <p:cNvSpPr/>
            <p:nvPr/>
          </p:nvSpPr>
          <p:spPr>
            <a:xfrm rot="1400185">
              <a:off x="1253647" y="528425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Oval 487"/>
            <p:cNvSpPr/>
            <p:nvPr/>
          </p:nvSpPr>
          <p:spPr>
            <a:xfrm rot="6128217">
              <a:off x="2599910" y="5789497"/>
              <a:ext cx="508459" cy="714146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Oval 488"/>
            <p:cNvSpPr/>
            <p:nvPr/>
          </p:nvSpPr>
          <p:spPr>
            <a:xfrm rot="4472555">
              <a:off x="1932241" y="5770418"/>
              <a:ext cx="465798" cy="750592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Trapezoid 489"/>
            <p:cNvSpPr/>
            <p:nvPr/>
          </p:nvSpPr>
          <p:spPr>
            <a:xfrm>
              <a:off x="1378185" y="2713826"/>
              <a:ext cx="2298855" cy="3371400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Oval 490"/>
            <p:cNvSpPr/>
            <p:nvPr/>
          </p:nvSpPr>
          <p:spPr>
            <a:xfrm rot="2901859">
              <a:off x="1021687" y="3731146"/>
              <a:ext cx="519750" cy="8246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Oval 491"/>
            <p:cNvSpPr/>
            <p:nvPr/>
          </p:nvSpPr>
          <p:spPr>
            <a:xfrm rot="20226769">
              <a:off x="3383265" y="3887342"/>
              <a:ext cx="530504" cy="6559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Trapezoid 492"/>
            <p:cNvSpPr/>
            <p:nvPr/>
          </p:nvSpPr>
          <p:spPr>
            <a:xfrm rot="1442139">
              <a:off x="1296254" y="2512351"/>
              <a:ext cx="641134" cy="176645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Trapezoid 493"/>
            <p:cNvSpPr/>
            <p:nvPr/>
          </p:nvSpPr>
          <p:spPr>
            <a:xfrm rot="20249249">
              <a:off x="3044709" y="2514369"/>
              <a:ext cx="641134" cy="176645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Trapezoid 494"/>
            <p:cNvSpPr/>
            <p:nvPr/>
          </p:nvSpPr>
          <p:spPr>
            <a:xfrm rot="21277925">
              <a:off x="2785040" y="2606313"/>
              <a:ext cx="608984" cy="3435274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Moon 495"/>
            <p:cNvSpPr/>
            <p:nvPr/>
          </p:nvSpPr>
          <p:spPr>
            <a:xfrm rot="15844898">
              <a:off x="1724582" y="2490478"/>
              <a:ext cx="1545422" cy="1442498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Moon 496"/>
            <p:cNvSpPr/>
            <p:nvPr/>
          </p:nvSpPr>
          <p:spPr>
            <a:xfrm rot="16400088">
              <a:off x="1876544" y="2731632"/>
              <a:ext cx="1139136" cy="1430567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Moon 497"/>
            <p:cNvSpPr/>
            <p:nvPr/>
          </p:nvSpPr>
          <p:spPr>
            <a:xfrm rot="16400088">
              <a:off x="2122759" y="2827936"/>
              <a:ext cx="649347" cy="1412732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Oval 498"/>
            <p:cNvSpPr/>
            <p:nvPr/>
          </p:nvSpPr>
          <p:spPr>
            <a:xfrm>
              <a:off x="1608711" y="824958"/>
              <a:ext cx="1679932" cy="22706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Cloud 499"/>
            <p:cNvSpPr/>
            <p:nvPr/>
          </p:nvSpPr>
          <p:spPr>
            <a:xfrm rot="17055069">
              <a:off x="1823944" y="162547"/>
              <a:ext cx="1031674" cy="14798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Cloud 500"/>
            <p:cNvSpPr/>
            <p:nvPr/>
          </p:nvSpPr>
          <p:spPr>
            <a:xfrm>
              <a:off x="1907005" y="2280226"/>
              <a:ext cx="1136352" cy="98893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Oval 501"/>
            <p:cNvSpPr/>
            <p:nvPr/>
          </p:nvSpPr>
          <p:spPr>
            <a:xfrm>
              <a:off x="2153653" y="2445049"/>
              <a:ext cx="585789" cy="3202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Rectangle 502"/>
            <p:cNvSpPr/>
            <p:nvPr/>
          </p:nvSpPr>
          <p:spPr>
            <a:xfrm rot="21215670">
              <a:off x="2901344" y="5460467"/>
              <a:ext cx="564019" cy="25305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Rectangle 503"/>
            <p:cNvSpPr/>
            <p:nvPr/>
          </p:nvSpPr>
          <p:spPr>
            <a:xfrm rot="21215670">
              <a:off x="2907187" y="5038525"/>
              <a:ext cx="488987" cy="2799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Rectangle 504"/>
            <p:cNvSpPr/>
            <p:nvPr/>
          </p:nvSpPr>
          <p:spPr>
            <a:xfrm rot="21215670">
              <a:off x="2886751" y="4628571"/>
              <a:ext cx="475781" cy="21046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3" name="Group 34"/>
            <p:cNvGrpSpPr/>
            <p:nvPr/>
          </p:nvGrpSpPr>
          <p:grpSpPr>
            <a:xfrm>
              <a:off x="1371600" y="5486400"/>
              <a:ext cx="1611443" cy="590264"/>
              <a:chOff x="4343400" y="1905000"/>
              <a:chExt cx="2892972" cy="1143000"/>
            </a:xfrm>
            <a:solidFill>
              <a:srgbClr val="F3D497"/>
            </a:solidFill>
          </p:grpSpPr>
          <p:sp>
            <p:nvSpPr>
              <p:cNvPr id="513" name="Quad Arrow Callout 28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Quad Arrow Callout 29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Quad Arrow Callout 514"/>
              <p:cNvSpPr/>
              <p:nvPr/>
            </p:nvSpPr>
            <p:spPr>
              <a:xfrm>
                <a:off x="61722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4" name="Group 35"/>
            <p:cNvGrpSpPr/>
            <p:nvPr/>
          </p:nvGrpSpPr>
          <p:grpSpPr>
            <a:xfrm rot="19800181">
              <a:off x="3262405" y="3875651"/>
              <a:ext cx="718545" cy="321447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511" name="Quad Arrow Callout 510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" name="Quad Arrow Callout 511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5" name="Group 39"/>
            <p:cNvGrpSpPr/>
            <p:nvPr/>
          </p:nvGrpSpPr>
          <p:grpSpPr>
            <a:xfrm rot="1249093">
              <a:off x="955780" y="3864669"/>
              <a:ext cx="754699" cy="371495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509" name="Quad Arrow Callout 508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" name="Quad Arrow Callout 509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76" name="Group 515"/>
          <p:cNvGrpSpPr/>
          <p:nvPr/>
        </p:nvGrpSpPr>
        <p:grpSpPr>
          <a:xfrm>
            <a:off x="5410200" y="457200"/>
            <a:ext cx="1058037" cy="2362200"/>
            <a:chOff x="3733800" y="304800"/>
            <a:chExt cx="2819400" cy="6294664"/>
          </a:xfrm>
        </p:grpSpPr>
        <p:grpSp>
          <p:nvGrpSpPr>
            <p:cNvPr id="477" name="Group 115"/>
            <p:cNvGrpSpPr/>
            <p:nvPr/>
          </p:nvGrpSpPr>
          <p:grpSpPr>
            <a:xfrm>
              <a:off x="3733800" y="480624"/>
              <a:ext cx="2819400" cy="6118840"/>
              <a:chOff x="4343400" y="480624"/>
              <a:chExt cx="2819400" cy="6118840"/>
            </a:xfrm>
          </p:grpSpPr>
          <p:grpSp>
            <p:nvGrpSpPr>
              <p:cNvPr id="478" name="Group 47"/>
              <p:cNvGrpSpPr/>
              <p:nvPr/>
            </p:nvGrpSpPr>
            <p:grpSpPr>
              <a:xfrm rot="562843">
                <a:off x="5615811" y="5865129"/>
                <a:ext cx="656163" cy="734335"/>
                <a:chOff x="6106804" y="4039302"/>
                <a:chExt cx="666047" cy="774146"/>
              </a:xfrm>
            </p:grpSpPr>
            <p:sp>
              <p:nvSpPr>
                <p:cNvPr id="579" name="Oval 78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0" name="Oval 579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1" name="Oval 580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9" name="Group 47"/>
              <p:cNvGrpSpPr/>
              <p:nvPr/>
            </p:nvGrpSpPr>
            <p:grpSpPr>
              <a:xfrm rot="2613352">
                <a:off x="5054860" y="5790578"/>
                <a:ext cx="656163" cy="734335"/>
                <a:chOff x="6106804" y="4039302"/>
                <a:chExt cx="666047" cy="774146"/>
              </a:xfrm>
            </p:grpSpPr>
            <p:sp>
              <p:nvSpPr>
                <p:cNvPr id="576" name="Oval 75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7" name="Oval 76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8" name="Oval 77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0" name="Oval 529"/>
              <p:cNvSpPr/>
              <p:nvPr/>
            </p:nvSpPr>
            <p:spPr>
              <a:xfrm>
                <a:off x="6556093" y="3770974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Oval 530"/>
              <p:cNvSpPr/>
              <p:nvPr/>
            </p:nvSpPr>
            <p:spPr>
              <a:xfrm>
                <a:off x="4343400" y="3733056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" name="Trapezoid 531"/>
              <p:cNvSpPr/>
              <p:nvPr/>
            </p:nvSpPr>
            <p:spPr>
              <a:xfrm>
                <a:off x="4822118" y="1795678"/>
                <a:ext cx="1914880" cy="4239714"/>
              </a:xfrm>
              <a:prstGeom prst="trapezoid">
                <a:avLst>
                  <a:gd name="adj" fmla="val 20902"/>
                </a:avLst>
              </a:prstGeom>
              <a:solidFill>
                <a:srgbClr val="F4DA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3" name="Trapezoid 532"/>
              <p:cNvSpPr/>
              <p:nvPr/>
            </p:nvSpPr>
            <p:spPr>
              <a:xfrm rot="20431102">
                <a:off x="5850405" y="2228881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4" name="Trapezoid 533"/>
              <p:cNvSpPr/>
              <p:nvPr/>
            </p:nvSpPr>
            <p:spPr>
              <a:xfrm rot="1195734">
                <a:off x="4592689" y="2183852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5" name="Trapezoid 534"/>
              <p:cNvSpPr/>
              <p:nvPr/>
            </p:nvSpPr>
            <p:spPr>
              <a:xfrm>
                <a:off x="4852885" y="2045701"/>
                <a:ext cx="1801660" cy="3199337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6" name="Trapezoid 535"/>
              <p:cNvSpPr/>
              <p:nvPr/>
            </p:nvSpPr>
            <p:spPr>
              <a:xfrm rot="218695">
                <a:off x="4871960" y="2153889"/>
                <a:ext cx="813215" cy="316596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7" name="Trapezoid 536"/>
              <p:cNvSpPr/>
              <p:nvPr/>
            </p:nvSpPr>
            <p:spPr>
              <a:xfrm rot="21332773">
                <a:off x="5851670" y="2166584"/>
                <a:ext cx="813215" cy="315505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8" name="Oval 537"/>
              <p:cNvSpPr/>
              <p:nvPr/>
            </p:nvSpPr>
            <p:spPr>
              <a:xfrm>
                <a:off x="5211002" y="1343032"/>
                <a:ext cx="1025125" cy="14088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" name="Oval 538"/>
              <p:cNvSpPr/>
              <p:nvPr/>
            </p:nvSpPr>
            <p:spPr>
              <a:xfrm>
                <a:off x="4957489" y="686576"/>
                <a:ext cx="1576453" cy="17347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Cloud 539"/>
              <p:cNvSpPr/>
              <p:nvPr/>
            </p:nvSpPr>
            <p:spPr>
              <a:xfrm>
                <a:off x="5257766" y="1915358"/>
                <a:ext cx="900830" cy="1132642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" name="Oval 540"/>
              <p:cNvSpPr/>
              <p:nvPr/>
            </p:nvSpPr>
            <p:spPr>
              <a:xfrm>
                <a:off x="5478051" y="2042146"/>
                <a:ext cx="403650" cy="28794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0" name="Group 87"/>
              <p:cNvGrpSpPr/>
              <p:nvPr/>
            </p:nvGrpSpPr>
            <p:grpSpPr>
              <a:xfrm rot="19865083" flipH="1">
                <a:off x="6048471" y="584063"/>
                <a:ext cx="569975" cy="1560581"/>
                <a:chOff x="7848600" y="914400"/>
                <a:chExt cx="5334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573" name="Moon 572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4" name="Moon 573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5" name="Oval 574"/>
                <p:cNvSpPr/>
                <p:nvPr/>
              </p:nvSpPr>
              <p:spPr>
                <a:xfrm>
                  <a:off x="7869616" y="1066799"/>
                  <a:ext cx="381061" cy="1828800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1" name="Group 86"/>
              <p:cNvGrpSpPr/>
              <p:nvPr/>
            </p:nvGrpSpPr>
            <p:grpSpPr>
              <a:xfrm rot="2107423">
                <a:off x="4808244" y="480624"/>
                <a:ext cx="651400" cy="1713554"/>
                <a:chOff x="7772400" y="914400"/>
                <a:chExt cx="6096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570" name="Moon 569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1" name="Moon 570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2" name="Oval 571"/>
                <p:cNvSpPr/>
                <p:nvPr/>
              </p:nvSpPr>
              <p:spPr>
                <a:xfrm>
                  <a:off x="7772400" y="1066799"/>
                  <a:ext cx="512938" cy="1964257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2" name="Group 89"/>
              <p:cNvGrpSpPr/>
              <p:nvPr/>
            </p:nvGrpSpPr>
            <p:grpSpPr>
              <a:xfrm rot="5774476">
                <a:off x="4190430" y="381057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483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68" name="Quad Arrow Callout 567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9" name="Cross 568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84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66" name="Quad Arrow Callout 565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7" name="Cross 566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6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64" name="Quad Arrow Callout 563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5" name="Cross 564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7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62" name="Quad Arrow Callout 56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3" name="Cross 56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8" name="Group 102"/>
              <p:cNvGrpSpPr/>
              <p:nvPr/>
            </p:nvGrpSpPr>
            <p:grpSpPr>
              <a:xfrm rot="5158791">
                <a:off x="5223503" y="376560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516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56" name="Quad Arrow Callout 555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Cross 556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7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54" name="Quad Arrow Callout 553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5" name="Cross 554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8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52" name="Quad Arrow Callout 55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3" name="Cross 55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1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550" name="Quad Arrow Callout 549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1" name="Cross 550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528" name="Group 117"/>
            <p:cNvGrpSpPr/>
            <p:nvPr/>
          </p:nvGrpSpPr>
          <p:grpSpPr>
            <a:xfrm flipH="1">
              <a:off x="4038600" y="304800"/>
              <a:ext cx="1905000" cy="2362200"/>
              <a:chOff x="7086307" y="108779"/>
              <a:chExt cx="1617730" cy="2051101"/>
            </a:xfrm>
            <a:solidFill>
              <a:srgbClr val="E0C13C"/>
            </a:solidFill>
          </p:grpSpPr>
          <p:sp>
            <p:nvSpPr>
              <p:cNvPr id="519" name="Rounded Rectangle 518"/>
              <p:cNvSpPr/>
              <p:nvPr/>
            </p:nvSpPr>
            <p:spPr>
              <a:xfrm rot="4035056">
                <a:off x="7847283" y="1226925"/>
                <a:ext cx="1427825" cy="285683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Rounded Rectangle 519"/>
              <p:cNvSpPr/>
              <p:nvPr/>
            </p:nvSpPr>
            <p:spPr>
              <a:xfrm rot="4845266">
                <a:off x="7771081" y="1303126"/>
                <a:ext cx="1427825" cy="285683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9" name="Group 45"/>
              <p:cNvGrpSpPr/>
              <p:nvPr/>
            </p:nvGrpSpPr>
            <p:grpSpPr>
              <a:xfrm rot="21037220">
                <a:off x="7086307" y="108779"/>
                <a:ext cx="1447800" cy="1376021"/>
                <a:chOff x="6723417" y="1711953"/>
                <a:chExt cx="1882250" cy="1770839"/>
              </a:xfrm>
              <a:grpFill/>
            </p:grpSpPr>
            <p:sp>
              <p:nvSpPr>
                <p:cNvPr id="522" name="Chord 521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" name="Chord 522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" name="Moon 523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Rounded Rectangle 524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Rounded Rectangle 525"/>
                <p:cNvSpPr/>
                <p:nvPr/>
              </p:nvSpPr>
              <p:spPr>
                <a:xfrm rot="551536">
                  <a:off x="6786732" y="2500103"/>
                  <a:ext cx="1742735" cy="201855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Rounded Rectangle 526"/>
                <p:cNvSpPr/>
                <p:nvPr/>
              </p:nvSpPr>
              <p:spPr>
                <a:xfrm rot="744974">
                  <a:off x="6723417" y="2252661"/>
                  <a:ext cx="1856281" cy="367653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40" name="Group 639"/>
          <p:cNvGrpSpPr/>
          <p:nvPr/>
        </p:nvGrpSpPr>
        <p:grpSpPr>
          <a:xfrm>
            <a:off x="4343400" y="1143000"/>
            <a:ext cx="1219200" cy="2438400"/>
            <a:chOff x="5530228" y="533400"/>
            <a:chExt cx="2913593" cy="5825482"/>
          </a:xfrm>
        </p:grpSpPr>
        <p:sp>
          <p:nvSpPr>
            <p:cNvPr id="641" name="Oval 640"/>
            <p:cNvSpPr/>
            <p:nvPr/>
          </p:nvSpPr>
          <p:spPr>
            <a:xfrm rot="3646842">
              <a:off x="6888472" y="5751381"/>
              <a:ext cx="721837" cy="493165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2" name="Oval 641"/>
            <p:cNvSpPr/>
            <p:nvPr/>
          </p:nvSpPr>
          <p:spPr>
            <a:xfrm rot="6922285">
              <a:off x="6341129" y="5747781"/>
              <a:ext cx="721837" cy="493165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3" name="Cloud 642"/>
            <p:cNvSpPr/>
            <p:nvPr/>
          </p:nvSpPr>
          <p:spPr>
            <a:xfrm rot="21304292">
              <a:off x="7077564" y="635545"/>
              <a:ext cx="851179" cy="1600200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4" name="Cloud 643"/>
            <p:cNvSpPr/>
            <p:nvPr/>
          </p:nvSpPr>
          <p:spPr>
            <a:xfrm>
              <a:off x="5943600" y="609600"/>
              <a:ext cx="838200" cy="1600200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5" name="Oval 644"/>
            <p:cNvSpPr/>
            <p:nvPr/>
          </p:nvSpPr>
          <p:spPr>
            <a:xfrm rot="3770880">
              <a:off x="7070836" y="5264272"/>
              <a:ext cx="808545" cy="4585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6" name="Oval 645"/>
            <p:cNvSpPr/>
            <p:nvPr/>
          </p:nvSpPr>
          <p:spPr>
            <a:xfrm rot="2706969">
              <a:off x="7764685" y="3688349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7" name="Oval 646"/>
            <p:cNvSpPr/>
            <p:nvPr/>
          </p:nvSpPr>
          <p:spPr>
            <a:xfrm rot="6922285">
              <a:off x="5426729" y="3690382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8" name="Flowchart: Manual Operation 647"/>
            <p:cNvSpPr/>
            <p:nvPr/>
          </p:nvSpPr>
          <p:spPr>
            <a:xfrm rot="9035457">
              <a:off x="7363195" y="2440633"/>
              <a:ext cx="748064" cy="1633234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9" name="Flowchart: Manual Operation 648"/>
            <p:cNvSpPr/>
            <p:nvPr/>
          </p:nvSpPr>
          <p:spPr>
            <a:xfrm rot="12441478">
              <a:off x="5826095" y="2441228"/>
              <a:ext cx="748064" cy="166045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0" name="Flowchart: Manual Operation 649"/>
            <p:cNvSpPr/>
            <p:nvPr/>
          </p:nvSpPr>
          <p:spPr>
            <a:xfrm rot="10800000">
              <a:off x="6054729" y="2438400"/>
              <a:ext cx="1815561" cy="35052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1" name="Hexagon 650"/>
            <p:cNvSpPr/>
            <p:nvPr/>
          </p:nvSpPr>
          <p:spPr>
            <a:xfrm>
              <a:off x="6753026" y="775761"/>
              <a:ext cx="418976" cy="363541"/>
            </a:xfrm>
            <a:prstGeom prst="hexagon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2" name="Rounded Rectangle 651"/>
            <p:cNvSpPr/>
            <p:nvPr/>
          </p:nvSpPr>
          <p:spPr>
            <a:xfrm>
              <a:off x="6215264" y="4267201"/>
              <a:ext cx="1522203" cy="304800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Oval 652"/>
            <p:cNvSpPr/>
            <p:nvPr/>
          </p:nvSpPr>
          <p:spPr>
            <a:xfrm>
              <a:off x="6553200" y="1752600"/>
              <a:ext cx="770700" cy="14024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4" name="Oval 653"/>
            <p:cNvSpPr/>
            <p:nvPr/>
          </p:nvSpPr>
          <p:spPr>
            <a:xfrm>
              <a:off x="6194392" y="533400"/>
              <a:ext cx="1536244" cy="23024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5" name="Cloud 654"/>
            <p:cNvSpPr/>
            <p:nvPr/>
          </p:nvSpPr>
          <p:spPr>
            <a:xfrm>
              <a:off x="6580996" y="2088015"/>
              <a:ext cx="762000" cy="1371601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6" name="Rounded Rectangle 655"/>
            <p:cNvSpPr/>
            <p:nvPr/>
          </p:nvSpPr>
          <p:spPr>
            <a:xfrm>
              <a:off x="6054733" y="775761"/>
              <a:ext cx="1815561" cy="363541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7" name="Oval 656"/>
            <p:cNvSpPr/>
            <p:nvPr/>
          </p:nvSpPr>
          <p:spPr>
            <a:xfrm>
              <a:off x="6750136" y="2270911"/>
              <a:ext cx="437067" cy="306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8" name="Wave 657"/>
            <p:cNvSpPr/>
            <p:nvPr/>
          </p:nvSpPr>
          <p:spPr>
            <a:xfrm rot="16200000">
              <a:off x="6705600" y="4952999"/>
              <a:ext cx="1219200" cy="304800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9" name="Wave 658"/>
            <p:cNvSpPr/>
            <p:nvPr/>
          </p:nvSpPr>
          <p:spPr>
            <a:xfrm rot="15242885">
              <a:off x="6768063" y="4889830"/>
              <a:ext cx="1322876" cy="414678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0" name="Rounded Rectangle 659"/>
            <p:cNvSpPr/>
            <p:nvPr/>
          </p:nvSpPr>
          <p:spPr>
            <a:xfrm>
              <a:off x="7086600" y="4191000"/>
              <a:ext cx="414136" cy="381000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1" name="Group 164"/>
            <p:cNvGrpSpPr/>
            <p:nvPr/>
          </p:nvGrpSpPr>
          <p:grpSpPr>
            <a:xfrm>
              <a:off x="6005384" y="776416"/>
              <a:ext cx="1828800" cy="372763"/>
              <a:chOff x="4343400" y="5863281"/>
              <a:chExt cx="2286000" cy="844379"/>
            </a:xfrm>
          </p:grpSpPr>
          <p:grpSp>
            <p:nvGrpSpPr>
              <p:cNvPr id="690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695" name="Quad Arrow Callout 694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" name="Quad Arrow Callout 695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" name="Quad Arrow Callout 696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8" name="Quad Arrow Callout 697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99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700" name="Isosceles Triangle 699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1" name="Isosceles Triangle 700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2" name="Isosceles Triangle 701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91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692" name="Isosceles Triangle 691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" name="Isosceles Triangle 692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" name="Isosceles Triangle 693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2" name="Group 165"/>
            <p:cNvGrpSpPr/>
            <p:nvPr/>
          </p:nvGrpSpPr>
          <p:grpSpPr>
            <a:xfrm rot="1889829">
              <a:off x="5530228" y="3667624"/>
              <a:ext cx="726889" cy="372763"/>
              <a:chOff x="4343400" y="5863281"/>
              <a:chExt cx="2286000" cy="844379"/>
            </a:xfrm>
          </p:grpSpPr>
          <p:grpSp>
            <p:nvGrpSpPr>
              <p:cNvPr id="677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682" name="Quad Arrow Callout 681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" name="Quad Arrow Callout 682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" name="Quad Arrow Callout 683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" name="Quad Arrow Callout 684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6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687" name="Isosceles Triangle 686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8" name="Isosceles Triangle 687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9" name="Isosceles Triangle 688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78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679" name="Isosceles Triangle 678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" name="Isosceles Triangle 679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Isosceles Triangle 680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63" name="Group 179"/>
            <p:cNvGrpSpPr/>
            <p:nvPr/>
          </p:nvGrpSpPr>
          <p:grpSpPr>
            <a:xfrm rot="19648799">
              <a:off x="7716932" y="3633804"/>
              <a:ext cx="726889" cy="372763"/>
              <a:chOff x="4343400" y="5863281"/>
              <a:chExt cx="2286000" cy="844379"/>
            </a:xfrm>
          </p:grpSpPr>
          <p:grpSp>
            <p:nvGrpSpPr>
              <p:cNvPr id="664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669" name="Quad Arrow Callout 668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" name="Quad Arrow Callout 669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" name="Quad Arrow Callout 670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2" name="Quad Arrow Callout 671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73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674" name="Isosceles Triangle 673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" name="Isosceles Triangle 674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" name="Isosceles Triangle 675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65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666" name="Isosceles Triangle 665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Isosceles Triangle 666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Isosceles Triangle 667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" name="Group 671"/>
          <p:cNvGrpSpPr/>
          <p:nvPr/>
        </p:nvGrpSpPr>
        <p:grpSpPr>
          <a:xfrm>
            <a:off x="2209800" y="457200"/>
            <a:ext cx="1145309" cy="2362200"/>
            <a:chOff x="5530228" y="533400"/>
            <a:chExt cx="2913593" cy="5825482"/>
          </a:xfrm>
        </p:grpSpPr>
        <p:sp>
          <p:nvSpPr>
            <p:cNvPr id="681" name="Oval 680"/>
            <p:cNvSpPr/>
            <p:nvPr/>
          </p:nvSpPr>
          <p:spPr>
            <a:xfrm rot="3646842">
              <a:off x="6888472" y="5751381"/>
              <a:ext cx="721837" cy="493165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Oval 688"/>
            <p:cNvSpPr/>
            <p:nvPr/>
          </p:nvSpPr>
          <p:spPr>
            <a:xfrm rot="6922285">
              <a:off x="6341129" y="5747781"/>
              <a:ext cx="721837" cy="493165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Cloud 706"/>
            <p:cNvSpPr/>
            <p:nvPr/>
          </p:nvSpPr>
          <p:spPr>
            <a:xfrm rot="21304292">
              <a:off x="7077564" y="635545"/>
              <a:ext cx="851179" cy="1600200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Cloud 707"/>
            <p:cNvSpPr/>
            <p:nvPr/>
          </p:nvSpPr>
          <p:spPr>
            <a:xfrm>
              <a:off x="5943600" y="609600"/>
              <a:ext cx="838200" cy="1600200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9" name="Oval 708"/>
            <p:cNvSpPr/>
            <p:nvPr/>
          </p:nvSpPr>
          <p:spPr>
            <a:xfrm rot="3770880">
              <a:off x="7070836" y="5264272"/>
              <a:ext cx="808545" cy="4585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0" name="Oval 709"/>
            <p:cNvSpPr/>
            <p:nvPr/>
          </p:nvSpPr>
          <p:spPr>
            <a:xfrm rot="2706969">
              <a:off x="7764685" y="3688349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1" name="Oval 710"/>
            <p:cNvSpPr/>
            <p:nvPr/>
          </p:nvSpPr>
          <p:spPr>
            <a:xfrm rot="6922285">
              <a:off x="5426729" y="3690382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2" name="Flowchart: Manual Operation 711"/>
            <p:cNvSpPr/>
            <p:nvPr/>
          </p:nvSpPr>
          <p:spPr>
            <a:xfrm rot="9035457">
              <a:off x="7363195" y="2440633"/>
              <a:ext cx="748064" cy="1633234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3" name="Flowchart: Manual Operation 712"/>
            <p:cNvSpPr/>
            <p:nvPr/>
          </p:nvSpPr>
          <p:spPr>
            <a:xfrm rot="12441478">
              <a:off x="5826095" y="2441228"/>
              <a:ext cx="748064" cy="166045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4" name="Flowchart: Manual Operation 713"/>
            <p:cNvSpPr/>
            <p:nvPr/>
          </p:nvSpPr>
          <p:spPr>
            <a:xfrm rot="10800000">
              <a:off x="6054729" y="2438400"/>
              <a:ext cx="1815561" cy="35052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5" name="Hexagon 714"/>
            <p:cNvSpPr/>
            <p:nvPr/>
          </p:nvSpPr>
          <p:spPr>
            <a:xfrm>
              <a:off x="6753026" y="775761"/>
              <a:ext cx="418976" cy="363541"/>
            </a:xfrm>
            <a:prstGeom prst="hexagon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6" name="Rounded Rectangle 715"/>
            <p:cNvSpPr/>
            <p:nvPr/>
          </p:nvSpPr>
          <p:spPr>
            <a:xfrm>
              <a:off x="6215264" y="4267201"/>
              <a:ext cx="1522203" cy="304800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7" name="Oval 716"/>
            <p:cNvSpPr/>
            <p:nvPr/>
          </p:nvSpPr>
          <p:spPr>
            <a:xfrm>
              <a:off x="6553200" y="1752600"/>
              <a:ext cx="770700" cy="14024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8" name="Oval 717"/>
            <p:cNvSpPr/>
            <p:nvPr/>
          </p:nvSpPr>
          <p:spPr>
            <a:xfrm>
              <a:off x="6194392" y="533400"/>
              <a:ext cx="1536244" cy="23024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9" name="Cloud 718"/>
            <p:cNvSpPr/>
            <p:nvPr/>
          </p:nvSpPr>
          <p:spPr>
            <a:xfrm>
              <a:off x="6580996" y="2088015"/>
              <a:ext cx="762000" cy="1371601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0" name="Rounded Rectangle 719"/>
            <p:cNvSpPr/>
            <p:nvPr/>
          </p:nvSpPr>
          <p:spPr>
            <a:xfrm>
              <a:off x="6054733" y="775761"/>
              <a:ext cx="1815561" cy="363541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1" name="Oval 720"/>
            <p:cNvSpPr/>
            <p:nvPr/>
          </p:nvSpPr>
          <p:spPr>
            <a:xfrm>
              <a:off x="6750136" y="2270911"/>
              <a:ext cx="437067" cy="306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2" name="Wave 721"/>
            <p:cNvSpPr/>
            <p:nvPr/>
          </p:nvSpPr>
          <p:spPr>
            <a:xfrm rot="16200000">
              <a:off x="6705600" y="4952999"/>
              <a:ext cx="1219200" cy="304800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Wave 722"/>
            <p:cNvSpPr/>
            <p:nvPr/>
          </p:nvSpPr>
          <p:spPr>
            <a:xfrm rot="15242885">
              <a:off x="6768063" y="4889830"/>
              <a:ext cx="1322876" cy="414678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Rounded Rectangle 723"/>
            <p:cNvSpPr/>
            <p:nvPr/>
          </p:nvSpPr>
          <p:spPr>
            <a:xfrm>
              <a:off x="7086600" y="4191000"/>
              <a:ext cx="414136" cy="381000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5" name="Group 164"/>
            <p:cNvGrpSpPr/>
            <p:nvPr/>
          </p:nvGrpSpPr>
          <p:grpSpPr>
            <a:xfrm>
              <a:off x="6005384" y="776416"/>
              <a:ext cx="1828800" cy="372763"/>
              <a:chOff x="4343400" y="5863281"/>
              <a:chExt cx="2286000" cy="844379"/>
            </a:xfrm>
          </p:grpSpPr>
          <p:grpSp>
            <p:nvGrpSpPr>
              <p:cNvPr id="754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759" name="Quad Arrow Callout 758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" name="Quad Arrow Callout 759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" name="Quad Arrow Callout 760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2" name="Quad Arrow Callout 761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63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764" name="Isosceles Triangle 763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5" name="Isosceles Triangle 764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6" name="Isosceles Triangle 765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55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756" name="Isosceles Triangle 755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7" name="Isosceles Triangle 756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8" name="Isosceles Triangle 757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26" name="Group 165"/>
            <p:cNvGrpSpPr/>
            <p:nvPr/>
          </p:nvGrpSpPr>
          <p:grpSpPr>
            <a:xfrm rot="1889829">
              <a:off x="5530228" y="3667624"/>
              <a:ext cx="726889" cy="372763"/>
              <a:chOff x="4343400" y="5863281"/>
              <a:chExt cx="2286000" cy="844379"/>
            </a:xfrm>
          </p:grpSpPr>
          <p:grpSp>
            <p:nvGrpSpPr>
              <p:cNvPr id="741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746" name="Quad Arrow Callout 745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7" name="Quad Arrow Callout 746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8" name="Quad Arrow Callout 747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9" name="Quad Arrow Callout 748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50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751" name="Isosceles Triangle 750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2" name="Isosceles Triangle 751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3" name="Isosceles Triangle 752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42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743" name="Isosceles Triangle 742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4" name="Isosceles Triangle 743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5" name="Isosceles Triangle 744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27" name="Group 179"/>
            <p:cNvGrpSpPr/>
            <p:nvPr/>
          </p:nvGrpSpPr>
          <p:grpSpPr>
            <a:xfrm rot="19648799">
              <a:off x="7716932" y="3633804"/>
              <a:ext cx="726889" cy="372763"/>
              <a:chOff x="4343400" y="5863281"/>
              <a:chExt cx="2286000" cy="844379"/>
            </a:xfrm>
          </p:grpSpPr>
          <p:grpSp>
            <p:nvGrpSpPr>
              <p:cNvPr id="728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733" name="Quad Arrow Callout 732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4" name="Quad Arrow Callout 733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5" name="Quad Arrow Callout 734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6" name="Quad Arrow Callout 735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37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738" name="Isosceles Triangle 737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9" name="Isosceles Triangle 738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0" name="Isosceles Triangle 739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29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730" name="Isosceles Triangle 729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" name="Isosceles Triangle 730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2" name="Isosceles Triangle 731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8" name="Group 559"/>
          <p:cNvGrpSpPr/>
          <p:nvPr/>
        </p:nvGrpSpPr>
        <p:grpSpPr>
          <a:xfrm>
            <a:off x="1356360" y="511175"/>
            <a:ext cx="1073785" cy="2034540"/>
            <a:chOff x="304800" y="466773"/>
            <a:chExt cx="2438400" cy="4679887"/>
          </a:xfrm>
        </p:grpSpPr>
        <p:sp>
          <p:nvSpPr>
            <p:cNvPr id="561" name="Cloud 560"/>
            <p:cNvSpPr/>
            <p:nvPr/>
          </p:nvSpPr>
          <p:spPr>
            <a:xfrm rot="1518698" flipH="1">
              <a:off x="696996" y="641895"/>
              <a:ext cx="1036027" cy="1814534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Cloud 561"/>
            <p:cNvSpPr/>
            <p:nvPr/>
          </p:nvSpPr>
          <p:spPr>
            <a:xfrm rot="20659987">
              <a:off x="1643959" y="617191"/>
              <a:ext cx="801666" cy="1823031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Oval 562"/>
            <p:cNvSpPr/>
            <p:nvPr/>
          </p:nvSpPr>
          <p:spPr>
            <a:xfrm>
              <a:off x="2243016" y="3074956"/>
              <a:ext cx="500184" cy="6892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Oval 563"/>
            <p:cNvSpPr/>
            <p:nvPr/>
          </p:nvSpPr>
          <p:spPr>
            <a:xfrm>
              <a:off x="304800" y="2936552"/>
              <a:ext cx="500184" cy="764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Oval 564"/>
            <p:cNvSpPr/>
            <p:nvPr/>
          </p:nvSpPr>
          <p:spPr>
            <a:xfrm rot="2225333">
              <a:off x="1231250" y="4469525"/>
              <a:ext cx="392724" cy="6771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Oval 565"/>
            <p:cNvSpPr/>
            <p:nvPr/>
          </p:nvSpPr>
          <p:spPr>
            <a:xfrm rot="20622370">
              <a:off x="1676400" y="4504465"/>
              <a:ext cx="441568" cy="6009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Trapezoid 566"/>
            <p:cNvSpPr/>
            <p:nvPr/>
          </p:nvSpPr>
          <p:spPr>
            <a:xfrm rot="1996156">
              <a:off x="472312" y="2060908"/>
              <a:ext cx="828604" cy="1425120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Trapezoid 567"/>
            <p:cNvSpPr/>
            <p:nvPr/>
          </p:nvSpPr>
          <p:spPr>
            <a:xfrm rot="2041752">
              <a:off x="596736" y="1887584"/>
              <a:ext cx="823712" cy="1289946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Trapezoid 568"/>
            <p:cNvSpPr/>
            <p:nvPr/>
          </p:nvSpPr>
          <p:spPr>
            <a:xfrm rot="19870960">
              <a:off x="1838378" y="2064868"/>
              <a:ext cx="778308" cy="1425120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Trapezoid 569"/>
            <p:cNvSpPr/>
            <p:nvPr/>
          </p:nvSpPr>
          <p:spPr>
            <a:xfrm rot="20036208">
              <a:off x="1686346" y="1909261"/>
              <a:ext cx="823712" cy="1289946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Trapezoid 570"/>
            <p:cNvSpPr/>
            <p:nvPr/>
          </p:nvSpPr>
          <p:spPr>
            <a:xfrm>
              <a:off x="992554" y="1946398"/>
              <a:ext cx="1187938" cy="2859016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/>
            <p:cNvSpPr/>
            <p:nvPr/>
          </p:nvSpPr>
          <p:spPr>
            <a:xfrm>
              <a:off x="1321568" y="1720685"/>
              <a:ext cx="491984" cy="6018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Trapezoid 572"/>
            <p:cNvSpPr/>
            <p:nvPr/>
          </p:nvSpPr>
          <p:spPr>
            <a:xfrm rot="21335299">
              <a:off x="1640514" y="1893719"/>
              <a:ext cx="573620" cy="2693877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Trapezoid 573"/>
            <p:cNvSpPr/>
            <p:nvPr/>
          </p:nvSpPr>
          <p:spPr>
            <a:xfrm rot="353417">
              <a:off x="978550" y="1870292"/>
              <a:ext cx="573620" cy="2736017"/>
            </a:xfrm>
            <a:prstGeom prst="trapezoid">
              <a:avLst/>
            </a:prstGeom>
            <a:solidFill>
              <a:srgbClr val="F4DA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/>
            <p:cNvSpPr/>
            <p:nvPr/>
          </p:nvSpPr>
          <p:spPr>
            <a:xfrm>
              <a:off x="990600" y="533400"/>
              <a:ext cx="1189892" cy="15245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Rectangle 575"/>
            <p:cNvSpPr/>
            <p:nvPr/>
          </p:nvSpPr>
          <p:spPr>
            <a:xfrm>
              <a:off x="1474350" y="2246140"/>
              <a:ext cx="312616" cy="150474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7" name="Rectangle 576"/>
            <p:cNvSpPr/>
            <p:nvPr/>
          </p:nvSpPr>
          <p:spPr>
            <a:xfrm>
              <a:off x="1455960" y="3356998"/>
              <a:ext cx="312616" cy="150474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8" name="Cloud 2"/>
            <p:cNvSpPr/>
            <p:nvPr/>
          </p:nvSpPr>
          <p:spPr>
            <a:xfrm rot="15742615" flipH="1">
              <a:off x="1175578" y="95093"/>
              <a:ext cx="698768" cy="1442128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9" name="Oval 578"/>
            <p:cNvSpPr/>
            <p:nvPr/>
          </p:nvSpPr>
          <p:spPr>
            <a:xfrm rot="17832791">
              <a:off x="742237" y="902367"/>
              <a:ext cx="459771" cy="236128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rgbClr val="927B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" name="Group 54"/>
          <p:cNvGrpSpPr/>
          <p:nvPr/>
        </p:nvGrpSpPr>
        <p:grpSpPr>
          <a:xfrm>
            <a:off x="508635" y="511175"/>
            <a:ext cx="1017270" cy="2147570"/>
            <a:chOff x="1600200" y="539757"/>
            <a:chExt cx="2176913" cy="4997949"/>
          </a:xfrm>
        </p:grpSpPr>
        <p:grpSp>
          <p:nvGrpSpPr>
            <p:cNvPr id="52" name="Group 38"/>
            <p:cNvGrpSpPr/>
            <p:nvPr/>
          </p:nvGrpSpPr>
          <p:grpSpPr>
            <a:xfrm rot="18845142" flipH="1">
              <a:off x="2771106" y="4996690"/>
              <a:ext cx="407415" cy="674617"/>
              <a:chOff x="1676400" y="2133600"/>
              <a:chExt cx="1447800" cy="2088845"/>
            </a:xfrm>
          </p:grpSpPr>
          <p:sp>
            <p:nvSpPr>
              <p:cNvPr id="646" name="Oval 64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7" name="Moon 646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8" name="Moon 64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6" name="Group 34"/>
            <p:cNvGrpSpPr/>
            <p:nvPr/>
          </p:nvGrpSpPr>
          <p:grpSpPr>
            <a:xfrm rot="2754858">
              <a:off x="2229848" y="4888941"/>
              <a:ext cx="558464" cy="737718"/>
              <a:chOff x="1676400" y="2133600"/>
              <a:chExt cx="1447800" cy="2088845"/>
            </a:xfrm>
          </p:grpSpPr>
          <p:sp>
            <p:nvSpPr>
              <p:cNvPr id="643" name="Oval 64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4" name="Moon 643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5" name="Moon 64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12" name="Oval 611"/>
            <p:cNvSpPr/>
            <p:nvPr/>
          </p:nvSpPr>
          <p:spPr>
            <a:xfrm>
              <a:off x="3352800" y="3429000"/>
              <a:ext cx="424313" cy="7184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Oval 612"/>
            <p:cNvSpPr/>
            <p:nvPr/>
          </p:nvSpPr>
          <p:spPr>
            <a:xfrm>
              <a:off x="1600200" y="3276601"/>
              <a:ext cx="4572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4" name="Trapezoid 613"/>
            <p:cNvSpPr/>
            <p:nvPr/>
          </p:nvSpPr>
          <p:spPr>
            <a:xfrm rot="19932635">
              <a:off x="2670431" y="1762123"/>
              <a:ext cx="767801" cy="2204159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5" name="Trapezoid 614"/>
            <p:cNvSpPr/>
            <p:nvPr/>
          </p:nvSpPr>
          <p:spPr>
            <a:xfrm rot="2088477">
              <a:off x="2095126" y="1674099"/>
              <a:ext cx="657532" cy="2204159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6" name="Trapezoid 615"/>
            <p:cNvSpPr/>
            <p:nvPr/>
          </p:nvSpPr>
          <p:spPr>
            <a:xfrm>
              <a:off x="2131760" y="4185680"/>
              <a:ext cx="1245631" cy="1072119"/>
            </a:xfrm>
            <a:prstGeom prst="trapezoid">
              <a:avLst>
                <a:gd name="adj" fmla="val 1221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7" name="Trapezoid 616"/>
            <p:cNvSpPr/>
            <p:nvPr/>
          </p:nvSpPr>
          <p:spPr>
            <a:xfrm>
              <a:off x="2191721" y="2157336"/>
              <a:ext cx="1127000" cy="2253719"/>
            </a:xfrm>
            <a:prstGeom prst="trapezoid">
              <a:avLst>
                <a:gd name="adj" fmla="val 25343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8" name="Isosceles Triangle 617"/>
            <p:cNvSpPr/>
            <p:nvPr/>
          </p:nvSpPr>
          <p:spPr>
            <a:xfrm rot="10800000">
              <a:off x="2471650" y="2405610"/>
              <a:ext cx="500150" cy="71859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9" name="Trapezoid 618"/>
            <p:cNvSpPr/>
            <p:nvPr/>
          </p:nvSpPr>
          <p:spPr>
            <a:xfrm>
              <a:off x="2057400" y="2438400"/>
              <a:ext cx="867097" cy="2545219"/>
            </a:xfrm>
            <a:prstGeom prst="trapezoid">
              <a:avLst>
                <a:gd name="adj" fmla="val 44628"/>
              </a:avLst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0" name="Oval 619"/>
            <p:cNvSpPr/>
            <p:nvPr/>
          </p:nvSpPr>
          <p:spPr>
            <a:xfrm>
              <a:off x="2153416" y="680933"/>
              <a:ext cx="1213980" cy="1844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2153416" y="1328004"/>
              <a:ext cx="1272938" cy="239468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42"/>
            <p:cNvGrpSpPr/>
            <p:nvPr/>
          </p:nvGrpSpPr>
          <p:grpSpPr>
            <a:xfrm>
              <a:off x="1835181" y="539757"/>
              <a:ext cx="1901490" cy="1189154"/>
              <a:chOff x="5207746" y="501424"/>
              <a:chExt cx="1365913" cy="756791"/>
            </a:xfrm>
          </p:grpSpPr>
          <p:sp>
            <p:nvSpPr>
              <p:cNvPr id="636" name="Moon 635"/>
              <p:cNvSpPr/>
              <p:nvPr/>
            </p:nvSpPr>
            <p:spPr>
              <a:xfrm rot="4154328">
                <a:off x="5343502" y="698892"/>
                <a:ext cx="340787" cy="61229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7" name="Moon 636"/>
              <p:cNvSpPr/>
              <p:nvPr/>
            </p:nvSpPr>
            <p:spPr>
              <a:xfrm rot="8137030">
                <a:off x="5442337" y="550775"/>
                <a:ext cx="502055" cy="574852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8" name="Moon 637"/>
              <p:cNvSpPr/>
              <p:nvPr/>
            </p:nvSpPr>
            <p:spPr>
              <a:xfrm rot="3582768">
                <a:off x="5680564" y="467827"/>
                <a:ext cx="554415" cy="62160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9" name="Moon 638"/>
              <p:cNvSpPr/>
              <p:nvPr/>
            </p:nvSpPr>
            <p:spPr>
              <a:xfrm rot="6344481">
                <a:off x="5396085" y="585004"/>
                <a:ext cx="389971" cy="582594"/>
              </a:xfrm>
              <a:prstGeom prst="moon">
                <a:avLst>
                  <a:gd name="adj" fmla="val 2855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0" name="Moon 639"/>
              <p:cNvSpPr/>
              <p:nvPr/>
            </p:nvSpPr>
            <p:spPr>
              <a:xfrm rot="4464348">
                <a:off x="5906901" y="549266"/>
                <a:ext cx="323182" cy="806470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1" name="Moon 640"/>
              <p:cNvSpPr/>
              <p:nvPr/>
            </p:nvSpPr>
            <p:spPr>
              <a:xfrm rot="7279113">
                <a:off x="6034746" y="719302"/>
                <a:ext cx="323182" cy="754644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2" name="Oval 641"/>
              <p:cNvSpPr/>
              <p:nvPr/>
            </p:nvSpPr>
            <p:spPr>
              <a:xfrm>
                <a:off x="5486400" y="685800"/>
                <a:ext cx="685800" cy="3048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23" name="Trapezoid 622"/>
            <p:cNvSpPr/>
            <p:nvPr/>
          </p:nvSpPr>
          <p:spPr>
            <a:xfrm>
              <a:off x="2590800" y="2438400"/>
              <a:ext cx="867097" cy="2545219"/>
            </a:xfrm>
            <a:prstGeom prst="trapezoid">
              <a:avLst>
                <a:gd name="adj" fmla="val 46356"/>
              </a:avLst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42"/>
            <p:cNvGrpSpPr/>
            <p:nvPr/>
          </p:nvGrpSpPr>
          <p:grpSpPr>
            <a:xfrm>
              <a:off x="2209800" y="3657600"/>
              <a:ext cx="1142999" cy="533400"/>
              <a:chOff x="6172200" y="4565754"/>
              <a:chExt cx="3923675" cy="920646"/>
            </a:xfrm>
          </p:grpSpPr>
          <p:grpSp>
            <p:nvGrpSpPr>
              <p:cNvPr id="79" name="Group 303"/>
              <p:cNvGrpSpPr/>
              <p:nvPr/>
            </p:nvGrpSpPr>
            <p:grpSpPr>
              <a:xfrm>
                <a:off x="6172200" y="4572000"/>
                <a:ext cx="1295400" cy="914400"/>
                <a:chOff x="6172200" y="4572000"/>
                <a:chExt cx="1295400" cy="914400"/>
              </a:xfrm>
            </p:grpSpPr>
            <p:sp>
              <p:nvSpPr>
                <p:cNvPr id="634" name="Quad Arrow Callout 633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" name="Diamond 634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0" name="Group 304"/>
              <p:cNvGrpSpPr/>
              <p:nvPr/>
            </p:nvGrpSpPr>
            <p:grpSpPr>
              <a:xfrm>
                <a:off x="7510072" y="4567003"/>
                <a:ext cx="1295400" cy="914400"/>
                <a:chOff x="6172200" y="4572000"/>
                <a:chExt cx="1295400" cy="914400"/>
              </a:xfrm>
            </p:grpSpPr>
            <p:sp>
              <p:nvSpPr>
                <p:cNvPr id="632" name="Quad Arrow Callout 631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" name="Diamond 632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" name="Group 307"/>
              <p:cNvGrpSpPr/>
              <p:nvPr/>
            </p:nvGrpSpPr>
            <p:grpSpPr>
              <a:xfrm>
                <a:off x="8800475" y="4565754"/>
                <a:ext cx="1295400" cy="914400"/>
                <a:chOff x="6172200" y="4572000"/>
                <a:chExt cx="1295400" cy="914400"/>
              </a:xfrm>
            </p:grpSpPr>
            <p:sp>
              <p:nvSpPr>
                <p:cNvPr id="630" name="Quad Arrow Callout 629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1" name="Diamond 630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28" name="Oval 627"/>
              <p:cNvSpPr/>
              <p:nvPr/>
            </p:nvSpPr>
            <p:spPr>
              <a:xfrm>
                <a:off x="7367583" y="4914441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Oval 628"/>
              <p:cNvSpPr/>
              <p:nvPr/>
            </p:nvSpPr>
            <p:spPr>
              <a:xfrm>
                <a:off x="8749176" y="4916939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8" name="Group 117"/>
          <p:cNvGrpSpPr/>
          <p:nvPr/>
        </p:nvGrpSpPr>
        <p:grpSpPr>
          <a:xfrm>
            <a:off x="0" y="906780"/>
            <a:ext cx="960755" cy="2121003"/>
            <a:chOff x="533400" y="381000"/>
            <a:chExt cx="2281003" cy="4903390"/>
          </a:xfrm>
        </p:grpSpPr>
        <p:sp>
          <p:nvSpPr>
            <p:cNvPr id="477" name="Cloud 476"/>
            <p:cNvSpPr/>
            <p:nvPr/>
          </p:nvSpPr>
          <p:spPr>
            <a:xfrm rot="4581231">
              <a:off x="1610138" y="7910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9" name="Group 47"/>
            <p:cNvGrpSpPr/>
            <p:nvPr/>
          </p:nvGrpSpPr>
          <p:grpSpPr>
            <a:xfrm rot="2613352">
              <a:off x="991411" y="4510244"/>
              <a:ext cx="666047" cy="774146"/>
              <a:chOff x="6106804" y="4039302"/>
              <a:chExt cx="666047" cy="774146"/>
            </a:xfrm>
          </p:grpSpPr>
          <p:sp>
            <p:nvSpPr>
              <p:cNvPr id="525" name="Oval 524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Oval 525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Oval 526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" name="Group 46"/>
            <p:cNvGrpSpPr/>
            <p:nvPr/>
          </p:nvGrpSpPr>
          <p:grpSpPr>
            <a:xfrm>
              <a:off x="1708441" y="4507745"/>
              <a:ext cx="666047" cy="774146"/>
              <a:chOff x="6106804" y="4039302"/>
              <a:chExt cx="666047" cy="774146"/>
            </a:xfrm>
          </p:grpSpPr>
          <p:sp>
            <p:nvSpPr>
              <p:cNvPr id="522" name="Oval 43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93731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Oval 44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Oval 45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0" name="Oval 479"/>
            <p:cNvSpPr/>
            <p:nvPr/>
          </p:nvSpPr>
          <p:spPr>
            <a:xfrm>
              <a:off x="2364699" y="3319072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Oval 480"/>
            <p:cNvSpPr/>
            <p:nvPr/>
          </p:nvSpPr>
          <p:spPr>
            <a:xfrm>
              <a:off x="533400" y="3301584"/>
              <a:ext cx="449704" cy="6595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Trapezoid 481"/>
            <p:cNvSpPr/>
            <p:nvPr/>
          </p:nvSpPr>
          <p:spPr>
            <a:xfrm rot="20773405">
              <a:off x="1829033" y="1801220"/>
              <a:ext cx="797234" cy="1938579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rapezoid 482"/>
            <p:cNvSpPr/>
            <p:nvPr/>
          </p:nvSpPr>
          <p:spPr>
            <a:xfrm rot="1005497">
              <a:off x="732242" y="1826368"/>
              <a:ext cx="797234" cy="1938579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Trapezoid 483"/>
            <p:cNvSpPr/>
            <p:nvPr/>
          </p:nvSpPr>
          <p:spPr>
            <a:xfrm>
              <a:off x="926892" y="1676400"/>
              <a:ext cx="1676400" cy="3048000"/>
            </a:xfrm>
            <a:prstGeom prst="trapezoid">
              <a:avLst>
                <a:gd name="adj" fmla="val 31259"/>
              </a:avLst>
            </a:prstGeom>
            <a:solidFill>
              <a:srgbClr val="DBAE3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Trapezoid 484"/>
            <p:cNvSpPr/>
            <p:nvPr/>
          </p:nvSpPr>
          <p:spPr>
            <a:xfrm>
              <a:off x="926892" y="1524000"/>
              <a:ext cx="1676400" cy="2590800"/>
            </a:xfrm>
            <a:prstGeom prst="trapezoid">
              <a:avLst>
                <a:gd name="adj" fmla="val 32153"/>
              </a:avLst>
            </a:prstGeom>
            <a:solidFill>
              <a:srgbClr val="AE881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Trapezoid 485"/>
            <p:cNvSpPr/>
            <p:nvPr/>
          </p:nvSpPr>
          <p:spPr>
            <a:xfrm rot="21233260">
              <a:off x="1887528" y="1854467"/>
              <a:ext cx="606620" cy="2332130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Trapezoid 486"/>
            <p:cNvSpPr/>
            <p:nvPr/>
          </p:nvSpPr>
          <p:spPr>
            <a:xfrm rot="508364">
              <a:off x="915370" y="1810187"/>
              <a:ext cx="654825" cy="2332130"/>
            </a:xfrm>
            <a:prstGeom prst="trapezoid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Oval 3"/>
            <p:cNvSpPr/>
            <p:nvPr/>
          </p:nvSpPr>
          <p:spPr>
            <a:xfrm>
              <a:off x="1372849" y="1340370"/>
              <a:ext cx="734519" cy="8669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Oval 4"/>
            <p:cNvSpPr/>
            <p:nvPr/>
          </p:nvSpPr>
          <p:spPr>
            <a:xfrm>
              <a:off x="1160488" y="483433"/>
              <a:ext cx="1141751" cy="14902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26"/>
            <p:cNvGrpSpPr/>
            <p:nvPr/>
          </p:nvGrpSpPr>
          <p:grpSpPr>
            <a:xfrm rot="4901522">
              <a:off x="1079356" y="2773919"/>
              <a:ext cx="2209671" cy="524419"/>
              <a:chOff x="5029200" y="1371600"/>
              <a:chExt cx="6791793" cy="1933731"/>
            </a:xfrm>
          </p:grpSpPr>
          <p:grpSp>
            <p:nvGrpSpPr>
              <p:cNvPr id="121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520" name="4-Point Star 1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" name="4-Point Star 1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518" name="4-Point Star 517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" name="4-Point Star 518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516" name="4-Point Star 515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4-Point Star 516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514" name="4-Point Star 24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5" name="4-Point Star 25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6" name="Group 27"/>
            <p:cNvGrpSpPr/>
            <p:nvPr/>
          </p:nvGrpSpPr>
          <p:grpSpPr>
            <a:xfrm rot="5740360">
              <a:off x="115989" y="2768133"/>
              <a:ext cx="2209671" cy="524419"/>
              <a:chOff x="5029200" y="1371600"/>
              <a:chExt cx="6791793" cy="1933731"/>
            </a:xfrm>
          </p:grpSpPr>
          <p:grpSp>
            <p:nvGrpSpPr>
              <p:cNvPr id="127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508" name="4-Point Star 507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9" name="4-Point Star 508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506" name="4-Point Star 505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7" name="4-Point Star 506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2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504" name="4-Point Star 50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" name="4-Point Star 50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502" name="4-Point Star 27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4-Point Star 502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92" name="Rounded Rectangle 491"/>
            <p:cNvSpPr/>
            <p:nvPr/>
          </p:nvSpPr>
          <p:spPr>
            <a:xfrm>
              <a:off x="1460292" y="2438400"/>
              <a:ext cx="533400" cy="228600"/>
            </a:xfrm>
            <a:prstGeom prst="roundRect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Rounded Rectangle 492"/>
            <p:cNvSpPr/>
            <p:nvPr/>
          </p:nvSpPr>
          <p:spPr>
            <a:xfrm>
              <a:off x="1447800" y="2881859"/>
              <a:ext cx="545892" cy="242341"/>
            </a:xfrm>
            <a:prstGeom prst="roundRect">
              <a:avLst/>
            </a:prstGeom>
            <a:solidFill>
              <a:srgbClr val="93731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Cloud 493"/>
            <p:cNvSpPr/>
            <p:nvPr/>
          </p:nvSpPr>
          <p:spPr>
            <a:xfrm>
              <a:off x="1155492" y="381000"/>
              <a:ext cx="1143000" cy="457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Cloud 494"/>
            <p:cNvSpPr/>
            <p:nvPr/>
          </p:nvSpPr>
          <p:spPr>
            <a:xfrm rot="5799345">
              <a:off x="619539" y="867262"/>
              <a:ext cx="1143000" cy="57979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Cloud 495"/>
            <p:cNvSpPr/>
            <p:nvPr/>
          </p:nvSpPr>
          <p:spPr>
            <a:xfrm rot="5799345">
              <a:off x="1332146" y="1533361"/>
              <a:ext cx="844105" cy="73416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Oval 496"/>
            <p:cNvSpPr/>
            <p:nvPr/>
          </p:nvSpPr>
          <p:spPr>
            <a:xfrm>
              <a:off x="1507761" y="1541489"/>
              <a:ext cx="524656" cy="43221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7" name="Group 527"/>
          <p:cNvGrpSpPr/>
          <p:nvPr/>
        </p:nvGrpSpPr>
        <p:grpSpPr>
          <a:xfrm>
            <a:off x="4012565" y="285115"/>
            <a:ext cx="960755" cy="1695450"/>
            <a:chOff x="869243" y="304800"/>
            <a:chExt cx="3111707" cy="6095999"/>
          </a:xfrm>
        </p:grpSpPr>
        <p:sp>
          <p:nvSpPr>
            <p:cNvPr id="529" name="Cloud 528"/>
            <p:cNvSpPr/>
            <p:nvPr/>
          </p:nvSpPr>
          <p:spPr>
            <a:xfrm>
              <a:off x="2729163" y="879231"/>
              <a:ext cx="90437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Cloud 529"/>
            <p:cNvSpPr/>
            <p:nvPr/>
          </p:nvSpPr>
          <p:spPr>
            <a:xfrm rot="19357175">
              <a:off x="2414968" y="304800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Cloud 530"/>
            <p:cNvSpPr/>
            <p:nvPr/>
          </p:nvSpPr>
          <p:spPr>
            <a:xfrm rot="1400185">
              <a:off x="1253647" y="528425"/>
              <a:ext cx="1029224" cy="148340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Oval 531"/>
            <p:cNvSpPr/>
            <p:nvPr/>
          </p:nvSpPr>
          <p:spPr>
            <a:xfrm rot="6128217">
              <a:off x="2599910" y="5789497"/>
              <a:ext cx="508459" cy="714146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Oval 532"/>
            <p:cNvSpPr/>
            <p:nvPr/>
          </p:nvSpPr>
          <p:spPr>
            <a:xfrm rot="4472555">
              <a:off x="1932241" y="5770418"/>
              <a:ext cx="465798" cy="750592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Trapezoid 533"/>
            <p:cNvSpPr/>
            <p:nvPr/>
          </p:nvSpPr>
          <p:spPr>
            <a:xfrm>
              <a:off x="1378185" y="2713826"/>
              <a:ext cx="2298855" cy="3371400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Oval 534"/>
            <p:cNvSpPr/>
            <p:nvPr/>
          </p:nvSpPr>
          <p:spPr>
            <a:xfrm rot="2901859">
              <a:off x="1021687" y="3731146"/>
              <a:ext cx="519750" cy="8246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Oval 535"/>
            <p:cNvSpPr/>
            <p:nvPr/>
          </p:nvSpPr>
          <p:spPr>
            <a:xfrm rot="20226769">
              <a:off x="3383265" y="3887342"/>
              <a:ext cx="530504" cy="6559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Trapezoid 536"/>
            <p:cNvSpPr/>
            <p:nvPr/>
          </p:nvSpPr>
          <p:spPr>
            <a:xfrm rot="1442139">
              <a:off x="1296254" y="2512351"/>
              <a:ext cx="641134" cy="176645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Trapezoid 537"/>
            <p:cNvSpPr/>
            <p:nvPr/>
          </p:nvSpPr>
          <p:spPr>
            <a:xfrm rot="20249249">
              <a:off x="3044709" y="2514369"/>
              <a:ext cx="641134" cy="176645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Trapezoid 538"/>
            <p:cNvSpPr/>
            <p:nvPr/>
          </p:nvSpPr>
          <p:spPr>
            <a:xfrm rot="21277925">
              <a:off x="2785040" y="2606313"/>
              <a:ext cx="608984" cy="3435274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Moon 539"/>
            <p:cNvSpPr/>
            <p:nvPr/>
          </p:nvSpPr>
          <p:spPr>
            <a:xfrm rot="15844898">
              <a:off x="1724582" y="2490478"/>
              <a:ext cx="1545422" cy="1442498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Moon 540"/>
            <p:cNvSpPr/>
            <p:nvPr/>
          </p:nvSpPr>
          <p:spPr>
            <a:xfrm rot="16400088">
              <a:off x="1876544" y="2731632"/>
              <a:ext cx="1139136" cy="1430567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Moon 541"/>
            <p:cNvSpPr/>
            <p:nvPr/>
          </p:nvSpPr>
          <p:spPr>
            <a:xfrm rot="16400088">
              <a:off x="2122759" y="2827936"/>
              <a:ext cx="649347" cy="1412732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Oval 542"/>
            <p:cNvSpPr/>
            <p:nvPr/>
          </p:nvSpPr>
          <p:spPr>
            <a:xfrm>
              <a:off x="1608711" y="824958"/>
              <a:ext cx="1679932" cy="22706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Cloud 543"/>
            <p:cNvSpPr/>
            <p:nvPr/>
          </p:nvSpPr>
          <p:spPr>
            <a:xfrm rot="17055069">
              <a:off x="1823944" y="162547"/>
              <a:ext cx="1031674" cy="14798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Cloud 544"/>
            <p:cNvSpPr/>
            <p:nvPr/>
          </p:nvSpPr>
          <p:spPr>
            <a:xfrm>
              <a:off x="1907005" y="2280226"/>
              <a:ext cx="1136352" cy="98893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Oval 545"/>
            <p:cNvSpPr/>
            <p:nvPr/>
          </p:nvSpPr>
          <p:spPr>
            <a:xfrm>
              <a:off x="2153653" y="2445049"/>
              <a:ext cx="585789" cy="3202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Rectangle 546"/>
            <p:cNvSpPr/>
            <p:nvPr/>
          </p:nvSpPr>
          <p:spPr>
            <a:xfrm rot="21215670">
              <a:off x="2901344" y="5460467"/>
              <a:ext cx="564019" cy="253057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8" name="Rectangle 547"/>
            <p:cNvSpPr/>
            <p:nvPr/>
          </p:nvSpPr>
          <p:spPr>
            <a:xfrm rot="21215670">
              <a:off x="2907187" y="5038525"/>
              <a:ext cx="488987" cy="2799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9" name="Rectangle 548"/>
            <p:cNvSpPr/>
            <p:nvPr/>
          </p:nvSpPr>
          <p:spPr>
            <a:xfrm rot="21215670">
              <a:off x="2886751" y="4628571"/>
              <a:ext cx="475781" cy="210469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8" name="Group 34"/>
            <p:cNvGrpSpPr/>
            <p:nvPr/>
          </p:nvGrpSpPr>
          <p:grpSpPr>
            <a:xfrm>
              <a:off x="1371600" y="5486400"/>
              <a:ext cx="1611443" cy="590264"/>
              <a:chOff x="4343400" y="1905000"/>
              <a:chExt cx="2892972" cy="1143000"/>
            </a:xfrm>
            <a:solidFill>
              <a:srgbClr val="F3D497"/>
            </a:solidFill>
          </p:grpSpPr>
          <p:sp>
            <p:nvSpPr>
              <p:cNvPr id="557" name="Quad Arrow Callout 28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" name="Quad Arrow Callout 29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Quad Arrow Callout 558"/>
              <p:cNvSpPr/>
              <p:nvPr/>
            </p:nvSpPr>
            <p:spPr>
              <a:xfrm>
                <a:off x="61722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3" name="Group 35"/>
            <p:cNvGrpSpPr/>
            <p:nvPr/>
          </p:nvGrpSpPr>
          <p:grpSpPr>
            <a:xfrm rot="19800181">
              <a:off x="3262405" y="3875651"/>
              <a:ext cx="718545" cy="321447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555" name="Quad Arrow Callout 554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6" name="Quad Arrow Callout 555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" name="Group 39"/>
            <p:cNvGrpSpPr/>
            <p:nvPr/>
          </p:nvGrpSpPr>
          <p:grpSpPr>
            <a:xfrm rot="1249093">
              <a:off x="955780" y="3864669"/>
              <a:ext cx="754699" cy="371495"/>
              <a:chOff x="4343400" y="1905000"/>
              <a:chExt cx="1978572" cy="1143000"/>
            </a:xfrm>
            <a:solidFill>
              <a:srgbClr val="F3D497"/>
            </a:solidFill>
          </p:grpSpPr>
          <p:sp>
            <p:nvSpPr>
              <p:cNvPr id="553" name="Quad Arrow Callout 552"/>
              <p:cNvSpPr/>
              <p:nvPr/>
            </p:nvSpPr>
            <p:spPr>
              <a:xfrm>
                <a:off x="43434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" name="Quad Arrow Callout 553"/>
              <p:cNvSpPr/>
              <p:nvPr/>
            </p:nvSpPr>
            <p:spPr>
              <a:xfrm>
                <a:off x="5257800" y="1905000"/>
                <a:ext cx="1064172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9" name="Group 91"/>
          <p:cNvGrpSpPr/>
          <p:nvPr/>
        </p:nvGrpSpPr>
        <p:grpSpPr>
          <a:xfrm>
            <a:off x="3616960" y="963295"/>
            <a:ext cx="847725" cy="1888383"/>
            <a:chOff x="949038" y="838201"/>
            <a:chExt cx="2214084" cy="4807874"/>
          </a:xfrm>
        </p:grpSpPr>
        <p:sp>
          <p:nvSpPr>
            <p:cNvPr id="392" name="Oval 391"/>
            <p:cNvSpPr/>
            <p:nvPr/>
          </p:nvSpPr>
          <p:spPr>
            <a:xfrm rot="649721" flipH="1">
              <a:off x="2013362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Oval 392"/>
            <p:cNvSpPr/>
            <p:nvPr/>
          </p:nvSpPr>
          <p:spPr>
            <a:xfrm rot="649721" flipH="1">
              <a:off x="1403761" y="5240566"/>
              <a:ext cx="666155" cy="40550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Trapezoid 393"/>
            <p:cNvSpPr/>
            <p:nvPr/>
          </p:nvSpPr>
          <p:spPr>
            <a:xfrm flipH="1">
              <a:off x="1295400" y="2438400"/>
              <a:ext cx="1554334" cy="2963662"/>
            </a:xfrm>
            <a:prstGeom prst="trapezoid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Oval 394"/>
            <p:cNvSpPr/>
            <p:nvPr/>
          </p:nvSpPr>
          <p:spPr>
            <a:xfrm rot="6724914" flipH="1">
              <a:off x="811957" y="3462930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Oval 395"/>
            <p:cNvSpPr/>
            <p:nvPr/>
          </p:nvSpPr>
          <p:spPr>
            <a:xfrm rot="3549535" flipH="1">
              <a:off x="2596757" y="3442199"/>
              <a:ext cx="666155" cy="391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Trapezoid 396"/>
            <p:cNvSpPr/>
            <p:nvPr/>
          </p:nvSpPr>
          <p:spPr>
            <a:xfrm rot="1217087" flipH="1">
              <a:off x="1145212" y="2348349"/>
              <a:ext cx="596675" cy="1301615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Trapezoid 397"/>
            <p:cNvSpPr/>
            <p:nvPr/>
          </p:nvSpPr>
          <p:spPr>
            <a:xfrm rot="20382913">
              <a:off x="2375775" y="2355258"/>
              <a:ext cx="649515" cy="1348794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Cloud 398"/>
            <p:cNvSpPr/>
            <p:nvPr/>
          </p:nvSpPr>
          <p:spPr>
            <a:xfrm rot="671737">
              <a:off x="1015697" y="1253487"/>
              <a:ext cx="679260" cy="1461487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Cloud 399"/>
            <p:cNvSpPr/>
            <p:nvPr/>
          </p:nvSpPr>
          <p:spPr>
            <a:xfrm rot="20706537">
              <a:off x="2386670" y="1320019"/>
              <a:ext cx="776452" cy="1335968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Trapezoid 400"/>
            <p:cNvSpPr/>
            <p:nvPr/>
          </p:nvSpPr>
          <p:spPr>
            <a:xfrm flipH="1">
              <a:off x="1330050" y="2294138"/>
              <a:ext cx="1443485" cy="2582662"/>
            </a:xfrm>
            <a:prstGeom prst="trapezoid">
              <a:avLst/>
            </a:prstGeom>
            <a:solidFill>
              <a:srgbClr val="BEA34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Isosceles Triangle 401"/>
            <p:cNvSpPr/>
            <p:nvPr/>
          </p:nvSpPr>
          <p:spPr>
            <a:xfrm rot="10800000" flipH="1">
              <a:off x="1811213" y="2514114"/>
              <a:ext cx="481162" cy="65992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Cloud 402"/>
            <p:cNvSpPr/>
            <p:nvPr/>
          </p:nvSpPr>
          <p:spPr>
            <a:xfrm rot="16200000">
              <a:off x="1647905" y="409497"/>
              <a:ext cx="809896" cy="1667303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0" name="Group 24"/>
            <p:cNvGrpSpPr/>
            <p:nvPr/>
          </p:nvGrpSpPr>
          <p:grpSpPr>
            <a:xfrm>
              <a:off x="1143000" y="2057400"/>
              <a:ext cx="1695267" cy="2438400"/>
              <a:chOff x="4553133" y="914400"/>
              <a:chExt cx="2152467" cy="3437344"/>
            </a:xfrm>
          </p:grpSpPr>
          <p:sp>
            <p:nvSpPr>
              <p:cNvPr id="470" name="Double Wave 23"/>
              <p:cNvSpPr/>
              <p:nvPr/>
            </p:nvSpPr>
            <p:spPr>
              <a:xfrm rot="16807465">
                <a:off x="3382792" y="2343203"/>
                <a:ext cx="3178882" cy="838200"/>
              </a:xfrm>
              <a:prstGeom prst="doubleWave">
                <a:avLst>
                  <a:gd name="adj1" fmla="val 6250"/>
                  <a:gd name="adj2" fmla="val -10000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5" name="Group 16"/>
              <p:cNvGrpSpPr/>
              <p:nvPr/>
            </p:nvGrpSpPr>
            <p:grpSpPr>
              <a:xfrm>
                <a:off x="4724400" y="914400"/>
                <a:ext cx="1981200" cy="2070031"/>
                <a:chOff x="2624682" y="2226017"/>
                <a:chExt cx="1981200" cy="2070031"/>
              </a:xfrm>
              <a:solidFill>
                <a:srgbClr val="E0C13C"/>
              </a:solidFill>
            </p:grpSpPr>
            <p:sp>
              <p:nvSpPr>
                <p:cNvPr id="472" name="Pie 17"/>
                <p:cNvSpPr/>
                <p:nvPr/>
              </p:nvSpPr>
              <p:spPr>
                <a:xfrm rot="18695073">
                  <a:off x="2580266" y="2270433"/>
                  <a:ext cx="2070031" cy="1981200"/>
                </a:xfrm>
                <a:prstGeom prst="pi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196" name="Group 5"/>
                <p:cNvGrpSpPr/>
                <p:nvPr/>
              </p:nvGrpSpPr>
              <p:grpSpPr>
                <a:xfrm>
                  <a:off x="2743200" y="2438400"/>
                  <a:ext cx="1683225" cy="1529540"/>
                  <a:chOff x="2740938" y="2438400"/>
                  <a:chExt cx="1683225" cy="1529540"/>
                </a:xfrm>
                <a:grpFill/>
              </p:grpSpPr>
              <p:sp>
                <p:nvSpPr>
                  <p:cNvPr id="474" name="Moon 3"/>
                  <p:cNvSpPr/>
                  <p:nvPr/>
                </p:nvSpPr>
                <p:spPr>
                  <a:xfrm rot="16200000">
                    <a:off x="2905503" y="2449280"/>
                    <a:ext cx="1354095" cy="1683225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5" name="Moon 20"/>
                  <p:cNvSpPr/>
                  <p:nvPr/>
                </p:nvSpPr>
                <p:spPr>
                  <a:xfrm rot="16200000">
                    <a:off x="3009901" y="2171700"/>
                    <a:ext cx="1066800" cy="1600199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405" name="Oval 404"/>
            <p:cNvSpPr/>
            <p:nvPr/>
          </p:nvSpPr>
          <p:spPr>
            <a:xfrm flipH="1">
              <a:off x="1443324" y="974294"/>
              <a:ext cx="1330212" cy="164980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7" name="Group 58"/>
            <p:cNvGrpSpPr/>
            <p:nvPr/>
          </p:nvGrpSpPr>
          <p:grpSpPr>
            <a:xfrm>
              <a:off x="1236689" y="4868055"/>
              <a:ext cx="1586459" cy="585867"/>
              <a:chOff x="3810000" y="1677648"/>
              <a:chExt cx="4705061" cy="1827552"/>
            </a:xfrm>
          </p:grpSpPr>
          <p:grpSp>
            <p:nvGrpSpPr>
              <p:cNvPr id="198" name="Group 37"/>
              <p:cNvGrpSpPr/>
              <p:nvPr/>
            </p:nvGrpSpPr>
            <p:grpSpPr>
              <a:xfrm>
                <a:off x="3810000" y="1828800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461" name="Half Frame 460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62" name="Half Frame 461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63" name="Half Frame 462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64" name="Half Frame 463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65" name="Donut 464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66" name="Diamond 465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7" name="Diamond 466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Diamond 467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Diamond 468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7" name="Group 38"/>
              <p:cNvGrpSpPr/>
              <p:nvPr/>
            </p:nvGrpSpPr>
            <p:grpSpPr>
              <a:xfrm>
                <a:off x="5314014" y="1757596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452" name="Half Frame 451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3" name="Half Frame 452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4" name="Half Frame 453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5" name="Half Frame 454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6" name="Donut 455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57" name="Diamond 456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8" name="Diamond 457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9" name="Diamond 458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Diamond 459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8" name="Group 48"/>
              <p:cNvGrpSpPr/>
              <p:nvPr/>
            </p:nvGrpSpPr>
            <p:grpSpPr>
              <a:xfrm>
                <a:off x="6738077" y="1677648"/>
                <a:ext cx="1776984" cy="1676400"/>
                <a:chOff x="3810000" y="1828800"/>
                <a:chExt cx="4038600" cy="3810000"/>
              </a:xfrm>
            </p:grpSpPr>
            <p:sp>
              <p:nvSpPr>
                <p:cNvPr id="443" name="Half Frame 442"/>
                <p:cNvSpPr/>
                <p:nvPr/>
              </p:nvSpPr>
              <p:spPr>
                <a:xfrm rot="10800000">
                  <a:off x="3810000" y="1828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4" name="Half Frame 50"/>
                <p:cNvSpPr/>
                <p:nvPr/>
              </p:nvSpPr>
              <p:spPr>
                <a:xfrm>
                  <a:off x="5791200" y="3733800"/>
                  <a:ext cx="2057400" cy="1905000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5" name="Half Frame 51"/>
                <p:cNvSpPr/>
                <p:nvPr/>
              </p:nvSpPr>
              <p:spPr>
                <a:xfrm rot="16200000">
                  <a:off x="6036664" y="2192936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6" name="Half Frame 52"/>
                <p:cNvSpPr/>
                <p:nvPr/>
              </p:nvSpPr>
              <p:spPr>
                <a:xfrm flipH="1">
                  <a:off x="4191000" y="3886200"/>
                  <a:ext cx="1356610" cy="1390338"/>
                </a:xfrm>
                <a:prstGeom prst="halfFram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7" name="Donut 446"/>
                <p:cNvSpPr/>
                <p:nvPr/>
              </p:nvSpPr>
              <p:spPr>
                <a:xfrm>
                  <a:off x="4955498" y="2948065"/>
                  <a:ext cx="1693333" cy="1607695"/>
                </a:xfrm>
                <a:prstGeom prst="donut">
                  <a:avLst>
                    <a:gd name="adj" fmla="val 32624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48" name="Diamond 447"/>
                <p:cNvSpPr/>
                <p:nvPr/>
              </p:nvSpPr>
              <p:spPr>
                <a:xfrm>
                  <a:off x="5638800" y="29718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Diamond 448"/>
                <p:cNvSpPr/>
                <p:nvPr/>
              </p:nvSpPr>
              <p:spPr>
                <a:xfrm>
                  <a:off x="5638800" y="40386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Diamond 449"/>
                <p:cNvSpPr/>
                <p:nvPr/>
              </p:nvSpPr>
              <p:spPr>
                <a:xfrm rot="5400000">
                  <a:off x="5067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1" name="Diamond 450"/>
                <p:cNvSpPr/>
                <p:nvPr/>
              </p:nvSpPr>
              <p:spPr>
                <a:xfrm rot="5400000">
                  <a:off x="6210300" y="3467100"/>
                  <a:ext cx="304800" cy="5334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9" name="Group 90"/>
            <p:cNvGrpSpPr/>
            <p:nvPr/>
          </p:nvGrpSpPr>
          <p:grpSpPr>
            <a:xfrm>
              <a:off x="1140502" y="1128010"/>
              <a:ext cx="1722619" cy="206116"/>
              <a:chOff x="3733800" y="723275"/>
              <a:chExt cx="1930420" cy="585867"/>
            </a:xfrm>
          </p:grpSpPr>
          <p:sp>
            <p:nvSpPr>
              <p:cNvPr id="408" name="Rounded Rectangle 15"/>
              <p:cNvSpPr/>
              <p:nvPr/>
            </p:nvSpPr>
            <p:spPr>
              <a:xfrm>
                <a:off x="3733800" y="762000"/>
                <a:ext cx="1930420" cy="533400"/>
              </a:xfrm>
              <a:prstGeom prst="roundRect">
                <a:avLst>
                  <a:gd name="adj" fmla="val 50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59"/>
              <p:cNvGrpSpPr/>
              <p:nvPr/>
            </p:nvGrpSpPr>
            <p:grpSpPr>
              <a:xfrm rot="228535">
                <a:off x="3889947" y="723275"/>
                <a:ext cx="1586459" cy="585867"/>
                <a:chOff x="3810000" y="1677648"/>
                <a:chExt cx="4705061" cy="1827552"/>
              </a:xfrm>
            </p:grpSpPr>
            <p:grpSp>
              <p:nvGrpSpPr>
                <p:cNvPr id="219" name="Group 37"/>
                <p:cNvGrpSpPr/>
                <p:nvPr/>
              </p:nvGrpSpPr>
              <p:grpSpPr>
                <a:xfrm>
                  <a:off x="3810000" y="1828800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431" name="Half Frame 430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2" name="Half Frame 431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3" name="Half Frame 432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4" name="Half Frame 433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5" name="Donut 434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36" name="Diamond 435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Diamond 436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Diamond 437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Diamond 438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0" name="Group 38"/>
                <p:cNvGrpSpPr/>
                <p:nvPr/>
              </p:nvGrpSpPr>
              <p:grpSpPr>
                <a:xfrm>
                  <a:off x="5314014" y="1757596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422" name="Half Frame 421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3" name="Half Frame 422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4" name="Half Frame 423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5" name="Half Frame 424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6" name="Donut 425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7" name="Diamond 426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Diamond 427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" name="Diamond 428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" name="Diamond 429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1" name="Group 48"/>
                <p:cNvGrpSpPr/>
                <p:nvPr/>
              </p:nvGrpSpPr>
              <p:grpSpPr>
                <a:xfrm>
                  <a:off x="6738077" y="1677648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413" name="Half Frame 412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4" name="Half Frame 413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5" name="Half Frame 414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6" name="Half Frame 415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7" name="Donut 416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18" name="Diamond 417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9" name="Diamond 418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0" name="Diamond 419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1" name="Diamond 420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222" name="Group 301"/>
          <p:cNvGrpSpPr/>
          <p:nvPr/>
        </p:nvGrpSpPr>
        <p:grpSpPr>
          <a:xfrm>
            <a:off x="5425440" y="228600"/>
            <a:ext cx="904240" cy="1978025"/>
            <a:chOff x="3733800" y="304800"/>
            <a:chExt cx="2819400" cy="6294664"/>
          </a:xfrm>
        </p:grpSpPr>
        <p:grpSp>
          <p:nvGrpSpPr>
            <p:cNvPr id="237" name="Group 115"/>
            <p:cNvGrpSpPr/>
            <p:nvPr/>
          </p:nvGrpSpPr>
          <p:grpSpPr>
            <a:xfrm>
              <a:off x="3733800" y="480624"/>
              <a:ext cx="2819400" cy="6118840"/>
              <a:chOff x="4343400" y="480624"/>
              <a:chExt cx="2819400" cy="6118840"/>
            </a:xfrm>
          </p:grpSpPr>
          <p:grpSp>
            <p:nvGrpSpPr>
              <p:cNvPr id="253" name="Group 47"/>
              <p:cNvGrpSpPr/>
              <p:nvPr/>
            </p:nvGrpSpPr>
            <p:grpSpPr>
              <a:xfrm rot="562843">
                <a:off x="5615811" y="5865129"/>
                <a:ext cx="656163" cy="734335"/>
                <a:chOff x="6106804" y="4039302"/>
                <a:chExt cx="666047" cy="774146"/>
              </a:xfrm>
            </p:grpSpPr>
            <p:sp>
              <p:nvSpPr>
                <p:cNvPr id="365" name="Oval 78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Oval 365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Oval 366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4" name="Group 47"/>
              <p:cNvGrpSpPr/>
              <p:nvPr/>
            </p:nvGrpSpPr>
            <p:grpSpPr>
              <a:xfrm rot="2613352">
                <a:off x="5054860" y="5790578"/>
                <a:ext cx="656163" cy="734335"/>
                <a:chOff x="6106804" y="4039302"/>
                <a:chExt cx="666047" cy="774146"/>
              </a:xfrm>
            </p:grpSpPr>
            <p:sp>
              <p:nvSpPr>
                <p:cNvPr id="362" name="Oval 75"/>
                <p:cNvSpPr/>
                <p:nvPr/>
              </p:nvSpPr>
              <p:spPr>
                <a:xfrm rot="20163506">
                  <a:off x="6229710" y="4039302"/>
                  <a:ext cx="543141" cy="774146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Oval 76"/>
                <p:cNvSpPr/>
                <p:nvPr/>
              </p:nvSpPr>
              <p:spPr>
                <a:xfrm rot="20163506">
                  <a:off x="6387712" y="4392141"/>
                  <a:ext cx="362627" cy="31599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Oval 77"/>
                <p:cNvSpPr/>
                <p:nvPr/>
              </p:nvSpPr>
              <p:spPr>
                <a:xfrm rot="20163506">
                  <a:off x="6106804" y="4062465"/>
                  <a:ext cx="528885" cy="284304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6" name="Oval 315"/>
              <p:cNvSpPr/>
              <p:nvPr/>
            </p:nvSpPr>
            <p:spPr>
              <a:xfrm>
                <a:off x="6556093" y="3770974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Oval 316"/>
              <p:cNvSpPr/>
              <p:nvPr/>
            </p:nvSpPr>
            <p:spPr>
              <a:xfrm>
                <a:off x="4343400" y="3733056"/>
                <a:ext cx="606707" cy="7441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Trapezoid 317"/>
              <p:cNvSpPr/>
              <p:nvPr/>
            </p:nvSpPr>
            <p:spPr>
              <a:xfrm>
                <a:off x="4822118" y="1795678"/>
                <a:ext cx="1914880" cy="4239714"/>
              </a:xfrm>
              <a:prstGeom prst="trapezoid">
                <a:avLst>
                  <a:gd name="adj" fmla="val 20902"/>
                </a:avLst>
              </a:prstGeom>
              <a:solidFill>
                <a:srgbClr val="F4DA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Trapezoid 318"/>
              <p:cNvSpPr/>
              <p:nvPr/>
            </p:nvSpPr>
            <p:spPr>
              <a:xfrm rot="20431102">
                <a:off x="5850405" y="2228881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Trapezoid 319"/>
              <p:cNvSpPr/>
              <p:nvPr/>
            </p:nvSpPr>
            <p:spPr>
              <a:xfrm rot="1195734">
                <a:off x="4592689" y="2183852"/>
                <a:ext cx="1054000" cy="2045206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Trapezoid 320"/>
              <p:cNvSpPr/>
              <p:nvPr/>
            </p:nvSpPr>
            <p:spPr>
              <a:xfrm>
                <a:off x="4852885" y="2045701"/>
                <a:ext cx="1801660" cy="3199337"/>
              </a:xfrm>
              <a:prstGeom prst="trapezoid">
                <a:avLst>
                  <a:gd name="adj" fmla="val 20902"/>
                </a:avLst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Trapezoid 321"/>
              <p:cNvSpPr/>
              <p:nvPr/>
            </p:nvSpPr>
            <p:spPr>
              <a:xfrm rot="218695">
                <a:off x="4871960" y="2153889"/>
                <a:ext cx="813215" cy="316596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Trapezoid 322"/>
              <p:cNvSpPr/>
              <p:nvPr/>
            </p:nvSpPr>
            <p:spPr>
              <a:xfrm rot="21332773">
                <a:off x="5851670" y="2166584"/>
                <a:ext cx="813215" cy="3155058"/>
              </a:xfrm>
              <a:prstGeom prst="trapezoid">
                <a:avLst>
                  <a:gd name="adj" fmla="val 20902"/>
                </a:avLst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Oval 323"/>
              <p:cNvSpPr/>
              <p:nvPr/>
            </p:nvSpPr>
            <p:spPr>
              <a:xfrm>
                <a:off x="5211002" y="1343032"/>
                <a:ext cx="1025125" cy="140889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Oval 324"/>
              <p:cNvSpPr/>
              <p:nvPr/>
            </p:nvSpPr>
            <p:spPr>
              <a:xfrm>
                <a:off x="4957489" y="686576"/>
                <a:ext cx="1576453" cy="17347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Cloud 325"/>
              <p:cNvSpPr/>
              <p:nvPr/>
            </p:nvSpPr>
            <p:spPr>
              <a:xfrm>
                <a:off x="5257766" y="1915358"/>
                <a:ext cx="900830" cy="1132642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Oval 326"/>
              <p:cNvSpPr/>
              <p:nvPr/>
            </p:nvSpPr>
            <p:spPr>
              <a:xfrm>
                <a:off x="5478051" y="2042146"/>
                <a:ext cx="403650" cy="28794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5" name="Group 87"/>
              <p:cNvGrpSpPr/>
              <p:nvPr/>
            </p:nvGrpSpPr>
            <p:grpSpPr>
              <a:xfrm rot="19865083" flipH="1">
                <a:off x="6048471" y="584063"/>
                <a:ext cx="569975" cy="1560581"/>
                <a:chOff x="7848600" y="914400"/>
                <a:chExt cx="5334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359" name="Moon 358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Moon 359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Oval 360"/>
                <p:cNvSpPr/>
                <p:nvPr/>
              </p:nvSpPr>
              <p:spPr>
                <a:xfrm>
                  <a:off x="7869616" y="1066799"/>
                  <a:ext cx="381061" cy="1828800"/>
                </a:xfrm>
                <a:prstGeom prst="ellipse">
                  <a:avLst/>
                </a:prstGeom>
                <a:grpFill/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8" name="Group 86"/>
              <p:cNvGrpSpPr/>
              <p:nvPr/>
            </p:nvGrpSpPr>
            <p:grpSpPr>
              <a:xfrm rot="2107423">
                <a:off x="4808244" y="480624"/>
                <a:ext cx="651400" cy="1713554"/>
                <a:chOff x="7772400" y="914400"/>
                <a:chExt cx="609600" cy="2438400"/>
              </a:xfrm>
              <a:solidFill>
                <a:schemeClr val="accent6">
                  <a:lumMod val="50000"/>
                </a:schemeClr>
              </a:solidFill>
            </p:grpSpPr>
            <p:sp>
              <p:nvSpPr>
                <p:cNvPr id="356" name="Moon 355"/>
                <p:cNvSpPr/>
                <p:nvPr/>
              </p:nvSpPr>
              <p:spPr>
                <a:xfrm rot="20700267">
                  <a:off x="7848600" y="914400"/>
                  <a:ext cx="533400" cy="24384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" name="Moon 356"/>
                <p:cNvSpPr/>
                <p:nvPr/>
              </p:nvSpPr>
              <p:spPr>
                <a:xfrm rot="19916241">
                  <a:off x="7848600" y="1066800"/>
                  <a:ext cx="457200" cy="19050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Oval 357"/>
                <p:cNvSpPr/>
                <p:nvPr/>
              </p:nvSpPr>
              <p:spPr>
                <a:xfrm>
                  <a:off x="7772400" y="1066799"/>
                  <a:ext cx="512938" cy="1964257"/>
                </a:xfrm>
                <a:prstGeom prst="ellipse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9" name="Group 89"/>
              <p:cNvGrpSpPr/>
              <p:nvPr/>
            </p:nvGrpSpPr>
            <p:grpSpPr>
              <a:xfrm rot="5774476">
                <a:off x="4190430" y="381057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260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54" name="Quad Arrow Callout 353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Cross 354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1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52" name="Quad Arrow Callout 35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Cross 35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50" name="Quad Arrow Callout 349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Cross 350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9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48" name="Quad Arrow Callout 347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9" name="Cross 348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0" name="Group 102"/>
              <p:cNvGrpSpPr/>
              <p:nvPr/>
            </p:nvGrpSpPr>
            <p:grpSpPr>
              <a:xfrm rot="5158791">
                <a:off x="5223503" y="3765600"/>
                <a:ext cx="2133601" cy="456061"/>
                <a:chOff x="457200" y="3352800"/>
                <a:chExt cx="4648200" cy="1219200"/>
              </a:xfrm>
            </p:grpSpPr>
            <p:grpSp>
              <p:nvGrpSpPr>
                <p:cNvPr id="281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42" name="Quad Arrow Callout 34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3" name="Cross 34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2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40" name="Quad Arrow Callout 339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Cross 340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3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38" name="Quad Arrow Callout 337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" name="Cross 338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4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36" name="Quad Arrow Callout 335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Cross 336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07" name="Group 117"/>
            <p:cNvGrpSpPr/>
            <p:nvPr/>
          </p:nvGrpSpPr>
          <p:grpSpPr>
            <a:xfrm flipH="1">
              <a:off x="4038600" y="304800"/>
              <a:ext cx="1905000" cy="2362200"/>
              <a:chOff x="7086307" y="108779"/>
              <a:chExt cx="1617730" cy="2051101"/>
            </a:xfrm>
            <a:solidFill>
              <a:srgbClr val="E0C13C"/>
            </a:solidFill>
          </p:grpSpPr>
          <p:sp>
            <p:nvSpPr>
              <p:cNvPr id="305" name="Rounded Rectangle 304"/>
              <p:cNvSpPr/>
              <p:nvPr/>
            </p:nvSpPr>
            <p:spPr>
              <a:xfrm rot="4035056">
                <a:off x="7847283" y="1226925"/>
                <a:ext cx="1427825" cy="285683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Rounded Rectangle 305"/>
              <p:cNvSpPr/>
              <p:nvPr/>
            </p:nvSpPr>
            <p:spPr>
              <a:xfrm rot="4845266">
                <a:off x="7771081" y="1303126"/>
                <a:ext cx="1427825" cy="285683"/>
              </a:xfrm>
              <a:prstGeom prst="roundRec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4" name="Group 45"/>
              <p:cNvGrpSpPr/>
              <p:nvPr/>
            </p:nvGrpSpPr>
            <p:grpSpPr>
              <a:xfrm rot="21037220">
                <a:off x="7086307" y="108779"/>
                <a:ext cx="1447800" cy="1376021"/>
                <a:chOff x="6723417" y="1711953"/>
                <a:chExt cx="1882250" cy="1770839"/>
              </a:xfrm>
              <a:grpFill/>
            </p:grpSpPr>
            <p:sp>
              <p:nvSpPr>
                <p:cNvPr id="308" name="Chord 307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Chord 308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Moon 309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Rounded Rectangle 310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Rounded Rectangle 311"/>
                <p:cNvSpPr/>
                <p:nvPr/>
              </p:nvSpPr>
              <p:spPr>
                <a:xfrm rot="551536">
                  <a:off x="6786732" y="2500103"/>
                  <a:ext cx="1742735" cy="201855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Rounded Rectangle 312"/>
                <p:cNvSpPr/>
                <p:nvPr/>
              </p:nvSpPr>
              <p:spPr>
                <a:xfrm rot="744974">
                  <a:off x="6723417" y="2252661"/>
                  <a:ext cx="1856281" cy="367653"/>
                </a:xfrm>
                <a:prstGeom prst="roundRect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15" name="Group 122"/>
          <p:cNvGrpSpPr/>
          <p:nvPr/>
        </p:nvGrpSpPr>
        <p:grpSpPr>
          <a:xfrm>
            <a:off x="4803775" y="1019810"/>
            <a:ext cx="1186815" cy="2050158"/>
            <a:chOff x="3581400" y="762000"/>
            <a:chExt cx="2895600" cy="5001991"/>
          </a:xfrm>
        </p:grpSpPr>
        <p:sp>
          <p:nvSpPr>
            <p:cNvPr id="238" name="Oval 237"/>
            <p:cNvSpPr/>
            <p:nvPr/>
          </p:nvSpPr>
          <p:spPr>
            <a:xfrm rot="20950279">
              <a:off x="4918741" y="5246935"/>
              <a:ext cx="744528" cy="51705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/>
            <p:cNvSpPr/>
            <p:nvPr/>
          </p:nvSpPr>
          <p:spPr>
            <a:xfrm rot="20950279">
              <a:off x="4232942" y="5170735"/>
              <a:ext cx="744528" cy="517056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 rot="20950279">
              <a:off x="3581400" y="4165856"/>
              <a:ext cx="744528" cy="3489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 rot="649721" flipH="1">
              <a:off x="5732472" y="4025612"/>
              <a:ext cx="744528" cy="3489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Trapezoid 241"/>
            <p:cNvSpPr/>
            <p:nvPr/>
          </p:nvSpPr>
          <p:spPr>
            <a:xfrm rot="1217087" flipH="1">
              <a:off x="3947441" y="2631268"/>
              <a:ext cx="725928" cy="1719824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Trapezoid 242"/>
            <p:cNvSpPr/>
            <p:nvPr/>
          </p:nvSpPr>
          <p:spPr>
            <a:xfrm rot="20382913">
              <a:off x="5381833" y="2622457"/>
              <a:ext cx="666873" cy="1659668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Trapezoid 243"/>
            <p:cNvSpPr/>
            <p:nvPr/>
          </p:nvSpPr>
          <p:spPr>
            <a:xfrm>
              <a:off x="4228813" y="2553336"/>
              <a:ext cx="1613307" cy="2867184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/>
            <p:cNvSpPr/>
            <p:nvPr/>
          </p:nvSpPr>
          <p:spPr>
            <a:xfrm>
              <a:off x="4706911" y="2482122"/>
              <a:ext cx="614597" cy="7460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Oval 245"/>
            <p:cNvSpPr/>
            <p:nvPr/>
          </p:nvSpPr>
          <p:spPr>
            <a:xfrm>
              <a:off x="4347148" y="870422"/>
              <a:ext cx="1289154" cy="210364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Chord 246"/>
            <p:cNvSpPr/>
            <p:nvPr/>
          </p:nvSpPr>
          <p:spPr>
            <a:xfrm rot="7621963">
              <a:off x="4261793" y="723681"/>
              <a:ext cx="1495574" cy="1572211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Cloud 247"/>
            <p:cNvSpPr/>
            <p:nvPr/>
          </p:nvSpPr>
          <p:spPr>
            <a:xfrm rot="671737">
              <a:off x="3930992" y="1197798"/>
              <a:ext cx="576116" cy="2272152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Cloud 248"/>
            <p:cNvSpPr/>
            <p:nvPr/>
          </p:nvSpPr>
          <p:spPr>
            <a:xfrm rot="20928263" flipH="1">
              <a:off x="5506244" y="1329044"/>
              <a:ext cx="673798" cy="2014545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4166898" y="1283935"/>
              <a:ext cx="1734891" cy="358436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Trapezoid 250"/>
            <p:cNvSpPr/>
            <p:nvPr/>
          </p:nvSpPr>
          <p:spPr>
            <a:xfrm rot="20382913">
              <a:off x="4564314" y="2740725"/>
              <a:ext cx="666873" cy="2679779"/>
            </a:xfrm>
            <a:prstGeom prst="trapezoid">
              <a:avLst>
                <a:gd name="adj" fmla="val 38430"/>
              </a:avLst>
            </a:prstGeom>
            <a:solidFill>
              <a:srgbClr val="D07D0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Trapezoid 251"/>
            <p:cNvSpPr/>
            <p:nvPr/>
          </p:nvSpPr>
          <p:spPr>
            <a:xfrm>
              <a:off x="4363256" y="4096004"/>
              <a:ext cx="1344421" cy="34281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77"/>
            <p:cNvGrpSpPr/>
            <p:nvPr/>
          </p:nvGrpSpPr>
          <p:grpSpPr>
            <a:xfrm>
              <a:off x="4240968" y="2763188"/>
              <a:ext cx="510914" cy="579620"/>
              <a:chOff x="6955436" y="1150495"/>
              <a:chExt cx="870679" cy="880673"/>
            </a:xfrm>
          </p:grpSpPr>
          <p:sp>
            <p:nvSpPr>
              <p:cNvPr id="298" name="Oval 76"/>
              <p:cNvSpPr/>
              <p:nvPr/>
            </p:nvSpPr>
            <p:spPr>
              <a:xfrm>
                <a:off x="6955436" y="1184224"/>
                <a:ext cx="765748" cy="846944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Oval 73"/>
              <p:cNvSpPr/>
              <p:nvPr/>
            </p:nvSpPr>
            <p:spPr>
              <a:xfrm>
                <a:off x="7010400" y="1371600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Oval 74"/>
              <p:cNvSpPr/>
              <p:nvPr/>
            </p:nvSpPr>
            <p:spPr>
              <a:xfrm>
                <a:off x="7190282" y="1150495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Oval 75"/>
              <p:cNvSpPr/>
              <p:nvPr/>
            </p:nvSpPr>
            <p:spPr>
              <a:xfrm>
                <a:off x="7267731" y="1389088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9" name="Group 78"/>
            <p:cNvGrpSpPr/>
            <p:nvPr/>
          </p:nvGrpSpPr>
          <p:grpSpPr>
            <a:xfrm>
              <a:off x="4372131" y="4044846"/>
              <a:ext cx="1324131" cy="381000"/>
              <a:chOff x="4953000" y="3276600"/>
              <a:chExt cx="6172200" cy="990600"/>
            </a:xfrm>
          </p:grpSpPr>
          <p:grpSp>
            <p:nvGrpSpPr>
              <p:cNvPr id="330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94" name="Octagon 29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Diamond 29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Diamond 29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Diamond 29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1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90" name="Octagon 28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1" name="Diamond 29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Diamond 29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3" name="Diamond 29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2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86" name="Octagon 285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Diamond 286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Diamond 287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9" name="Diamond 288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3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82" name="Octagon 8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Diamond 8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Diamond 8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5" name="Diamond 284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4" name="Group 99"/>
            <p:cNvGrpSpPr/>
            <p:nvPr/>
          </p:nvGrpSpPr>
          <p:grpSpPr>
            <a:xfrm>
              <a:off x="4194747" y="1244184"/>
              <a:ext cx="1696387" cy="381000"/>
              <a:chOff x="4953000" y="3276600"/>
              <a:chExt cx="6172200" cy="990600"/>
            </a:xfrm>
          </p:grpSpPr>
          <p:grpSp>
            <p:nvGrpSpPr>
              <p:cNvPr id="335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74" name="Octagon 27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Diamond 27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Diamond 27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" name="Diamond 27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4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70" name="Octagon 26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Diamond 27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Diamond 27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Diamond 27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5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66" name="Octagon 265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Diamond 266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Diamond 267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Diamond 268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6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62" name="Octagon 261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Diamond 262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Diamond 263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Diamond 264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56" name="Cloud 255"/>
            <p:cNvSpPr/>
            <p:nvPr/>
          </p:nvSpPr>
          <p:spPr>
            <a:xfrm rot="20928263" flipH="1">
              <a:off x="4568121" y="2522802"/>
              <a:ext cx="951566" cy="838236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/>
            <p:cNvSpPr/>
            <p:nvPr/>
          </p:nvSpPr>
          <p:spPr>
            <a:xfrm>
              <a:off x="4749384" y="2591792"/>
              <a:ext cx="537147" cy="38625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47" name="Group 367"/>
          <p:cNvGrpSpPr/>
          <p:nvPr/>
        </p:nvGrpSpPr>
        <p:grpSpPr>
          <a:xfrm flipH="1">
            <a:off x="4182110" y="963295"/>
            <a:ext cx="960755" cy="2063071"/>
            <a:chOff x="4572000" y="840465"/>
            <a:chExt cx="2895600" cy="5636536"/>
          </a:xfrm>
        </p:grpSpPr>
        <p:sp>
          <p:nvSpPr>
            <p:cNvPr id="369" name="Cloud 368"/>
            <p:cNvSpPr/>
            <p:nvPr/>
          </p:nvSpPr>
          <p:spPr>
            <a:xfrm>
              <a:off x="6324600" y="2057400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Cloud 369"/>
            <p:cNvSpPr/>
            <p:nvPr/>
          </p:nvSpPr>
          <p:spPr>
            <a:xfrm>
              <a:off x="6324600" y="1371600"/>
              <a:ext cx="838200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Cloud 370"/>
            <p:cNvSpPr/>
            <p:nvPr/>
          </p:nvSpPr>
          <p:spPr>
            <a:xfrm rot="19357175">
              <a:off x="6033395" y="84046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Cloud 371"/>
            <p:cNvSpPr/>
            <p:nvPr/>
          </p:nvSpPr>
          <p:spPr>
            <a:xfrm rot="1400185">
              <a:off x="4957048" y="104723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Cloud 372"/>
            <p:cNvSpPr/>
            <p:nvPr/>
          </p:nvSpPr>
          <p:spPr>
            <a:xfrm>
              <a:off x="4661796" y="1901316"/>
              <a:ext cx="1053204" cy="183248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/>
            <p:cNvSpPr/>
            <p:nvPr/>
          </p:nvSpPr>
          <p:spPr>
            <a:xfrm rot="6128217">
              <a:off x="6205364" y="5910987"/>
              <a:ext cx="470136" cy="661891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5" name="Oval 374"/>
            <p:cNvSpPr/>
            <p:nvPr/>
          </p:nvSpPr>
          <p:spPr>
            <a:xfrm rot="4472555">
              <a:off x="5586502" y="5893306"/>
              <a:ext cx="430690" cy="695671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6" name="Trapezoid 375"/>
            <p:cNvSpPr/>
            <p:nvPr/>
          </p:nvSpPr>
          <p:spPr>
            <a:xfrm>
              <a:off x="5072474" y="3067919"/>
              <a:ext cx="2130646" cy="3117293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7" name="Trapezoid 376"/>
            <p:cNvSpPr/>
            <p:nvPr/>
          </p:nvSpPr>
          <p:spPr>
            <a:xfrm rot="610840">
              <a:off x="5266504" y="2973573"/>
              <a:ext cx="564425" cy="3176353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8" name="Oval 377"/>
            <p:cNvSpPr/>
            <p:nvPr/>
          </p:nvSpPr>
          <p:spPr>
            <a:xfrm rot="2901859">
              <a:off x="4757064" y="3975367"/>
              <a:ext cx="394172" cy="76429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/>
            <p:cNvSpPr/>
            <p:nvPr/>
          </p:nvSpPr>
          <p:spPr>
            <a:xfrm rot="20226769">
              <a:off x="6975913" y="4063040"/>
              <a:ext cx="491687" cy="60647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0" name="Trapezoid 379"/>
            <p:cNvSpPr/>
            <p:nvPr/>
          </p:nvSpPr>
          <p:spPr>
            <a:xfrm rot="1442139">
              <a:off x="4996538" y="2881630"/>
              <a:ext cx="594222" cy="1633314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1" name="Trapezoid 380"/>
            <p:cNvSpPr/>
            <p:nvPr/>
          </p:nvSpPr>
          <p:spPr>
            <a:xfrm rot="20249249">
              <a:off x="6617057" y="2883496"/>
              <a:ext cx="594222" cy="1633314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8" name="Group 41"/>
            <p:cNvGrpSpPr/>
            <p:nvPr/>
          </p:nvGrpSpPr>
          <p:grpSpPr>
            <a:xfrm>
              <a:off x="5399314" y="2813822"/>
              <a:ext cx="1541499" cy="3331040"/>
              <a:chOff x="6327583" y="3173375"/>
              <a:chExt cx="1142159" cy="1658222"/>
            </a:xfrm>
          </p:grpSpPr>
          <p:sp>
            <p:nvSpPr>
              <p:cNvPr id="387" name="Trapezoid 386"/>
              <p:cNvSpPr/>
              <p:nvPr/>
            </p:nvSpPr>
            <p:spPr>
              <a:xfrm rot="21277925">
                <a:off x="7051537" y="3250380"/>
                <a:ext cx="418205" cy="1581217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8" name="Moon 387"/>
              <p:cNvSpPr/>
              <p:nvPr/>
            </p:nvSpPr>
            <p:spPr>
              <a:xfrm rot="15844898">
                <a:off x="6498264" y="3033745"/>
                <a:ext cx="711340" cy="990600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Moon 388"/>
              <p:cNvSpPr/>
              <p:nvPr/>
            </p:nvSpPr>
            <p:spPr>
              <a:xfrm rot="16400088">
                <a:off x="6556621" y="3146096"/>
                <a:ext cx="524331" cy="982407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Moon 389"/>
              <p:cNvSpPr/>
              <p:nvPr/>
            </p:nvSpPr>
            <p:spPr>
              <a:xfrm rot="16400088">
                <a:off x="6670250" y="3192443"/>
                <a:ext cx="298887" cy="970159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83" name="Oval 382"/>
            <p:cNvSpPr/>
            <p:nvPr/>
          </p:nvSpPr>
          <p:spPr>
            <a:xfrm>
              <a:off x="5286132" y="1321418"/>
              <a:ext cx="1557010" cy="20995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4" name="Cloud 383"/>
            <p:cNvSpPr/>
            <p:nvPr/>
          </p:nvSpPr>
          <p:spPr>
            <a:xfrm rot="17055069">
              <a:off x="5486752" y="707305"/>
              <a:ext cx="953915" cy="1371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5" name="Cloud 384"/>
            <p:cNvSpPr/>
            <p:nvPr/>
          </p:nvSpPr>
          <p:spPr>
            <a:xfrm>
              <a:off x="5562600" y="2667000"/>
              <a:ext cx="1053204" cy="914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Oval 385"/>
            <p:cNvSpPr/>
            <p:nvPr/>
          </p:nvSpPr>
          <p:spPr>
            <a:xfrm>
              <a:off x="5791200" y="2819400"/>
              <a:ext cx="542926" cy="2960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2" name="Group 107"/>
          <p:cNvGrpSpPr/>
          <p:nvPr/>
        </p:nvGrpSpPr>
        <p:grpSpPr>
          <a:xfrm flipH="1">
            <a:off x="5821045" y="906780"/>
            <a:ext cx="960755" cy="2319297"/>
            <a:chOff x="1608549" y="551678"/>
            <a:chExt cx="2658651" cy="6140279"/>
          </a:xfrm>
        </p:grpSpPr>
        <p:grpSp>
          <p:nvGrpSpPr>
            <p:cNvPr id="391" name="Group 116"/>
            <p:cNvGrpSpPr/>
            <p:nvPr/>
          </p:nvGrpSpPr>
          <p:grpSpPr>
            <a:xfrm rot="2256287">
              <a:off x="2220555" y="5960562"/>
              <a:ext cx="793231" cy="731395"/>
              <a:chOff x="5400719" y="4152900"/>
              <a:chExt cx="1008064" cy="1276992"/>
            </a:xfrm>
          </p:grpSpPr>
          <p:sp>
            <p:nvSpPr>
              <p:cNvPr id="234" name="Oval 233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Flowchart: Delay 234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0" name="Oval 109"/>
            <p:cNvSpPr/>
            <p:nvPr/>
          </p:nvSpPr>
          <p:spPr>
            <a:xfrm rot="1303158">
              <a:off x="1608549" y="4106778"/>
              <a:ext cx="555583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>
              <a:off x="3733800" y="4114800"/>
              <a:ext cx="533400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4" name="Group 115"/>
            <p:cNvGrpSpPr/>
            <p:nvPr/>
          </p:nvGrpSpPr>
          <p:grpSpPr>
            <a:xfrm>
              <a:off x="3048000" y="5943600"/>
              <a:ext cx="830705" cy="731395"/>
              <a:chOff x="5400719" y="4152900"/>
              <a:chExt cx="1008064" cy="1276992"/>
            </a:xfrm>
          </p:grpSpPr>
          <p:sp>
            <p:nvSpPr>
              <p:cNvPr id="231" name="Oval 112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Flowchart: Delay 113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3" name="Trapezoid 112"/>
            <p:cNvSpPr/>
            <p:nvPr/>
          </p:nvSpPr>
          <p:spPr>
            <a:xfrm>
              <a:off x="2209800" y="3124200"/>
              <a:ext cx="1676400" cy="3124200"/>
            </a:xfrm>
            <a:prstGeom prst="trapezoid">
              <a:avLst>
                <a:gd name="adj" fmla="val 12481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Trapezoid 113"/>
            <p:cNvSpPr/>
            <p:nvPr/>
          </p:nvSpPr>
          <p:spPr>
            <a:xfrm rot="20482973">
              <a:off x="3283974" y="2582959"/>
              <a:ext cx="769496" cy="2081836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rapezoid 114"/>
            <p:cNvSpPr/>
            <p:nvPr/>
          </p:nvSpPr>
          <p:spPr>
            <a:xfrm rot="1324899">
              <a:off x="1935381" y="2583131"/>
              <a:ext cx="769496" cy="2075150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>
              <a:off x="2202304" y="2498359"/>
              <a:ext cx="1676400" cy="3124200"/>
            </a:xfrm>
            <a:prstGeom prst="trapezoid">
              <a:avLst>
                <a:gd name="adj" fmla="val 19634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Isosceles Triangle 116"/>
            <p:cNvSpPr/>
            <p:nvPr/>
          </p:nvSpPr>
          <p:spPr>
            <a:xfrm rot="10800000">
              <a:off x="2590800" y="2514600"/>
              <a:ext cx="990600" cy="1600200"/>
            </a:xfrm>
            <a:prstGeom prst="triangle">
              <a:avLst>
                <a:gd name="adj" fmla="val 5454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 rot="21023553">
              <a:off x="3528765" y="2521457"/>
              <a:ext cx="153737" cy="1540777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 rot="955511">
              <a:off x="2186114" y="2515424"/>
              <a:ext cx="298458" cy="2090821"/>
            </a:xfrm>
            <a:prstGeom prst="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6" name="Group 111"/>
            <p:cNvGrpSpPr/>
            <p:nvPr/>
          </p:nvGrpSpPr>
          <p:grpSpPr>
            <a:xfrm>
              <a:off x="2209800" y="5715000"/>
              <a:ext cx="1570042" cy="403485"/>
              <a:chOff x="5181600" y="4648200"/>
              <a:chExt cx="3810000" cy="1066800"/>
            </a:xfrm>
          </p:grpSpPr>
          <p:grpSp>
            <p:nvGrpSpPr>
              <p:cNvPr id="407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29" name="Lightning Bolt 99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Lightning Bolt 100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09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27" name="Lightning Bolt 103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Lightning Bolt 104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0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25" name="Lightning Bolt 224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Lightning Bolt 225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1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23" name="Lightning Bolt 222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Lightning Bolt 223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2" name="Group 122"/>
            <p:cNvGrpSpPr/>
            <p:nvPr/>
          </p:nvGrpSpPr>
          <p:grpSpPr>
            <a:xfrm rot="16993735">
              <a:off x="2562814" y="3428014"/>
              <a:ext cx="1570042" cy="403485"/>
              <a:chOff x="5181600" y="4648200"/>
              <a:chExt cx="3810000" cy="1066800"/>
            </a:xfrm>
          </p:grpSpPr>
          <p:grpSp>
            <p:nvGrpSpPr>
              <p:cNvPr id="440" name="Group 419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17" name="Lightning Bolt 216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Lightning Bolt 217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1" name="Group 420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15" name="Lightning Bolt 214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Lightning Bolt 215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2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13" name="Lightning Bolt 212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Lightning Bolt 213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1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11" name="Lightning Bolt 210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Lightning Bolt 211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3" name="Group 135"/>
            <p:cNvGrpSpPr/>
            <p:nvPr/>
          </p:nvGrpSpPr>
          <p:grpSpPr>
            <a:xfrm rot="4606265" flipH="1">
              <a:off x="1953215" y="3504215"/>
              <a:ext cx="1570042" cy="403485"/>
              <a:chOff x="5181600" y="4648200"/>
              <a:chExt cx="3810000" cy="1066800"/>
            </a:xfrm>
          </p:grpSpPr>
          <p:grpSp>
            <p:nvGrpSpPr>
              <p:cNvPr id="476" name="Group 101"/>
              <p:cNvGrpSpPr/>
              <p:nvPr/>
            </p:nvGrpSpPr>
            <p:grpSpPr>
              <a:xfrm>
                <a:off x="51816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05" name="Lightning Bolt 204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Lightning Bolt 205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8" name="Group 102"/>
              <p:cNvGrpSpPr/>
              <p:nvPr/>
            </p:nvGrpSpPr>
            <p:grpSpPr>
              <a:xfrm>
                <a:off x="60198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03" name="Lightning Bolt 202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Lightning Bolt 203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9" name="Group 105"/>
              <p:cNvGrpSpPr/>
              <p:nvPr/>
            </p:nvGrpSpPr>
            <p:grpSpPr>
              <a:xfrm>
                <a:off x="68580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201" name="Lightning Bolt 200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Lightning Bolt 201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0" name="Group 108"/>
              <p:cNvGrpSpPr/>
              <p:nvPr/>
            </p:nvGrpSpPr>
            <p:grpSpPr>
              <a:xfrm>
                <a:off x="7696200" y="4648200"/>
                <a:ext cx="1295400" cy="1066800"/>
                <a:chOff x="5181600" y="4648200"/>
                <a:chExt cx="1295400" cy="1066800"/>
              </a:xfrm>
            </p:grpSpPr>
            <p:sp>
              <p:nvSpPr>
                <p:cNvPr id="199" name="Lightning Bolt 198"/>
                <p:cNvSpPr/>
                <p:nvPr/>
              </p:nvSpPr>
              <p:spPr>
                <a:xfrm>
                  <a:off x="54102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Lightning Bolt 199"/>
                <p:cNvSpPr/>
                <p:nvPr/>
              </p:nvSpPr>
              <p:spPr>
                <a:xfrm flipH="1">
                  <a:off x="5181600" y="4648200"/>
                  <a:ext cx="1066800" cy="1066800"/>
                </a:xfrm>
                <a:prstGeom prst="lightningBolt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91" name="Group 97"/>
            <p:cNvGrpSpPr/>
            <p:nvPr/>
          </p:nvGrpSpPr>
          <p:grpSpPr>
            <a:xfrm>
              <a:off x="1937478" y="551678"/>
              <a:ext cx="2177321" cy="2937283"/>
              <a:chOff x="2147482" y="762000"/>
              <a:chExt cx="1748368" cy="2503339"/>
            </a:xfrm>
          </p:grpSpPr>
          <p:grpSp>
            <p:nvGrpSpPr>
              <p:cNvPr id="498" name="Group 19"/>
              <p:cNvGrpSpPr/>
              <p:nvPr/>
            </p:nvGrpSpPr>
            <p:grpSpPr>
              <a:xfrm rot="5014661">
                <a:off x="2745812" y="1606459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499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88" name="Moon 2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Moon 30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Moon 31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Moon 32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Moon 33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Moon 34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Oval 35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00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81" name="Moon 2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25" name="Oval 124"/>
              <p:cNvSpPr/>
              <p:nvPr/>
            </p:nvSpPr>
            <p:spPr>
              <a:xfrm>
                <a:off x="2514600" y="914400"/>
                <a:ext cx="11430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1" name="Group 18"/>
              <p:cNvGrpSpPr/>
              <p:nvPr/>
            </p:nvGrpSpPr>
            <p:grpSpPr>
              <a:xfrm>
                <a:off x="2438400" y="762000"/>
                <a:ext cx="1219200" cy="887957"/>
                <a:chOff x="4850118" y="788842"/>
                <a:chExt cx="2160282" cy="1573358"/>
              </a:xfrm>
            </p:grpSpPr>
            <p:grpSp>
              <p:nvGrpSpPr>
                <p:cNvPr id="510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72" name="Moon 171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Moon 17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1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65" name="Moon 164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12" name="Group 53"/>
              <p:cNvGrpSpPr/>
              <p:nvPr/>
            </p:nvGrpSpPr>
            <p:grpSpPr>
              <a:xfrm rot="16585339" flipH="1">
                <a:off x="1650223" y="1671600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513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56" name="Moon 155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Moon 156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Moon 159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Moon 160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Oval 161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8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49" name="Moon 148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50" name="Group 70"/>
              <p:cNvGrpSpPr/>
              <p:nvPr/>
            </p:nvGrpSpPr>
            <p:grpSpPr>
              <a:xfrm>
                <a:off x="2743200" y="2133600"/>
                <a:ext cx="762000" cy="1131739"/>
                <a:chOff x="4850118" y="864958"/>
                <a:chExt cx="2160282" cy="1497242"/>
              </a:xfrm>
            </p:grpSpPr>
            <p:grpSp>
              <p:nvGrpSpPr>
                <p:cNvPr id="551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40" name="Moon 13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Moon 140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Moon 141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Moon 142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Moon 143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Moon 144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Oval 145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2" name="Group 9"/>
                <p:cNvGrpSpPr/>
                <p:nvPr/>
              </p:nvGrpSpPr>
              <p:grpSpPr>
                <a:xfrm>
                  <a:off x="4850118" y="864958"/>
                  <a:ext cx="2160282" cy="1421042"/>
                  <a:chOff x="4850118" y="864958"/>
                  <a:chExt cx="2160282" cy="1421042"/>
                </a:xfrm>
              </p:grpSpPr>
              <p:sp>
                <p:nvSpPr>
                  <p:cNvPr id="134" name="Moon 133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29" name="Oval 128"/>
              <p:cNvSpPr/>
              <p:nvPr/>
            </p:nvSpPr>
            <p:spPr>
              <a:xfrm>
                <a:off x="2362200" y="1143000"/>
                <a:ext cx="685800" cy="5334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3876775">
                <a:off x="3261925" y="1144484"/>
                <a:ext cx="533400" cy="3048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2964305" y="2322226"/>
                <a:ext cx="435964" cy="2523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60" name="Group 78"/>
          <p:cNvGrpSpPr/>
          <p:nvPr/>
        </p:nvGrpSpPr>
        <p:grpSpPr>
          <a:xfrm>
            <a:off x="960755" y="1019810"/>
            <a:ext cx="904240" cy="2363207"/>
            <a:chOff x="3200399" y="228600"/>
            <a:chExt cx="2548824" cy="5462666"/>
          </a:xfrm>
        </p:grpSpPr>
        <p:grpSp>
          <p:nvGrpSpPr>
            <p:cNvPr id="580" name="Group 47"/>
            <p:cNvGrpSpPr/>
            <p:nvPr/>
          </p:nvGrpSpPr>
          <p:grpSpPr>
            <a:xfrm>
              <a:off x="4373404" y="5022623"/>
              <a:ext cx="569609" cy="668643"/>
              <a:chOff x="6106804" y="4039302"/>
              <a:chExt cx="666047" cy="774146"/>
            </a:xfrm>
          </p:grpSpPr>
          <p:sp>
            <p:nvSpPr>
              <p:cNvPr id="105" name="Oval 104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1" name="Group 47"/>
            <p:cNvGrpSpPr/>
            <p:nvPr/>
          </p:nvGrpSpPr>
          <p:grpSpPr>
            <a:xfrm rot="2613352">
              <a:off x="3936594" y="4916461"/>
              <a:ext cx="569609" cy="668643"/>
              <a:chOff x="6106804" y="4039302"/>
              <a:chExt cx="666047" cy="774146"/>
            </a:xfrm>
          </p:grpSpPr>
          <p:sp>
            <p:nvSpPr>
              <p:cNvPr id="102" name="Oval 101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2" name="Rounded Rectangle 81"/>
            <p:cNvSpPr/>
            <p:nvPr/>
          </p:nvSpPr>
          <p:spPr>
            <a:xfrm>
              <a:off x="3721734" y="689307"/>
              <a:ext cx="1629173" cy="1184675"/>
            </a:xfrm>
            <a:prstGeom prst="roundRect">
              <a:avLst>
                <a:gd name="adj" fmla="val 31968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>
              <a:off x="5257800" y="3048000"/>
              <a:ext cx="491423" cy="7293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3200399" y="3124201"/>
              <a:ext cx="457201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 rot="20102191">
              <a:off x="4780762" y="1703283"/>
              <a:ext cx="847170" cy="182713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rapezoid 85"/>
            <p:cNvSpPr/>
            <p:nvPr/>
          </p:nvSpPr>
          <p:spPr>
            <a:xfrm rot="1327004">
              <a:off x="3395827" y="1676536"/>
              <a:ext cx="847170" cy="182713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>
              <a:off x="3591401" y="1739713"/>
              <a:ext cx="1824674" cy="3554024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Isosceles Triangle 87"/>
            <p:cNvSpPr/>
            <p:nvPr/>
          </p:nvSpPr>
          <p:spPr>
            <a:xfrm rot="10800000">
              <a:off x="4243070" y="1739713"/>
              <a:ext cx="521335" cy="65815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366654" flipH="1">
              <a:off x="3645606" y="1696691"/>
              <a:ext cx="604430" cy="3413709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rapezoid 89"/>
            <p:cNvSpPr/>
            <p:nvPr/>
          </p:nvSpPr>
          <p:spPr>
            <a:xfrm rot="21233346">
              <a:off x="4747840" y="1682627"/>
              <a:ext cx="604430" cy="3427064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1" name="Oval 90"/>
            <p:cNvSpPr/>
            <p:nvPr/>
          </p:nvSpPr>
          <p:spPr>
            <a:xfrm rot="662489">
              <a:off x="3722856" y="1826272"/>
              <a:ext cx="325835" cy="144849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20760750">
              <a:off x="4912984" y="1867240"/>
              <a:ext cx="325835" cy="14686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>
              <a:off x="3917235" y="228600"/>
              <a:ext cx="1173005" cy="17111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 Diagonal Corner Rectangle 93"/>
            <p:cNvSpPr/>
            <p:nvPr/>
          </p:nvSpPr>
          <p:spPr>
            <a:xfrm rot="17471203">
              <a:off x="3264704" y="890404"/>
              <a:ext cx="1306704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ound Diagonal Corner Rectangle 94"/>
            <p:cNvSpPr/>
            <p:nvPr/>
          </p:nvSpPr>
          <p:spPr>
            <a:xfrm rot="15759005" flipV="1">
              <a:off x="4495200" y="880545"/>
              <a:ext cx="1306221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 Diagonal Corner Rectangle 95"/>
            <p:cNvSpPr/>
            <p:nvPr/>
          </p:nvSpPr>
          <p:spPr>
            <a:xfrm rot="21077723">
              <a:off x="4142751" y="417340"/>
              <a:ext cx="782003" cy="460707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lowchart: Delay 96"/>
            <p:cNvSpPr/>
            <p:nvPr/>
          </p:nvSpPr>
          <p:spPr>
            <a:xfrm rot="16200000">
              <a:off x="4371459" y="-225624"/>
              <a:ext cx="394892" cy="1303339"/>
            </a:xfrm>
            <a:prstGeom prst="flowChartDelay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657600" y="3429000"/>
              <a:ext cx="1676400" cy="2286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Wave 98"/>
            <p:cNvSpPr/>
            <p:nvPr/>
          </p:nvSpPr>
          <p:spPr>
            <a:xfrm rot="15210751">
              <a:off x="4724729" y="3843514"/>
              <a:ext cx="762000" cy="253453"/>
            </a:xfrm>
            <a:prstGeom prst="wav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Wave 99"/>
            <p:cNvSpPr/>
            <p:nvPr/>
          </p:nvSpPr>
          <p:spPr>
            <a:xfrm rot="16200000">
              <a:off x="4572330" y="3843513"/>
              <a:ext cx="762000" cy="253453"/>
            </a:xfrm>
            <a:prstGeom prst="wav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ounded Rectangle 100"/>
            <p:cNvSpPr/>
            <p:nvPr/>
          </p:nvSpPr>
          <p:spPr>
            <a:xfrm>
              <a:off x="4876800" y="3429000"/>
              <a:ext cx="304800" cy="2286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2" name="Group 120"/>
          <p:cNvGrpSpPr/>
          <p:nvPr/>
        </p:nvGrpSpPr>
        <p:grpSpPr>
          <a:xfrm>
            <a:off x="2034540" y="850265"/>
            <a:ext cx="734695" cy="2194647"/>
            <a:chOff x="3962400" y="685800"/>
            <a:chExt cx="2514600" cy="4930345"/>
          </a:xfrm>
        </p:grpSpPr>
        <p:sp>
          <p:nvSpPr>
            <p:cNvPr id="53" name="Round Diagonal Corner Rectangle 52"/>
            <p:cNvSpPr/>
            <p:nvPr/>
          </p:nvSpPr>
          <p:spPr>
            <a:xfrm rot="12394047">
              <a:off x="5174471" y="963829"/>
              <a:ext cx="1124560" cy="173531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 Diagonal Corner Rectangle 53"/>
            <p:cNvSpPr/>
            <p:nvPr/>
          </p:nvSpPr>
          <p:spPr>
            <a:xfrm rot="19994265" flipH="1">
              <a:off x="4129294" y="968533"/>
              <a:ext cx="1182280" cy="1868656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4461002" y="744036"/>
              <a:ext cx="1648917" cy="19094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3" name="Group 33"/>
            <p:cNvGrpSpPr/>
            <p:nvPr/>
          </p:nvGrpSpPr>
          <p:grpSpPr>
            <a:xfrm rot="2754858">
              <a:off x="4727425" y="4901111"/>
              <a:ext cx="483355" cy="946713"/>
              <a:chOff x="1676400" y="2133600"/>
              <a:chExt cx="1447800" cy="2088845"/>
            </a:xfrm>
          </p:grpSpPr>
          <p:sp>
            <p:nvSpPr>
              <p:cNvPr id="76" name="Oval 7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Moon 76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Moon 7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4" name="Group 45"/>
            <p:cNvGrpSpPr/>
            <p:nvPr/>
          </p:nvGrpSpPr>
          <p:grpSpPr>
            <a:xfrm rot="18845142" flipH="1">
              <a:off x="5215780" y="4792556"/>
              <a:ext cx="525679" cy="955158"/>
              <a:chOff x="1676400" y="2133600"/>
              <a:chExt cx="1447800" cy="2088845"/>
            </a:xfrm>
          </p:grpSpPr>
          <p:sp>
            <p:nvSpPr>
              <p:cNvPr id="73" name="Oval 7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Moon 73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Moon 7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5" name="Group 49"/>
            <p:cNvGrpSpPr/>
            <p:nvPr/>
          </p:nvGrpSpPr>
          <p:grpSpPr>
            <a:xfrm>
              <a:off x="4082143" y="2546274"/>
              <a:ext cx="2394857" cy="2681378"/>
              <a:chOff x="4419600" y="2060454"/>
              <a:chExt cx="3045502" cy="4187946"/>
            </a:xfrm>
          </p:grpSpPr>
          <p:sp>
            <p:nvSpPr>
              <p:cNvPr id="64" name="Oval 63"/>
              <p:cNvSpPr/>
              <p:nvPr/>
            </p:nvSpPr>
            <p:spPr>
              <a:xfrm>
                <a:off x="6890479" y="3785016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4419600" y="3810000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rapezoid 65"/>
              <p:cNvSpPr/>
              <p:nvPr/>
            </p:nvSpPr>
            <p:spPr>
              <a:xfrm rot="20102191">
                <a:off x="6267526" y="2091421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rapezoid 66"/>
              <p:cNvSpPr/>
              <p:nvPr/>
            </p:nvSpPr>
            <p:spPr>
              <a:xfrm rot="1327004">
                <a:off x="4648115" y="2060454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rapezoid 67"/>
              <p:cNvSpPr/>
              <p:nvPr/>
            </p:nvSpPr>
            <p:spPr>
              <a:xfrm>
                <a:off x="4876800" y="2133600"/>
                <a:ext cx="2133600" cy="4114800"/>
              </a:xfrm>
              <a:prstGeom prst="trapezoid">
                <a:avLst/>
              </a:prstGeom>
              <a:solidFill>
                <a:srgbClr val="D8AE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Isosceles Triangle 68"/>
              <p:cNvSpPr/>
              <p:nvPr/>
            </p:nvSpPr>
            <p:spPr>
              <a:xfrm rot="10800000">
                <a:off x="5638800" y="2133600"/>
                <a:ext cx="609600" cy="762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5181600" y="4419600"/>
                <a:ext cx="1524000" cy="228600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rapezoid 70"/>
              <p:cNvSpPr/>
              <p:nvPr/>
            </p:nvSpPr>
            <p:spPr>
              <a:xfrm rot="366654" flipH="1">
                <a:off x="4944218" y="2084003"/>
                <a:ext cx="706763" cy="3877254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71"/>
              <p:cNvSpPr/>
              <p:nvPr/>
            </p:nvSpPr>
            <p:spPr>
              <a:xfrm rot="21233346">
                <a:off x="6224662" y="2067736"/>
                <a:ext cx="706763" cy="3886573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9" name="Round Diagonal Corner Rectangle 58"/>
            <p:cNvSpPr/>
            <p:nvPr/>
          </p:nvSpPr>
          <p:spPr>
            <a:xfrm rot="14935407">
              <a:off x="4465826" y="651248"/>
              <a:ext cx="734112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ound Diagonal Corner Rectangle 59"/>
            <p:cNvSpPr/>
            <p:nvPr/>
          </p:nvSpPr>
          <p:spPr>
            <a:xfrm rot="18574207">
              <a:off x="5184411" y="589697"/>
              <a:ext cx="717800" cy="91000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ound Diagonal Corner Rectangle 60"/>
            <p:cNvSpPr/>
            <p:nvPr/>
          </p:nvSpPr>
          <p:spPr>
            <a:xfrm rot="18574207">
              <a:off x="4795697" y="2024364"/>
              <a:ext cx="827266" cy="91858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4924270" y="2175277"/>
              <a:ext cx="561416" cy="3973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3962400" y="1151957"/>
              <a:ext cx="2394857" cy="214510"/>
            </a:xfrm>
            <a:prstGeom prst="rect">
              <a:avLst/>
            </a:prstGeom>
            <a:solidFill>
              <a:srgbClr val="F1DE8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" name="Oval 46"/>
          <p:cNvSpPr/>
          <p:nvPr/>
        </p:nvSpPr>
        <p:spPr>
          <a:xfrm>
            <a:off x="3673475" y="2432685"/>
            <a:ext cx="276418" cy="174843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2599690" y="2432685"/>
            <a:ext cx="276418" cy="174843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2917020" y="567690"/>
            <a:ext cx="699070" cy="1361355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rapezoid 23"/>
          <p:cNvSpPr/>
          <p:nvPr/>
        </p:nvSpPr>
        <p:spPr>
          <a:xfrm>
            <a:off x="2546924" y="1057778"/>
            <a:ext cx="1440429" cy="1410424"/>
          </a:xfrm>
          <a:prstGeom prst="trapezoid">
            <a:avLst>
              <a:gd name="adj" fmla="val 50603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ounded Rectangle 77"/>
          <p:cNvSpPr/>
          <p:nvPr/>
        </p:nvSpPr>
        <p:spPr>
          <a:xfrm>
            <a:off x="2958142" y="894415"/>
            <a:ext cx="598047" cy="217817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rapezoid 75"/>
          <p:cNvSpPr/>
          <p:nvPr/>
        </p:nvSpPr>
        <p:spPr>
          <a:xfrm>
            <a:off x="2769235" y="1415415"/>
            <a:ext cx="1017270" cy="1252447"/>
          </a:xfrm>
          <a:prstGeom prst="trapezoid">
            <a:avLst>
              <a:gd name="adj" fmla="val 53224"/>
            </a:avLst>
          </a:prstGeom>
          <a:solidFill>
            <a:srgbClr val="E2D16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6" name="Group 59"/>
          <p:cNvGrpSpPr/>
          <p:nvPr/>
        </p:nvGrpSpPr>
        <p:grpSpPr>
          <a:xfrm>
            <a:off x="2990500" y="764083"/>
            <a:ext cx="570986" cy="856984"/>
            <a:chOff x="6172200" y="1600200"/>
            <a:chExt cx="1058056" cy="1199213"/>
          </a:xfrm>
        </p:grpSpPr>
        <p:sp>
          <p:nvSpPr>
            <p:cNvPr id="42" name="Oval 41"/>
            <p:cNvSpPr/>
            <p:nvPr/>
          </p:nvSpPr>
          <p:spPr>
            <a:xfrm>
              <a:off x="6248400" y="1600200"/>
              <a:ext cx="883170" cy="11992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7" name="Group 58"/>
            <p:cNvGrpSpPr/>
            <p:nvPr/>
          </p:nvGrpSpPr>
          <p:grpSpPr>
            <a:xfrm>
              <a:off x="6172200" y="1676400"/>
              <a:ext cx="1058056" cy="316043"/>
              <a:chOff x="1273773" y="4362175"/>
              <a:chExt cx="2957613" cy="359514"/>
            </a:xfrm>
          </p:grpSpPr>
          <p:sp>
            <p:nvSpPr>
              <p:cNvPr id="44" name="Moon 43"/>
              <p:cNvSpPr/>
              <p:nvPr/>
            </p:nvSpPr>
            <p:spPr>
              <a:xfrm rot="18443095">
                <a:off x="3208533" y="3698836"/>
                <a:ext cx="293106" cy="175260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Moon 44"/>
              <p:cNvSpPr/>
              <p:nvPr/>
            </p:nvSpPr>
            <p:spPr>
              <a:xfrm rot="14487639">
                <a:off x="1985742" y="3650206"/>
                <a:ext cx="328661" cy="175260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8" name="Moon 27"/>
          <p:cNvSpPr/>
          <p:nvPr/>
        </p:nvSpPr>
        <p:spPr>
          <a:xfrm rot="5400000">
            <a:off x="3157647" y="559339"/>
            <a:ext cx="217817" cy="452340"/>
          </a:xfrm>
          <a:prstGeom prst="moon">
            <a:avLst>
              <a:gd name="adj" fmla="val 875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Moon 28"/>
          <p:cNvSpPr/>
          <p:nvPr/>
        </p:nvSpPr>
        <p:spPr>
          <a:xfrm rot="5400000">
            <a:off x="3158995" y="496850"/>
            <a:ext cx="217817" cy="452340"/>
          </a:xfrm>
          <a:prstGeom prst="moon">
            <a:avLst>
              <a:gd name="adj" fmla="val 87500"/>
            </a:avLst>
          </a:prstGeom>
          <a:solidFill>
            <a:schemeClr val="accent1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rapezoid 29"/>
          <p:cNvSpPr/>
          <p:nvPr/>
        </p:nvSpPr>
        <p:spPr>
          <a:xfrm rot="435788">
            <a:off x="2851715" y="1539284"/>
            <a:ext cx="298381" cy="1241356"/>
          </a:xfrm>
          <a:prstGeom prst="trapezoid">
            <a:avLst/>
          </a:prstGeom>
          <a:solidFill>
            <a:schemeClr val="accent2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rapezoid 30"/>
          <p:cNvSpPr/>
          <p:nvPr/>
        </p:nvSpPr>
        <p:spPr>
          <a:xfrm rot="21263955">
            <a:off x="3401472" y="1549424"/>
            <a:ext cx="286800" cy="1246450"/>
          </a:xfrm>
          <a:prstGeom prst="trapezoid">
            <a:avLst/>
          </a:prstGeom>
          <a:solidFill>
            <a:schemeClr val="accent2">
              <a:lumMod val="60000"/>
              <a:lumOff val="4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8" name="Group 74"/>
          <p:cNvGrpSpPr/>
          <p:nvPr/>
        </p:nvGrpSpPr>
        <p:grpSpPr>
          <a:xfrm>
            <a:off x="2958141" y="948870"/>
            <a:ext cx="657949" cy="1050680"/>
            <a:chOff x="5486399" y="3962400"/>
            <a:chExt cx="1219201" cy="1470259"/>
          </a:xfrm>
        </p:grpSpPr>
        <p:sp>
          <p:nvSpPr>
            <p:cNvPr id="33" name="Isosceles Triangle 32"/>
            <p:cNvSpPr/>
            <p:nvPr/>
          </p:nvSpPr>
          <p:spPr>
            <a:xfrm rot="10640953">
              <a:off x="5581453" y="4594459"/>
              <a:ext cx="9906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Double Wave 33"/>
            <p:cNvSpPr/>
            <p:nvPr/>
          </p:nvSpPr>
          <p:spPr>
            <a:xfrm rot="5122486" flipH="1">
              <a:off x="5991708" y="4289438"/>
              <a:ext cx="1038234" cy="384159"/>
            </a:xfrm>
            <a:prstGeom prst="doubleWave">
              <a:avLst>
                <a:gd name="adj1" fmla="val 12500"/>
                <a:gd name="adj2" fmla="val -6557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Double Wave 34"/>
            <p:cNvSpPr/>
            <p:nvPr/>
          </p:nvSpPr>
          <p:spPr>
            <a:xfrm rot="16477514">
              <a:off x="5159362" y="4289438"/>
              <a:ext cx="1038234" cy="384159"/>
            </a:xfrm>
            <a:prstGeom prst="doubleWave">
              <a:avLst>
                <a:gd name="adj1" fmla="val 12500"/>
                <a:gd name="adj2" fmla="val -6557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>
              <a:off x="5553123" y="4559262"/>
              <a:ext cx="1152477" cy="562377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5489096" y="4602522"/>
              <a:ext cx="348472" cy="35529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6309895" y="4512456"/>
              <a:ext cx="348472" cy="35529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5887950" y="4648618"/>
              <a:ext cx="512211" cy="24466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5638800" y="3962400"/>
              <a:ext cx="189678" cy="28177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6375816" y="4024859"/>
              <a:ext cx="189678" cy="28177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Oval 19"/>
          <p:cNvSpPr/>
          <p:nvPr/>
        </p:nvSpPr>
        <p:spPr>
          <a:xfrm rot="3770506">
            <a:off x="3386679" y="862260"/>
            <a:ext cx="279456" cy="62269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 rot="6636077">
            <a:off x="2885229" y="989434"/>
            <a:ext cx="186039" cy="4217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 rot="8966651">
            <a:off x="3017203" y="786208"/>
            <a:ext cx="121344" cy="9018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0" y="2545715"/>
            <a:ext cx="6781800" cy="678180"/>
          </a:xfrm>
          <a:prstGeom prst="rect">
            <a:avLst/>
          </a:prstGeom>
          <a:solidFill>
            <a:srgbClr val="6633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89" name="Group 371"/>
          <p:cNvGrpSpPr/>
          <p:nvPr/>
        </p:nvGrpSpPr>
        <p:grpSpPr>
          <a:xfrm>
            <a:off x="3164840" y="1471930"/>
            <a:ext cx="661629" cy="1547361"/>
            <a:chOff x="2514600" y="2462942"/>
            <a:chExt cx="3124200" cy="3633058"/>
          </a:xfrm>
        </p:grpSpPr>
        <p:sp>
          <p:nvSpPr>
            <p:cNvPr id="15" name="Oval 14"/>
            <p:cNvSpPr/>
            <p:nvPr/>
          </p:nvSpPr>
          <p:spPr>
            <a:xfrm>
              <a:off x="2514600" y="5486400"/>
              <a:ext cx="3124200" cy="609600"/>
            </a:xfrm>
            <a:prstGeom prst="ellipse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3200400" y="5577840"/>
              <a:ext cx="1706880" cy="335280"/>
            </a:xfrm>
            <a:prstGeom prst="ellipse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3810000" y="4206240"/>
              <a:ext cx="533400" cy="1600200"/>
            </a:xfrm>
            <a:prstGeom prst="round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Pie 17"/>
            <p:cNvSpPr/>
            <p:nvPr/>
          </p:nvSpPr>
          <p:spPr>
            <a:xfrm rot="21355543">
              <a:off x="3027129" y="2462942"/>
              <a:ext cx="2042476" cy="2327711"/>
            </a:xfrm>
            <a:prstGeom prst="pie">
              <a:avLst>
                <a:gd name="adj1" fmla="val 0"/>
                <a:gd name="adj2" fmla="val 11209024"/>
              </a:avLst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590" name="Group 377"/>
          <p:cNvGrpSpPr/>
          <p:nvPr/>
        </p:nvGrpSpPr>
        <p:grpSpPr>
          <a:xfrm>
            <a:off x="1978025" y="2545715"/>
            <a:ext cx="1009264" cy="595199"/>
            <a:chOff x="1981200" y="4495800"/>
            <a:chExt cx="2514600" cy="914400"/>
          </a:xfrm>
        </p:grpSpPr>
        <p:sp>
          <p:nvSpPr>
            <p:cNvPr id="11" name="Oval 10"/>
            <p:cNvSpPr/>
            <p:nvPr/>
          </p:nvSpPr>
          <p:spPr>
            <a:xfrm>
              <a:off x="1981200" y="4495800"/>
              <a:ext cx="2514600" cy="9144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2484120" y="4648200"/>
              <a:ext cx="1554480" cy="655320"/>
            </a:xfrm>
            <a:prstGeom prst="ellipse">
              <a:avLst/>
            </a:prstGeom>
            <a:solidFill>
              <a:srgbClr val="DCB73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2926080" y="4800600"/>
              <a:ext cx="0" cy="24384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>
              <a:off x="3657600" y="4815840"/>
              <a:ext cx="0" cy="24384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Rectangle 49"/>
          <p:cNvSpPr/>
          <p:nvPr/>
        </p:nvSpPr>
        <p:spPr>
          <a:xfrm>
            <a:off x="0" y="3167380"/>
            <a:ext cx="6754584" cy="226060"/>
          </a:xfrm>
          <a:prstGeom prst="rect">
            <a:avLst/>
          </a:prstGeom>
          <a:solidFill>
            <a:srgbClr val="6633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Rectangle 50"/>
          <p:cNvSpPr/>
          <p:nvPr/>
        </p:nvSpPr>
        <p:spPr>
          <a:xfrm>
            <a:off x="0" y="3393440"/>
            <a:ext cx="6754584" cy="960755"/>
          </a:xfrm>
          <a:prstGeom prst="rect">
            <a:avLst/>
          </a:prstGeom>
          <a:solidFill>
            <a:schemeClr val="accent2">
              <a:lumMod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6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8"/>
          <p:cNvGrpSpPr/>
          <p:nvPr/>
        </p:nvGrpSpPr>
        <p:grpSpPr>
          <a:xfrm>
            <a:off x="427905" y="670262"/>
            <a:ext cx="1995873" cy="5501938"/>
            <a:chOff x="427905" y="670262"/>
            <a:chExt cx="1995873" cy="5501938"/>
          </a:xfrm>
        </p:grpSpPr>
        <p:sp>
          <p:nvSpPr>
            <p:cNvPr id="48" name="Moon 47"/>
            <p:cNvSpPr/>
            <p:nvPr/>
          </p:nvSpPr>
          <p:spPr>
            <a:xfrm rot="6932695">
              <a:off x="1496528" y="565277"/>
              <a:ext cx="553191" cy="1301308"/>
            </a:xfrm>
            <a:prstGeom prst="moon">
              <a:avLst>
                <a:gd name="adj" fmla="val 59417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53"/>
            <p:cNvGrpSpPr/>
            <p:nvPr/>
          </p:nvGrpSpPr>
          <p:grpSpPr>
            <a:xfrm>
              <a:off x="1447800" y="5638800"/>
              <a:ext cx="849696" cy="457200"/>
              <a:chOff x="3277841" y="5049934"/>
              <a:chExt cx="1352361" cy="969254"/>
            </a:xfrm>
          </p:grpSpPr>
          <p:sp>
            <p:nvSpPr>
              <p:cNvPr id="36" name="Oval 35"/>
              <p:cNvSpPr/>
              <p:nvPr/>
            </p:nvSpPr>
            <p:spPr>
              <a:xfrm rot="17198993">
                <a:off x="3519935" y="4833852"/>
                <a:ext cx="888750" cy="13209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Moon 36"/>
              <p:cNvSpPr/>
              <p:nvPr/>
            </p:nvSpPr>
            <p:spPr>
              <a:xfrm rot="16673540">
                <a:off x="3687530" y="5076516"/>
                <a:ext cx="532983" cy="1352361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Moon 37"/>
              <p:cNvSpPr/>
              <p:nvPr/>
            </p:nvSpPr>
            <p:spPr>
              <a:xfrm rot="3527137">
                <a:off x="3852346" y="4964396"/>
                <a:ext cx="414818" cy="689090"/>
              </a:xfrm>
              <a:prstGeom prst="moon">
                <a:avLst>
                  <a:gd name="adj" fmla="val 53648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Oval 4"/>
            <p:cNvSpPr/>
            <p:nvPr/>
          </p:nvSpPr>
          <p:spPr>
            <a:xfrm>
              <a:off x="1981201" y="4191000"/>
              <a:ext cx="304799" cy="7119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21078051">
              <a:off x="1456103" y="2560976"/>
              <a:ext cx="779400" cy="2184336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920590" y="4679933"/>
              <a:ext cx="1264449" cy="1062477"/>
            </a:xfrm>
            <a:prstGeom prst="trapezoid">
              <a:avLst>
                <a:gd name="adj" fmla="val 1221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1066800" y="2667000"/>
              <a:ext cx="991626" cy="2233450"/>
            </a:xfrm>
            <a:prstGeom prst="trapezoid">
              <a:avLst>
                <a:gd name="adj" fmla="val 25343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1265615" y="2915872"/>
              <a:ext cx="507706" cy="71212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845106" y="2948368"/>
              <a:ext cx="1440893" cy="2522329"/>
            </a:xfrm>
            <a:prstGeom prst="trapezoid">
              <a:avLst>
                <a:gd name="adj" fmla="val 44628"/>
              </a:avLst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942574" y="1206706"/>
              <a:ext cx="1232320" cy="18278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rot="20762573">
              <a:off x="923944" y="1752530"/>
              <a:ext cx="1292168" cy="23731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42"/>
            <p:cNvGrpSpPr/>
            <p:nvPr/>
          </p:nvGrpSpPr>
          <p:grpSpPr>
            <a:xfrm rot="17205383">
              <a:off x="669550" y="682988"/>
              <a:ext cx="1320615" cy="1324873"/>
              <a:chOff x="5207746" y="484206"/>
              <a:chExt cx="1365913" cy="774009"/>
            </a:xfrm>
          </p:grpSpPr>
          <p:sp>
            <p:nvSpPr>
              <p:cNvPr id="29" name="Moon 28"/>
              <p:cNvSpPr/>
              <p:nvPr/>
            </p:nvSpPr>
            <p:spPr>
              <a:xfrm rot="4154328">
                <a:off x="5343502" y="698892"/>
                <a:ext cx="340787" cy="61229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Moon 29"/>
              <p:cNvSpPr/>
              <p:nvPr/>
            </p:nvSpPr>
            <p:spPr>
              <a:xfrm rot="8137030">
                <a:off x="5394262" y="484206"/>
                <a:ext cx="839052" cy="574852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Moon 30"/>
              <p:cNvSpPr/>
              <p:nvPr/>
            </p:nvSpPr>
            <p:spPr>
              <a:xfrm rot="3582768">
                <a:off x="5937631" y="585098"/>
                <a:ext cx="282801" cy="62160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Moon 31"/>
              <p:cNvSpPr/>
              <p:nvPr/>
            </p:nvSpPr>
            <p:spPr>
              <a:xfrm rot="6344481">
                <a:off x="5396085" y="585004"/>
                <a:ext cx="389971" cy="582594"/>
              </a:xfrm>
              <a:prstGeom prst="moon">
                <a:avLst>
                  <a:gd name="adj" fmla="val 2855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Moon 32"/>
              <p:cNvSpPr/>
              <p:nvPr/>
            </p:nvSpPr>
            <p:spPr>
              <a:xfrm rot="4464348">
                <a:off x="5906901" y="549266"/>
                <a:ext cx="323182" cy="806470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Moon 33"/>
              <p:cNvSpPr/>
              <p:nvPr/>
            </p:nvSpPr>
            <p:spPr>
              <a:xfrm rot="7279113">
                <a:off x="6034746" y="719302"/>
                <a:ext cx="323182" cy="754644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42"/>
            <p:cNvGrpSpPr/>
            <p:nvPr/>
          </p:nvGrpSpPr>
          <p:grpSpPr>
            <a:xfrm>
              <a:off x="999809" y="4156603"/>
              <a:ext cx="1160266" cy="528603"/>
              <a:chOff x="6172200" y="4565754"/>
              <a:chExt cx="3923675" cy="920646"/>
            </a:xfrm>
          </p:grpSpPr>
          <p:grpSp>
            <p:nvGrpSpPr>
              <p:cNvPr id="16" name="Group 303"/>
              <p:cNvGrpSpPr/>
              <p:nvPr/>
            </p:nvGrpSpPr>
            <p:grpSpPr>
              <a:xfrm>
                <a:off x="6172200" y="4572000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7" name="Quad Arrow Callout 26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304"/>
              <p:cNvGrpSpPr/>
              <p:nvPr/>
            </p:nvGrpSpPr>
            <p:grpSpPr>
              <a:xfrm>
                <a:off x="7510072" y="4567003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5" name="Quad Arrow Callout 24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Diamond 25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307"/>
              <p:cNvGrpSpPr/>
              <p:nvPr/>
            </p:nvGrpSpPr>
            <p:grpSpPr>
              <a:xfrm>
                <a:off x="8800475" y="4565754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3" name="Quad Arrow Callout 22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Diamond 23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" name="Oval 20"/>
              <p:cNvSpPr/>
              <p:nvPr/>
            </p:nvSpPr>
            <p:spPr>
              <a:xfrm>
                <a:off x="7367583" y="4914441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8749176" y="4916939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>
              <a:off x="1219200" y="3962400"/>
              <a:ext cx="464107" cy="7551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1230172">
              <a:off x="1133164" y="2927756"/>
              <a:ext cx="667465" cy="1272097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Moon 41"/>
            <p:cNvSpPr/>
            <p:nvPr/>
          </p:nvSpPr>
          <p:spPr>
            <a:xfrm rot="6932695">
              <a:off x="1127981" y="683942"/>
              <a:ext cx="714996" cy="1301308"/>
            </a:xfrm>
            <a:prstGeom prst="moon">
              <a:avLst>
                <a:gd name="adj" fmla="val 59417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Moon 42"/>
            <p:cNvSpPr/>
            <p:nvPr/>
          </p:nvSpPr>
          <p:spPr>
            <a:xfrm rot="12566789">
              <a:off x="978882" y="779885"/>
              <a:ext cx="414720" cy="130130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Moon 44"/>
            <p:cNvSpPr/>
            <p:nvPr/>
          </p:nvSpPr>
          <p:spPr>
            <a:xfrm rot="9704861" flipH="1" flipV="1">
              <a:off x="1397430" y="693891"/>
              <a:ext cx="263295" cy="1317373"/>
            </a:xfrm>
            <a:prstGeom prst="moon">
              <a:avLst>
                <a:gd name="adj" fmla="val 81205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Moon 45"/>
            <p:cNvSpPr/>
            <p:nvPr/>
          </p:nvSpPr>
          <p:spPr>
            <a:xfrm rot="4580787">
              <a:off x="801963" y="762313"/>
              <a:ext cx="553191" cy="1301308"/>
            </a:xfrm>
            <a:prstGeom prst="moon">
              <a:avLst>
                <a:gd name="adj" fmla="val 59417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17205383">
              <a:off x="914388" y="962783"/>
              <a:ext cx="663057" cy="970269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Moon 48"/>
            <p:cNvSpPr/>
            <p:nvPr/>
          </p:nvSpPr>
          <p:spPr>
            <a:xfrm rot="11895139" flipV="1">
              <a:off x="1041672" y="670262"/>
              <a:ext cx="112414" cy="1317373"/>
            </a:xfrm>
            <a:prstGeom prst="moon">
              <a:avLst>
                <a:gd name="adj" fmla="val 81205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17205383">
              <a:off x="1078236" y="871628"/>
              <a:ext cx="681703" cy="809668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54"/>
            <p:cNvGrpSpPr/>
            <p:nvPr/>
          </p:nvGrpSpPr>
          <p:grpSpPr>
            <a:xfrm>
              <a:off x="1066800" y="5715000"/>
              <a:ext cx="849696" cy="457200"/>
              <a:chOff x="3277841" y="5049934"/>
              <a:chExt cx="1352361" cy="969254"/>
            </a:xfrm>
          </p:grpSpPr>
          <p:sp>
            <p:nvSpPr>
              <p:cNvPr id="56" name="Oval 55"/>
              <p:cNvSpPr/>
              <p:nvPr/>
            </p:nvSpPr>
            <p:spPr>
              <a:xfrm rot="17198993">
                <a:off x="3519935" y="4833852"/>
                <a:ext cx="888750" cy="13209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6"/>
              <p:cNvSpPr/>
              <p:nvPr/>
            </p:nvSpPr>
            <p:spPr>
              <a:xfrm rot="16673540">
                <a:off x="3687530" y="5076516"/>
                <a:ext cx="532983" cy="1352361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Moon 57"/>
              <p:cNvSpPr/>
              <p:nvPr/>
            </p:nvSpPr>
            <p:spPr>
              <a:xfrm rot="3527137">
                <a:off x="3852346" y="4964396"/>
                <a:ext cx="414818" cy="689090"/>
              </a:xfrm>
              <a:prstGeom prst="moon">
                <a:avLst>
                  <a:gd name="adj" fmla="val 53648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Group 49"/>
          <p:cNvGrpSpPr/>
          <p:nvPr/>
        </p:nvGrpSpPr>
        <p:grpSpPr>
          <a:xfrm>
            <a:off x="2971800" y="934843"/>
            <a:ext cx="2819400" cy="5084958"/>
            <a:chOff x="4495800" y="1295400"/>
            <a:chExt cx="1600200" cy="2895599"/>
          </a:xfrm>
        </p:grpSpPr>
        <p:sp>
          <p:nvSpPr>
            <p:cNvPr id="51" name="Cloud 50"/>
            <p:cNvSpPr/>
            <p:nvPr/>
          </p:nvSpPr>
          <p:spPr>
            <a:xfrm rot="365569">
              <a:off x="4755675" y="1390098"/>
              <a:ext cx="381000" cy="6096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6128217">
              <a:off x="5396330" y="3876084"/>
              <a:ext cx="264049" cy="36578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4472555">
              <a:off x="5054505" y="3866306"/>
              <a:ext cx="241894" cy="38445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>
              <a:off x="4772378" y="2276311"/>
              <a:ext cx="1177462" cy="1750807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 rot="610840">
              <a:off x="4879605" y="2223322"/>
              <a:ext cx="311919" cy="1783978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2901859">
              <a:off x="4596296" y="2789417"/>
              <a:ext cx="221384" cy="42237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20226769">
              <a:off x="5824278" y="2835214"/>
              <a:ext cx="271722" cy="3406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1442139">
              <a:off x="4730413" y="2171683"/>
              <a:ext cx="328386" cy="917340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 rot="20249249">
              <a:off x="5625963" y="2172731"/>
              <a:ext cx="328386" cy="917340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41"/>
            <p:cNvGrpSpPr/>
            <p:nvPr/>
          </p:nvGrpSpPr>
          <p:grpSpPr>
            <a:xfrm>
              <a:off x="4953000" y="2133599"/>
              <a:ext cx="851881" cy="1870857"/>
              <a:chOff x="6327583" y="3173375"/>
              <a:chExt cx="1142159" cy="1658222"/>
            </a:xfrm>
          </p:grpSpPr>
          <p:sp>
            <p:nvSpPr>
              <p:cNvPr id="70" name="Trapezoid 69"/>
              <p:cNvSpPr/>
              <p:nvPr/>
            </p:nvSpPr>
            <p:spPr>
              <a:xfrm rot="21277925">
                <a:off x="7051537" y="3250380"/>
                <a:ext cx="418205" cy="1581217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Moon 70"/>
              <p:cNvSpPr/>
              <p:nvPr/>
            </p:nvSpPr>
            <p:spPr>
              <a:xfrm rot="15844898">
                <a:off x="6498264" y="3033745"/>
                <a:ext cx="711340" cy="990600"/>
              </a:xfrm>
              <a:prstGeom prst="moon">
                <a:avLst>
                  <a:gd name="adj" fmla="val 7097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Moon 71"/>
              <p:cNvSpPr/>
              <p:nvPr/>
            </p:nvSpPr>
            <p:spPr>
              <a:xfrm rot="16400088">
                <a:off x="6556621" y="3146096"/>
                <a:ext cx="524331" cy="982407"/>
              </a:xfrm>
              <a:prstGeom prst="moon">
                <a:avLst>
                  <a:gd name="adj" fmla="val 7097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4" name="Oval 63"/>
            <p:cNvSpPr/>
            <p:nvPr/>
          </p:nvSpPr>
          <p:spPr>
            <a:xfrm>
              <a:off x="4890452" y="1295400"/>
              <a:ext cx="860453" cy="117917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loud 64"/>
            <p:cNvSpPr/>
            <p:nvPr/>
          </p:nvSpPr>
          <p:spPr>
            <a:xfrm rot="19570029">
              <a:off x="5562600" y="1371600"/>
              <a:ext cx="381000" cy="6096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Cloud 67"/>
            <p:cNvSpPr/>
            <p:nvPr/>
          </p:nvSpPr>
          <p:spPr>
            <a:xfrm rot="15781698">
              <a:off x="5062944" y="1935243"/>
              <a:ext cx="478051" cy="64467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5105400" y="2133600"/>
              <a:ext cx="304800" cy="152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200400" y="6096000"/>
            <a:ext cx="3276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Simeon</a:t>
            </a:r>
            <a:endParaRPr lang="en-US" dirty="0"/>
          </a:p>
        </p:txBody>
      </p:sp>
      <p:grpSp>
        <p:nvGrpSpPr>
          <p:cNvPr id="231" name="Group 228"/>
          <p:cNvGrpSpPr/>
          <p:nvPr/>
        </p:nvGrpSpPr>
        <p:grpSpPr>
          <a:xfrm>
            <a:off x="6248400" y="609600"/>
            <a:ext cx="2438400" cy="5105400"/>
            <a:chOff x="6248400" y="609600"/>
            <a:chExt cx="2438400" cy="5105400"/>
          </a:xfrm>
        </p:grpSpPr>
        <p:grpSp>
          <p:nvGrpSpPr>
            <p:cNvPr id="232" name="Group 116"/>
            <p:cNvGrpSpPr/>
            <p:nvPr/>
          </p:nvGrpSpPr>
          <p:grpSpPr>
            <a:xfrm rot="19343713" flipH="1">
              <a:off x="7397977" y="5106874"/>
              <a:ext cx="727517" cy="608126"/>
              <a:chOff x="5400719" y="4152900"/>
              <a:chExt cx="1008064" cy="1276992"/>
            </a:xfrm>
          </p:grpSpPr>
          <p:sp>
            <p:nvSpPr>
              <p:cNvPr id="202" name="Oval 201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Flowchart: Delay 202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8" name="Oval 77"/>
            <p:cNvSpPr/>
            <p:nvPr/>
          </p:nvSpPr>
          <p:spPr>
            <a:xfrm rot="20296842" flipH="1">
              <a:off x="8177243" y="3565526"/>
              <a:ext cx="509557" cy="8109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flipH="1">
              <a:off x="6248400" y="3572196"/>
              <a:ext cx="489211" cy="8109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3" name="Group 115"/>
            <p:cNvGrpSpPr/>
            <p:nvPr/>
          </p:nvGrpSpPr>
          <p:grpSpPr>
            <a:xfrm flipH="1">
              <a:off x="6604711" y="5092771"/>
              <a:ext cx="761887" cy="608126"/>
              <a:chOff x="5400719" y="4152900"/>
              <a:chExt cx="1008064" cy="1276992"/>
            </a:xfrm>
          </p:grpSpPr>
          <p:sp>
            <p:nvSpPr>
              <p:cNvPr id="199" name="Oval 112"/>
              <p:cNvSpPr/>
              <p:nvPr/>
            </p:nvSpPr>
            <p:spPr>
              <a:xfrm rot="3978003">
                <a:off x="5334000" y="4267200"/>
                <a:ext cx="990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Flowchart: Delay 113"/>
              <p:cNvSpPr/>
              <p:nvPr/>
            </p:nvSpPr>
            <p:spPr>
              <a:xfrm rot="4018444">
                <a:off x="5725422" y="4746531"/>
                <a:ext cx="609600" cy="757122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Moon 3"/>
              <p:cNvSpPr/>
              <p:nvPr/>
            </p:nvSpPr>
            <p:spPr>
              <a:xfrm rot="4091402">
                <a:off x="5630039" y="4173140"/>
                <a:ext cx="379927" cy="838568"/>
              </a:xfrm>
              <a:prstGeom prst="moon">
                <a:avLst>
                  <a:gd name="adj" fmla="val 63115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1" name="Trapezoid 80"/>
            <p:cNvSpPr/>
            <p:nvPr/>
          </p:nvSpPr>
          <p:spPr>
            <a:xfrm flipH="1">
              <a:off x="6597837" y="2748551"/>
              <a:ext cx="1537522" cy="2597649"/>
            </a:xfrm>
            <a:prstGeom prst="trapezoid">
              <a:avLst>
                <a:gd name="adj" fmla="val 12481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1117027" flipH="1">
              <a:off x="6444424" y="2298530"/>
              <a:ext cx="705749" cy="1730965"/>
            </a:xfrm>
            <a:prstGeom prst="trapezoid">
              <a:avLst>
                <a:gd name="adj" fmla="val 12481"/>
              </a:avLst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 rot="20275101" flipH="1">
              <a:off x="7681295" y="2298673"/>
              <a:ext cx="705749" cy="1725405"/>
            </a:xfrm>
            <a:prstGeom prst="trapezoid">
              <a:avLst>
                <a:gd name="adj" fmla="val 12481"/>
              </a:avLst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flipH="1">
              <a:off x="6604712" y="2228189"/>
              <a:ext cx="1537522" cy="2191411"/>
            </a:xfrm>
            <a:prstGeom prst="trapezoid">
              <a:avLst>
                <a:gd name="adj" fmla="val 23534"/>
              </a:avLst>
            </a:prstGeom>
            <a:solidFill>
              <a:schemeClr val="accent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Isosceles Triangle 84"/>
            <p:cNvSpPr/>
            <p:nvPr/>
          </p:nvSpPr>
          <p:spPr>
            <a:xfrm rot="10800000" flipH="1">
              <a:off x="6858000" y="1752600"/>
              <a:ext cx="908536" cy="1330503"/>
            </a:xfrm>
            <a:prstGeom prst="triangle">
              <a:avLst>
                <a:gd name="adj" fmla="val 5454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4" name="Group 19"/>
            <p:cNvGrpSpPr/>
            <p:nvPr/>
          </p:nvGrpSpPr>
          <p:grpSpPr>
            <a:xfrm rot="16585339" flipH="1">
              <a:off x="5417871" y="1861303"/>
              <a:ext cx="2577637" cy="745589"/>
              <a:chOff x="4850118" y="788842"/>
              <a:chExt cx="2160282" cy="1573358"/>
            </a:xfrm>
          </p:grpSpPr>
          <p:grpSp>
            <p:nvGrpSpPr>
              <p:cNvPr id="235" name="Group 10"/>
              <p:cNvGrpSpPr/>
              <p:nvPr/>
            </p:nvGrpSpPr>
            <p:grpSpPr>
              <a:xfrm rot="10800000">
                <a:off x="5181600" y="1371600"/>
                <a:ext cx="1295400" cy="990600"/>
                <a:chOff x="4850118" y="788842"/>
                <a:chExt cx="2160282" cy="1497158"/>
              </a:xfrm>
            </p:grpSpPr>
            <p:sp>
              <p:nvSpPr>
                <p:cNvPr id="156" name="Moon 29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Moon 30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Moon 31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Moon 32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Moon 33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Moon 34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35"/>
                <p:cNvSpPr/>
                <p:nvPr/>
              </p:nvSpPr>
              <p:spPr>
                <a:xfrm rot="16010209">
                  <a:off x="5249130" y="932954"/>
                  <a:ext cx="873143" cy="1401605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" name="Group 9"/>
              <p:cNvGrpSpPr/>
              <p:nvPr/>
            </p:nvGrpSpPr>
            <p:grpSpPr>
              <a:xfrm>
                <a:off x="4850118" y="788842"/>
                <a:ext cx="2160282" cy="1497158"/>
                <a:chOff x="4850118" y="788842"/>
                <a:chExt cx="2160282" cy="1497158"/>
              </a:xfrm>
            </p:grpSpPr>
            <p:sp>
              <p:nvSpPr>
                <p:cNvPr id="149" name="Moon 22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Moon 2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Moon 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Moon 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Moon 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Oval 8"/>
                <p:cNvSpPr/>
                <p:nvPr/>
              </p:nvSpPr>
              <p:spPr>
                <a:xfrm rot="16010209">
                  <a:off x="5384585" y="635417"/>
                  <a:ext cx="1019075" cy="1828800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3" name="Oval 92"/>
            <p:cNvSpPr/>
            <p:nvPr/>
          </p:nvSpPr>
          <p:spPr>
            <a:xfrm flipH="1">
              <a:off x="6660300" y="758280"/>
              <a:ext cx="1305508" cy="17841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7" name="Group 18"/>
            <p:cNvGrpSpPr/>
            <p:nvPr/>
          </p:nvGrpSpPr>
          <p:grpSpPr>
            <a:xfrm flipH="1">
              <a:off x="6660300" y="609600"/>
              <a:ext cx="1392542" cy="866283"/>
              <a:chOff x="4850118" y="788842"/>
              <a:chExt cx="2160282" cy="1573358"/>
            </a:xfrm>
          </p:grpSpPr>
          <p:grpSp>
            <p:nvGrpSpPr>
              <p:cNvPr id="238" name="Group 10"/>
              <p:cNvGrpSpPr/>
              <p:nvPr/>
            </p:nvGrpSpPr>
            <p:grpSpPr>
              <a:xfrm rot="10800000">
                <a:off x="5181600" y="1371600"/>
                <a:ext cx="1295400" cy="990600"/>
                <a:chOff x="4850118" y="788842"/>
                <a:chExt cx="2160282" cy="1497158"/>
              </a:xfrm>
            </p:grpSpPr>
            <p:sp>
              <p:nvSpPr>
                <p:cNvPr id="140" name="Moon 139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140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1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Moon 1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Moon 1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Moon 1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7"/>
                <p:cNvSpPr/>
                <p:nvPr/>
              </p:nvSpPr>
              <p:spPr>
                <a:xfrm rot="16010209">
                  <a:off x="5249130" y="932954"/>
                  <a:ext cx="873143" cy="1401605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" name="Group 9"/>
              <p:cNvGrpSpPr/>
              <p:nvPr/>
            </p:nvGrpSpPr>
            <p:grpSpPr>
              <a:xfrm>
                <a:off x="4850118" y="788842"/>
                <a:ext cx="2160282" cy="1497158"/>
                <a:chOff x="4850118" y="788842"/>
                <a:chExt cx="2160282" cy="1497158"/>
              </a:xfrm>
            </p:grpSpPr>
            <p:sp>
              <p:nvSpPr>
                <p:cNvPr id="133" name="Moon 132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Moon 2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Moon 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Moon 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Moon 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Moon 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8"/>
                <p:cNvSpPr/>
                <p:nvPr/>
              </p:nvSpPr>
              <p:spPr>
                <a:xfrm rot="16010209">
                  <a:off x="5384585" y="635417"/>
                  <a:ext cx="1019075" cy="1828800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0" name="Group 53"/>
            <p:cNvGrpSpPr/>
            <p:nvPr/>
          </p:nvGrpSpPr>
          <p:grpSpPr>
            <a:xfrm rot="5014661">
              <a:off x="6812929" y="1885534"/>
              <a:ext cx="2498501" cy="745589"/>
              <a:chOff x="4850118" y="788842"/>
              <a:chExt cx="2160282" cy="1573358"/>
            </a:xfrm>
          </p:grpSpPr>
          <p:grpSp>
            <p:nvGrpSpPr>
              <p:cNvPr id="241" name="Group 10"/>
              <p:cNvGrpSpPr/>
              <p:nvPr/>
            </p:nvGrpSpPr>
            <p:grpSpPr>
              <a:xfrm rot="10800000">
                <a:off x="5181600" y="1371600"/>
                <a:ext cx="1295400" cy="990600"/>
                <a:chOff x="4850118" y="788842"/>
                <a:chExt cx="2160282" cy="1497158"/>
              </a:xfrm>
            </p:grpSpPr>
            <p:sp>
              <p:nvSpPr>
                <p:cNvPr id="124" name="Moon 123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124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125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126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Moon 127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 rot="16010209">
                  <a:off x="5249130" y="932954"/>
                  <a:ext cx="873143" cy="1401605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2" name="Group 9"/>
              <p:cNvGrpSpPr/>
              <p:nvPr/>
            </p:nvGrpSpPr>
            <p:grpSpPr>
              <a:xfrm>
                <a:off x="4850118" y="788842"/>
                <a:ext cx="2160282" cy="1497158"/>
                <a:chOff x="4850118" y="788842"/>
                <a:chExt cx="2160282" cy="1497158"/>
              </a:xfrm>
            </p:grpSpPr>
            <p:sp>
              <p:nvSpPr>
                <p:cNvPr id="117" name="Moon 116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Moon 2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Moon 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Moon 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Moon 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Moon 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Oval 8"/>
                <p:cNvSpPr/>
                <p:nvPr/>
              </p:nvSpPr>
              <p:spPr>
                <a:xfrm rot="16010209">
                  <a:off x="5384585" y="635417"/>
                  <a:ext cx="1019075" cy="1828800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7" name="Oval 96"/>
            <p:cNvSpPr/>
            <p:nvPr/>
          </p:nvSpPr>
          <p:spPr>
            <a:xfrm flipH="1">
              <a:off x="7356570" y="981300"/>
              <a:ext cx="783305" cy="520380"/>
            </a:xfrm>
            <a:prstGeom prst="ellipse">
              <a:avLst/>
            </a:prstGeom>
            <a:solidFill>
              <a:srgbClr val="6633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7723225" flipH="1">
              <a:off x="6547422" y="957360"/>
              <a:ext cx="520380" cy="348135"/>
            </a:xfrm>
            <a:prstGeom prst="ellipse">
              <a:avLst/>
            </a:prstGeom>
            <a:solidFill>
              <a:srgbClr val="66330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3" name="Group 204"/>
            <p:cNvGrpSpPr/>
            <p:nvPr/>
          </p:nvGrpSpPr>
          <p:grpSpPr>
            <a:xfrm>
              <a:off x="6615659" y="4815590"/>
              <a:ext cx="1568971" cy="609600"/>
              <a:chOff x="4838700" y="1333500"/>
              <a:chExt cx="5981700" cy="2324100"/>
            </a:xfrm>
          </p:grpSpPr>
          <p:grpSp>
            <p:nvGrpSpPr>
              <p:cNvPr id="244" name="Group 58"/>
              <p:cNvGrpSpPr/>
              <p:nvPr/>
            </p:nvGrpSpPr>
            <p:grpSpPr>
              <a:xfrm>
                <a:off x="4838700" y="1333500"/>
                <a:ext cx="2209800" cy="2286000"/>
                <a:chOff x="4838700" y="1333500"/>
                <a:chExt cx="2209800" cy="2286000"/>
              </a:xfrm>
            </p:grpSpPr>
            <p:sp>
              <p:nvSpPr>
                <p:cNvPr id="223" name="Plus 222"/>
                <p:cNvSpPr/>
                <p:nvPr/>
              </p:nvSpPr>
              <p:spPr>
                <a:xfrm rot="2762613">
                  <a:off x="4800600" y="1371600"/>
                  <a:ext cx="2286000" cy="2209800"/>
                </a:xfrm>
                <a:prstGeom prst="mathPlus">
                  <a:avLst>
                    <a:gd name="adj1" fmla="val 4526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Diamond 223"/>
                <p:cNvSpPr/>
                <p:nvPr/>
              </p:nvSpPr>
              <p:spPr>
                <a:xfrm>
                  <a:off x="5728738" y="1447800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Diamond 224"/>
                <p:cNvSpPr/>
                <p:nvPr/>
              </p:nvSpPr>
              <p:spPr>
                <a:xfrm>
                  <a:off x="5721243" y="2632023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Diamond 225"/>
                <p:cNvSpPr/>
                <p:nvPr/>
              </p:nvSpPr>
              <p:spPr>
                <a:xfrm rot="5400000">
                  <a:off x="6328347" y="2063045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Diamond 226"/>
                <p:cNvSpPr/>
                <p:nvPr/>
              </p:nvSpPr>
              <p:spPr>
                <a:xfrm rot="5400000">
                  <a:off x="5126636" y="2053052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>
                <a:xfrm>
                  <a:off x="5789948" y="2241029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5" name="Group 59"/>
              <p:cNvGrpSpPr/>
              <p:nvPr/>
            </p:nvGrpSpPr>
            <p:grpSpPr>
              <a:xfrm>
                <a:off x="6705600" y="1371600"/>
                <a:ext cx="2209800" cy="2286000"/>
                <a:chOff x="4838700" y="1333500"/>
                <a:chExt cx="2209800" cy="2286000"/>
              </a:xfrm>
            </p:grpSpPr>
            <p:sp>
              <p:nvSpPr>
                <p:cNvPr id="217" name="Plus 216"/>
                <p:cNvSpPr/>
                <p:nvPr/>
              </p:nvSpPr>
              <p:spPr>
                <a:xfrm rot="2762613">
                  <a:off x="4800600" y="1371600"/>
                  <a:ext cx="2286000" cy="2209800"/>
                </a:xfrm>
                <a:prstGeom prst="mathPlus">
                  <a:avLst>
                    <a:gd name="adj1" fmla="val 4526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Diamond 217"/>
                <p:cNvSpPr/>
                <p:nvPr/>
              </p:nvSpPr>
              <p:spPr>
                <a:xfrm>
                  <a:off x="5728738" y="1447800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Diamond 218"/>
                <p:cNvSpPr/>
                <p:nvPr/>
              </p:nvSpPr>
              <p:spPr>
                <a:xfrm>
                  <a:off x="5721243" y="2632023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Diamond 219"/>
                <p:cNvSpPr/>
                <p:nvPr/>
              </p:nvSpPr>
              <p:spPr>
                <a:xfrm rot="5400000">
                  <a:off x="6328347" y="2063045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Diamond 220"/>
                <p:cNvSpPr/>
                <p:nvPr/>
              </p:nvSpPr>
              <p:spPr>
                <a:xfrm rot="5400000">
                  <a:off x="5126636" y="2053052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Oval 221"/>
                <p:cNvSpPr/>
                <p:nvPr/>
              </p:nvSpPr>
              <p:spPr>
                <a:xfrm>
                  <a:off x="5789948" y="2241029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6" name="Group 66"/>
              <p:cNvGrpSpPr/>
              <p:nvPr/>
            </p:nvGrpSpPr>
            <p:grpSpPr>
              <a:xfrm>
                <a:off x="8610600" y="1341620"/>
                <a:ext cx="2209800" cy="2286000"/>
                <a:chOff x="4838700" y="1333500"/>
                <a:chExt cx="2209800" cy="2286000"/>
              </a:xfrm>
            </p:grpSpPr>
            <p:sp>
              <p:nvSpPr>
                <p:cNvPr id="211" name="Plus 210"/>
                <p:cNvSpPr/>
                <p:nvPr/>
              </p:nvSpPr>
              <p:spPr>
                <a:xfrm rot="2762613">
                  <a:off x="4800600" y="1371600"/>
                  <a:ext cx="2286000" cy="2209800"/>
                </a:xfrm>
                <a:prstGeom prst="mathPlus">
                  <a:avLst>
                    <a:gd name="adj1" fmla="val 4526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Diamond 211"/>
                <p:cNvSpPr/>
                <p:nvPr/>
              </p:nvSpPr>
              <p:spPr>
                <a:xfrm>
                  <a:off x="5728738" y="1447800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Diamond 212"/>
                <p:cNvSpPr/>
                <p:nvPr/>
              </p:nvSpPr>
              <p:spPr>
                <a:xfrm>
                  <a:off x="5721243" y="2632023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Diamond 213"/>
                <p:cNvSpPr/>
                <p:nvPr/>
              </p:nvSpPr>
              <p:spPr>
                <a:xfrm rot="5400000">
                  <a:off x="6328347" y="2063045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Diamond 214"/>
                <p:cNvSpPr/>
                <p:nvPr/>
              </p:nvSpPr>
              <p:spPr>
                <a:xfrm rot="5400000">
                  <a:off x="5126636" y="2053052"/>
                  <a:ext cx="414728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Oval 215"/>
                <p:cNvSpPr/>
                <p:nvPr/>
              </p:nvSpPr>
              <p:spPr>
                <a:xfrm>
                  <a:off x="5789948" y="2241029"/>
                  <a:ext cx="304800" cy="3048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9" name="Oval 208"/>
              <p:cNvSpPr/>
              <p:nvPr/>
            </p:nvSpPr>
            <p:spPr>
              <a:xfrm>
                <a:off x="6705600" y="2286000"/>
                <a:ext cx="304800" cy="304800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>
                <a:off x="8610600" y="2286000"/>
                <a:ext cx="304800" cy="304800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30" name="TextBox 229"/>
          <p:cNvSpPr txBox="1"/>
          <p:nvPr/>
        </p:nvSpPr>
        <p:spPr>
          <a:xfrm>
            <a:off x="6400800" y="61722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Anna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9"/>
          <p:cNvGrpSpPr/>
          <p:nvPr/>
        </p:nvGrpSpPr>
        <p:grpSpPr>
          <a:xfrm>
            <a:off x="228600" y="457200"/>
            <a:ext cx="2704076" cy="5840609"/>
            <a:chOff x="2057400" y="685800"/>
            <a:chExt cx="2704076" cy="5840609"/>
          </a:xfrm>
        </p:grpSpPr>
        <p:sp>
          <p:nvSpPr>
            <p:cNvPr id="28" name="Oval 27"/>
            <p:cNvSpPr/>
            <p:nvPr/>
          </p:nvSpPr>
          <p:spPr>
            <a:xfrm>
              <a:off x="2743200" y="5715000"/>
              <a:ext cx="685800" cy="811409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3505200" y="5715000"/>
              <a:ext cx="685800" cy="811409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26"/>
            <p:cNvGrpSpPr/>
            <p:nvPr/>
          </p:nvGrpSpPr>
          <p:grpSpPr>
            <a:xfrm>
              <a:off x="2057400" y="685800"/>
              <a:ext cx="2704076" cy="5666658"/>
              <a:chOff x="2590800" y="3886199"/>
              <a:chExt cx="1371600" cy="2771059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3697950" y="5502919"/>
                <a:ext cx="264450" cy="3967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>
                <a:off x="2590800" y="5461464"/>
                <a:ext cx="264450" cy="3967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rapezoid 4"/>
              <p:cNvSpPr/>
              <p:nvPr/>
            </p:nvSpPr>
            <p:spPr>
              <a:xfrm rot="20102191">
                <a:off x="3441242" y="4688457"/>
                <a:ext cx="455888" cy="99399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rapezoid 5"/>
              <p:cNvSpPr/>
              <p:nvPr/>
            </p:nvSpPr>
            <p:spPr>
              <a:xfrm rot="1327004">
                <a:off x="2695966" y="4673906"/>
                <a:ext cx="455888" cy="99399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>
                <a:off x="2801210" y="4708276"/>
                <a:ext cx="981913" cy="1933460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 rot="21445054" flipH="1">
                <a:off x="2762847" y="4697252"/>
                <a:ext cx="1105819" cy="1857126"/>
              </a:xfrm>
              <a:prstGeom prst="trapezoid">
                <a:avLst>
                  <a:gd name="adj" fmla="val 272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 rot="662489">
                <a:off x="2871950" y="4755365"/>
                <a:ext cx="175342" cy="78801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 rot="20760750">
                <a:off x="3518085" y="4822377"/>
                <a:ext cx="136063" cy="758215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 Diagonal Corner Rectangle 11"/>
              <p:cNvSpPr/>
              <p:nvPr/>
            </p:nvSpPr>
            <p:spPr>
              <a:xfrm rot="17471203">
                <a:off x="2762366" y="4149179"/>
                <a:ext cx="710873" cy="547511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 Diagonal Corner Rectangle 12"/>
              <p:cNvSpPr/>
              <p:nvPr/>
            </p:nvSpPr>
            <p:spPr>
              <a:xfrm rot="15759005" flipV="1">
                <a:off x="3051889" y="4037287"/>
                <a:ext cx="710611" cy="712993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ound Diagonal Corner Rectangle 13"/>
              <p:cNvSpPr/>
              <p:nvPr/>
            </p:nvSpPr>
            <p:spPr>
              <a:xfrm rot="21077723">
                <a:off x="3097909" y="3988879"/>
                <a:ext cx="420820" cy="250634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lowchart: Delay 14"/>
              <p:cNvSpPr/>
              <p:nvPr/>
            </p:nvSpPr>
            <p:spPr>
              <a:xfrm rot="16200000">
                <a:off x="3219820" y="3642931"/>
                <a:ext cx="214829" cy="701366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94"/>
              <p:cNvGrpSpPr/>
              <p:nvPr/>
            </p:nvGrpSpPr>
            <p:grpSpPr>
              <a:xfrm flipH="1">
                <a:off x="2766141" y="6535757"/>
                <a:ext cx="1078495" cy="121501"/>
                <a:chOff x="6764312" y="5017957"/>
                <a:chExt cx="3174167" cy="544643"/>
              </a:xfrm>
            </p:grpSpPr>
            <p:sp>
              <p:nvSpPr>
                <p:cNvPr id="17" name="Rounded Rectangle 16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19" name="Multiply 18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Multiply 19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Diamond 20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Diamond 21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" name="Multiply 22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Diamond 23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Multiply 24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6" name="Rounded Rectangle 25"/>
              <p:cNvSpPr/>
              <p:nvPr/>
            </p:nvSpPr>
            <p:spPr>
              <a:xfrm>
                <a:off x="2938661" y="4109775"/>
                <a:ext cx="695723" cy="558940"/>
              </a:xfrm>
              <a:prstGeom prst="roundRect">
                <a:avLst>
                  <a:gd name="adj" fmla="val 31968"/>
                </a:avLst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" name="Group 54"/>
          <p:cNvGrpSpPr/>
          <p:nvPr/>
        </p:nvGrpSpPr>
        <p:grpSpPr>
          <a:xfrm>
            <a:off x="3200400" y="533400"/>
            <a:ext cx="2667000" cy="5122355"/>
            <a:chOff x="4038600" y="304800"/>
            <a:chExt cx="2667000" cy="5122355"/>
          </a:xfrm>
        </p:grpSpPr>
        <p:sp>
          <p:nvSpPr>
            <p:cNvPr id="33" name="Cloud 32"/>
            <p:cNvSpPr/>
            <p:nvPr/>
          </p:nvSpPr>
          <p:spPr>
            <a:xfrm flipH="1">
              <a:off x="4319337" y="793066"/>
              <a:ext cx="772026" cy="126089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Cloud 33"/>
            <p:cNvSpPr/>
            <p:nvPr/>
          </p:nvSpPr>
          <p:spPr>
            <a:xfrm rot="2242825" flipH="1">
              <a:off x="4480972" y="304800"/>
              <a:ext cx="878606" cy="126089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Cloud 34"/>
            <p:cNvSpPr/>
            <p:nvPr/>
          </p:nvSpPr>
          <p:spPr>
            <a:xfrm rot="20199815" flipH="1">
              <a:off x="5472345" y="494881"/>
              <a:ext cx="878606" cy="126089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 rot="15471783" flipH="1">
              <a:off x="4775543" y="4847335"/>
              <a:ext cx="432190" cy="609636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rot="17127445" flipH="1">
              <a:off x="5421385" y="4908816"/>
              <a:ext cx="395928" cy="640750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flipH="1">
              <a:off x="4282200" y="2352472"/>
              <a:ext cx="1962437" cy="286569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8698141" flipH="1">
              <a:off x="6172441" y="3186003"/>
              <a:ext cx="362358" cy="70396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1373231" flipH="1">
              <a:off x="4038600" y="3267275"/>
              <a:ext cx="452870" cy="55752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 rot="20157861" flipH="1">
              <a:off x="5767268" y="2181219"/>
              <a:ext cx="547310" cy="1501486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 rot="1350751" flipH="1">
              <a:off x="4274685" y="2182934"/>
              <a:ext cx="547310" cy="1501486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Cloud 46"/>
            <p:cNvSpPr/>
            <p:nvPr/>
          </p:nvSpPr>
          <p:spPr>
            <a:xfrm rot="4544931" flipH="1">
              <a:off x="4985301" y="181177"/>
              <a:ext cx="876923" cy="126331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Cloud 47"/>
            <p:cNvSpPr/>
            <p:nvPr/>
          </p:nvSpPr>
          <p:spPr>
            <a:xfrm flipH="1">
              <a:off x="4495800" y="762000"/>
              <a:ext cx="1579656" cy="251970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Cloud 31"/>
            <p:cNvSpPr/>
            <p:nvPr/>
          </p:nvSpPr>
          <p:spPr>
            <a:xfrm flipH="1">
              <a:off x="4121307" y="1423514"/>
              <a:ext cx="970056" cy="168458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 flipH="1">
              <a:off x="5652837" y="1280028"/>
              <a:ext cx="970056" cy="168458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>
              <a:off x="4419600" y="457200"/>
              <a:ext cx="1828800" cy="23622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122"/>
          <p:cNvGrpSpPr/>
          <p:nvPr/>
        </p:nvGrpSpPr>
        <p:grpSpPr>
          <a:xfrm>
            <a:off x="6248400" y="838200"/>
            <a:ext cx="2514349" cy="4200993"/>
            <a:chOff x="6248400" y="838200"/>
            <a:chExt cx="2514349" cy="4200993"/>
          </a:xfrm>
        </p:grpSpPr>
        <p:sp>
          <p:nvSpPr>
            <p:cNvPr id="57" name="Oval 56"/>
            <p:cNvSpPr/>
            <p:nvPr/>
          </p:nvSpPr>
          <p:spPr>
            <a:xfrm rot="20950279">
              <a:off x="7492106" y="4590216"/>
              <a:ext cx="646499" cy="448977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20950279">
              <a:off x="6876615" y="4539040"/>
              <a:ext cx="646499" cy="448977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20950279">
              <a:off x="6248400" y="3793885"/>
              <a:ext cx="646499" cy="30301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649721" flipH="1">
              <a:off x="8116250" y="3672106"/>
              <a:ext cx="646499" cy="30301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1217087" flipH="1">
              <a:off x="6566246" y="2461349"/>
              <a:ext cx="630348" cy="1493382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 rot="20382913">
              <a:off x="7811778" y="2453698"/>
              <a:ext cx="579069" cy="1441147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>
              <a:off x="6810571" y="2393678"/>
              <a:ext cx="1400890" cy="2489674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>
              <a:off x="7225720" y="2331841"/>
              <a:ext cx="533676" cy="6477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Chord 65"/>
            <p:cNvSpPr/>
            <p:nvPr/>
          </p:nvSpPr>
          <p:spPr>
            <a:xfrm rot="7621963">
              <a:off x="6839209" y="804926"/>
              <a:ext cx="1298658" cy="1365205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Cloud 66"/>
            <p:cNvSpPr/>
            <p:nvPr/>
          </p:nvSpPr>
          <p:spPr>
            <a:xfrm rot="671737">
              <a:off x="6551963" y="1216618"/>
              <a:ext cx="500261" cy="1972987"/>
            </a:xfrm>
            <a:prstGeom prst="cloud">
              <a:avLst/>
            </a:prstGeom>
            <a:solidFill>
              <a:srgbClr val="755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Cloud 67"/>
            <p:cNvSpPr/>
            <p:nvPr/>
          </p:nvSpPr>
          <p:spPr>
            <a:xfrm rot="20928263" flipH="1">
              <a:off x="7919808" y="1330584"/>
              <a:ext cx="585082" cy="1749298"/>
            </a:xfrm>
            <a:prstGeom prst="cloud">
              <a:avLst/>
            </a:prstGeom>
            <a:solidFill>
              <a:srgbClr val="755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>
              <a:off x="6927312" y="3733230"/>
              <a:ext cx="1167407" cy="297679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" name="Group 78"/>
            <p:cNvGrpSpPr/>
            <p:nvPr/>
          </p:nvGrpSpPr>
          <p:grpSpPr>
            <a:xfrm>
              <a:off x="6935019" y="3688808"/>
              <a:ext cx="1149788" cy="330835"/>
              <a:chOff x="4953000" y="3276600"/>
              <a:chExt cx="6172200" cy="990600"/>
            </a:xfrm>
          </p:grpSpPr>
          <p:grpSp>
            <p:nvGrpSpPr>
              <p:cNvPr id="40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13" name="Octagon 11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Diamond 11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9" name="Octagon 10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Diamond 10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Diamond 11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Diamond 11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5" name="Octagon 10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Diamond 10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Diamond 10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Diamond 10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1" name="Octagon 8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Diamond 8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Diamond 8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Diamond 103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5" name="Cloud 74"/>
            <p:cNvSpPr/>
            <p:nvPr/>
          </p:nvSpPr>
          <p:spPr>
            <a:xfrm rot="802447" flipH="1">
              <a:off x="6594984" y="1062561"/>
              <a:ext cx="1744081" cy="2237074"/>
            </a:xfrm>
            <a:prstGeom prst="cloud">
              <a:avLst/>
            </a:prstGeom>
            <a:solidFill>
              <a:srgbClr val="755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6858000" y="914400"/>
              <a:ext cx="1295400" cy="1676400"/>
            </a:xfrm>
            <a:prstGeom prst="ellipse">
              <a:avLst/>
            </a:prstGeom>
            <a:solidFill>
              <a:srgbClr val="755D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120"/>
            <p:cNvGrpSpPr/>
            <p:nvPr/>
          </p:nvGrpSpPr>
          <p:grpSpPr>
            <a:xfrm>
              <a:off x="6781800" y="1219200"/>
              <a:ext cx="1506465" cy="330835"/>
              <a:chOff x="7637535" y="381000"/>
              <a:chExt cx="1506465" cy="330835"/>
            </a:xfrm>
          </p:grpSpPr>
          <p:sp>
            <p:nvSpPr>
              <p:cNvPr id="69" name="Rectangle 68"/>
              <p:cNvSpPr/>
              <p:nvPr/>
            </p:nvSpPr>
            <p:spPr>
              <a:xfrm>
                <a:off x="7637535" y="381000"/>
                <a:ext cx="1506465" cy="311242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1" name="Group 99"/>
              <p:cNvGrpSpPr/>
              <p:nvPr/>
            </p:nvGrpSpPr>
            <p:grpSpPr>
              <a:xfrm>
                <a:off x="7670969" y="381000"/>
                <a:ext cx="1473031" cy="330835"/>
                <a:chOff x="4953000" y="3276600"/>
                <a:chExt cx="6172200" cy="990600"/>
              </a:xfrm>
            </p:grpSpPr>
            <p:grpSp>
              <p:nvGrpSpPr>
                <p:cNvPr id="52" name="Group 284"/>
                <p:cNvGrpSpPr/>
                <p:nvPr/>
              </p:nvGrpSpPr>
              <p:grpSpPr>
                <a:xfrm>
                  <a:off x="4953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93" name="Octagon 92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Diamond 93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Diamond 94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Diamond 95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3" name="Group 285"/>
                <p:cNvGrpSpPr/>
                <p:nvPr/>
              </p:nvGrpSpPr>
              <p:grpSpPr>
                <a:xfrm>
                  <a:off x="6477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89" name="Octagon 88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Diamond 89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Diamond 90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Diamond 91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" name="Group 290"/>
                <p:cNvGrpSpPr/>
                <p:nvPr/>
              </p:nvGrpSpPr>
              <p:grpSpPr>
                <a:xfrm>
                  <a:off x="8001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85" name="Octagon 84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Diamond 85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Diamond 86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Diamond 87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6" name="Group 295"/>
                <p:cNvGrpSpPr/>
                <p:nvPr/>
              </p:nvGrpSpPr>
              <p:grpSpPr>
                <a:xfrm>
                  <a:off x="9525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81" name="Octagon 80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Diamond 81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Diamond 82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Diamond 83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8"/>
          <p:cNvGrpSpPr/>
          <p:nvPr/>
        </p:nvGrpSpPr>
        <p:grpSpPr>
          <a:xfrm>
            <a:off x="427905" y="670262"/>
            <a:ext cx="1995873" cy="5501938"/>
            <a:chOff x="427905" y="670262"/>
            <a:chExt cx="1995873" cy="5501938"/>
          </a:xfrm>
        </p:grpSpPr>
        <p:sp>
          <p:nvSpPr>
            <p:cNvPr id="48" name="Moon 47"/>
            <p:cNvSpPr/>
            <p:nvPr/>
          </p:nvSpPr>
          <p:spPr>
            <a:xfrm rot="6932695">
              <a:off x="1496528" y="565277"/>
              <a:ext cx="553191" cy="1301308"/>
            </a:xfrm>
            <a:prstGeom prst="moon">
              <a:avLst>
                <a:gd name="adj" fmla="val 59417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53"/>
            <p:cNvGrpSpPr/>
            <p:nvPr/>
          </p:nvGrpSpPr>
          <p:grpSpPr>
            <a:xfrm>
              <a:off x="1447800" y="5638800"/>
              <a:ext cx="849696" cy="457200"/>
              <a:chOff x="3277841" y="5049934"/>
              <a:chExt cx="1352361" cy="969254"/>
            </a:xfrm>
          </p:grpSpPr>
          <p:sp>
            <p:nvSpPr>
              <p:cNvPr id="36" name="Oval 35"/>
              <p:cNvSpPr/>
              <p:nvPr/>
            </p:nvSpPr>
            <p:spPr>
              <a:xfrm rot="17198993">
                <a:off x="3519935" y="4833852"/>
                <a:ext cx="888750" cy="13209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Moon 36"/>
              <p:cNvSpPr/>
              <p:nvPr/>
            </p:nvSpPr>
            <p:spPr>
              <a:xfrm rot="16673540">
                <a:off x="3687530" y="5076516"/>
                <a:ext cx="532983" cy="1352361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Moon 37"/>
              <p:cNvSpPr/>
              <p:nvPr/>
            </p:nvSpPr>
            <p:spPr>
              <a:xfrm rot="3527137">
                <a:off x="3852346" y="4964396"/>
                <a:ext cx="414818" cy="689090"/>
              </a:xfrm>
              <a:prstGeom prst="moon">
                <a:avLst>
                  <a:gd name="adj" fmla="val 53648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Oval 4"/>
            <p:cNvSpPr/>
            <p:nvPr/>
          </p:nvSpPr>
          <p:spPr>
            <a:xfrm>
              <a:off x="1981201" y="4191000"/>
              <a:ext cx="304799" cy="7119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21078051">
              <a:off x="1456103" y="2560976"/>
              <a:ext cx="779400" cy="2184336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920590" y="4679933"/>
              <a:ext cx="1264449" cy="1062477"/>
            </a:xfrm>
            <a:prstGeom prst="trapezoid">
              <a:avLst>
                <a:gd name="adj" fmla="val 12215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1066800" y="2667000"/>
              <a:ext cx="991626" cy="2233450"/>
            </a:xfrm>
            <a:prstGeom prst="trapezoid">
              <a:avLst>
                <a:gd name="adj" fmla="val 25343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1265615" y="2915872"/>
              <a:ext cx="507706" cy="71212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845106" y="2948368"/>
              <a:ext cx="1440893" cy="2522329"/>
            </a:xfrm>
            <a:prstGeom prst="trapezoid">
              <a:avLst>
                <a:gd name="adj" fmla="val 44628"/>
              </a:avLst>
            </a:prstGeom>
            <a:solidFill>
              <a:srgbClr val="AE924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942574" y="1206706"/>
              <a:ext cx="1232320" cy="18278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 13"/>
            <p:cNvSpPr/>
            <p:nvPr/>
          </p:nvSpPr>
          <p:spPr>
            <a:xfrm rot="20762573">
              <a:off x="923944" y="1752530"/>
              <a:ext cx="1292168" cy="23731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42"/>
            <p:cNvGrpSpPr/>
            <p:nvPr/>
          </p:nvGrpSpPr>
          <p:grpSpPr>
            <a:xfrm rot="17205383">
              <a:off x="669550" y="682988"/>
              <a:ext cx="1320615" cy="1324873"/>
              <a:chOff x="5207746" y="484206"/>
              <a:chExt cx="1365913" cy="774009"/>
            </a:xfrm>
          </p:grpSpPr>
          <p:sp>
            <p:nvSpPr>
              <p:cNvPr id="29" name="Moon 28"/>
              <p:cNvSpPr/>
              <p:nvPr/>
            </p:nvSpPr>
            <p:spPr>
              <a:xfrm rot="4154328">
                <a:off x="5343502" y="698892"/>
                <a:ext cx="340787" cy="61229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Moon 29"/>
              <p:cNvSpPr/>
              <p:nvPr/>
            </p:nvSpPr>
            <p:spPr>
              <a:xfrm rot="8137030">
                <a:off x="5394262" y="484206"/>
                <a:ext cx="839052" cy="574852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Moon 30"/>
              <p:cNvSpPr/>
              <p:nvPr/>
            </p:nvSpPr>
            <p:spPr>
              <a:xfrm rot="3582768">
                <a:off x="5937631" y="585098"/>
                <a:ext cx="282801" cy="62160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Moon 31"/>
              <p:cNvSpPr/>
              <p:nvPr/>
            </p:nvSpPr>
            <p:spPr>
              <a:xfrm rot="6344481">
                <a:off x="5396085" y="585004"/>
                <a:ext cx="389971" cy="582594"/>
              </a:xfrm>
              <a:prstGeom prst="moon">
                <a:avLst>
                  <a:gd name="adj" fmla="val 2855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Moon 32"/>
              <p:cNvSpPr/>
              <p:nvPr/>
            </p:nvSpPr>
            <p:spPr>
              <a:xfrm rot="4464348">
                <a:off x="5906901" y="549266"/>
                <a:ext cx="323182" cy="806470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Moon 33"/>
              <p:cNvSpPr/>
              <p:nvPr/>
            </p:nvSpPr>
            <p:spPr>
              <a:xfrm rot="7279113">
                <a:off x="6034746" y="719302"/>
                <a:ext cx="323182" cy="754644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42"/>
            <p:cNvGrpSpPr/>
            <p:nvPr/>
          </p:nvGrpSpPr>
          <p:grpSpPr>
            <a:xfrm>
              <a:off x="999809" y="4156603"/>
              <a:ext cx="1160266" cy="528603"/>
              <a:chOff x="6172200" y="4565754"/>
              <a:chExt cx="3923675" cy="920646"/>
            </a:xfrm>
          </p:grpSpPr>
          <p:grpSp>
            <p:nvGrpSpPr>
              <p:cNvPr id="16" name="Group 303"/>
              <p:cNvGrpSpPr/>
              <p:nvPr/>
            </p:nvGrpSpPr>
            <p:grpSpPr>
              <a:xfrm>
                <a:off x="6172200" y="4572000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7" name="Quad Arrow Callout 26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304"/>
              <p:cNvGrpSpPr/>
              <p:nvPr/>
            </p:nvGrpSpPr>
            <p:grpSpPr>
              <a:xfrm>
                <a:off x="7510072" y="4567003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5" name="Quad Arrow Callout 24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Diamond 25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307"/>
              <p:cNvGrpSpPr/>
              <p:nvPr/>
            </p:nvGrpSpPr>
            <p:grpSpPr>
              <a:xfrm>
                <a:off x="8800475" y="4565754"/>
                <a:ext cx="1295400" cy="914400"/>
                <a:chOff x="6172200" y="4572000"/>
                <a:chExt cx="1295400" cy="914400"/>
              </a:xfrm>
            </p:grpSpPr>
            <p:sp>
              <p:nvSpPr>
                <p:cNvPr id="23" name="Quad Arrow Callout 22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Diamond 23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" name="Oval 20"/>
              <p:cNvSpPr/>
              <p:nvPr/>
            </p:nvSpPr>
            <p:spPr>
              <a:xfrm>
                <a:off x="7367583" y="4914441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8749176" y="4916939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>
              <a:off x="1219200" y="3962400"/>
              <a:ext cx="464107" cy="7551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1230172">
              <a:off x="1133164" y="2927756"/>
              <a:ext cx="667465" cy="1272097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Moon 41"/>
            <p:cNvSpPr/>
            <p:nvPr/>
          </p:nvSpPr>
          <p:spPr>
            <a:xfrm rot="6932695">
              <a:off x="1127981" y="683942"/>
              <a:ext cx="714996" cy="1301308"/>
            </a:xfrm>
            <a:prstGeom prst="moon">
              <a:avLst>
                <a:gd name="adj" fmla="val 59417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Moon 42"/>
            <p:cNvSpPr/>
            <p:nvPr/>
          </p:nvSpPr>
          <p:spPr>
            <a:xfrm rot="12566789">
              <a:off x="978882" y="779885"/>
              <a:ext cx="414720" cy="130130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Moon 44"/>
            <p:cNvSpPr/>
            <p:nvPr/>
          </p:nvSpPr>
          <p:spPr>
            <a:xfrm rot="9704861" flipH="1" flipV="1">
              <a:off x="1397430" y="693891"/>
              <a:ext cx="263295" cy="1317373"/>
            </a:xfrm>
            <a:prstGeom prst="moon">
              <a:avLst>
                <a:gd name="adj" fmla="val 81205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Moon 45"/>
            <p:cNvSpPr/>
            <p:nvPr/>
          </p:nvSpPr>
          <p:spPr>
            <a:xfrm rot="4580787">
              <a:off x="801963" y="762313"/>
              <a:ext cx="553191" cy="1301308"/>
            </a:xfrm>
            <a:prstGeom prst="moon">
              <a:avLst>
                <a:gd name="adj" fmla="val 59417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17205383">
              <a:off x="914388" y="962783"/>
              <a:ext cx="663057" cy="970269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Moon 48"/>
            <p:cNvSpPr/>
            <p:nvPr/>
          </p:nvSpPr>
          <p:spPr>
            <a:xfrm rot="11895139" flipV="1">
              <a:off x="1041672" y="670262"/>
              <a:ext cx="112414" cy="1317373"/>
            </a:xfrm>
            <a:prstGeom prst="moon">
              <a:avLst>
                <a:gd name="adj" fmla="val 81205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17205383">
              <a:off x="1078236" y="871628"/>
              <a:ext cx="681703" cy="809668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54"/>
            <p:cNvGrpSpPr/>
            <p:nvPr/>
          </p:nvGrpSpPr>
          <p:grpSpPr>
            <a:xfrm>
              <a:off x="1066800" y="5715000"/>
              <a:ext cx="849696" cy="457200"/>
              <a:chOff x="3277841" y="5049934"/>
              <a:chExt cx="1352361" cy="969254"/>
            </a:xfrm>
          </p:grpSpPr>
          <p:sp>
            <p:nvSpPr>
              <p:cNvPr id="56" name="Oval 55"/>
              <p:cNvSpPr/>
              <p:nvPr/>
            </p:nvSpPr>
            <p:spPr>
              <a:xfrm rot="17198993">
                <a:off x="3519935" y="4833852"/>
                <a:ext cx="888750" cy="13209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6"/>
              <p:cNvSpPr/>
              <p:nvPr/>
            </p:nvSpPr>
            <p:spPr>
              <a:xfrm rot="16673540">
                <a:off x="3687530" y="5076516"/>
                <a:ext cx="532983" cy="1352361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Moon 57"/>
              <p:cNvSpPr/>
              <p:nvPr/>
            </p:nvSpPr>
            <p:spPr>
              <a:xfrm rot="3527137">
                <a:off x="3852346" y="4964396"/>
                <a:ext cx="414818" cy="689090"/>
              </a:xfrm>
              <a:prstGeom prst="moon">
                <a:avLst>
                  <a:gd name="adj" fmla="val 53648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" name="Group 49"/>
          <p:cNvGrpSpPr/>
          <p:nvPr/>
        </p:nvGrpSpPr>
        <p:grpSpPr>
          <a:xfrm>
            <a:off x="2743200" y="1600200"/>
            <a:ext cx="2133600" cy="3733800"/>
            <a:chOff x="609600" y="2819400"/>
            <a:chExt cx="2133600" cy="3733800"/>
          </a:xfrm>
        </p:grpSpPr>
        <p:sp>
          <p:nvSpPr>
            <p:cNvPr id="51" name="Trapezoid 50"/>
            <p:cNvSpPr/>
            <p:nvPr/>
          </p:nvSpPr>
          <p:spPr>
            <a:xfrm>
              <a:off x="852870" y="3818777"/>
              <a:ext cx="1702892" cy="269622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 rot="1552891">
              <a:off x="792577" y="3818777"/>
              <a:ext cx="647147" cy="969595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>
              <a:off x="609600" y="4278491"/>
              <a:ext cx="710551" cy="78188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>
              <a:off x="953309" y="4295143"/>
              <a:ext cx="503996" cy="83108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1431194">
              <a:off x="802110" y="4110458"/>
              <a:ext cx="295788" cy="444304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ounded Rectangle 58"/>
            <p:cNvSpPr/>
            <p:nvPr/>
          </p:nvSpPr>
          <p:spPr>
            <a:xfrm rot="20047109" flipH="1">
              <a:off x="1913077" y="3818777"/>
              <a:ext cx="647147" cy="969595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flipH="1">
              <a:off x="2032649" y="4278491"/>
              <a:ext cx="710551" cy="78188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flipH="1">
              <a:off x="1895496" y="4295143"/>
              <a:ext cx="503996" cy="83108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 rot="20168806" flipH="1">
              <a:off x="2254903" y="4110458"/>
              <a:ext cx="295788" cy="444304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1217776" y="3063835"/>
              <a:ext cx="912264" cy="9566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loud 63"/>
            <p:cNvSpPr/>
            <p:nvPr/>
          </p:nvSpPr>
          <p:spPr>
            <a:xfrm>
              <a:off x="1278593" y="3710928"/>
              <a:ext cx="709870" cy="759362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Double Wave 64"/>
            <p:cNvSpPr/>
            <p:nvPr/>
          </p:nvSpPr>
          <p:spPr>
            <a:xfrm rot="11237655">
              <a:off x="1174122" y="3016561"/>
              <a:ext cx="928785" cy="292203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>
              <a:off x="1458055" y="3831154"/>
              <a:ext cx="385843" cy="2042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8" name="Group 33"/>
            <p:cNvGrpSpPr/>
            <p:nvPr/>
          </p:nvGrpSpPr>
          <p:grpSpPr>
            <a:xfrm flipH="1">
              <a:off x="1643499" y="2955986"/>
              <a:ext cx="790628" cy="1563809"/>
              <a:chOff x="4648200" y="304800"/>
              <a:chExt cx="1066800" cy="1905000"/>
            </a:xfrm>
          </p:grpSpPr>
          <p:sp>
            <p:nvSpPr>
              <p:cNvPr id="94" name="Moon 93"/>
              <p:cNvSpPr/>
              <p:nvPr/>
            </p:nvSpPr>
            <p:spPr>
              <a:xfrm>
                <a:off x="4648200" y="304800"/>
                <a:ext cx="838200" cy="1905000"/>
              </a:xfrm>
              <a:prstGeom prst="moon">
                <a:avLst>
                  <a:gd name="adj" fmla="val 6430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Moon 94"/>
              <p:cNvSpPr/>
              <p:nvPr/>
            </p:nvSpPr>
            <p:spPr>
              <a:xfrm>
                <a:off x="4876800" y="304800"/>
                <a:ext cx="838200" cy="1905000"/>
              </a:xfrm>
              <a:prstGeom prst="mo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" name="Group 32"/>
            <p:cNvGrpSpPr/>
            <p:nvPr/>
          </p:nvGrpSpPr>
          <p:grpSpPr>
            <a:xfrm>
              <a:off x="852870" y="2955986"/>
              <a:ext cx="790628" cy="1563809"/>
              <a:chOff x="4648200" y="304800"/>
              <a:chExt cx="1066800" cy="1905000"/>
            </a:xfrm>
          </p:grpSpPr>
          <p:sp>
            <p:nvSpPr>
              <p:cNvPr id="92" name="Moon 31"/>
              <p:cNvSpPr/>
              <p:nvPr/>
            </p:nvSpPr>
            <p:spPr>
              <a:xfrm>
                <a:off x="4648200" y="304800"/>
                <a:ext cx="838200" cy="1905000"/>
              </a:xfrm>
              <a:prstGeom prst="moon">
                <a:avLst>
                  <a:gd name="adj" fmla="val 6430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Moon 30"/>
              <p:cNvSpPr/>
              <p:nvPr/>
            </p:nvSpPr>
            <p:spPr>
              <a:xfrm>
                <a:off x="4876800" y="304800"/>
                <a:ext cx="838200" cy="1905000"/>
              </a:xfrm>
              <a:prstGeom prst="mo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" name="Moon 68"/>
            <p:cNvSpPr/>
            <p:nvPr/>
          </p:nvSpPr>
          <p:spPr>
            <a:xfrm rot="5572274">
              <a:off x="1427351" y="2437417"/>
              <a:ext cx="381020" cy="1144986"/>
            </a:xfrm>
            <a:prstGeom prst="moon">
              <a:avLst>
                <a:gd name="adj" fmla="val 875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3078308" flipH="1">
              <a:off x="1881002" y="3091604"/>
              <a:ext cx="447226" cy="310055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19036347" flipH="1">
              <a:off x="951395" y="3108739"/>
              <a:ext cx="533521" cy="25753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0" name="Group 101"/>
            <p:cNvGrpSpPr/>
            <p:nvPr/>
          </p:nvGrpSpPr>
          <p:grpSpPr>
            <a:xfrm>
              <a:off x="974505" y="4387485"/>
              <a:ext cx="1459622" cy="2165715"/>
              <a:chOff x="974505" y="4387485"/>
              <a:chExt cx="1459622" cy="2165715"/>
            </a:xfrm>
          </p:grpSpPr>
          <p:sp>
            <p:nvSpPr>
              <p:cNvPr id="73" name="Rounded Rectangle 72"/>
              <p:cNvSpPr/>
              <p:nvPr/>
            </p:nvSpPr>
            <p:spPr>
              <a:xfrm>
                <a:off x="974505" y="5338386"/>
                <a:ext cx="1459622" cy="1122689"/>
              </a:xfrm>
              <a:prstGeom prst="roundRect">
                <a:avLst>
                  <a:gd name="adj" fmla="val 28205"/>
                </a:avLst>
              </a:prstGeom>
              <a:solidFill>
                <a:srgbClr val="E2D1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1430138" y="5084676"/>
                <a:ext cx="510469" cy="6055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Moon 74"/>
              <p:cNvSpPr/>
              <p:nvPr/>
            </p:nvSpPr>
            <p:spPr>
              <a:xfrm rot="16200000">
                <a:off x="1296436" y="5317712"/>
                <a:ext cx="754942" cy="668993"/>
              </a:xfrm>
              <a:prstGeom prst="moon">
                <a:avLst/>
              </a:prstGeom>
              <a:solidFill>
                <a:srgbClr val="DCB73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 rot="21126275">
                <a:off x="1242997" y="5344895"/>
                <a:ext cx="354697" cy="1132414"/>
              </a:xfrm>
              <a:prstGeom prst="roundRect">
                <a:avLst/>
              </a:prstGeom>
              <a:solidFill>
                <a:srgbClr val="DCB73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ounded Rectangle 76"/>
              <p:cNvSpPr/>
              <p:nvPr/>
            </p:nvSpPr>
            <p:spPr>
              <a:xfrm rot="820628">
                <a:off x="1789706" y="5347985"/>
                <a:ext cx="337505" cy="1132414"/>
              </a:xfrm>
              <a:prstGeom prst="roundRect">
                <a:avLst/>
              </a:prstGeom>
              <a:solidFill>
                <a:srgbClr val="DCB73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1297536" y="4610848"/>
                <a:ext cx="790628" cy="9167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Cloud 78"/>
              <p:cNvSpPr/>
              <p:nvPr/>
            </p:nvSpPr>
            <p:spPr>
              <a:xfrm>
                <a:off x="1339411" y="5166889"/>
                <a:ext cx="668993" cy="539245"/>
              </a:xfrm>
              <a:prstGeom prst="cloud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 flipH="1">
                <a:off x="1518872" y="5235654"/>
                <a:ext cx="337986" cy="2070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ound Diagonal Corner Rectangle 80"/>
              <p:cNvSpPr/>
              <p:nvPr/>
            </p:nvSpPr>
            <p:spPr>
              <a:xfrm rot="16200000">
                <a:off x="1333128" y="4580002"/>
                <a:ext cx="377471" cy="364905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ound Diagonal Corner Rectangle 81"/>
              <p:cNvSpPr/>
              <p:nvPr/>
            </p:nvSpPr>
            <p:spPr>
              <a:xfrm rot="21343869">
                <a:off x="1660757" y="4540628"/>
                <a:ext cx="391208" cy="424061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Double Wave 82"/>
              <p:cNvSpPr/>
              <p:nvPr/>
            </p:nvSpPr>
            <p:spPr>
              <a:xfrm rot="17133810">
                <a:off x="986908" y="4895406"/>
                <a:ext cx="590905" cy="327266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Double Wave 83"/>
              <p:cNvSpPr/>
              <p:nvPr/>
            </p:nvSpPr>
            <p:spPr>
              <a:xfrm rot="16377723">
                <a:off x="1832769" y="4928339"/>
                <a:ext cx="590905" cy="327266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1154906" y="4387485"/>
                <a:ext cx="237952" cy="64564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 flipH="1">
                <a:off x="1959942" y="4387485"/>
                <a:ext cx="237952" cy="64564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 flipH="1">
                <a:off x="1643499" y="4479827"/>
                <a:ext cx="554395" cy="32319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>
                <a:off x="1154906" y="4479827"/>
                <a:ext cx="554395" cy="32319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ounded Rectangle 88"/>
              <p:cNvSpPr/>
              <p:nvPr/>
            </p:nvSpPr>
            <p:spPr>
              <a:xfrm rot="5400000">
                <a:off x="1566059" y="6011837"/>
                <a:ext cx="215698" cy="790628"/>
              </a:xfrm>
              <a:prstGeom prst="roundRect">
                <a:avLst/>
              </a:prstGeom>
              <a:solidFill>
                <a:srgbClr val="DCB73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 rot="998173">
                <a:off x="1156958" y="6299302"/>
                <a:ext cx="460676" cy="25389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 rot="20103351">
                <a:off x="1765134" y="6299302"/>
                <a:ext cx="460676" cy="25389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1" name="Group 96"/>
          <p:cNvGrpSpPr/>
          <p:nvPr/>
        </p:nvGrpSpPr>
        <p:grpSpPr>
          <a:xfrm>
            <a:off x="4953000" y="762000"/>
            <a:ext cx="3508893" cy="5144856"/>
            <a:chOff x="1828800" y="441051"/>
            <a:chExt cx="3508893" cy="5144856"/>
          </a:xfrm>
        </p:grpSpPr>
        <p:sp>
          <p:nvSpPr>
            <p:cNvPr id="98" name="Round Diagonal Corner Rectangle 97"/>
            <p:cNvSpPr/>
            <p:nvPr/>
          </p:nvSpPr>
          <p:spPr>
            <a:xfrm rot="12394047">
              <a:off x="4192094" y="850233"/>
              <a:ext cx="920095" cy="1501911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ound Diagonal Corner Rectangle 98"/>
            <p:cNvSpPr/>
            <p:nvPr/>
          </p:nvSpPr>
          <p:spPr>
            <a:xfrm rot="19994265" flipH="1">
              <a:off x="3336950" y="854305"/>
              <a:ext cx="967320" cy="1617317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>
              <a:off x="3608347" y="660003"/>
              <a:ext cx="1349114" cy="16526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2" name="Group 33"/>
            <p:cNvGrpSpPr/>
            <p:nvPr/>
          </p:nvGrpSpPr>
          <p:grpSpPr>
            <a:xfrm rot="2754858">
              <a:off x="3814894" y="4280337"/>
              <a:ext cx="418342" cy="774583"/>
              <a:chOff x="1676400" y="2133600"/>
              <a:chExt cx="1447800" cy="2088845"/>
            </a:xfrm>
          </p:grpSpPr>
          <p:sp>
            <p:nvSpPr>
              <p:cNvPr id="225" name="Oval 224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Moon 225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Moon 226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3" name="Group 45"/>
            <p:cNvGrpSpPr/>
            <p:nvPr/>
          </p:nvGrpSpPr>
          <p:grpSpPr>
            <a:xfrm rot="18845142" flipH="1">
              <a:off x="4213456" y="4186583"/>
              <a:ext cx="454974" cy="781493"/>
              <a:chOff x="1676400" y="2133600"/>
              <a:chExt cx="1447800" cy="2088845"/>
            </a:xfrm>
          </p:grpSpPr>
          <p:sp>
            <p:nvSpPr>
              <p:cNvPr id="222" name="Oval 221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Moon 222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Moon 223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3" name="Trapezoid 102"/>
            <p:cNvSpPr/>
            <p:nvPr/>
          </p:nvSpPr>
          <p:spPr>
            <a:xfrm rot="20102191">
              <a:off x="4482777" y="2237818"/>
              <a:ext cx="638145" cy="1151010"/>
            </a:xfrm>
            <a:prstGeom prst="trapezoid">
              <a:avLst>
                <a:gd name="adj" fmla="val 34133"/>
              </a:avLst>
            </a:prstGeom>
            <a:solidFill>
              <a:srgbClr val="D8AE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rot="1327004">
              <a:off x="3453054" y="2221333"/>
              <a:ext cx="650448" cy="1064476"/>
            </a:xfrm>
            <a:prstGeom prst="trapezoid">
              <a:avLst>
                <a:gd name="adj" fmla="val 34133"/>
              </a:avLst>
            </a:prstGeom>
            <a:solidFill>
              <a:srgbClr val="D8AE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>
              <a:off x="3592527" y="2260368"/>
              <a:ext cx="1372725" cy="2280192"/>
            </a:xfrm>
            <a:prstGeom prst="trapezoid">
              <a:avLst/>
            </a:prstGeom>
            <a:solidFill>
              <a:srgbClr val="D8AE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0800000">
              <a:off x="4082786" y="2260368"/>
              <a:ext cx="392207" cy="422258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>
              <a:off x="3788631" y="3527142"/>
              <a:ext cx="980518" cy="126677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366654" flipH="1">
              <a:off x="3635903" y="2232885"/>
              <a:ext cx="454720" cy="214855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 rot="21233346">
              <a:off x="4459720" y="2223870"/>
              <a:ext cx="454720" cy="2153721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Round Diagonal Corner Rectangle 109"/>
            <p:cNvSpPr/>
            <p:nvPr/>
          </p:nvSpPr>
          <p:spPr>
            <a:xfrm rot="14935407">
              <a:off x="3594927" y="601427"/>
              <a:ext cx="635372" cy="75157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ound Diagonal Corner Rectangle 110"/>
            <p:cNvSpPr/>
            <p:nvPr/>
          </p:nvSpPr>
          <p:spPr>
            <a:xfrm rot="18574207">
              <a:off x="4183246" y="547952"/>
              <a:ext cx="621254" cy="74455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ound Diagonal Corner Rectangle 111"/>
            <p:cNvSpPr/>
            <p:nvPr/>
          </p:nvSpPr>
          <p:spPr>
            <a:xfrm rot="18574207">
              <a:off x="3862617" y="1789855"/>
              <a:ext cx="715996" cy="75157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>
              <a:off x="3987385" y="1898738"/>
              <a:ext cx="459340" cy="3439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3200400" y="1013058"/>
              <a:ext cx="1959428" cy="185658"/>
            </a:xfrm>
            <a:prstGeom prst="rect">
              <a:avLst/>
            </a:prstGeom>
            <a:solidFill>
              <a:srgbClr val="F1DE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>
              <a:off x="4358390" y="2879361"/>
              <a:ext cx="979303" cy="533400"/>
            </a:xfrm>
            <a:prstGeom prst="ellipse">
              <a:avLst/>
            </a:prstGeom>
            <a:solidFill>
              <a:srgbClr val="DFAC6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>
              <a:off x="3276600" y="2895600"/>
              <a:ext cx="979303" cy="533400"/>
            </a:xfrm>
            <a:prstGeom prst="ellipse">
              <a:avLst/>
            </a:prstGeom>
            <a:solidFill>
              <a:srgbClr val="DFAC6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rot="3900793">
              <a:off x="4620061" y="2865495"/>
              <a:ext cx="670810" cy="365372"/>
            </a:xfrm>
            <a:prstGeom prst="ellipse">
              <a:avLst/>
            </a:prstGeom>
            <a:solidFill>
              <a:srgbClr val="DFAC6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 rot="5400000">
              <a:off x="3324660" y="2865495"/>
              <a:ext cx="670810" cy="365372"/>
            </a:xfrm>
            <a:prstGeom prst="ellipse">
              <a:avLst/>
            </a:prstGeom>
            <a:solidFill>
              <a:srgbClr val="DFAC6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5400000">
              <a:off x="4143531" y="3019268"/>
              <a:ext cx="688298" cy="288561"/>
            </a:xfrm>
            <a:prstGeom prst="ellipse">
              <a:avLst/>
            </a:prstGeom>
            <a:solidFill>
              <a:srgbClr val="DCA45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5400000">
              <a:off x="3762531" y="3019269"/>
              <a:ext cx="688298" cy="288561"/>
            </a:xfrm>
            <a:prstGeom prst="ellipse">
              <a:avLst/>
            </a:prstGeom>
            <a:solidFill>
              <a:srgbClr val="DCA45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4" name="Group 102"/>
            <p:cNvGrpSpPr/>
            <p:nvPr/>
          </p:nvGrpSpPr>
          <p:grpSpPr>
            <a:xfrm>
              <a:off x="3124200" y="3048000"/>
              <a:ext cx="1840622" cy="2537907"/>
              <a:chOff x="974505" y="4540628"/>
              <a:chExt cx="1459622" cy="2012572"/>
            </a:xfrm>
          </p:grpSpPr>
          <p:sp>
            <p:nvSpPr>
              <p:cNvPr id="207" name="Rounded Rectangle 206"/>
              <p:cNvSpPr/>
              <p:nvPr/>
            </p:nvSpPr>
            <p:spPr>
              <a:xfrm>
                <a:off x="974505" y="5338386"/>
                <a:ext cx="1459622" cy="1122689"/>
              </a:xfrm>
              <a:prstGeom prst="roundRect">
                <a:avLst>
                  <a:gd name="adj" fmla="val 28205"/>
                </a:avLst>
              </a:prstGeom>
              <a:solidFill>
                <a:srgbClr val="E2D1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207"/>
              <p:cNvSpPr/>
              <p:nvPr/>
            </p:nvSpPr>
            <p:spPr>
              <a:xfrm>
                <a:off x="1430138" y="5084676"/>
                <a:ext cx="510469" cy="6055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Moon 208"/>
              <p:cNvSpPr/>
              <p:nvPr/>
            </p:nvSpPr>
            <p:spPr>
              <a:xfrm rot="16200000">
                <a:off x="1296436" y="5317712"/>
                <a:ext cx="754942" cy="668993"/>
              </a:xfrm>
              <a:prstGeom prst="moon">
                <a:avLst/>
              </a:prstGeom>
              <a:solidFill>
                <a:srgbClr val="DCB73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210" name="Rounded Rectangle 209"/>
              <p:cNvSpPr/>
              <p:nvPr/>
            </p:nvSpPr>
            <p:spPr>
              <a:xfrm rot="21126275">
                <a:off x="1242997" y="5344895"/>
                <a:ext cx="354697" cy="1132414"/>
              </a:xfrm>
              <a:prstGeom prst="roundRect">
                <a:avLst/>
              </a:prstGeom>
              <a:solidFill>
                <a:srgbClr val="DCB73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Rounded Rectangle 210"/>
              <p:cNvSpPr/>
              <p:nvPr/>
            </p:nvSpPr>
            <p:spPr>
              <a:xfrm rot="820628">
                <a:off x="1789706" y="5347985"/>
                <a:ext cx="337505" cy="1132414"/>
              </a:xfrm>
              <a:prstGeom prst="roundRect">
                <a:avLst/>
              </a:prstGeom>
              <a:solidFill>
                <a:srgbClr val="DCB73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Oval 211"/>
              <p:cNvSpPr/>
              <p:nvPr/>
            </p:nvSpPr>
            <p:spPr>
              <a:xfrm>
                <a:off x="1297536" y="4610848"/>
                <a:ext cx="790628" cy="9167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Cloud 212"/>
              <p:cNvSpPr/>
              <p:nvPr/>
            </p:nvSpPr>
            <p:spPr>
              <a:xfrm>
                <a:off x="1339411" y="5166889"/>
                <a:ext cx="668993" cy="539245"/>
              </a:xfrm>
              <a:prstGeom prst="cloud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 flipH="1">
                <a:off x="1518872" y="5235654"/>
                <a:ext cx="337986" cy="20704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Round Diagonal Corner Rectangle 214"/>
              <p:cNvSpPr/>
              <p:nvPr/>
            </p:nvSpPr>
            <p:spPr>
              <a:xfrm rot="16200000">
                <a:off x="1333128" y="4580002"/>
                <a:ext cx="377471" cy="364905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Round Diagonal Corner Rectangle 215"/>
              <p:cNvSpPr/>
              <p:nvPr/>
            </p:nvSpPr>
            <p:spPr>
              <a:xfrm rot="21343869">
                <a:off x="1660757" y="4540628"/>
                <a:ext cx="391208" cy="424061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Double Wave 216"/>
              <p:cNvSpPr/>
              <p:nvPr/>
            </p:nvSpPr>
            <p:spPr>
              <a:xfrm rot="17133810">
                <a:off x="986908" y="4895406"/>
                <a:ext cx="590905" cy="327266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Double Wave 217"/>
              <p:cNvSpPr/>
              <p:nvPr/>
            </p:nvSpPr>
            <p:spPr>
              <a:xfrm rot="16377723">
                <a:off x="1832769" y="4928339"/>
                <a:ext cx="590905" cy="327266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ounded Rectangle 218"/>
              <p:cNvSpPr/>
              <p:nvPr/>
            </p:nvSpPr>
            <p:spPr>
              <a:xfrm rot="5400000">
                <a:off x="1566059" y="6011837"/>
                <a:ext cx="215698" cy="790628"/>
              </a:xfrm>
              <a:prstGeom prst="roundRect">
                <a:avLst/>
              </a:prstGeom>
              <a:solidFill>
                <a:srgbClr val="DCB73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 rot="998173">
                <a:off x="1156958" y="6299302"/>
                <a:ext cx="460676" cy="25389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 rot="20103351">
                <a:off x="1765134" y="6299302"/>
                <a:ext cx="460676" cy="25389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2" name="Oval 121"/>
            <p:cNvSpPr/>
            <p:nvPr/>
          </p:nvSpPr>
          <p:spPr>
            <a:xfrm rot="19562952">
              <a:off x="4081591" y="3009118"/>
              <a:ext cx="554395" cy="323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 rot="1239336">
              <a:off x="3931171" y="3018020"/>
              <a:ext cx="554395" cy="323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5" name="Group 249"/>
            <p:cNvGrpSpPr/>
            <p:nvPr/>
          </p:nvGrpSpPr>
          <p:grpSpPr>
            <a:xfrm>
              <a:off x="1828800" y="441051"/>
              <a:ext cx="2054995" cy="5074733"/>
              <a:chOff x="724496" y="1032634"/>
              <a:chExt cx="1750195" cy="4322041"/>
            </a:xfrm>
          </p:grpSpPr>
          <p:sp>
            <p:nvSpPr>
              <p:cNvPr id="125" name="Oval 124"/>
              <p:cNvSpPr/>
              <p:nvPr/>
            </p:nvSpPr>
            <p:spPr>
              <a:xfrm rot="649721" flipH="1">
                <a:off x="1446206" y="4986597"/>
                <a:ext cx="619013" cy="36807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 rot="649721" flipH="1">
                <a:off x="879745" y="4986597"/>
                <a:ext cx="619013" cy="36807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126"/>
              <p:cNvSpPr/>
              <p:nvPr/>
            </p:nvSpPr>
            <p:spPr>
              <a:xfrm flipH="1">
                <a:off x="779052" y="2443090"/>
                <a:ext cx="1444339" cy="2690096"/>
              </a:xfrm>
              <a:prstGeom prst="trapezoid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/>
              <p:cNvSpPr/>
              <p:nvPr/>
            </p:nvSpPr>
            <p:spPr>
              <a:xfrm rot="3549535" flipH="1">
                <a:off x="1990233" y="3142622"/>
                <a:ext cx="604664" cy="36425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Trapezoid 128"/>
              <p:cNvSpPr/>
              <p:nvPr/>
            </p:nvSpPr>
            <p:spPr>
              <a:xfrm rot="19905619">
                <a:off x="1701525" y="2203528"/>
                <a:ext cx="603551" cy="1224291"/>
              </a:xfrm>
              <a:prstGeom prst="trapezoid">
                <a:avLst/>
              </a:prstGeom>
              <a:solidFill>
                <a:srgbClr val="BEA34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Cloud 129"/>
              <p:cNvSpPr/>
              <p:nvPr/>
            </p:nvSpPr>
            <p:spPr>
              <a:xfrm rot="20706537">
                <a:off x="1591499" y="1215345"/>
                <a:ext cx="721505" cy="1212649"/>
              </a:xfrm>
              <a:prstGeom prst="cloud">
                <a:avLst/>
              </a:prstGeom>
              <a:solidFill>
                <a:srgbClr val="814D1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Trapezoid 130"/>
              <p:cNvSpPr/>
              <p:nvPr/>
            </p:nvSpPr>
            <p:spPr>
              <a:xfrm flipH="1">
                <a:off x="811250" y="2312144"/>
                <a:ext cx="1341335" cy="2344265"/>
              </a:xfrm>
              <a:prstGeom prst="trapezoid">
                <a:avLst/>
              </a:prstGeom>
              <a:solidFill>
                <a:srgbClr val="BEA34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Isosceles Triangle 131"/>
              <p:cNvSpPr/>
              <p:nvPr/>
            </p:nvSpPr>
            <p:spPr>
              <a:xfrm rot="10800000" flipH="1">
                <a:off x="1258362" y="2511815"/>
                <a:ext cx="447112" cy="599009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Pie 17"/>
              <p:cNvSpPr/>
              <p:nvPr/>
            </p:nvSpPr>
            <p:spPr>
              <a:xfrm rot="18695073">
                <a:off x="1005538" y="2185064"/>
                <a:ext cx="1132251" cy="1007212"/>
              </a:xfrm>
              <a:prstGeom prst="pie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36" name="Group 5"/>
              <p:cNvGrpSpPr/>
              <p:nvPr/>
            </p:nvGrpSpPr>
            <p:grpSpPr>
              <a:xfrm>
                <a:off x="1061723" y="2234013"/>
                <a:ext cx="855726" cy="984877"/>
                <a:chOff x="2740938" y="2438400"/>
                <a:chExt cx="1683225" cy="1529540"/>
              </a:xfrm>
              <a:solidFill>
                <a:srgbClr val="E0C13C"/>
              </a:solidFill>
            </p:grpSpPr>
            <p:sp>
              <p:nvSpPr>
                <p:cNvPr id="205" name="Moon 3"/>
                <p:cNvSpPr/>
                <p:nvPr/>
              </p:nvSpPr>
              <p:spPr>
                <a:xfrm rot="16200000">
                  <a:off x="2905503" y="2449280"/>
                  <a:ext cx="1354095" cy="1683225"/>
                </a:xfrm>
                <a:prstGeom prst="moon">
                  <a:avLst>
                    <a:gd name="adj" fmla="val 6771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"/>
                <p:cNvSpPr/>
                <p:nvPr/>
              </p:nvSpPr>
              <p:spPr>
                <a:xfrm rot="16200000">
                  <a:off x="3009901" y="2171700"/>
                  <a:ext cx="1066800" cy="1600199"/>
                </a:xfrm>
                <a:prstGeom prst="moon">
                  <a:avLst>
                    <a:gd name="adj" fmla="val 6771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5" name="Oval 134"/>
              <p:cNvSpPr/>
              <p:nvPr/>
            </p:nvSpPr>
            <p:spPr>
              <a:xfrm flipH="1">
                <a:off x="1373475" y="1176184"/>
                <a:ext cx="844008" cy="129795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7" name="Group 58"/>
              <p:cNvGrpSpPr/>
              <p:nvPr/>
            </p:nvGrpSpPr>
            <p:grpSpPr>
              <a:xfrm>
                <a:off x="724496" y="4648471"/>
                <a:ext cx="1474190" cy="531788"/>
                <a:chOff x="3810000" y="1677648"/>
                <a:chExt cx="4705061" cy="1827552"/>
              </a:xfrm>
            </p:grpSpPr>
            <p:grpSp>
              <p:nvGrpSpPr>
                <p:cNvPr id="238" name="Group 37"/>
                <p:cNvGrpSpPr/>
                <p:nvPr/>
              </p:nvGrpSpPr>
              <p:grpSpPr>
                <a:xfrm>
                  <a:off x="3810000" y="1828800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196" name="Half Frame 195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7" name="Half Frame 196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Half Frame 197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9" name="Half Frame 198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0" name="Donut 199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01" name="Diamond 200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Diamond 201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Diamond 202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Diamond 203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9" name="Group 38"/>
                <p:cNvGrpSpPr/>
                <p:nvPr/>
              </p:nvGrpSpPr>
              <p:grpSpPr>
                <a:xfrm>
                  <a:off x="5314014" y="1757596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187" name="Half Frame 186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8" name="Half Frame 187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9" name="Half Frame 188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0" name="Half Frame 189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1" name="Donut 190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2" name="Diamond 191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Diamond 192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Diamond 193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Diamond 194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0" name="Group 48"/>
                <p:cNvGrpSpPr/>
                <p:nvPr/>
              </p:nvGrpSpPr>
              <p:grpSpPr>
                <a:xfrm>
                  <a:off x="6738077" y="1677648"/>
                  <a:ext cx="1776984" cy="1676400"/>
                  <a:chOff x="3810000" y="1828800"/>
                  <a:chExt cx="4038600" cy="3810000"/>
                </a:xfrm>
              </p:grpSpPr>
              <p:sp>
                <p:nvSpPr>
                  <p:cNvPr id="178" name="Half Frame 177"/>
                  <p:cNvSpPr/>
                  <p:nvPr/>
                </p:nvSpPr>
                <p:spPr>
                  <a:xfrm rot="10800000">
                    <a:off x="3810000" y="1828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79" name="Half Frame 50"/>
                  <p:cNvSpPr/>
                  <p:nvPr/>
                </p:nvSpPr>
                <p:spPr>
                  <a:xfrm>
                    <a:off x="5791200" y="3733800"/>
                    <a:ext cx="2057400" cy="1905000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0" name="Half Frame 51"/>
                  <p:cNvSpPr/>
                  <p:nvPr/>
                </p:nvSpPr>
                <p:spPr>
                  <a:xfrm rot="16200000">
                    <a:off x="6036664" y="2192936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1" name="Half Frame 52"/>
                  <p:cNvSpPr/>
                  <p:nvPr/>
                </p:nvSpPr>
                <p:spPr>
                  <a:xfrm flipH="1">
                    <a:off x="4191000" y="3886200"/>
                    <a:ext cx="1356610" cy="1390338"/>
                  </a:xfrm>
                  <a:prstGeom prst="halfFram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2" name="Donut 181"/>
                  <p:cNvSpPr/>
                  <p:nvPr/>
                </p:nvSpPr>
                <p:spPr>
                  <a:xfrm>
                    <a:off x="4955498" y="2948065"/>
                    <a:ext cx="1693333" cy="1607695"/>
                  </a:xfrm>
                  <a:prstGeom prst="donut">
                    <a:avLst>
                      <a:gd name="adj" fmla="val 32624"/>
                    </a:avLst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3" name="Diamond 182"/>
                  <p:cNvSpPr/>
                  <p:nvPr/>
                </p:nvSpPr>
                <p:spPr>
                  <a:xfrm>
                    <a:off x="5638800" y="29718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Diamond 183"/>
                  <p:cNvSpPr/>
                  <p:nvPr/>
                </p:nvSpPr>
                <p:spPr>
                  <a:xfrm>
                    <a:off x="5638800" y="40386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Diamond 184"/>
                  <p:cNvSpPr/>
                  <p:nvPr/>
                </p:nvSpPr>
                <p:spPr>
                  <a:xfrm rot="5400000">
                    <a:off x="5067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Diamond 185"/>
                  <p:cNvSpPr/>
                  <p:nvPr/>
                </p:nvSpPr>
                <p:spPr>
                  <a:xfrm rot="5400000">
                    <a:off x="6210300" y="3467100"/>
                    <a:ext cx="304800" cy="5334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7" name="Oval 136"/>
              <p:cNvSpPr/>
              <p:nvPr/>
            </p:nvSpPr>
            <p:spPr>
              <a:xfrm rot="2165830" flipH="1">
                <a:off x="1828898" y="3228614"/>
                <a:ext cx="604664" cy="36425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Trapezoid 137"/>
              <p:cNvSpPr/>
              <p:nvPr/>
            </p:nvSpPr>
            <p:spPr>
              <a:xfrm rot="18814373" flipH="1">
                <a:off x="1240191" y="2372908"/>
                <a:ext cx="619430" cy="1375373"/>
              </a:xfrm>
              <a:prstGeom prst="trapezoid">
                <a:avLst>
                  <a:gd name="adj" fmla="val 38300"/>
                </a:avLst>
              </a:prstGeom>
              <a:solidFill>
                <a:srgbClr val="BEA34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Cloud 138"/>
              <p:cNvSpPr/>
              <p:nvPr/>
            </p:nvSpPr>
            <p:spPr>
              <a:xfrm rot="21086943">
                <a:off x="841777" y="1351725"/>
                <a:ext cx="861875" cy="1394503"/>
              </a:xfrm>
              <a:prstGeom prst="cloud">
                <a:avLst/>
              </a:prstGeom>
              <a:solidFill>
                <a:srgbClr val="814D1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Cloud 139"/>
              <p:cNvSpPr/>
              <p:nvPr/>
            </p:nvSpPr>
            <p:spPr>
              <a:xfrm rot="15193812">
                <a:off x="1157978" y="788852"/>
                <a:ext cx="702150" cy="1189714"/>
              </a:xfrm>
              <a:prstGeom prst="cloud">
                <a:avLst/>
              </a:prstGeom>
              <a:solidFill>
                <a:srgbClr val="814D1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/>
              <p:cNvSpPr/>
              <p:nvPr/>
            </p:nvSpPr>
            <p:spPr>
              <a:xfrm rot="3706196" flipH="1">
                <a:off x="900394" y="1388718"/>
                <a:ext cx="604664" cy="675825"/>
              </a:xfrm>
              <a:prstGeom prst="ellipse">
                <a:avLst/>
              </a:prstGeom>
              <a:solidFill>
                <a:srgbClr val="814D1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1" name="Group 90"/>
              <p:cNvGrpSpPr/>
              <p:nvPr/>
            </p:nvGrpSpPr>
            <p:grpSpPr>
              <a:xfrm>
                <a:off x="854292" y="1435776"/>
                <a:ext cx="1428886" cy="199115"/>
                <a:chOff x="3753206" y="685620"/>
                <a:chExt cx="1723200" cy="623522"/>
              </a:xfrm>
            </p:grpSpPr>
            <p:sp>
              <p:nvSpPr>
                <p:cNvPr id="143" name="Rounded Rectangle 15"/>
                <p:cNvSpPr/>
                <p:nvPr/>
              </p:nvSpPr>
              <p:spPr>
                <a:xfrm>
                  <a:off x="3753206" y="685620"/>
                  <a:ext cx="1698030" cy="52330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2" name="Group 59"/>
                <p:cNvGrpSpPr/>
                <p:nvPr/>
              </p:nvGrpSpPr>
              <p:grpSpPr>
                <a:xfrm rot="228535">
                  <a:off x="3889947" y="723275"/>
                  <a:ext cx="1586459" cy="585867"/>
                  <a:chOff x="3810000" y="1677648"/>
                  <a:chExt cx="4705061" cy="1827552"/>
                </a:xfrm>
              </p:grpSpPr>
              <p:grpSp>
                <p:nvGrpSpPr>
                  <p:cNvPr id="243" name="Group 37"/>
                  <p:cNvGrpSpPr/>
                  <p:nvPr/>
                </p:nvGrpSpPr>
                <p:grpSpPr>
                  <a:xfrm>
                    <a:off x="3810000" y="1828800"/>
                    <a:ext cx="1776984" cy="1676400"/>
                    <a:chOff x="3810000" y="1828800"/>
                    <a:chExt cx="4038600" cy="3810000"/>
                  </a:xfrm>
                </p:grpSpPr>
                <p:sp>
                  <p:nvSpPr>
                    <p:cNvPr id="166" name="Half Frame 165"/>
                    <p:cNvSpPr/>
                    <p:nvPr/>
                  </p:nvSpPr>
                  <p:spPr>
                    <a:xfrm rot="10800000">
                      <a:off x="3810000" y="1828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7" name="Half Frame 166"/>
                    <p:cNvSpPr/>
                    <p:nvPr/>
                  </p:nvSpPr>
                  <p:spPr>
                    <a:xfrm>
                      <a:off x="5791200" y="3733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8" name="Half Frame 167"/>
                    <p:cNvSpPr/>
                    <p:nvPr/>
                  </p:nvSpPr>
                  <p:spPr>
                    <a:xfrm rot="16200000">
                      <a:off x="6036664" y="2192936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9" name="Half Frame 168"/>
                    <p:cNvSpPr/>
                    <p:nvPr/>
                  </p:nvSpPr>
                  <p:spPr>
                    <a:xfrm flipH="1">
                      <a:off x="4191000" y="3886200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0" name="Donut 169"/>
                    <p:cNvSpPr/>
                    <p:nvPr/>
                  </p:nvSpPr>
                  <p:spPr>
                    <a:xfrm>
                      <a:off x="4955498" y="2948065"/>
                      <a:ext cx="1693333" cy="1607695"/>
                    </a:xfrm>
                    <a:prstGeom prst="donut">
                      <a:avLst>
                        <a:gd name="adj" fmla="val 32624"/>
                      </a:avLst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71" name="Diamond 170"/>
                    <p:cNvSpPr/>
                    <p:nvPr/>
                  </p:nvSpPr>
                  <p:spPr>
                    <a:xfrm>
                      <a:off x="5638800" y="29718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2" name="Diamond 171"/>
                    <p:cNvSpPr/>
                    <p:nvPr/>
                  </p:nvSpPr>
                  <p:spPr>
                    <a:xfrm>
                      <a:off x="5638800" y="40386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" name="Diamond 172"/>
                    <p:cNvSpPr/>
                    <p:nvPr/>
                  </p:nvSpPr>
                  <p:spPr>
                    <a:xfrm rot="5400000">
                      <a:off x="5067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4" name="Diamond 173"/>
                    <p:cNvSpPr/>
                    <p:nvPr/>
                  </p:nvSpPr>
                  <p:spPr>
                    <a:xfrm rot="5400000">
                      <a:off x="6210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4" name="Group 38"/>
                  <p:cNvGrpSpPr/>
                  <p:nvPr/>
                </p:nvGrpSpPr>
                <p:grpSpPr>
                  <a:xfrm>
                    <a:off x="5314014" y="1757596"/>
                    <a:ext cx="1776984" cy="1676400"/>
                    <a:chOff x="3810000" y="1828800"/>
                    <a:chExt cx="4038600" cy="3810000"/>
                  </a:xfrm>
                </p:grpSpPr>
                <p:sp>
                  <p:nvSpPr>
                    <p:cNvPr id="157" name="Half Frame 156"/>
                    <p:cNvSpPr/>
                    <p:nvPr/>
                  </p:nvSpPr>
                  <p:spPr>
                    <a:xfrm rot="10800000">
                      <a:off x="3810000" y="1828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8" name="Half Frame 157"/>
                    <p:cNvSpPr/>
                    <p:nvPr/>
                  </p:nvSpPr>
                  <p:spPr>
                    <a:xfrm>
                      <a:off x="5791200" y="3733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9" name="Half Frame 158"/>
                    <p:cNvSpPr/>
                    <p:nvPr/>
                  </p:nvSpPr>
                  <p:spPr>
                    <a:xfrm rot="16200000">
                      <a:off x="6036664" y="2192936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0" name="Half Frame 159"/>
                    <p:cNvSpPr/>
                    <p:nvPr/>
                  </p:nvSpPr>
                  <p:spPr>
                    <a:xfrm flipH="1">
                      <a:off x="4191000" y="3886200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1" name="Donut 160"/>
                    <p:cNvSpPr/>
                    <p:nvPr/>
                  </p:nvSpPr>
                  <p:spPr>
                    <a:xfrm>
                      <a:off x="4955498" y="2948065"/>
                      <a:ext cx="1693333" cy="1607695"/>
                    </a:xfrm>
                    <a:prstGeom prst="donut">
                      <a:avLst>
                        <a:gd name="adj" fmla="val 32624"/>
                      </a:avLst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2" name="Diamond 161"/>
                    <p:cNvSpPr/>
                    <p:nvPr/>
                  </p:nvSpPr>
                  <p:spPr>
                    <a:xfrm>
                      <a:off x="5638800" y="29718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Diamond 162"/>
                    <p:cNvSpPr/>
                    <p:nvPr/>
                  </p:nvSpPr>
                  <p:spPr>
                    <a:xfrm>
                      <a:off x="5638800" y="40386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" name="Diamond 163"/>
                    <p:cNvSpPr/>
                    <p:nvPr/>
                  </p:nvSpPr>
                  <p:spPr>
                    <a:xfrm rot="5400000">
                      <a:off x="5067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Diamond 164"/>
                    <p:cNvSpPr/>
                    <p:nvPr/>
                  </p:nvSpPr>
                  <p:spPr>
                    <a:xfrm rot="5400000">
                      <a:off x="6210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45" name="Group 48"/>
                  <p:cNvGrpSpPr/>
                  <p:nvPr/>
                </p:nvGrpSpPr>
                <p:grpSpPr>
                  <a:xfrm>
                    <a:off x="6738077" y="1677648"/>
                    <a:ext cx="1776984" cy="1676400"/>
                    <a:chOff x="3810000" y="1828800"/>
                    <a:chExt cx="4038600" cy="3810000"/>
                  </a:xfrm>
                </p:grpSpPr>
                <p:sp>
                  <p:nvSpPr>
                    <p:cNvPr id="148" name="Half Frame 147"/>
                    <p:cNvSpPr/>
                    <p:nvPr/>
                  </p:nvSpPr>
                  <p:spPr>
                    <a:xfrm rot="10800000">
                      <a:off x="3810000" y="1828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49" name="Half Frame 148"/>
                    <p:cNvSpPr/>
                    <p:nvPr/>
                  </p:nvSpPr>
                  <p:spPr>
                    <a:xfrm>
                      <a:off x="5791200" y="3733800"/>
                      <a:ext cx="2057400" cy="1905000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0" name="Half Frame 149"/>
                    <p:cNvSpPr/>
                    <p:nvPr/>
                  </p:nvSpPr>
                  <p:spPr>
                    <a:xfrm rot="16200000">
                      <a:off x="6036664" y="2192936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1" name="Half Frame 150"/>
                    <p:cNvSpPr/>
                    <p:nvPr/>
                  </p:nvSpPr>
                  <p:spPr>
                    <a:xfrm flipH="1">
                      <a:off x="4191000" y="3886200"/>
                      <a:ext cx="1356610" cy="1390338"/>
                    </a:xfrm>
                    <a:prstGeom prst="halfFrame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2" name="Donut 151"/>
                    <p:cNvSpPr/>
                    <p:nvPr/>
                  </p:nvSpPr>
                  <p:spPr>
                    <a:xfrm>
                      <a:off x="4955498" y="2948065"/>
                      <a:ext cx="1693333" cy="1607695"/>
                    </a:xfrm>
                    <a:prstGeom prst="donut">
                      <a:avLst>
                        <a:gd name="adj" fmla="val 32624"/>
                      </a:avLst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3" name="Diamond 152"/>
                    <p:cNvSpPr/>
                    <p:nvPr/>
                  </p:nvSpPr>
                  <p:spPr>
                    <a:xfrm>
                      <a:off x="5638800" y="29718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" name="Diamond 153"/>
                    <p:cNvSpPr/>
                    <p:nvPr/>
                  </p:nvSpPr>
                  <p:spPr>
                    <a:xfrm>
                      <a:off x="5638800" y="40386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" name="Diamond 154"/>
                    <p:cNvSpPr/>
                    <p:nvPr/>
                  </p:nvSpPr>
                  <p:spPr>
                    <a:xfrm rot="5400000">
                      <a:off x="5067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" name="Diamond 155"/>
                    <p:cNvSpPr/>
                    <p:nvPr/>
                  </p:nvSpPr>
                  <p:spPr>
                    <a:xfrm rot="5400000">
                      <a:off x="6210300" y="3467100"/>
                      <a:ext cx="304800" cy="5334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9"/>
          <p:cNvGrpSpPr/>
          <p:nvPr/>
        </p:nvGrpSpPr>
        <p:grpSpPr>
          <a:xfrm>
            <a:off x="228600" y="457200"/>
            <a:ext cx="2704076" cy="5840609"/>
            <a:chOff x="2057400" y="685800"/>
            <a:chExt cx="2704076" cy="5840609"/>
          </a:xfrm>
        </p:grpSpPr>
        <p:sp>
          <p:nvSpPr>
            <p:cNvPr id="28" name="Oval 27"/>
            <p:cNvSpPr/>
            <p:nvPr/>
          </p:nvSpPr>
          <p:spPr>
            <a:xfrm>
              <a:off x="2743200" y="5715000"/>
              <a:ext cx="685800" cy="811409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3505200" y="5715000"/>
              <a:ext cx="685800" cy="811409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26"/>
            <p:cNvGrpSpPr/>
            <p:nvPr/>
          </p:nvGrpSpPr>
          <p:grpSpPr>
            <a:xfrm>
              <a:off x="2057400" y="685800"/>
              <a:ext cx="2704076" cy="5666658"/>
              <a:chOff x="2590800" y="3886199"/>
              <a:chExt cx="1371600" cy="2771059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3697950" y="5502919"/>
                <a:ext cx="264450" cy="3967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>
                <a:off x="2590800" y="5461464"/>
                <a:ext cx="264450" cy="3967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rapezoid 4"/>
              <p:cNvSpPr/>
              <p:nvPr/>
            </p:nvSpPr>
            <p:spPr>
              <a:xfrm rot="20102191">
                <a:off x="3441242" y="4688457"/>
                <a:ext cx="455888" cy="99399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rapezoid 5"/>
              <p:cNvSpPr/>
              <p:nvPr/>
            </p:nvSpPr>
            <p:spPr>
              <a:xfrm rot="1327004">
                <a:off x="2695966" y="4673906"/>
                <a:ext cx="455888" cy="993997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>
                <a:off x="2801210" y="4708276"/>
                <a:ext cx="981913" cy="1933460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 rot="21445054" flipH="1">
                <a:off x="2762847" y="4697252"/>
                <a:ext cx="1105819" cy="1857126"/>
              </a:xfrm>
              <a:prstGeom prst="trapezoid">
                <a:avLst>
                  <a:gd name="adj" fmla="val 27233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 rot="662489">
                <a:off x="2871950" y="4755365"/>
                <a:ext cx="175342" cy="78801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 rot="20760750">
                <a:off x="3518085" y="4822377"/>
                <a:ext cx="136063" cy="758215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 Diagonal Corner Rectangle 11"/>
              <p:cNvSpPr/>
              <p:nvPr/>
            </p:nvSpPr>
            <p:spPr>
              <a:xfrm rot="17471203">
                <a:off x="2762366" y="4149179"/>
                <a:ext cx="710873" cy="547511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 Diagonal Corner Rectangle 12"/>
              <p:cNvSpPr/>
              <p:nvPr/>
            </p:nvSpPr>
            <p:spPr>
              <a:xfrm rot="15759005" flipV="1">
                <a:off x="3051889" y="4037287"/>
                <a:ext cx="710611" cy="712993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ound Diagonal Corner Rectangle 13"/>
              <p:cNvSpPr/>
              <p:nvPr/>
            </p:nvSpPr>
            <p:spPr>
              <a:xfrm rot="21077723">
                <a:off x="3097909" y="3988879"/>
                <a:ext cx="420820" cy="250634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Flowchart: Delay 14"/>
              <p:cNvSpPr/>
              <p:nvPr/>
            </p:nvSpPr>
            <p:spPr>
              <a:xfrm rot="16200000">
                <a:off x="3219820" y="3642931"/>
                <a:ext cx="214829" cy="701366"/>
              </a:xfrm>
              <a:prstGeom prst="flowChartDelay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94"/>
              <p:cNvGrpSpPr/>
              <p:nvPr/>
            </p:nvGrpSpPr>
            <p:grpSpPr>
              <a:xfrm flipH="1">
                <a:off x="2766141" y="6535757"/>
                <a:ext cx="1078495" cy="121501"/>
                <a:chOff x="6764312" y="5017957"/>
                <a:chExt cx="3174167" cy="544643"/>
              </a:xfrm>
            </p:grpSpPr>
            <p:sp>
              <p:nvSpPr>
                <p:cNvPr id="17" name="Rounded Rectangle 16"/>
                <p:cNvSpPr/>
                <p:nvPr/>
              </p:nvSpPr>
              <p:spPr>
                <a:xfrm>
                  <a:off x="6934200" y="5029200"/>
                  <a:ext cx="2899348" cy="533400"/>
                </a:xfrm>
                <a:prstGeom prst="roundRect">
                  <a:avLst/>
                </a:prstGeom>
                <a:solidFill>
                  <a:schemeClr val="accent1">
                    <a:lumMod val="75000"/>
                  </a:schemeClr>
                </a:solidFill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" name="Group 115"/>
                <p:cNvGrpSpPr/>
                <p:nvPr/>
              </p:nvGrpSpPr>
              <p:grpSpPr>
                <a:xfrm>
                  <a:off x="6764312" y="5017957"/>
                  <a:ext cx="3174167" cy="543394"/>
                  <a:chOff x="4419600" y="6019800"/>
                  <a:chExt cx="4553263" cy="718278"/>
                </a:xfrm>
              </p:grpSpPr>
              <p:sp>
                <p:nvSpPr>
                  <p:cNvPr id="19" name="Multiply 18"/>
                  <p:cNvSpPr/>
                  <p:nvPr/>
                </p:nvSpPr>
                <p:spPr>
                  <a:xfrm>
                    <a:off x="4419600" y="6019800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Multiply 19"/>
                  <p:cNvSpPr/>
                  <p:nvPr/>
                </p:nvSpPr>
                <p:spPr>
                  <a:xfrm>
                    <a:off x="5461416" y="602229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Diamond 20"/>
                  <p:cNvSpPr/>
                  <p:nvPr/>
                </p:nvSpPr>
                <p:spPr>
                  <a:xfrm>
                    <a:off x="5471410" y="6096000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" name="Diamond 21"/>
                  <p:cNvSpPr/>
                  <p:nvPr/>
                </p:nvSpPr>
                <p:spPr>
                  <a:xfrm>
                    <a:off x="6553201" y="6128479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" name="Multiply 22"/>
                  <p:cNvSpPr/>
                  <p:nvPr/>
                </p:nvSpPr>
                <p:spPr>
                  <a:xfrm>
                    <a:off x="6550702" y="6052278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Diamond 23"/>
                  <p:cNvSpPr/>
                  <p:nvPr/>
                </p:nvSpPr>
                <p:spPr>
                  <a:xfrm>
                    <a:off x="7649981" y="6130978"/>
                    <a:ext cx="243590" cy="529652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Multiply 24"/>
                  <p:cNvSpPr/>
                  <p:nvPr/>
                </p:nvSpPr>
                <p:spPr>
                  <a:xfrm>
                    <a:off x="7677463" y="6024797"/>
                    <a:ext cx="1295400" cy="685800"/>
                  </a:xfrm>
                  <a:prstGeom prst="mathMultiply">
                    <a:avLst/>
                  </a:prstGeom>
                  <a:solidFill>
                    <a:srgbClr val="E9B8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6" name="Rounded Rectangle 25"/>
              <p:cNvSpPr/>
              <p:nvPr/>
            </p:nvSpPr>
            <p:spPr>
              <a:xfrm>
                <a:off x="2938661" y="4109775"/>
                <a:ext cx="695723" cy="558940"/>
              </a:xfrm>
              <a:prstGeom prst="roundRect">
                <a:avLst>
                  <a:gd name="adj" fmla="val 31968"/>
                </a:avLst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" name="Group 54"/>
          <p:cNvGrpSpPr/>
          <p:nvPr/>
        </p:nvGrpSpPr>
        <p:grpSpPr>
          <a:xfrm>
            <a:off x="3200400" y="533400"/>
            <a:ext cx="2667000" cy="5122355"/>
            <a:chOff x="4038600" y="304800"/>
            <a:chExt cx="2667000" cy="5122355"/>
          </a:xfrm>
        </p:grpSpPr>
        <p:sp>
          <p:nvSpPr>
            <p:cNvPr id="33" name="Cloud 32"/>
            <p:cNvSpPr/>
            <p:nvPr/>
          </p:nvSpPr>
          <p:spPr>
            <a:xfrm flipH="1">
              <a:off x="4319337" y="793066"/>
              <a:ext cx="772026" cy="126089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Cloud 33"/>
            <p:cNvSpPr/>
            <p:nvPr/>
          </p:nvSpPr>
          <p:spPr>
            <a:xfrm rot="2242825" flipH="1">
              <a:off x="4480972" y="304800"/>
              <a:ext cx="878606" cy="126089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Cloud 34"/>
            <p:cNvSpPr/>
            <p:nvPr/>
          </p:nvSpPr>
          <p:spPr>
            <a:xfrm rot="20199815" flipH="1">
              <a:off x="5472345" y="494881"/>
              <a:ext cx="878606" cy="126089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 rot="15471783" flipH="1">
              <a:off x="4775543" y="4847335"/>
              <a:ext cx="432190" cy="609636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rot="17127445" flipH="1">
              <a:off x="5421385" y="4908816"/>
              <a:ext cx="395928" cy="640750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flipH="1">
              <a:off x="4282200" y="2352472"/>
              <a:ext cx="1962437" cy="286569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8698141" flipH="1">
              <a:off x="6172441" y="3186003"/>
              <a:ext cx="362358" cy="70396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1373231" flipH="1">
              <a:off x="4038600" y="3267275"/>
              <a:ext cx="452870" cy="55752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 rot="20157861" flipH="1">
              <a:off x="5767268" y="2181219"/>
              <a:ext cx="547310" cy="1501486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 rot="1350751" flipH="1">
              <a:off x="4274685" y="2182934"/>
              <a:ext cx="547310" cy="1501486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Cloud 46"/>
            <p:cNvSpPr/>
            <p:nvPr/>
          </p:nvSpPr>
          <p:spPr>
            <a:xfrm rot="4544931" flipH="1">
              <a:off x="4985301" y="181177"/>
              <a:ext cx="876923" cy="126331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Cloud 47"/>
            <p:cNvSpPr/>
            <p:nvPr/>
          </p:nvSpPr>
          <p:spPr>
            <a:xfrm flipH="1">
              <a:off x="4495800" y="762000"/>
              <a:ext cx="1579656" cy="251970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Cloud 31"/>
            <p:cNvSpPr/>
            <p:nvPr/>
          </p:nvSpPr>
          <p:spPr>
            <a:xfrm flipH="1">
              <a:off x="4121307" y="1423514"/>
              <a:ext cx="970056" cy="168458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 flipH="1">
              <a:off x="5652837" y="1280028"/>
              <a:ext cx="970056" cy="168458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>
              <a:off x="4419600" y="457200"/>
              <a:ext cx="1828800" cy="23622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122"/>
          <p:cNvGrpSpPr/>
          <p:nvPr/>
        </p:nvGrpSpPr>
        <p:grpSpPr>
          <a:xfrm>
            <a:off x="6248400" y="838200"/>
            <a:ext cx="2514349" cy="4200993"/>
            <a:chOff x="6248400" y="838200"/>
            <a:chExt cx="2514349" cy="4200993"/>
          </a:xfrm>
        </p:grpSpPr>
        <p:sp>
          <p:nvSpPr>
            <p:cNvPr id="57" name="Oval 56"/>
            <p:cNvSpPr/>
            <p:nvPr/>
          </p:nvSpPr>
          <p:spPr>
            <a:xfrm rot="20950279">
              <a:off x="7492106" y="4590216"/>
              <a:ext cx="646499" cy="448977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20950279">
              <a:off x="6876615" y="4539040"/>
              <a:ext cx="646499" cy="448977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20950279">
              <a:off x="6248400" y="3793885"/>
              <a:ext cx="646499" cy="30301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649721" flipH="1">
              <a:off x="8116250" y="3672106"/>
              <a:ext cx="646499" cy="30301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1217087" flipH="1">
              <a:off x="6566246" y="2461349"/>
              <a:ext cx="630348" cy="1493382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 rot="20382913">
              <a:off x="7811778" y="2453698"/>
              <a:ext cx="579069" cy="1441147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>
              <a:off x="6810571" y="2393678"/>
              <a:ext cx="1400890" cy="2489674"/>
            </a:xfrm>
            <a:prstGeom prst="trapezoid">
              <a:avLst/>
            </a:prstGeom>
            <a:solidFill>
              <a:srgbClr val="FFCF47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>
              <a:off x="7225720" y="2331841"/>
              <a:ext cx="533676" cy="6477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Chord 65"/>
            <p:cNvSpPr/>
            <p:nvPr/>
          </p:nvSpPr>
          <p:spPr>
            <a:xfrm rot="7621963">
              <a:off x="6839209" y="804926"/>
              <a:ext cx="1298658" cy="1365205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Cloud 66"/>
            <p:cNvSpPr/>
            <p:nvPr/>
          </p:nvSpPr>
          <p:spPr>
            <a:xfrm rot="671737">
              <a:off x="6551963" y="1216618"/>
              <a:ext cx="500261" cy="1972987"/>
            </a:xfrm>
            <a:prstGeom prst="cloud">
              <a:avLst/>
            </a:prstGeom>
            <a:solidFill>
              <a:srgbClr val="755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Cloud 67"/>
            <p:cNvSpPr/>
            <p:nvPr/>
          </p:nvSpPr>
          <p:spPr>
            <a:xfrm rot="20928263" flipH="1">
              <a:off x="7919808" y="1330584"/>
              <a:ext cx="585082" cy="1749298"/>
            </a:xfrm>
            <a:prstGeom prst="cloud">
              <a:avLst/>
            </a:prstGeom>
            <a:solidFill>
              <a:srgbClr val="755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>
              <a:off x="6927312" y="3733230"/>
              <a:ext cx="1167407" cy="297679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" name="Group 78"/>
            <p:cNvGrpSpPr/>
            <p:nvPr/>
          </p:nvGrpSpPr>
          <p:grpSpPr>
            <a:xfrm>
              <a:off x="6935019" y="3688808"/>
              <a:ext cx="1149788" cy="330835"/>
              <a:chOff x="4953000" y="3276600"/>
              <a:chExt cx="6172200" cy="990600"/>
            </a:xfrm>
          </p:grpSpPr>
          <p:grpSp>
            <p:nvGrpSpPr>
              <p:cNvPr id="40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13" name="Octagon 11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Diamond 11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9" name="Octagon 10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Diamond 10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Diamond 11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Diamond 11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5" name="Octagon 10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Diamond 10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Diamond 10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Diamond 10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1" name="Octagon 8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Diamond 8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Diamond 8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Diamond 103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5" name="Cloud 74"/>
            <p:cNvSpPr/>
            <p:nvPr/>
          </p:nvSpPr>
          <p:spPr>
            <a:xfrm rot="802447" flipH="1">
              <a:off x="6594984" y="1062561"/>
              <a:ext cx="1744081" cy="2237074"/>
            </a:xfrm>
            <a:prstGeom prst="cloud">
              <a:avLst/>
            </a:prstGeom>
            <a:solidFill>
              <a:srgbClr val="755D4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6858000" y="914400"/>
              <a:ext cx="1295400" cy="1676400"/>
            </a:xfrm>
            <a:prstGeom prst="ellipse">
              <a:avLst/>
            </a:prstGeom>
            <a:solidFill>
              <a:srgbClr val="755D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120"/>
            <p:cNvGrpSpPr/>
            <p:nvPr/>
          </p:nvGrpSpPr>
          <p:grpSpPr>
            <a:xfrm>
              <a:off x="6781800" y="1219200"/>
              <a:ext cx="1506465" cy="330835"/>
              <a:chOff x="7637535" y="381000"/>
              <a:chExt cx="1506465" cy="330835"/>
            </a:xfrm>
          </p:grpSpPr>
          <p:sp>
            <p:nvSpPr>
              <p:cNvPr id="69" name="Rectangle 68"/>
              <p:cNvSpPr/>
              <p:nvPr/>
            </p:nvSpPr>
            <p:spPr>
              <a:xfrm>
                <a:off x="7637535" y="381000"/>
                <a:ext cx="1506465" cy="311242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1" name="Group 99"/>
              <p:cNvGrpSpPr/>
              <p:nvPr/>
            </p:nvGrpSpPr>
            <p:grpSpPr>
              <a:xfrm>
                <a:off x="7670969" y="381000"/>
                <a:ext cx="1473031" cy="330835"/>
                <a:chOff x="4953000" y="3276600"/>
                <a:chExt cx="6172200" cy="990600"/>
              </a:xfrm>
            </p:grpSpPr>
            <p:grpSp>
              <p:nvGrpSpPr>
                <p:cNvPr id="52" name="Group 284"/>
                <p:cNvGrpSpPr/>
                <p:nvPr/>
              </p:nvGrpSpPr>
              <p:grpSpPr>
                <a:xfrm>
                  <a:off x="4953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93" name="Octagon 92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Diamond 93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Diamond 94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Diamond 95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3" name="Group 285"/>
                <p:cNvGrpSpPr/>
                <p:nvPr/>
              </p:nvGrpSpPr>
              <p:grpSpPr>
                <a:xfrm>
                  <a:off x="6477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89" name="Octagon 88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Diamond 89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Diamond 90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Diamond 91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" name="Group 290"/>
                <p:cNvGrpSpPr/>
                <p:nvPr/>
              </p:nvGrpSpPr>
              <p:grpSpPr>
                <a:xfrm>
                  <a:off x="8001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85" name="Octagon 84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Diamond 85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Diamond 86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Diamond 87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6" name="Group 295"/>
                <p:cNvGrpSpPr/>
                <p:nvPr/>
              </p:nvGrpSpPr>
              <p:grpSpPr>
                <a:xfrm>
                  <a:off x="9525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81" name="Octagon 80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Diamond 81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Diamond 82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Diamond 83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72200" y="457200"/>
            <a:ext cx="1752599" cy="2804604"/>
            <a:chOff x="3657600" y="630531"/>
            <a:chExt cx="2947570" cy="3967467"/>
          </a:xfrm>
        </p:grpSpPr>
        <p:sp>
          <p:nvSpPr>
            <p:cNvPr id="3" name="Oval 2"/>
            <p:cNvSpPr/>
            <p:nvPr/>
          </p:nvSpPr>
          <p:spPr>
            <a:xfrm rot="1705545" flipH="1">
              <a:off x="5136867" y="1929216"/>
              <a:ext cx="381000" cy="4974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68"/>
            <p:cNvGrpSpPr/>
            <p:nvPr/>
          </p:nvGrpSpPr>
          <p:grpSpPr>
            <a:xfrm>
              <a:off x="4953001" y="630531"/>
              <a:ext cx="1652169" cy="3912743"/>
              <a:chOff x="5465816" y="839297"/>
              <a:chExt cx="1612681" cy="3885336"/>
            </a:xfrm>
          </p:grpSpPr>
          <p:sp>
            <p:nvSpPr>
              <p:cNvPr id="28" name="Oval 27"/>
              <p:cNvSpPr/>
              <p:nvPr/>
            </p:nvSpPr>
            <p:spPr>
              <a:xfrm rot="3018263" flipH="1">
                <a:off x="6311334" y="725354"/>
                <a:ext cx="398964" cy="81349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rot="21556159" flipH="1">
                <a:off x="5852745" y="3682855"/>
                <a:ext cx="443294" cy="104177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 rot="1230010" flipH="1">
                <a:off x="5527828" y="3787614"/>
                <a:ext cx="443294" cy="751922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rapezoid 30"/>
              <p:cNvSpPr/>
              <p:nvPr/>
            </p:nvSpPr>
            <p:spPr>
              <a:xfrm rot="484635" flipH="1">
                <a:off x="5465816" y="3562319"/>
                <a:ext cx="1158394" cy="791508"/>
              </a:xfrm>
              <a:prstGeom prst="trapezoid">
                <a:avLst>
                  <a:gd name="adj" fmla="val 35984"/>
                </a:avLst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Trapezoid 31"/>
              <p:cNvSpPr/>
              <p:nvPr/>
            </p:nvSpPr>
            <p:spPr>
              <a:xfrm rot="484635" flipH="1">
                <a:off x="5695546" y="2016926"/>
                <a:ext cx="1070729" cy="1900526"/>
              </a:xfrm>
              <a:prstGeom prst="trapezoid">
                <a:avLst>
                  <a:gd name="adj" fmla="val 35984"/>
                </a:avLst>
              </a:prstGeom>
              <a:solidFill>
                <a:srgbClr val="CB922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rot="484635" flipH="1">
                <a:off x="6137251" y="1781955"/>
                <a:ext cx="260857" cy="57840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1"/>
              <p:cNvSpPr/>
              <p:nvPr/>
            </p:nvSpPr>
            <p:spPr>
              <a:xfrm rot="1464432" flipH="1">
                <a:off x="6162325" y="877037"/>
                <a:ext cx="709270" cy="138816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rot="21227831" flipH="1">
                <a:off x="6503234" y="839297"/>
                <a:ext cx="575263" cy="105570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rot="39811" flipH="1">
                <a:off x="6217122" y="2151662"/>
                <a:ext cx="518412" cy="1324153"/>
              </a:xfrm>
              <a:prstGeom prst="ellipse">
                <a:avLst/>
              </a:prstGeom>
              <a:solidFill>
                <a:srgbClr val="CB922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 rot="39811" flipH="1">
                <a:off x="6282969" y="2996601"/>
                <a:ext cx="237355" cy="552952"/>
              </a:xfrm>
              <a:prstGeom prst="ellipse">
                <a:avLst/>
              </a:prstGeom>
              <a:solidFill>
                <a:srgbClr val="CB922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rot="8456264" flipH="1">
                <a:off x="5960933" y="2385813"/>
                <a:ext cx="374668" cy="101335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166"/>
            <p:cNvGrpSpPr/>
            <p:nvPr/>
          </p:nvGrpSpPr>
          <p:grpSpPr>
            <a:xfrm>
              <a:off x="3810000" y="762000"/>
              <a:ext cx="1518556" cy="3680491"/>
              <a:chOff x="2526258" y="1676400"/>
              <a:chExt cx="1518556" cy="3680491"/>
            </a:xfrm>
          </p:grpSpPr>
          <p:sp>
            <p:nvSpPr>
              <p:cNvPr id="9" name="Cloud 116"/>
              <p:cNvSpPr/>
              <p:nvPr/>
            </p:nvSpPr>
            <p:spPr>
              <a:xfrm rot="21326439" flipH="1">
                <a:off x="3402162" y="1766183"/>
                <a:ext cx="391802" cy="1257519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flipH="1">
                <a:off x="2876694" y="2753770"/>
                <a:ext cx="817684" cy="969791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flipH="1">
                <a:off x="2526258" y="2804811"/>
                <a:ext cx="1518556" cy="2552080"/>
              </a:xfrm>
              <a:prstGeom prst="trapezoid">
                <a:avLst>
                  <a:gd name="adj" fmla="val 37419"/>
                </a:avLst>
              </a:prstGeom>
              <a:solidFill>
                <a:srgbClr val="DAC4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 flipH="1">
                <a:off x="2885628" y="3659155"/>
                <a:ext cx="817684" cy="153124"/>
              </a:xfrm>
              <a:prstGeom prst="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 flipH="1">
                <a:off x="3499692" y="3723559"/>
                <a:ext cx="116812" cy="714583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ounded Rectangle 13"/>
              <p:cNvSpPr/>
              <p:nvPr/>
            </p:nvSpPr>
            <p:spPr>
              <a:xfrm rot="1036590" flipH="1">
                <a:off x="3411793" y="3650498"/>
                <a:ext cx="123472" cy="867708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 flipH="1">
                <a:off x="3499691" y="3621477"/>
                <a:ext cx="155750" cy="153124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 flipH="1">
                <a:off x="2985805" y="1799880"/>
                <a:ext cx="639946" cy="10495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 flipH="1">
                <a:off x="3260067" y="1676400"/>
                <a:ext cx="457105" cy="37044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 flipH="1">
                <a:off x="2848673" y="1676400"/>
                <a:ext cx="457105" cy="37044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Block Arc 18"/>
              <p:cNvSpPr/>
              <p:nvPr/>
            </p:nvSpPr>
            <p:spPr>
              <a:xfrm rot="10800000" flipH="1">
                <a:off x="2940094" y="1676400"/>
                <a:ext cx="717506" cy="1147716"/>
              </a:xfrm>
              <a:prstGeom prst="blockArc">
                <a:avLst>
                  <a:gd name="adj1" fmla="val 10379194"/>
                  <a:gd name="adj2" fmla="val 1016432"/>
                  <a:gd name="adj3" fmla="val 8350"/>
                </a:avLst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Block Arc 19"/>
              <p:cNvSpPr/>
              <p:nvPr/>
            </p:nvSpPr>
            <p:spPr>
              <a:xfrm rot="164479" flipH="1">
                <a:off x="3125903" y="2490536"/>
                <a:ext cx="359752" cy="179137"/>
              </a:xfrm>
              <a:prstGeom prst="blockArc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Cloud 20"/>
              <p:cNvSpPr/>
              <p:nvPr/>
            </p:nvSpPr>
            <p:spPr>
              <a:xfrm rot="328362" flipH="1">
                <a:off x="2696970" y="1845871"/>
                <a:ext cx="415076" cy="1194101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117"/>
              <p:cNvSpPr/>
              <p:nvPr/>
            </p:nvSpPr>
            <p:spPr>
              <a:xfrm flipH="1">
                <a:off x="3412435" y="1736400"/>
                <a:ext cx="266645" cy="30000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 flipH="1">
                <a:off x="2879145" y="1736400"/>
                <a:ext cx="266645" cy="30000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23"/>
              <p:cNvSpPr/>
              <p:nvPr/>
            </p:nvSpPr>
            <p:spPr>
              <a:xfrm rot="20903913">
                <a:off x="2782648" y="2800674"/>
                <a:ext cx="695611" cy="1220803"/>
              </a:xfrm>
              <a:prstGeom prst="trapezoid">
                <a:avLst>
                  <a:gd name="adj" fmla="val 37419"/>
                </a:avLst>
              </a:prstGeom>
              <a:solidFill>
                <a:srgbClr val="DAC4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 rot="2368657" flipH="1">
                <a:off x="3557054" y="3058709"/>
                <a:ext cx="392489" cy="7833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25"/>
              <p:cNvSpPr/>
              <p:nvPr/>
            </p:nvSpPr>
            <p:spPr>
              <a:xfrm rot="14942136">
                <a:off x="2845314" y="3201270"/>
                <a:ext cx="840362" cy="981906"/>
              </a:xfrm>
              <a:prstGeom prst="trapezoid">
                <a:avLst>
                  <a:gd name="adj" fmla="val 37419"/>
                </a:avLst>
              </a:prstGeom>
              <a:solidFill>
                <a:srgbClr val="DAC4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flipH="1">
                <a:off x="2895600" y="3352800"/>
                <a:ext cx="457200" cy="609600"/>
              </a:xfrm>
              <a:prstGeom prst="ellipse">
                <a:avLst/>
              </a:prstGeom>
              <a:solidFill>
                <a:srgbClr val="DAC442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 flipH="1">
              <a:off x="5105400" y="2133600"/>
              <a:ext cx="365760" cy="5329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Double Wave 6"/>
            <p:cNvSpPr/>
            <p:nvPr/>
          </p:nvSpPr>
          <p:spPr>
            <a:xfrm flipH="1">
              <a:off x="3657600" y="3276600"/>
              <a:ext cx="2819400" cy="1016598"/>
            </a:xfrm>
            <a:prstGeom prst="doubleWav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Double Wave 7"/>
            <p:cNvSpPr/>
            <p:nvPr/>
          </p:nvSpPr>
          <p:spPr>
            <a:xfrm flipH="1">
              <a:off x="3657600" y="3581400"/>
              <a:ext cx="2819400" cy="1016598"/>
            </a:xfrm>
            <a:prstGeom prst="doubleWav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" name="Group 529"/>
          <p:cNvGrpSpPr/>
          <p:nvPr/>
        </p:nvGrpSpPr>
        <p:grpSpPr>
          <a:xfrm>
            <a:off x="304800" y="730432"/>
            <a:ext cx="5257800" cy="2393768"/>
            <a:chOff x="304800" y="730432"/>
            <a:chExt cx="5257800" cy="2393768"/>
          </a:xfrm>
        </p:grpSpPr>
        <p:sp>
          <p:nvSpPr>
            <p:cNvPr id="528" name="Oval 4"/>
            <p:cNvSpPr/>
            <p:nvPr/>
          </p:nvSpPr>
          <p:spPr>
            <a:xfrm>
              <a:off x="3081583" y="1935207"/>
              <a:ext cx="116387" cy="2834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 rot="2648374">
              <a:off x="1210472" y="2383854"/>
              <a:ext cx="110921" cy="449276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260"/>
            <p:cNvSpPr/>
            <p:nvPr/>
          </p:nvSpPr>
          <p:spPr>
            <a:xfrm rot="19444033">
              <a:off x="1343765" y="2374377"/>
              <a:ext cx="115402" cy="438373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Trapezoid 262"/>
            <p:cNvSpPr/>
            <p:nvPr/>
          </p:nvSpPr>
          <p:spPr>
            <a:xfrm>
              <a:off x="1176676" y="2339917"/>
              <a:ext cx="304411" cy="227659"/>
            </a:xfrm>
            <a:prstGeom prst="trapezoid">
              <a:avLst>
                <a:gd name="adj" fmla="val 35984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83"/>
            <p:cNvGrpSpPr/>
            <p:nvPr/>
          </p:nvGrpSpPr>
          <p:grpSpPr>
            <a:xfrm>
              <a:off x="2155363" y="730432"/>
              <a:ext cx="1121237" cy="1734429"/>
              <a:chOff x="3505201" y="1371600"/>
              <a:chExt cx="5437658" cy="5486400"/>
            </a:xfrm>
          </p:grpSpPr>
          <p:grpSp>
            <p:nvGrpSpPr>
              <p:cNvPr id="41" name="Group 78"/>
              <p:cNvGrpSpPr/>
              <p:nvPr/>
            </p:nvGrpSpPr>
            <p:grpSpPr>
              <a:xfrm>
                <a:off x="3505201" y="1371600"/>
                <a:ext cx="5437658" cy="5486400"/>
                <a:chOff x="4724400" y="3429000"/>
                <a:chExt cx="2669164" cy="3117989"/>
              </a:xfrm>
            </p:grpSpPr>
            <p:sp>
              <p:nvSpPr>
                <p:cNvPr id="149" name="Oval 148"/>
                <p:cNvSpPr/>
                <p:nvPr/>
              </p:nvSpPr>
              <p:spPr>
                <a:xfrm>
                  <a:off x="5410200" y="3429000"/>
                  <a:ext cx="1295400" cy="1905000"/>
                </a:xfrm>
                <a:prstGeom prst="ellipse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Trapezoid 149"/>
                <p:cNvSpPr/>
                <p:nvPr/>
              </p:nvSpPr>
              <p:spPr>
                <a:xfrm>
                  <a:off x="4724400" y="4114800"/>
                  <a:ext cx="2669164" cy="1973664"/>
                </a:xfrm>
                <a:prstGeom prst="trapezoid">
                  <a:avLst>
                    <a:gd name="adj" fmla="val 50603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Rounded Rectangle 77"/>
                <p:cNvSpPr/>
                <p:nvPr/>
              </p:nvSpPr>
              <p:spPr>
                <a:xfrm>
                  <a:off x="5486400" y="3886200"/>
                  <a:ext cx="1108201" cy="304800"/>
                </a:xfrm>
                <a:prstGeom prst="roundRect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Trapezoid 75"/>
                <p:cNvSpPr/>
                <p:nvPr/>
              </p:nvSpPr>
              <p:spPr>
                <a:xfrm>
                  <a:off x="4751882" y="4699416"/>
                  <a:ext cx="2590800" cy="1752600"/>
                </a:xfrm>
                <a:prstGeom prst="trapezoid">
                  <a:avLst>
                    <a:gd name="adj" fmla="val 53224"/>
                  </a:avLst>
                </a:prstGeom>
                <a:solidFill>
                  <a:srgbClr val="E2D1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" name="Group 59"/>
                <p:cNvGrpSpPr/>
                <p:nvPr/>
              </p:nvGrpSpPr>
              <p:grpSpPr>
                <a:xfrm>
                  <a:off x="5546361" y="3703820"/>
                  <a:ext cx="1058056" cy="1199213"/>
                  <a:chOff x="6172200" y="1600200"/>
                  <a:chExt cx="1058056" cy="1199213"/>
                </a:xfrm>
              </p:grpSpPr>
              <p:sp>
                <p:nvSpPr>
                  <p:cNvPr id="168" name="Oval 167"/>
                  <p:cNvSpPr/>
                  <p:nvPr/>
                </p:nvSpPr>
                <p:spPr>
                  <a:xfrm>
                    <a:off x="6248400" y="1600200"/>
                    <a:ext cx="883170" cy="119921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3" name="Group 58"/>
                  <p:cNvGrpSpPr/>
                  <p:nvPr/>
                </p:nvGrpSpPr>
                <p:grpSpPr>
                  <a:xfrm>
                    <a:off x="6172200" y="1676400"/>
                    <a:ext cx="1058056" cy="316043"/>
                    <a:chOff x="1273773" y="4362175"/>
                    <a:chExt cx="2957613" cy="359514"/>
                  </a:xfrm>
                </p:grpSpPr>
                <p:sp>
                  <p:nvSpPr>
                    <p:cNvPr id="170" name="Moon 169"/>
                    <p:cNvSpPr/>
                    <p:nvPr/>
                  </p:nvSpPr>
                  <p:spPr>
                    <a:xfrm rot="18443095">
                      <a:off x="3208533" y="3698836"/>
                      <a:ext cx="293106" cy="1752600"/>
                    </a:xfrm>
                    <a:prstGeom prst="moon">
                      <a:avLst>
                        <a:gd name="adj" fmla="val 87500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" name="Moon 170"/>
                    <p:cNvSpPr/>
                    <p:nvPr/>
                  </p:nvSpPr>
                  <p:spPr>
                    <a:xfrm rot="14487639">
                      <a:off x="1985742" y="3650206"/>
                      <a:ext cx="328661" cy="1752600"/>
                    </a:xfrm>
                    <a:prstGeom prst="moon">
                      <a:avLst>
                        <a:gd name="adj" fmla="val 87500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54" name="Moon 153"/>
                <p:cNvSpPr/>
                <p:nvPr/>
              </p:nvSpPr>
              <p:spPr>
                <a:xfrm rot="5400000">
                  <a:off x="5905500" y="3314702"/>
                  <a:ext cx="304800" cy="838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Moon 154"/>
                <p:cNvSpPr/>
                <p:nvPr/>
              </p:nvSpPr>
              <p:spPr>
                <a:xfrm rot="5400000">
                  <a:off x="5907999" y="3227259"/>
                  <a:ext cx="304800" cy="838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Trapezoid 155"/>
                <p:cNvSpPr/>
                <p:nvPr/>
              </p:nvSpPr>
              <p:spPr>
                <a:xfrm rot="435788">
                  <a:off x="5289188" y="4788591"/>
                  <a:ext cx="552911" cy="1737080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Trapezoid 156"/>
                <p:cNvSpPr/>
                <p:nvPr/>
              </p:nvSpPr>
              <p:spPr>
                <a:xfrm rot="21263955">
                  <a:off x="6307907" y="4802780"/>
                  <a:ext cx="531449" cy="1744209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4" name="Group 74"/>
                <p:cNvGrpSpPr/>
                <p:nvPr/>
              </p:nvGrpSpPr>
              <p:grpSpPr>
                <a:xfrm>
                  <a:off x="5486399" y="3962400"/>
                  <a:ext cx="1219201" cy="1470259"/>
                  <a:chOff x="5486399" y="3962400"/>
                  <a:chExt cx="1219201" cy="1470259"/>
                </a:xfrm>
              </p:grpSpPr>
              <p:sp>
                <p:nvSpPr>
                  <p:cNvPr id="159" name="Isosceles Triangle 158"/>
                  <p:cNvSpPr/>
                  <p:nvPr/>
                </p:nvSpPr>
                <p:spPr>
                  <a:xfrm rot="10640953">
                    <a:off x="5581453" y="4594459"/>
                    <a:ext cx="990600" cy="838200"/>
                  </a:xfrm>
                  <a:prstGeom prst="triangl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Double Wave 159"/>
                  <p:cNvSpPr/>
                  <p:nvPr/>
                </p:nvSpPr>
                <p:spPr>
                  <a:xfrm rot="5122486" flipH="1">
                    <a:off x="5991708" y="4289438"/>
                    <a:ext cx="1038234" cy="384159"/>
                  </a:xfrm>
                  <a:prstGeom prst="doubleWave">
                    <a:avLst>
                      <a:gd name="adj1" fmla="val 12500"/>
                      <a:gd name="adj2" fmla="val -6557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Double Wave 160"/>
                  <p:cNvSpPr/>
                  <p:nvPr/>
                </p:nvSpPr>
                <p:spPr>
                  <a:xfrm rot="16477514">
                    <a:off x="5159362" y="4289438"/>
                    <a:ext cx="1038234" cy="384159"/>
                  </a:xfrm>
                  <a:prstGeom prst="doubleWave">
                    <a:avLst>
                      <a:gd name="adj1" fmla="val 12500"/>
                      <a:gd name="adj2" fmla="val -6557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Cloud 161"/>
                  <p:cNvSpPr/>
                  <p:nvPr/>
                </p:nvSpPr>
                <p:spPr>
                  <a:xfrm>
                    <a:off x="5553123" y="4559262"/>
                    <a:ext cx="1152477" cy="562377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Oval 162"/>
                  <p:cNvSpPr/>
                  <p:nvPr/>
                </p:nvSpPr>
                <p:spPr>
                  <a:xfrm>
                    <a:off x="5489096" y="4602522"/>
                    <a:ext cx="348472" cy="355297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Oval 163"/>
                  <p:cNvSpPr/>
                  <p:nvPr/>
                </p:nvSpPr>
                <p:spPr>
                  <a:xfrm>
                    <a:off x="6309895" y="4512456"/>
                    <a:ext cx="348472" cy="355297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Oval 164"/>
                  <p:cNvSpPr/>
                  <p:nvPr/>
                </p:nvSpPr>
                <p:spPr>
                  <a:xfrm>
                    <a:off x="5887950" y="4648618"/>
                    <a:ext cx="512211" cy="244666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Oval 165"/>
                  <p:cNvSpPr/>
                  <p:nvPr/>
                </p:nvSpPr>
                <p:spPr>
                  <a:xfrm>
                    <a:off x="5638800" y="3962400"/>
                    <a:ext cx="189678" cy="281773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Oval 166"/>
                  <p:cNvSpPr/>
                  <p:nvPr/>
                </p:nvSpPr>
                <p:spPr>
                  <a:xfrm>
                    <a:off x="6375816" y="4024859"/>
                    <a:ext cx="189678" cy="281773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46" name="Oval 145"/>
              <p:cNvSpPr/>
              <p:nvPr/>
            </p:nvSpPr>
            <p:spPr>
              <a:xfrm rot="3770506">
                <a:off x="6858725" y="2056040"/>
                <a:ext cx="688096" cy="235067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6636077">
                <a:off x="4904421" y="2382369"/>
                <a:ext cx="458078" cy="159193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/>
              <p:cNvSpPr/>
              <p:nvPr/>
            </p:nvSpPr>
            <p:spPr>
              <a:xfrm rot="8966651">
                <a:off x="5280517" y="1909652"/>
                <a:ext cx="458078" cy="222051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6" name="Rectangle 55"/>
            <p:cNvSpPr/>
            <p:nvPr/>
          </p:nvSpPr>
          <p:spPr>
            <a:xfrm>
              <a:off x="304800" y="2239147"/>
              <a:ext cx="5257800" cy="885053"/>
            </a:xfrm>
            <a:prstGeom prst="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" name="Group 371"/>
            <p:cNvGrpSpPr/>
            <p:nvPr/>
          </p:nvGrpSpPr>
          <p:grpSpPr>
            <a:xfrm>
              <a:off x="2460881" y="1443211"/>
              <a:ext cx="515015" cy="1204473"/>
              <a:chOff x="2514600" y="2462942"/>
              <a:chExt cx="3124200" cy="3633058"/>
            </a:xfrm>
          </p:grpSpPr>
          <p:sp>
            <p:nvSpPr>
              <p:cNvPr id="63" name="Oval 62"/>
              <p:cNvSpPr/>
              <p:nvPr/>
            </p:nvSpPr>
            <p:spPr>
              <a:xfrm>
                <a:off x="2514600" y="5486400"/>
                <a:ext cx="3124200" cy="6096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>
                <a:off x="3200400" y="5577840"/>
                <a:ext cx="1706880" cy="33528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>
                <a:off x="3810000" y="4206240"/>
                <a:ext cx="533400" cy="16002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Pie 65"/>
              <p:cNvSpPr/>
              <p:nvPr/>
            </p:nvSpPr>
            <p:spPr>
              <a:xfrm rot="21355543">
                <a:off x="3027129" y="2462942"/>
                <a:ext cx="2042476" cy="2327711"/>
              </a:xfrm>
              <a:prstGeom prst="pie">
                <a:avLst>
                  <a:gd name="adj1" fmla="val 0"/>
                  <a:gd name="adj2" fmla="val 11209024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" name="Group 377"/>
            <p:cNvGrpSpPr/>
            <p:nvPr/>
          </p:nvGrpSpPr>
          <p:grpSpPr>
            <a:xfrm>
              <a:off x="1657806" y="2239147"/>
              <a:ext cx="785616" cy="463306"/>
              <a:chOff x="1981200" y="4495800"/>
              <a:chExt cx="2514600" cy="914400"/>
            </a:xfrm>
          </p:grpSpPr>
          <p:sp>
            <p:nvSpPr>
              <p:cNvPr id="59" name="Oval 58"/>
              <p:cNvSpPr/>
              <p:nvPr/>
            </p:nvSpPr>
            <p:spPr>
              <a:xfrm>
                <a:off x="1981200" y="4495800"/>
                <a:ext cx="2514600" cy="9144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2484120" y="4648200"/>
                <a:ext cx="1554480" cy="655320"/>
              </a:xfrm>
              <a:prstGeom prst="ellipse">
                <a:avLst/>
              </a:prstGeom>
              <a:solidFill>
                <a:srgbClr val="DCB73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1" name="Straight Connector 60"/>
              <p:cNvCxnSpPr/>
              <p:nvPr/>
            </p:nvCxnSpPr>
            <p:spPr>
              <a:xfrm>
                <a:off x="2926080" y="4800600"/>
                <a:ext cx="0" cy="24384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3657600" y="4815840"/>
                <a:ext cx="0" cy="24384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7" name="Group 336"/>
          <p:cNvGrpSpPr/>
          <p:nvPr/>
        </p:nvGrpSpPr>
        <p:grpSpPr>
          <a:xfrm>
            <a:off x="762000" y="3581400"/>
            <a:ext cx="1524000" cy="2819400"/>
            <a:chOff x="4343400" y="35592"/>
            <a:chExt cx="2673246" cy="5276188"/>
          </a:xfrm>
        </p:grpSpPr>
        <p:sp>
          <p:nvSpPr>
            <p:cNvPr id="338" name="Trapezoid 337"/>
            <p:cNvSpPr/>
            <p:nvPr/>
          </p:nvSpPr>
          <p:spPr>
            <a:xfrm>
              <a:off x="4648200" y="1447800"/>
              <a:ext cx="2133600" cy="38100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Rounded Rectangle 338"/>
            <p:cNvSpPr/>
            <p:nvPr/>
          </p:nvSpPr>
          <p:spPr>
            <a:xfrm>
              <a:off x="4800600" y="3595141"/>
              <a:ext cx="1828800" cy="1586459"/>
            </a:xfrm>
            <a:prstGeom prst="roundRect">
              <a:avLst>
                <a:gd name="adj" fmla="val 28205"/>
              </a:avLst>
            </a:prstGeom>
            <a:solidFill>
              <a:srgbClr val="E2D1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Oval 339"/>
            <p:cNvSpPr/>
            <p:nvPr/>
          </p:nvSpPr>
          <p:spPr>
            <a:xfrm>
              <a:off x="5371475" y="3236626"/>
              <a:ext cx="639580" cy="8556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Moon 340"/>
            <p:cNvSpPr/>
            <p:nvPr/>
          </p:nvSpPr>
          <p:spPr>
            <a:xfrm rot="16200000">
              <a:off x="5143500" y="3619500"/>
              <a:ext cx="1066800" cy="838200"/>
            </a:xfrm>
            <a:prstGeom prst="moon">
              <a:avLst/>
            </a:prstGeom>
            <a:solidFill>
              <a:srgbClr val="DCB7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42" name="Rounded Rectangle 341"/>
            <p:cNvSpPr/>
            <p:nvPr/>
          </p:nvSpPr>
          <p:spPr>
            <a:xfrm rot="21126275">
              <a:off x="5137000" y="3604339"/>
              <a:ext cx="444410" cy="1600200"/>
            </a:xfrm>
            <a:prstGeom prst="roundRect">
              <a:avLst/>
            </a:prstGeom>
            <a:solidFill>
              <a:srgbClr val="DCB7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Rounded Rectangle 342"/>
            <p:cNvSpPr/>
            <p:nvPr/>
          </p:nvSpPr>
          <p:spPr>
            <a:xfrm rot="820628">
              <a:off x="5821987" y="3608705"/>
              <a:ext cx="422869" cy="1600200"/>
            </a:xfrm>
            <a:prstGeom prst="roundRect">
              <a:avLst/>
            </a:prstGeom>
            <a:solidFill>
              <a:srgbClr val="DCB7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/>
            <p:cNvSpPr/>
            <p:nvPr/>
          </p:nvSpPr>
          <p:spPr>
            <a:xfrm>
              <a:off x="5205334" y="2567066"/>
              <a:ext cx="990600" cy="1295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Cloud 344"/>
            <p:cNvSpPr/>
            <p:nvPr/>
          </p:nvSpPr>
          <p:spPr>
            <a:xfrm>
              <a:off x="5257800" y="3352800"/>
              <a:ext cx="838200" cy="762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Oval 345"/>
            <p:cNvSpPr/>
            <p:nvPr/>
          </p:nvSpPr>
          <p:spPr>
            <a:xfrm flipH="1">
              <a:off x="5482652" y="3449971"/>
              <a:ext cx="423472" cy="2925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Round Diagonal Corner Rectangle 346"/>
            <p:cNvSpPr/>
            <p:nvPr/>
          </p:nvSpPr>
          <p:spPr>
            <a:xfrm rot="16200000">
              <a:off x="5219700" y="2552700"/>
              <a:ext cx="533400" cy="4572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Round Diagonal Corner Rectangle 347"/>
            <p:cNvSpPr/>
            <p:nvPr/>
          </p:nvSpPr>
          <p:spPr>
            <a:xfrm rot="21343869">
              <a:off x="5660423" y="2467838"/>
              <a:ext cx="490155" cy="59923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Double Wave 348"/>
            <p:cNvSpPr/>
            <p:nvPr/>
          </p:nvSpPr>
          <p:spPr>
            <a:xfrm rot="17133810">
              <a:off x="4768820" y="2995379"/>
              <a:ext cx="835001" cy="410041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Double Wave 349"/>
            <p:cNvSpPr/>
            <p:nvPr/>
          </p:nvSpPr>
          <p:spPr>
            <a:xfrm rot="16377723">
              <a:off x="5828622" y="3041916"/>
              <a:ext cx="835001" cy="410041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Rounded Rectangle 350"/>
            <p:cNvSpPr/>
            <p:nvPr/>
          </p:nvSpPr>
          <p:spPr>
            <a:xfrm rot="1552891">
              <a:off x="4572657" y="1447800"/>
              <a:ext cx="810828" cy="137012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Oval 351"/>
            <p:cNvSpPr/>
            <p:nvPr/>
          </p:nvSpPr>
          <p:spPr>
            <a:xfrm>
              <a:off x="4343400" y="2097416"/>
              <a:ext cx="890269" cy="11048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Oval 352"/>
            <p:cNvSpPr/>
            <p:nvPr/>
          </p:nvSpPr>
          <p:spPr>
            <a:xfrm>
              <a:off x="4774042" y="2120947"/>
              <a:ext cx="631470" cy="11743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Oval 353"/>
            <p:cNvSpPr/>
            <p:nvPr/>
          </p:nvSpPr>
          <p:spPr>
            <a:xfrm>
              <a:off x="5026629" y="2251434"/>
              <a:ext cx="298137" cy="91234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Oval 354"/>
            <p:cNvSpPr/>
            <p:nvPr/>
          </p:nvSpPr>
          <p:spPr>
            <a:xfrm rot="1431194">
              <a:off x="4584601" y="1859971"/>
              <a:ext cx="370601" cy="62784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Rounded Rectangle 355"/>
            <p:cNvSpPr/>
            <p:nvPr/>
          </p:nvSpPr>
          <p:spPr>
            <a:xfrm rot="20047109" flipH="1">
              <a:off x="5976562" y="1447800"/>
              <a:ext cx="810828" cy="137012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/>
            <p:cNvSpPr/>
            <p:nvPr/>
          </p:nvSpPr>
          <p:spPr>
            <a:xfrm flipH="1">
              <a:off x="6126377" y="2097416"/>
              <a:ext cx="890269" cy="11048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Oval 357"/>
            <p:cNvSpPr/>
            <p:nvPr/>
          </p:nvSpPr>
          <p:spPr>
            <a:xfrm flipH="1">
              <a:off x="5954535" y="2120947"/>
              <a:ext cx="631470" cy="11743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Oval 358"/>
            <p:cNvSpPr/>
            <p:nvPr/>
          </p:nvSpPr>
          <p:spPr>
            <a:xfrm flipH="1">
              <a:off x="6035280" y="2251434"/>
              <a:ext cx="298137" cy="91234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Oval 359"/>
            <p:cNvSpPr/>
            <p:nvPr/>
          </p:nvSpPr>
          <p:spPr>
            <a:xfrm rot="20168806" flipH="1">
              <a:off x="6404845" y="1859971"/>
              <a:ext cx="370601" cy="62784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Oval 360"/>
            <p:cNvSpPr/>
            <p:nvPr/>
          </p:nvSpPr>
          <p:spPr>
            <a:xfrm>
              <a:off x="5105400" y="381000"/>
              <a:ext cx="1143000" cy="13518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Cloud 361"/>
            <p:cNvSpPr/>
            <p:nvPr/>
          </p:nvSpPr>
          <p:spPr>
            <a:xfrm>
              <a:off x="5181600" y="1295400"/>
              <a:ext cx="889416" cy="1073046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Double Wave 362"/>
            <p:cNvSpPr/>
            <p:nvPr/>
          </p:nvSpPr>
          <p:spPr>
            <a:xfrm rot="11237655">
              <a:off x="5050705" y="314198"/>
              <a:ext cx="1163700" cy="412908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/>
            <p:cNvSpPr/>
            <p:nvPr/>
          </p:nvSpPr>
          <p:spPr>
            <a:xfrm>
              <a:off x="5406452" y="1465290"/>
              <a:ext cx="483433" cy="2885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33"/>
            <p:cNvGrpSpPr/>
            <p:nvPr/>
          </p:nvGrpSpPr>
          <p:grpSpPr>
            <a:xfrm flipH="1">
              <a:off x="5638800" y="228600"/>
              <a:ext cx="990600" cy="2209800"/>
              <a:chOff x="4648200" y="304800"/>
              <a:chExt cx="1066800" cy="1905000"/>
            </a:xfrm>
          </p:grpSpPr>
          <p:sp>
            <p:nvSpPr>
              <p:cNvPr id="377" name="Moon 376"/>
              <p:cNvSpPr/>
              <p:nvPr/>
            </p:nvSpPr>
            <p:spPr>
              <a:xfrm>
                <a:off x="4648200" y="304800"/>
                <a:ext cx="838200" cy="1905000"/>
              </a:xfrm>
              <a:prstGeom prst="moon">
                <a:avLst>
                  <a:gd name="adj" fmla="val 6430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Moon 377"/>
              <p:cNvSpPr/>
              <p:nvPr/>
            </p:nvSpPr>
            <p:spPr>
              <a:xfrm>
                <a:off x="4876800" y="304800"/>
                <a:ext cx="838200" cy="1905000"/>
              </a:xfrm>
              <a:prstGeom prst="mo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32"/>
            <p:cNvGrpSpPr/>
            <p:nvPr/>
          </p:nvGrpSpPr>
          <p:grpSpPr>
            <a:xfrm>
              <a:off x="4648200" y="228600"/>
              <a:ext cx="990600" cy="2209800"/>
              <a:chOff x="4648200" y="304800"/>
              <a:chExt cx="1066800" cy="1905000"/>
            </a:xfrm>
          </p:grpSpPr>
          <p:sp>
            <p:nvSpPr>
              <p:cNvPr id="375" name="Moon 31"/>
              <p:cNvSpPr/>
              <p:nvPr/>
            </p:nvSpPr>
            <p:spPr>
              <a:xfrm>
                <a:off x="4648200" y="304800"/>
                <a:ext cx="838200" cy="1905000"/>
              </a:xfrm>
              <a:prstGeom prst="moon">
                <a:avLst>
                  <a:gd name="adj" fmla="val 6430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Moon 30"/>
              <p:cNvSpPr/>
              <p:nvPr/>
            </p:nvSpPr>
            <p:spPr>
              <a:xfrm>
                <a:off x="4876800" y="304800"/>
                <a:ext cx="838200" cy="1905000"/>
              </a:xfrm>
              <a:prstGeom prst="mo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7" name="Moon 366"/>
            <p:cNvSpPr/>
            <p:nvPr/>
          </p:nvSpPr>
          <p:spPr>
            <a:xfrm rot="5572274">
              <a:off x="5337470" y="-412493"/>
              <a:ext cx="538415" cy="1434585"/>
            </a:xfrm>
            <a:prstGeom prst="moon">
              <a:avLst>
                <a:gd name="adj" fmla="val 875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Oval 367"/>
            <p:cNvSpPr/>
            <p:nvPr/>
          </p:nvSpPr>
          <p:spPr>
            <a:xfrm rot="3078308" flipH="1">
              <a:off x="5900561" y="445070"/>
              <a:ext cx="631969" cy="38847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Oval 368"/>
            <p:cNvSpPr/>
            <p:nvPr/>
          </p:nvSpPr>
          <p:spPr>
            <a:xfrm rot="19036347" flipH="1">
              <a:off x="4771644" y="444453"/>
              <a:ext cx="668463" cy="36392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Oval 369"/>
            <p:cNvSpPr/>
            <p:nvPr/>
          </p:nvSpPr>
          <p:spPr>
            <a:xfrm flipH="1">
              <a:off x="5638800" y="2381922"/>
              <a:ext cx="694617" cy="4567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5026629" y="2381922"/>
              <a:ext cx="694617" cy="4567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Rounded Rectangle 371"/>
            <p:cNvSpPr/>
            <p:nvPr/>
          </p:nvSpPr>
          <p:spPr>
            <a:xfrm rot="5400000">
              <a:off x="5524500" y="4610100"/>
              <a:ext cx="304800" cy="990600"/>
            </a:xfrm>
            <a:prstGeom prst="roundRect">
              <a:avLst/>
            </a:prstGeom>
            <a:solidFill>
              <a:srgbClr val="DCB7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/>
            <p:cNvSpPr/>
            <p:nvPr/>
          </p:nvSpPr>
          <p:spPr>
            <a:xfrm rot="998173">
              <a:off x="5029200" y="4953000"/>
              <a:ext cx="577194" cy="3587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/>
            <p:cNvSpPr/>
            <p:nvPr/>
          </p:nvSpPr>
          <p:spPr>
            <a:xfrm rot="20103351">
              <a:off x="5791200" y="4953000"/>
              <a:ext cx="577194" cy="3587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" name="Group 378"/>
          <p:cNvGrpSpPr/>
          <p:nvPr/>
        </p:nvGrpSpPr>
        <p:grpSpPr>
          <a:xfrm>
            <a:off x="3505200" y="3657600"/>
            <a:ext cx="4038522" cy="2895600"/>
            <a:chOff x="1524078" y="762000"/>
            <a:chExt cx="6751106" cy="5715000"/>
          </a:xfrm>
        </p:grpSpPr>
        <p:pic>
          <p:nvPicPr>
            <p:cNvPr id="380" name="Picture 379" descr="Nephi colored.pn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791200" y="1524000"/>
              <a:ext cx="1143000" cy="3202087"/>
            </a:xfrm>
            <a:prstGeom prst="rect">
              <a:avLst/>
            </a:prstGeom>
            <a:ln w="12700">
              <a:solidFill>
                <a:schemeClr val="bg1"/>
              </a:solidFill>
            </a:ln>
          </p:spPr>
        </p:pic>
        <p:grpSp>
          <p:nvGrpSpPr>
            <p:cNvPr id="51" name="Group 49"/>
            <p:cNvGrpSpPr/>
            <p:nvPr/>
          </p:nvGrpSpPr>
          <p:grpSpPr>
            <a:xfrm>
              <a:off x="4419600" y="762000"/>
              <a:ext cx="1676400" cy="3657600"/>
              <a:chOff x="1584600" y="1066800"/>
              <a:chExt cx="1661171" cy="3733800"/>
            </a:xfrm>
          </p:grpSpPr>
          <p:sp>
            <p:nvSpPr>
              <p:cNvPr id="506" name="Oval 505"/>
              <p:cNvSpPr/>
              <p:nvPr/>
            </p:nvSpPr>
            <p:spPr>
              <a:xfrm rot="19231343">
                <a:off x="2835421" y="2976160"/>
                <a:ext cx="410350" cy="437349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" name="Oval 506"/>
              <p:cNvSpPr/>
              <p:nvPr/>
            </p:nvSpPr>
            <p:spPr>
              <a:xfrm rot="976600">
                <a:off x="1584600" y="2945934"/>
                <a:ext cx="429800" cy="49389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" name="Trapezoid 507"/>
              <p:cNvSpPr/>
              <p:nvPr/>
            </p:nvSpPr>
            <p:spPr>
              <a:xfrm rot="20138027" flipH="1">
                <a:off x="2501980" y="2049276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" name="Trapezoid 508"/>
              <p:cNvSpPr/>
              <p:nvPr/>
            </p:nvSpPr>
            <p:spPr>
              <a:xfrm rot="1461973">
                <a:off x="1739981" y="2049275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" name="Trapezoid 509"/>
              <p:cNvSpPr/>
              <p:nvPr/>
            </p:nvSpPr>
            <p:spPr>
              <a:xfrm>
                <a:off x="2064891" y="2101920"/>
                <a:ext cx="685601" cy="931760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" name="Oval 510"/>
              <p:cNvSpPr/>
              <p:nvPr/>
            </p:nvSpPr>
            <p:spPr>
              <a:xfrm rot="886948" flipH="1">
                <a:off x="2390016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" name="Oval 511"/>
              <p:cNvSpPr/>
              <p:nvPr/>
            </p:nvSpPr>
            <p:spPr>
              <a:xfrm rot="20713052">
                <a:off x="1954714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Trapezoid 512"/>
              <p:cNvSpPr/>
              <p:nvPr/>
            </p:nvSpPr>
            <p:spPr>
              <a:xfrm>
                <a:off x="1771062" y="2150960"/>
                <a:ext cx="1273259" cy="245199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Rectangle 513"/>
              <p:cNvSpPr/>
              <p:nvPr/>
            </p:nvSpPr>
            <p:spPr>
              <a:xfrm>
                <a:off x="2057400" y="2971800"/>
                <a:ext cx="685601" cy="147119"/>
              </a:xfrm>
              <a:prstGeom prst="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Rounded Rectangle 514"/>
              <p:cNvSpPr/>
              <p:nvPr/>
            </p:nvSpPr>
            <p:spPr>
              <a:xfrm>
                <a:off x="2130186" y="3033678"/>
                <a:ext cx="97943" cy="686560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Rounded Rectangle 515"/>
              <p:cNvSpPr/>
              <p:nvPr/>
            </p:nvSpPr>
            <p:spPr>
              <a:xfrm rot="20563410">
                <a:off x="2198302" y="2963482"/>
                <a:ext cx="103527" cy="833680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Rounded Rectangle 516"/>
              <p:cNvSpPr/>
              <p:nvPr/>
            </p:nvSpPr>
            <p:spPr>
              <a:xfrm>
                <a:off x="2097539" y="2935599"/>
                <a:ext cx="130591" cy="147119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Oval 517"/>
              <p:cNvSpPr/>
              <p:nvPr/>
            </p:nvSpPr>
            <p:spPr>
              <a:xfrm>
                <a:off x="2122433" y="1185438"/>
                <a:ext cx="536573" cy="100842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Oval 518"/>
              <p:cNvSpPr/>
              <p:nvPr/>
            </p:nvSpPr>
            <p:spPr>
              <a:xfrm>
                <a:off x="204578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Oval 519"/>
              <p:cNvSpPr/>
              <p:nvPr/>
            </p:nvSpPr>
            <p:spPr>
              <a:xfrm>
                <a:off x="239072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Block Arc 520"/>
              <p:cNvSpPr/>
              <p:nvPr/>
            </p:nvSpPr>
            <p:spPr>
              <a:xfrm rot="10800000">
                <a:off x="2122433" y="1145564"/>
                <a:ext cx="574900" cy="102394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22" name="Block Arc 521"/>
              <p:cNvSpPr/>
              <p:nvPr/>
            </p:nvSpPr>
            <p:spPr>
              <a:xfrm rot="21435521">
                <a:off x="2239899" y="1849009"/>
                <a:ext cx="301640" cy="172112"/>
              </a:xfrm>
              <a:prstGeom prst="blockArc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23" name="Cloud 522"/>
              <p:cNvSpPr/>
              <p:nvPr/>
            </p:nvSpPr>
            <p:spPr>
              <a:xfrm rot="21271638">
                <a:off x="2548370" y="1114859"/>
                <a:ext cx="360984" cy="1261592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Cloud 523"/>
              <p:cNvSpPr/>
              <p:nvPr/>
            </p:nvSpPr>
            <p:spPr>
              <a:xfrm rot="273561">
                <a:off x="1905000" y="1177837"/>
                <a:ext cx="328513" cy="1208205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Oval 524"/>
              <p:cNvSpPr/>
              <p:nvPr/>
            </p:nvSpPr>
            <p:spPr>
              <a:xfrm>
                <a:off x="2077718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Oval 525"/>
              <p:cNvSpPr/>
              <p:nvPr/>
            </p:nvSpPr>
            <p:spPr>
              <a:xfrm>
                <a:off x="2524864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382" name="Picture 381" descr="ammon grouped colored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629400" y="838200"/>
              <a:ext cx="1295400" cy="3535680"/>
            </a:xfrm>
            <a:prstGeom prst="rect">
              <a:avLst/>
            </a:prstGeom>
            <a:ln w="12700">
              <a:noFill/>
            </a:ln>
          </p:spPr>
        </p:pic>
        <p:grpSp>
          <p:nvGrpSpPr>
            <p:cNvPr id="52" name="Group 218"/>
            <p:cNvGrpSpPr/>
            <p:nvPr/>
          </p:nvGrpSpPr>
          <p:grpSpPr>
            <a:xfrm>
              <a:off x="1524078" y="990600"/>
              <a:ext cx="1221985" cy="3093720"/>
              <a:chOff x="2494874" y="457200"/>
              <a:chExt cx="1619925" cy="3200400"/>
            </a:xfrm>
          </p:grpSpPr>
          <p:sp>
            <p:nvSpPr>
              <p:cNvPr id="484" name="Oval 483"/>
              <p:cNvSpPr/>
              <p:nvPr/>
            </p:nvSpPr>
            <p:spPr>
              <a:xfrm rot="19742001">
                <a:off x="2509398" y="2656267"/>
                <a:ext cx="426997" cy="27443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" name="Group 80"/>
              <p:cNvGrpSpPr/>
              <p:nvPr/>
            </p:nvGrpSpPr>
            <p:grpSpPr>
              <a:xfrm>
                <a:off x="2635885" y="457200"/>
                <a:ext cx="1478914" cy="3200400"/>
                <a:chOff x="4876800" y="381000"/>
                <a:chExt cx="1478914" cy="3200400"/>
              </a:xfrm>
            </p:grpSpPr>
            <p:sp>
              <p:nvSpPr>
                <p:cNvPr id="488" name="Oval 487"/>
                <p:cNvSpPr/>
                <p:nvPr/>
              </p:nvSpPr>
              <p:spPr>
                <a:xfrm>
                  <a:off x="4876800" y="381000"/>
                  <a:ext cx="1295400" cy="2438400"/>
                </a:xfrm>
                <a:prstGeom prst="ellipse">
                  <a:avLst/>
                </a:prstGeom>
                <a:solidFill>
                  <a:srgbClr val="B59C4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>
                <a:xfrm rot="1857999" flipH="1">
                  <a:off x="5974714" y="2520280"/>
                  <a:ext cx="381000" cy="22648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" name="Trapezoid 489"/>
                <p:cNvSpPr/>
                <p:nvPr/>
              </p:nvSpPr>
              <p:spPr>
                <a:xfrm>
                  <a:off x="5086341" y="1752600"/>
                  <a:ext cx="838200" cy="1524000"/>
                </a:xfrm>
                <a:prstGeom prst="trapezoid">
                  <a:avLst/>
                </a:prstGeom>
                <a:solidFill>
                  <a:srgbClr val="B59C4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Flowchart: Display 490"/>
                <p:cNvSpPr/>
                <p:nvPr/>
              </p:nvSpPr>
              <p:spPr>
                <a:xfrm rot="17059109">
                  <a:off x="4626407" y="2189631"/>
                  <a:ext cx="818669" cy="261868"/>
                </a:xfrm>
                <a:prstGeom prst="flowChartDisplay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" name="Flowchart: Display 491"/>
                <p:cNvSpPr/>
                <p:nvPr/>
              </p:nvSpPr>
              <p:spPr>
                <a:xfrm rot="4110026" flipH="1">
                  <a:off x="5520983" y="2139850"/>
                  <a:ext cx="871403" cy="243783"/>
                </a:xfrm>
                <a:prstGeom prst="flowChartDisplay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Oval 492"/>
                <p:cNvSpPr/>
                <p:nvPr/>
              </p:nvSpPr>
              <p:spPr>
                <a:xfrm>
                  <a:off x="5086341" y="609600"/>
                  <a:ext cx="838200" cy="12954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Trapezoid 493"/>
                <p:cNvSpPr/>
                <p:nvPr/>
              </p:nvSpPr>
              <p:spPr>
                <a:xfrm>
                  <a:off x="5029200" y="3124200"/>
                  <a:ext cx="990600" cy="152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Trapezoid 494"/>
                <p:cNvSpPr/>
                <p:nvPr/>
              </p:nvSpPr>
              <p:spPr>
                <a:xfrm>
                  <a:off x="5238741" y="3276600"/>
                  <a:ext cx="304800" cy="152400"/>
                </a:xfrm>
                <a:prstGeom prst="trapezoid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Trapezoid 495"/>
                <p:cNvSpPr/>
                <p:nvPr/>
              </p:nvSpPr>
              <p:spPr>
                <a:xfrm>
                  <a:off x="5543541" y="3276600"/>
                  <a:ext cx="304800" cy="152400"/>
                </a:xfrm>
                <a:prstGeom prst="trapezoid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Oval 496"/>
                <p:cNvSpPr/>
                <p:nvPr/>
              </p:nvSpPr>
              <p:spPr>
                <a:xfrm>
                  <a:off x="5162541" y="3429000"/>
                  <a:ext cx="381000" cy="152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Oval 497"/>
                <p:cNvSpPr/>
                <p:nvPr/>
              </p:nvSpPr>
              <p:spPr>
                <a:xfrm>
                  <a:off x="5543541" y="3429000"/>
                  <a:ext cx="381000" cy="152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Flowchart: Delay 498"/>
                <p:cNvSpPr/>
                <p:nvPr/>
              </p:nvSpPr>
              <p:spPr>
                <a:xfrm rot="4182490" flipH="1">
                  <a:off x="5640485" y="1784964"/>
                  <a:ext cx="358589" cy="415806"/>
                </a:xfrm>
                <a:prstGeom prst="flowChartDelay">
                  <a:avLst/>
                </a:prstGeom>
                <a:solidFill>
                  <a:srgbClr val="B59C4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" name="Double Wave 499"/>
                <p:cNvSpPr/>
                <p:nvPr/>
              </p:nvSpPr>
              <p:spPr>
                <a:xfrm>
                  <a:off x="4953000" y="838200"/>
                  <a:ext cx="1143000" cy="381000"/>
                </a:xfrm>
                <a:prstGeom prst="doubleWav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Flowchart: Delay 500"/>
                <p:cNvSpPr/>
                <p:nvPr/>
              </p:nvSpPr>
              <p:spPr>
                <a:xfrm rot="16200000">
                  <a:off x="5410200" y="304800"/>
                  <a:ext cx="228600" cy="685800"/>
                </a:xfrm>
                <a:prstGeom prst="flowChartDelay">
                  <a:avLst/>
                </a:prstGeom>
                <a:solidFill>
                  <a:srgbClr val="B59C41"/>
                </a:solidFill>
                <a:ln w="12700">
                  <a:solidFill>
                    <a:srgbClr val="B59C4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Rounded Rectangle 501"/>
                <p:cNvSpPr/>
                <p:nvPr/>
              </p:nvSpPr>
              <p:spPr>
                <a:xfrm rot="19398839">
                  <a:off x="5509444" y="1756577"/>
                  <a:ext cx="137185" cy="1143000"/>
                </a:xfrm>
                <a:prstGeom prst="roundRect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Flowchart: Delay 502"/>
                <p:cNvSpPr/>
                <p:nvPr/>
              </p:nvSpPr>
              <p:spPr>
                <a:xfrm rot="17498659">
                  <a:off x="4983249" y="1741321"/>
                  <a:ext cx="369253" cy="400007"/>
                </a:xfrm>
                <a:prstGeom prst="flowChartDelay">
                  <a:avLst/>
                </a:prstGeom>
                <a:solidFill>
                  <a:srgbClr val="B59C4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Flowchart: Delay 503"/>
                <p:cNvSpPr/>
                <p:nvPr/>
              </p:nvSpPr>
              <p:spPr>
                <a:xfrm rot="5400000">
                  <a:off x="5676900" y="2705100"/>
                  <a:ext cx="381000" cy="304800"/>
                </a:xfrm>
                <a:prstGeom prst="flowChartDelay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" name="Rounded Rectangle 504"/>
                <p:cNvSpPr/>
                <p:nvPr/>
              </p:nvSpPr>
              <p:spPr>
                <a:xfrm>
                  <a:off x="4953000" y="762000"/>
                  <a:ext cx="1143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86" name="Oval 485"/>
              <p:cNvSpPr/>
              <p:nvPr/>
            </p:nvSpPr>
            <p:spPr>
              <a:xfrm rot="19742001">
                <a:off x="2494874" y="2701708"/>
                <a:ext cx="339772" cy="27874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" name="7-Point Star 486"/>
              <p:cNvSpPr/>
              <p:nvPr/>
            </p:nvSpPr>
            <p:spPr>
              <a:xfrm>
                <a:off x="3124200" y="2209800"/>
                <a:ext cx="381000" cy="457200"/>
              </a:xfrm>
              <a:prstGeom prst="star7">
                <a:avLst>
                  <a:gd name="adj" fmla="val 37397"/>
                  <a:gd name="hf" fmla="val 102572"/>
                  <a:gd name="vf" fmla="val 10521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145"/>
            <p:cNvGrpSpPr/>
            <p:nvPr/>
          </p:nvGrpSpPr>
          <p:grpSpPr>
            <a:xfrm>
              <a:off x="2514600" y="1066800"/>
              <a:ext cx="1475427" cy="3270903"/>
              <a:chOff x="3797343" y="1447801"/>
              <a:chExt cx="1645370" cy="2690010"/>
            </a:xfrm>
          </p:grpSpPr>
          <p:sp>
            <p:nvSpPr>
              <p:cNvPr id="471" name="Oval 470"/>
              <p:cNvSpPr/>
              <p:nvPr/>
            </p:nvSpPr>
            <p:spPr>
              <a:xfrm rot="649721" flipH="1">
                <a:off x="5019649" y="3142094"/>
                <a:ext cx="423064" cy="1811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Oval 471"/>
              <p:cNvSpPr/>
              <p:nvPr/>
            </p:nvSpPr>
            <p:spPr>
              <a:xfrm rot="20950279">
                <a:off x="3797343" y="3214901"/>
                <a:ext cx="423064" cy="1811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" name="Trapezoid 472"/>
              <p:cNvSpPr/>
              <p:nvPr/>
            </p:nvSpPr>
            <p:spPr>
              <a:xfrm>
                <a:off x="4165223" y="2377767"/>
                <a:ext cx="916731" cy="1488489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Trapezoid 473"/>
              <p:cNvSpPr/>
              <p:nvPr/>
            </p:nvSpPr>
            <p:spPr>
              <a:xfrm rot="20382913">
                <a:off x="4820405" y="2413651"/>
                <a:ext cx="378938" cy="861611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Trapezoid 474"/>
              <p:cNvSpPr/>
              <p:nvPr/>
            </p:nvSpPr>
            <p:spPr>
              <a:xfrm rot="1217087" flipH="1">
                <a:off x="4005339" y="2418225"/>
                <a:ext cx="412495" cy="892841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Oval 475"/>
              <p:cNvSpPr/>
              <p:nvPr/>
            </p:nvSpPr>
            <p:spPr>
              <a:xfrm>
                <a:off x="4165223" y="1504088"/>
                <a:ext cx="916731" cy="109209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Oval 476"/>
              <p:cNvSpPr/>
              <p:nvPr/>
            </p:nvSpPr>
            <p:spPr>
              <a:xfrm rot="20950279">
                <a:off x="4187915" y="3869383"/>
                <a:ext cx="423064" cy="26842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Oval 477"/>
              <p:cNvSpPr/>
              <p:nvPr/>
            </p:nvSpPr>
            <p:spPr>
              <a:xfrm rot="20950279">
                <a:off x="4569886" y="3869381"/>
                <a:ext cx="423064" cy="26842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Chord 478"/>
              <p:cNvSpPr/>
              <p:nvPr/>
            </p:nvSpPr>
            <p:spPr>
              <a:xfrm rot="7621963">
                <a:off x="4220668" y="1389322"/>
                <a:ext cx="776422" cy="893379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Trapezoid 479"/>
              <p:cNvSpPr/>
              <p:nvPr/>
            </p:nvSpPr>
            <p:spPr>
              <a:xfrm>
                <a:off x="4241618" y="3178638"/>
                <a:ext cx="763942" cy="177972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Cloud 480"/>
              <p:cNvSpPr/>
              <p:nvPr/>
            </p:nvSpPr>
            <p:spPr>
              <a:xfrm rot="671737">
                <a:off x="3995992" y="1674044"/>
                <a:ext cx="327367" cy="1179580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Cloud 481"/>
              <p:cNvSpPr/>
              <p:nvPr/>
            </p:nvSpPr>
            <p:spPr>
              <a:xfrm rot="20928263" flipH="1">
                <a:off x="4891099" y="1742180"/>
                <a:ext cx="382873" cy="1045844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Rectangle 482"/>
              <p:cNvSpPr/>
              <p:nvPr/>
            </p:nvSpPr>
            <p:spPr>
              <a:xfrm>
                <a:off x="4130041" y="1718762"/>
                <a:ext cx="985819" cy="18608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159"/>
            <p:cNvGrpSpPr/>
            <p:nvPr/>
          </p:nvGrpSpPr>
          <p:grpSpPr>
            <a:xfrm>
              <a:off x="3581400" y="1752600"/>
              <a:ext cx="1161604" cy="2518293"/>
              <a:chOff x="5662720" y="1532681"/>
              <a:chExt cx="1576282" cy="2605131"/>
            </a:xfrm>
          </p:grpSpPr>
          <p:sp>
            <p:nvSpPr>
              <p:cNvPr id="457" name="Cloud 456"/>
              <p:cNvSpPr/>
              <p:nvPr/>
            </p:nvSpPr>
            <p:spPr>
              <a:xfrm rot="671737">
                <a:off x="5817073" y="1751412"/>
                <a:ext cx="413272" cy="942744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" name="Cloud 457"/>
              <p:cNvSpPr/>
              <p:nvPr/>
            </p:nvSpPr>
            <p:spPr>
              <a:xfrm rot="20706537">
                <a:off x="6651194" y="1794329"/>
                <a:ext cx="472405" cy="861777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Oval 458"/>
              <p:cNvSpPr/>
              <p:nvPr/>
            </p:nvSpPr>
            <p:spPr>
              <a:xfrm rot="20950279">
                <a:off x="5662720" y="3167509"/>
                <a:ext cx="405299" cy="1765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Oval 459"/>
              <p:cNvSpPr/>
              <p:nvPr/>
            </p:nvSpPr>
            <p:spPr>
              <a:xfrm rot="649721" flipH="1">
                <a:off x="6833703" y="3238459"/>
                <a:ext cx="405299" cy="1765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Trapezoid 460"/>
              <p:cNvSpPr/>
              <p:nvPr/>
            </p:nvSpPr>
            <p:spPr>
              <a:xfrm flipH="1">
                <a:off x="6008331" y="2422692"/>
                <a:ext cx="878238" cy="1450495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Trapezoid 461"/>
              <p:cNvSpPr/>
              <p:nvPr/>
            </p:nvSpPr>
            <p:spPr>
              <a:xfrm rot="1217087" flipH="1">
                <a:off x="5895872" y="2457661"/>
                <a:ext cx="363026" cy="839617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Trapezoid 462"/>
              <p:cNvSpPr/>
              <p:nvPr/>
            </p:nvSpPr>
            <p:spPr>
              <a:xfrm rot="20382913">
                <a:off x="6644565" y="2462118"/>
                <a:ext cx="395175" cy="870050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" name="Oval 463"/>
              <p:cNvSpPr/>
              <p:nvPr/>
            </p:nvSpPr>
            <p:spPr>
              <a:xfrm rot="649721" flipH="1">
                <a:off x="6459531" y="3876235"/>
                <a:ext cx="405299" cy="261577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" name="Oval 464"/>
              <p:cNvSpPr/>
              <p:nvPr/>
            </p:nvSpPr>
            <p:spPr>
              <a:xfrm rot="649721" flipH="1">
                <a:off x="6093598" y="3876233"/>
                <a:ext cx="405299" cy="261577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Trapezoid 465"/>
              <p:cNvSpPr/>
              <p:nvPr/>
            </p:nvSpPr>
            <p:spPr>
              <a:xfrm flipH="1">
                <a:off x="6008331" y="3699758"/>
                <a:ext cx="878238" cy="173429"/>
              </a:xfrm>
              <a:prstGeom prst="trapezoi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" name="Isosceles Triangle 466"/>
              <p:cNvSpPr/>
              <p:nvPr/>
            </p:nvSpPr>
            <p:spPr>
              <a:xfrm rot="10800000" flipH="1">
                <a:off x="6301077" y="2564589"/>
                <a:ext cx="292746" cy="425689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Oval 467"/>
              <p:cNvSpPr/>
              <p:nvPr/>
            </p:nvSpPr>
            <p:spPr>
              <a:xfrm flipH="1">
                <a:off x="6077248" y="1571316"/>
                <a:ext cx="809321" cy="106422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Cloud 468"/>
              <p:cNvSpPr/>
              <p:nvPr/>
            </p:nvSpPr>
            <p:spPr>
              <a:xfrm rot="16200000">
                <a:off x="6263298" y="1264802"/>
                <a:ext cx="424123" cy="959881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Rounded Rectangle 469"/>
              <p:cNvSpPr/>
              <p:nvPr/>
            </p:nvSpPr>
            <p:spPr>
              <a:xfrm>
                <a:off x="5926330" y="1780789"/>
                <a:ext cx="1174497" cy="186081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367"/>
            <p:cNvGrpSpPr/>
            <p:nvPr/>
          </p:nvGrpSpPr>
          <p:grpSpPr>
            <a:xfrm>
              <a:off x="5715000" y="3048000"/>
              <a:ext cx="1371600" cy="3345253"/>
              <a:chOff x="0" y="0"/>
              <a:chExt cx="1571581" cy="2888053"/>
            </a:xfrm>
          </p:grpSpPr>
          <p:sp>
            <p:nvSpPr>
              <p:cNvPr id="443" name="Oval 442"/>
              <p:cNvSpPr/>
              <p:nvPr/>
            </p:nvSpPr>
            <p:spPr>
              <a:xfrm>
                <a:off x="1229933" y="1620520"/>
                <a:ext cx="341648" cy="2946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Oval 443"/>
              <p:cNvSpPr/>
              <p:nvPr/>
            </p:nvSpPr>
            <p:spPr>
              <a:xfrm>
                <a:off x="0" y="1620520"/>
                <a:ext cx="341648" cy="2946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Flowchart: Manual Operation 444"/>
              <p:cNvSpPr/>
              <p:nvPr/>
            </p:nvSpPr>
            <p:spPr>
              <a:xfrm rot="8763267">
                <a:off x="985833" y="1025458"/>
                <a:ext cx="448644" cy="788071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Flowchart: Manual Operation 445"/>
              <p:cNvSpPr/>
              <p:nvPr/>
            </p:nvSpPr>
            <p:spPr>
              <a:xfrm rot="12596204">
                <a:off x="152480" y="1025686"/>
                <a:ext cx="448644" cy="788071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" name="Oval 446"/>
              <p:cNvSpPr/>
              <p:nvPr/>
            </p:nvSpPr>
            <p:spPr>
              <a:xfrm rot="20566544">
                <a:off x="272404" y="2500957"/>
                <a:ext cx="478307" cy="3683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Oval 447"/>
              <p:cNvSpPr/>
              <p:nvPr/>
            </p:nvSpPr>
            <p:spPr>
              <a:xfrm rot="1440040">
                <a:off x="892425" y="2519753"/>
                <a:ext cx="478307" cy="3683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Flowchart: Manual Operation 448"/>
              <p:cNvSpPr/>
              <p:nvPr/>
            </p:nvSpPr>
            <p:spPr>
              <a:xfrm rot="11339362">
                <a:off x="332699" y="1778662"/>
                <a:ext cx="554796" cy="1031240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" name="Flowchart: Manual Operation 449"/>
              <p:cNvSpPr/>
              <p:nvPr/>
            </p:nvSpPr>
            <p:spPr>
              <a:xfrm rot="10229274">
                <a:off x="758584" y="1760172"/>
                <a:ext cx="546128" cy="1031240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Flowchart: Manual Operation 450"/>
              <p:cNvSpPr/>
              <p:nvPr/>
            </p:nvSpPr>
            <p:spPr>
              <a:xfrm rot="10800000">
                <a:off x="273318" y="1104900"/>
                <a:ext cx="1017986" cy="1178560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Oval 451"/>
              <p:cNvSpPr/>
              <p:nvPr/>
            </p:nvSpPr>
            <p:spPr>
              <a:xfrm>
                <a:off x="341648" y="147320"/>
                <a:ext cx="819955" cy="10312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Cloud 452"/>
              <p:cNvSpPr/>
              <p:nvPr/>
            </p:nvSpPr>
            <p:spPr>
              <a:xfrm>
                <a:off x="304800" y="0"/>
                <a:ext cx="1066800" cy="121920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Round Diagonal Corner Rectangle 453"/>
              <p:cNvSpPr/>
              <p:nvPr/>
            </p:nvSpPr>
            <p:spPr>
              <a:xfrm rot="20219766">
                <a:off x="364182" y="2100672"/>
                <a:ext cx="213631" cy="171182"/>
              </a:xfrm>
              <a:prstGeom prst="round2DiagRect">
                <a:avLst>
                  <a:gd name="adj1" fmla="val 14053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Round Diagonal Corner Rectangle 454"/>
              <p:cNvSpPr/>
              <p:nvPr/>
            </p:nvSpPr>
            <p:spPr>
              <a:xfrm rot="20219766">
                <a:off x="705830" y="2100674"/>
                <a:ext cx="213631" cy="171182"/>
              </a:xfrm>
              <a:prstGeom prst="round2DiagRect">
                <a:avLst>
                  <a:gd name="adj1" fmla="val 14053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Round Diagonal Corner Rectangle 455"/>
              <p:cNvSpPr/>
              <p:nvPr/>
            </p:nvSpPr>
            <p:spPr>
              <a:xfrm rot="20219766">
                <a:off x="1047478" y="2100673"/>
                <a:ext cx="213631" cy="171182"/>
              </a:xfrm>
              <a:prstGeom prst="round2DiagRect">
                <a:avLst>
                  <a:gd name="adj1" fmla="val 14053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42"/>
            <p:cNvGrpSpPr/>
            <p:nvPr/>
          </p:nvGrpSpPr>
          <p:grpSpPr>
            <a:xfrm>
              <a:off x="1600200" y="2514600"/>
              <a:ext cx="1706301" cy="3376312"/>
              <a:chOff x="4627544" y="457200"/>
              <a:chExt cx="1976733" cy="3334851"/>
            </a:xfrm>
          </p:grpSpPr>
          <p:sp>
            <p:nvSpPr>
              <p:cNvPr id="429" name="Oval 428"/>
              <p:cNvSpPr/>
              <p:nvPr/>
            </p:nvSpPr>
            <p:spPr>
              <a:xfrm rot="20226769">
                <a:off x="6289490" y="2375663"/>
                <a:ext cx="314787" cy="38956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Trapezoid 429"/>
              <p:cNvSpPr/>
              <p:nvPr/>
            </p:nvSpPr>
            <p:spPr>
              <a:xfrm rot="20249249">
                <a:off x="5992728" y="1608284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Rounded Rectangle 430"/>
              <p:cNvSpPr/>
              <p:nvPr/>
            </p:nvSpPr>
            <p:spPr>
              <a:xfrm rot="20345433" flipH="1">
                <a:off x="5892583" y="729020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Oval 431"/>
              <p:cNvSpPr/>
              <p:nvPr/>
            </p:nvSpPr>
            <p:spPr>
              <a:xfrm rot="6128217">
                <a:off x="5845811" y="3405957"/>
                <a:ext cx="301986" cy="423755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Oval 432"/>
              <p:cNvSpPr/>
              <p:nvPr/>
            </p:nvSpPr>
            <p:spPr>
              <a:xfrm rot="4472555">
                <a:off x="5575834" y="3412500"/>
                <a:ext cx="313720" cy="445382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" name="Oval 433"/>
              <p:cNvSpPr/>
              <p:nvPr/>
            </p:nvSpPr>
            <p:spPr>
              <a:xfrm rot="2901859">
                <a:off x="4745608" y="2402615"/>
                <a:ext cx="253191" cy="48931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Trapezoid 434"/>
              <p:cNvSpPr/>
              <p:nvPr/>
            </p:nvSpPr>
            <p:spPr>
              <a:xfrm>
                <a:off x="5121013" y="1579044"/>
                <a:ext cx="1364078" cy="2002356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Trapezoid 435"/>
              <p:cNvSpPr/>
              <p:nvPr/>
            </p:nvSpPr>
            <p:spPr>
              <a:xfrm rot="1442139">
                <a:off x="4963492" y="1606735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Rounded Rectangle 436"/>
              <p:cNvSpPr/>
              <p:nvPr/>
            </p:nvSpPr>
            <p:spPr>
              <a:xfrm rot="5400000">
                <a:off x="5562600" y="76200"/>
                <a:ext cx="381000" cy="11430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Trapezoid 437"/>
              <p:cNvSpPr/>
              <p:nvPr/>
            </p:nvSpPr>
            <p:spPr>
              <a:xfrm rot="21093752">
                <a:off x="4850935" y="1718261"/>
                <a:ext cx="1277816" cy="1818971"/>
              </a:xfrm>
              <a:prstGeom prst="trapezoid">
                <a:avLst>
                  <a:gd name="adj" fmla="val 42843"/>
                </a:avLst>
              </a:prstGeom>
              <a:solidFill>
                <a:srgbClr val="E4D61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" name="Oval 438"/>
              <p:cNvSpPr/>
              <p:nvPr/>
            </p:nvSpPr>
            <p:spPr>
              <a:xfrm>
                <a:off x="5257800" y="685800"/>
                <a:ext cx="996826" cy="111999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" name="Rounded Rectangle 439"/>
              <p:cNvSpPr/>
              <p:nvPr/>
            </p:nvSpPr>
            <p:spPr>
              <a:xfrm rot="1254567">
                <a:off x="5049603" y="669656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" name="Rounded Rectangle 440"/>
              <p:cNvSpPr/>
              <p:nvPr/>
            </p:nvSpPr>
            <p:spPr>
              <a:xfrm>
                <a:off x="5181600" y="685800"/>
                <a:ext cx="1154219" cy="194781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2" name="Trapezoid 441"/>
              <p:cNvSpPr/>
              <p:nvPr/>
            </p:nvSpPr>
            <p:spPr>
              <a:xfrm rot="21093752">
                <a:off x="5082248" y="1747654"/>
                <a:ext cx="776434" cy="1818971"/>
              </a:xfrm>
              <a:prstGeom prst="trapezoid">
                <a:avLst>
                  <a:gd name="adj" fmla="val 42843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7" name="Group 256"/>
            <p:cNvGrpSpPr/>
            <p:nvPr/>
          </p:nvGrpSpPr>
          <p:grpSpPr>
            <a:xfrm>
              <a:off x="4419600" y="3276600"/>
              <a:ext cx="1524000" cy="3200400"/>
              <a:chOff x="1239994" y="1409792"/>
              <a:chExt cx="2722455" cy="4589897"/>
            </a:xfrm>
          </p:grpSpPr>
          <p:sp>
            <p:nvSpPr>
              <p:cNvPr id="418" name="Oval 417"/>
              <p:cNvSpPr/>
              <p:nvPr/>
            </p:nvSpPr>
            <p:spPr>
              <a:xfrm rot="528476">
                <a:off x="2099622" y="4997301"/>
                <a:ext cx="762001" cy="990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Oval 418"/>
              <p:cNvSpPr/>
              <p:nvPr/>
            </p:nvSpPr>
            <p:spPr>
              <a:xfrm rot="20854625">
                <a:off x="2614534" y="5009089"/>
                <a:ext cx="762001" cy="990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Oval 419"/>
              <p:cNvSpPr/>
              <p:nvPr/>
            </p:nvSpPr>
            <p:spPr>
              <a:xfrm>
                <a:off x="1239994" y="4131474"/>
                <a:ext cx="762001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Oval 420"/>
              <p:cNvSpPr/>
              <p:nvPr/>
            </p:nvSpPr>
            <p:spPr>
              <a:xfrm>
                <a:off x="3276649" y="4131474"/>
                <a:ext cx="685800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Trapezoid 421"/>
              <p:cNvSpPr/>
              <p:nvPr/>
            </p:nvSpPr>
            <p:spPr>
              <a:xfrm>
                <a:off x="1904999" y="5314814"/>
                <a:ext cx="1600201" cy="476385"/>
              </a:xfrm>
              <a:prstGeom prst="trapezoid">
                <a:avLst>
                  <a:gd name="adj" fmla="val 35984"/>
                </a:avLst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" name="Trapezoid 422"/>
              <p:cNvSpPr/>
              <p:nvPr/>
            </p:nvSpPr>
            <p:spPr>
              <a:xfrm rot="2088477">
                <a:off x="1851679" y="2575636"/>
                <a:ext cx="914655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Trapezoid 423"/>
              <p:cNvSpPr/>
              <p:nvPr/>
            </p:nvSpPr>
            <p:spPr>
              <a:xfrm rot="19932635">
                <a:off x="2521696" y="2514749"/>
                <a:ext cx="986357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Trapezoid 424"/>
              <p:cNvSpPr/>
              <p:nvPr/>
            </p:nvSpPr>
            <p:spPr>
              <a:xfrm>
                <a:off x="1905000" y="3048000"/>
                <a:ext cx="1447800" cy="2286000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Oval 425"/>
              <p:cNvSpPr/>
              <p:nvPr/>
            </p:nvSpPr>
            <p:spPr>
              <a:xfrm>
                <a:off x="2362200" y="2743200"/>
                <a:ext cx="609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" name="Oval 426"/>
              <p:cNvSpPr/>
              <p:nvPr/>
            </p:nvSpPr>
            <p:spPr>
              <a:xfrm>
                <a:off x="2057400" y="1447800"/>
                <a:ext cx="12192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" name="Oval 427"/>
              <p:cNvSpPr/>
              <p:nvPr/>
            </p:nvSpPr>
            <p:spPr>
              <a:xfrm rot="5400000">
                <a:off x="1712055" y="1543012"/>
                <a:ext cx="1893343" cy="162690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89" name="Rectangle 388"/>
            <p:cNvSpPr/>
            <p:nvPr/>
          </p:nvSpPr>
          <p:spPr>
            <a:xfrm>
              <a:off x="4343400" y="5410200"/>
              <a:ext cx="609600" cy="152400"/>
            </a:xfrm>
            <a:prstGeom prst="rect">
              <a:avLst/>
            </a:prstGeom>
            <a:solidFill>
              <a:srgbClr val="E2D1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370"/>
            <p:cNvGrpSpPr/>
            <p:nvPr/>
          </p:nvGrpSpPr>
          <p:grpSpPr>
            <a:xfrm>
              <a:off x="6934200" y="1981200"/>
              <a:ext cx="1340984" cy="3733800"/>
              <a:chOff x="8598567" y="1981200"/>
              <a:chExt cx="1340984" cy="3733800"/>
            </a:xfrm>
          </p:grpSpPr>
          <p:sp>
            <p:nvSpPr>
              <p:cNvPr id="403" name="Cloud 402"/>
              <p:cNvSpPr/>
              <p:nvPr/>
            </p:nvSpPr>
            <p:spPr>
              <a:xfrm rot="17799699">
                <a:off x="8501989" y="2521902"/>
                <a:ext cx="621861" cy="428705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Oval 403"/>
              <p:cNvSpPr/>
              <p:nvPr/>
            </p:nvSpPr>
            <p:spPr>
              <a:xfrm>
                <a:off x="9144000" y="5486400"/>
                <a:ext cx="533400" cy="2286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Oval 404"/>
              <p:cNvSpPr/>
              <p:nvPr/>
            </p:nvSpPr>
            <p:spPr>
              <a:xfrm>
                <a:off x="8973176" y="5562600"/>
                <a:ext cx="341648" cy="14732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Trapezoid 405"/>
              <p:cNvSpPr/>
              <p:nvPr/>
            </p:nvSpPr>
            <p:spPr>
              <a:xfrm>
                <a:off x="8868157" y="3433119"/>
                <a:ext cx="936899" cy="1935892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Oval 406"/>
              <p:cNvSpPr/>
              <p:nvPr/>
            </p:nvSpPr>
            <p:spPr>
              <a:xfrm>
                <a:off x="8868157" y="1981200"/>
                <a:ext cx="936899" cy="16455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Cloud 407"/>
              <p:cNvSpPr/>
              <p:nvPr/>
            </p:nvSpPr>
            <p:spPr>
              <a:xfrm>
                <a:off x="8782984" y="1981200"/>
                <a:ext cx="1022072" cy="871151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Trapezoid 408"/>
              <p:cNvSpPr/>
              <p:nvPr/>
            </p:nvSpPr>
            <p:spPr>
              <a:xfrm>
                <a:off x="9038502" y="5369011"/>
                <a:ext cx="340691" cy="193589"/>
              </a:xfrm>
              <a:prstGeom prst="trapezoid">
                <a:avLst/>
              </a:prstGeom>
              <a:solidFill>
                <a:srgbClr val="BDB85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Trapezoid 409"/>
              <p:cNvSpPr/>
              <p:nvPr/>
            </p:nvSpPr>
            <p:spPr>
              <a:xfrm>
                <a:off x="9296400" y="5334000"/>
                <a:ext cx="340691" cy="193589"/>
              </a:xfrm>
              <a:prstGeom prst="trapezoid">
                <a:avLst/>
              </a:prstGeom>
              <a:solidFill>
                <a:srgbClr val="BDB85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Cloud 410"/>
              <p:cNvSpPr/>
              <p:nvPr/>
            </p:nvSpPr>
            <p:spPr>
              <a:xfrm rot="3800301" flipH="1">
                <a:off x="9132181" y="2657424"/>
                <a:ext cx="1015039" cy="599701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Rounded Rectangle 411"/>
              <p:cNvSpPr/>
              <p:nvPr/>
            </p:nvSpPr>
            <p:spPr>
              <a:xfrm rot="21237665">
                <a:off x="9050971" y="3588835"/>
                <a:ext cx="186056" cy="847072"/>
              </a:xfrm>
              <a:prstGeom prst="roundRect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Rounded Rectangle 412"/>
              <p:cNvSpPr/>
              <p:nvPr/>
            </p:nvSpPr>
            <p:spPr>
              <a:xfrm rot="5400000" flipH="1">
                <a:off x="9108666" y="1940334"/>
                <a:ext cx="304799" cy="1300932"/>
              </a:xfrm>
              <a:prstGeom prst="roundRect">
                <a:avLst>
                  <a:gd name="adj" fmla="val 48432"/>
                </a:avLst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Trapezoid 413"/>
              <p:cNvSpPr/>
              <p:nvPr/>
            </p:nvSpPr>
            <p:spPr>
              <a:xfrm>
                <a:off x="8889460" y="4401065"/>
                <a:ext cx="851726" cy="193589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Oval 414"/>
              <p:cNvSpPr/>
              <p:nvPr/>
            </p:nvSpPr>
            <p:spPr>
              <a:xfrm rot="5149958" flipH="1">
                <a:off x="9245499" y="4546074"/>
                <a:ext cx="451216" cy="22799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lowchart: Display 415"/>
              <p:cNvSpPr/>
              <p:nvPr/>
            </p:nvSpPr>
            <p:spPr>
              <a:xfrm rot="5087346" flipH="1">
                <a:off x="8877863" y="4041057"/>
                <a:ext cx="1106917" cy="272489"/>
              </a:xfrm>
              <a:prstGeom prst="flowChartDisplay">
                <a:avLst/>
              </a:prstGeom>
              <a:solidFill>
                <a:srgbClr val="BDB85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Flowchart: Delay 416"/>
              <p:cNvSpPr/>
              <p:nvPr/>
            </p:nvSpPr>
            <p:spPr>
              <a:xfrm rot="5165064" flipH="1">
                <a:off x="9140357" y="3534643"/>
                <a:ext cx="408328" cy="374029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371"/>
            <p:cNvGrpSpPr/>
            <p:nvPr/>
          </p:nvGrpSpPr>
          <p:grpSpPr>
            <a:xfrm>
              <a:off x="3124200" y="3124200"/>
              <a:ext cx="1298263" cy="2880360"/>
              <a:chOff x="228600" y="1066800"/>
              <a:chExt cx="1298263" cy="2499360"/>
            </a:xfrm>
          </p:grpSpPr>
          <p:sp>
            <p:nvSpPr>
              <p:cNvPr id="392" name="Oval 5"/>
              <p:cNvSpPr/>
              <p:nvPr/>
            </p:nvSpPr>
            <p:spPr>
              <a:xfrm rot="7016247">
                <a:off x="1237949" y="2313682"/>
                <a:ext cx="232274" cy="34555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Oval 6"/>
              <p:cNvSpPr/>
              <p:nvPr/>
            </p:nvSpPr>
            <p:spPr>
              <a:xfrm rot="4630237">
                <a:off x="285240" y="2381343"/>
                <a:ext cx="232274" cy="34555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Flowchart: Manual Operation 10"/>
              <p:cNvSpPr/>
              <p:nvPr/>
            </p:nvSpPr>
            <p:spPr>
              <a:xfrm rot="9172197" flipH="1">
                <a:off x="1015114" y="1903461"/>
                <a:ext cx="342101" cy="642206"/>
              </a:xfrm>
              <a:prstGeom prst="flowChartManualOperation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lowchart: Manual Operation 9"/>
              <p:cNvSpPr/>
              <p:nvPr/>
            </p:nvSpPr>
            <p:spPr>
              <a:xfrm rot="12427803">
                <a:off x="428456" y="1936515"/>
                <a:ext cx="342101" cy="642206"/>
              </a:xfrm>
              <a:prstGeom prst="flowChartManualOperation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Oval 2"/>
              <p:cNvSpPr/>
              <p:nvPr/>
            </p:nvSpPr>
            <p:spPr>
              <a:xfrm rot="4630237">
                <a:off x="535842" y="3239843"/>
                <a:ext cx="255313" cy="397322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Oval 3"/>
              <p:cNvSpPr/>
              <p:nvPr/>
            </p:nvSpPr>
            <p:spPr>
              <a:xfrm rot="4630237">
                <a:off x="912153" y="3218137"/>
                <a:ext cx="255313" cy="397322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Flowchart: Manual Operation 7"/>
              <p:cNvSpPr/>
              <p:nvPr/>
            </p:nvSpPr>
            <p:spPr>
              <a:xfrm rot="10800000">
                <a:off x="533398" y="1996977"/>
                <a:ext cx="762001" cy="1048746"/>
              </a:xfrm>
              <a:prstGeom prst="flowChartManualOperation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lowchart: Manual Operation 12"/>
              <p:cNvSpPr/>
              <p:nvPr/>
            </p:nvSpPr>
            <p:spPr>
              <a:xfrm rot="10800000">
                <a:off x="406923" y="2842740"/>
                <a:ext cx="992092" cy="507458"/>
              </a:xfrm>
              <a:prstGeom prst="flowChartManualOperation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Oval 11"/>
              <p:cNvSpPr/>
              <p:nvPr/>
            </p:nvSpPr>
            <p:spPr>
              <a:xfrm>
                <a:off x="577974" y="1151214"/>
                <a:ext cx="649991" cy="91342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Flowchart: Delay 4"/>
              <p:cNvSpPr/>
              <p:nvPr/>
            </p:nvSpPr>
            <p:spPr>
              <a:xfrm rot="16200000">
                <a:off x="507167" y="1093033"/>
                <a:ext cx="838200" cy="785734"/>
              </a:xfrm>
              <a:prstGeom prst="flowChartDelay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lowchart: Manual Operation 8"/>
              <p:cNvSpPr/>
              <p:nvPr/>
            </p:nvSpPr>
            <p:spPr>
              <a:xfrm rot="10800000">
                <a:off x="457198" y="2788170"/>
                <a:ext cx="906905" cy="119922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7" name="TextBox 526"/>
          <p:cNvSpPr txBox="1"/>
          <p:nvPr/>
        </p:nvSpPr>
        <p:spPr>
          <a:xfrm>
            <a:off x="304800" y="1524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New Testament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304800" y="466773"/>
            <a:ext cx="2438400" cy="4679887"/>
            <a:chOff x="304800" y="466773"/>
            <a:chExt cx="2438400" cy="4679887"/>
          </a:xfrm>
        </p:grpSpPr>
        <p:sp>
          <p:nvSpPr>
            <p:cNvPr id="3" name="Cloud 2"/>
            <p:cNvSpPr/>
            <p:nvPr/>
          </p:nvSpPr>
          <p:spPr>
            <a:xfrm rot="1518698" flipH="1">
              <a:off x="696996" y="641895"/>
              <a:ext cx="1036027" cy="1814534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20659987">
              <a:off x="1643959" y="617191"/>
              <a:ext cx="801666" cy="1823031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2243016" y="3074956"/>
              <a:ext cx="500184" cy="6892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304800" y="2936552"/>
              <a:ext cx="500184" cy="764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225333">
              <a:off x="1231250" y="4469525"/>
              <a:ext cx="392724" cy="6771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0622370">
              <a:off x="1676400" y="4504465"/>
              <a:ext cx="441568" cy="6009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96156">
              <a:off x="472312" y="2060908"/>
              <a:ext cx="828604" cy="1425120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41752">
              <a:off x="596736" y="1887584"/>
              <a:ext cx="823712" cy="1289946"/>
            </a:xfrm>
            <a:prstGeom prst="trapezoid">
              <a:avLst/>
            </a:prstGeom>
            <a:solidFill>
              <a:srgbClr val="F4DA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9870960">
              <a:off x="1838378" y="2064868"/>
              <a:ext cx="778308" cy="1425120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20036208">
              <a:off x="1686346" y="1909261"/>
              <a:ext cx="823712" cy="1289946"/>
            </a:xfrm>
            <a:prstGeom prst="trapezoid">
              <a:avLst/>
            </a:prstGeom>
            <a:solidFill>
              <a:srgbClr val="F4DA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992554" y="1946398"/>
              <a:ext cx="1187938" cy="285901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321568" y="1720685"/>
              <a:ext cx="491984" cy="6018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21335299">
              <a:off x="1640514" y="1893719"/>
              <a:ext cx="573620" cy="2693877"/>
            </a:xfrm>
            <a:prstGeom prst="trapezoid">
              <a:avLst/>
            </a:prstGeom>
            <a:solidFill>
              <a:srgbClr val="F4DA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353417">
              <a:off x="978550" y="1870292"/>
              <a:ext cx="573620" cy="2736017"/>
            </a:xfrm>
            <a:prstGeom prst="trapezoid">
              <a:avLst/>
            </a:prstGeom>
            <a:solidFill>
              <a:srgbClr val="F4DA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990600" y="533400"/>
              <a:ext cx="1189892" cy="15245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474350" y="2246140"/>
              <a:ext cx="312616" cy="150474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455960" y="3356998"/>
              <a:ext cx="312616" cy="150474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Cloud 2"/>
            <p:cNvSpPr/>
            <p:nvPr/>
          </p:nvSpPr>
          <p:spPr>
            <a:xfrm rot="15742615" flipH="1">
              <a:off x="1175578" y="95093"/>
              <a:ext cx="698768" cy="1442128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7832791">
              <a:off x="742237" y="902367"/>
              <a:ext cx="459771" cy="236128"/>
            </a:xfrm>
            <a:prstGeom prst="ellipse">
              <a:avLst/>
            </a:prstGeom>
            <a:solidFill>
              <a:srgbClr val="927B40"/>
            </a:solidFill>
            <a:ln>
              <a:solidFill>
                <a:srgbClr val="927B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914400" y="54864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James (apostle)</a:t>
            </a:r>
            <a:endParaRPr lang="en-US" dirty="0"/>
          </a:p>
        </p:txBody>
      </p:sp>
      <p:grpSp>
        <p:nvGrpSpPr>
          <p:cNvPr id="105" name="Group 104"/>
          <p:cNvGrpSpPr/>
          <p:nvPr/>
        </p:nvGrpSpPr>
        <p:grpSpPr>
          <a:xfrm>
            <a:off x="3429000" y="762000"/>
            <a:ext cx="1742304" cy="4553465"/>
            <a:chOff x="3200399" y="228600"/>
            <a:chExt cx="2548824" cy="5462666"/>
          </a:xfrm>
        </p:grpSpPr>
        <p:grpSp>
          <p:nvGrpSpPr>
            <p:cNvPr id="45" name="Group 47"/>
            <p:cNvGrpSpPr/>
            <p:nvPr/>
          </p:nvGrpSpPr>
          <p:grpSpPr>
            <a:xfrm>
              <a:off x="4373404" y="5022623"/>
              <a:ext cx="569609" cy="668643"/>
              <a:chOff x="6106804" y="4039302"/>
              <a:chExt cx="666047" cy="774146"/>
            </a:xfrm>
          </p:grpSpPr>
          <p:sp>
            <p:nvSpPr>
              <p:cNvPr id="99" name="Oval 98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7"/>
            <p:cNvGrpSpPr/>
            <p:nvPr/>
          </p:nvGrpSpPr>
          <p:grpSpPr>
            <a:xfrm rot="2613352">
              <a:off x="3936594" y="4916461"/>
              <a:ext cx="569609" cy="668643"/>
              <a:chOff x="6106804" y="4039302"/>
              <a:chExt cx="666047" cy="774146"/>
            </a:xfrm>
          </p:grpSpPr>
          <p:sp>
            <p:nvSpPr>
              <p:cNvPr id="96" name="Oval 95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Rounded Rectangle 46"/>
            <p:cNvSpPr/>
            <p:nvPr/>
          </p:nvSpPr>
          <p:spPr>
            <a:xfrm>
              <a:off x="3721734" y="689307"/>
              <a:ext cx="1629173" cy="1184675"/>
            </a:xfrm>
            <a:prstGeom prst="roundRect">
              <a:avLst>
                <a:gd name="adj" fmla="val 31968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>
              <a:off x="5257800" y="3048000"/>
              <a:ext cx="491423" cy="7293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>
              <a:off x="3200399" y="3124201"/>
              <a:ext cx="457201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20102191">
              <a:off x="4780762" y="1703283"/>
              <a:ext cx="847170" cy="182713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rapezoid 89"/>
            <p:cNvSpPr/>
            <p:nvPr/>
          </p:nvSpPr>
          <p:spPr>
            <a:xfrm rot="1327004">
              <a:off x="3395827" y="1676536"/>
              <a:ext cx="847170" cy="182713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rapezoid 90"/>
            <p:cNvSpPr/>
            <p:nvPr/>
          </p:nvSpPr>
          <p:spPr>
            <a:xfrm>
              <a:off x="3591401" y="1739713"/>
              <a:ext cx="1824674" cy="3554024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Isosceles Triangle 91"/>
            <p:cNvSpPr/>
            <p:nvPr/>
          </p:nvSpPr>
          <p:spPr>
            <a:xfrm rot="10800000">
              <a:off x="4243070" y="1739713"/>
              <a:ext cx="521335" cy="65815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3"/>
            <p:cNvSpPr/>
            <p:nvPr/>
          </p:nvSpPr>
          <p:spPr>
            <a:xfrm rot="366654" flipH="1">
              <a:off x="3645606" y="1696691"/>
              <a:ext cx="604430" cy="3413709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21233346">
              <a:off x="4747840" y="1682627"/>
              <a:ext cx="604430" cy="3427064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5" name="Oval 84"/>
            <p:cNvSpPr/>
            <p:nvPr/>
          </p:nvSpPr>
          <p:spPr>
            <a:xfrm rot="662489">
              <a:off x="3722856" y="1826272"/>
              <a:ext cx="325835" cy="144849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20760750">
              <a:off x="4912984" y="1867240"/>
              <a:ext cx="325835" cy="146863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>
              <a:off x="3917235" y="228600"/>
              <a:ext cx="1173005" cy="17111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 Diagonal Corner Rectangle 50"/>
            <p:cNvSpPr/>
            <p:nvPr/>
          </p:nvSpPr>
          <p:spPr>
            <a:xfrm rot="17471203">
              <a:off x="3264704" y="890404"/>
              <a:ext cx="1306704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 Diagonal Corner Rectangle 51"/>
            <p:cNvSpPr/>
            <p:nvPr/>
          </p:nvSpPr>
          <p:spPr>
            <a:xfrm rot="15759005" flipV="1">
              <a:off x="4495200" y="880545"/>
              <a:ext cx="1306221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 Diagonal Corner Rectangle 52"/>
            <p:cNvSpPr/>
            <p:nvPr/>
          </p:nvSpPr>
          <p:spPr>
            <a:xfrm rot="21077723">
              <a:off x="4142751" y="417340"/>
              <a:ext cx="782003" cy="460707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lowchart: Delay 53"/>
            <p:cNvSpPr/>
            <p:nvPr/>
          </p:nvSpPr>
          <p:spPr>
            <a:xfrm rot="16200000">
              <a:off x="4371459" y="-225624"/>
              <a:ext cx="394892" cy="1303339"/>
            </a:xfrm>
            <a:prstGeom prst="flowChartDelay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3657600" y="3429000"/>
              <a:ext cx="1676400" cy="2286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Wave 102"/>
            <p:cNvSpPr/>
            <p:nvPr/>
          </p:nvSpPr>
          <p:spPr>
            <a:xfrm rot="15210751">
              <a:off x="4724729" y="3843514"/>
              <a:ext cx="762000" cy="253453"/>
            </a:xfrm>
            <a:prstGeom prst="wav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Wave 103"/>
            <p:cNvSpPr/>
            <p:nvPr/>
          </p:nvSpPr>
          <p:spPr>
            <a:xfrm rot="16200000">
              <a:off x="4572330" y="3843513"/>
              <a:ext cx="762000" cy="253453"/>
            </a:xfrm>
            <a:prstGeom prst="wav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ed Rectangle 101"/>
            <p:cNvSpPr/>
            <p:nvPr/>
          </p:nvSpPr>
          <p:spPr>
            <a:xfrm>
              <a:off x="4876800" y="3429000"/>
              <a:ext cx="304800" cy="2286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3429000" y="56388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Andrew</a:t>
            </a:r>
            <a:endParaRPr lang="en-US" dirty="0"/>
          </a:p>
        </p:txBody>
      </p:sp>
      <p:grpSp>
        <p:nvGrpSpPr>
          <p:cNvPr id="196" name="Group 195"/>
          <p:cNvGrpSpPr/>
          <p:nvPr/>
        </p:nvGrpSpPr>
        <p:grpSpPr>
          <a:xfrm>
            <a:off x="5530228" y="533400"/>
            <a:ext cx="2625231" cy="4854146"/>
            <a:chOff x="5530228" y="533400"/>
            <a:chExt cx="2913593" cy="5825482"/>
          </a:xfrm>
        </p:grpSpPr>
        <p:sp>
          <p:nvSpPr>
            <p:cNvPr id="195" name="Oval 194"/>
            <p:cNvSpPr/>
            <p:nvPr/>
          </p:nvSpPr>
          <p:spPr>
            <a:xfrm rot="3646842">
              <a:off x="6888472" y="5751381"/>
              <a:ext cx="721837" cy="493165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6922285">
              <a:off x="6341129" y="5747781"/>
              <a:ext cx="721837" cy="493165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Cloud 131"/>
            <p:cNvSpPr/>
            <p:nvPr/>
          </p:nvSpPr>
          <p:spPr>
            <a:xfrm rot="21304292">
              <a:off x="7077564" y="635545"/>
              <a:ext cx="851179" cy="16002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Cloud 130"/>
            <p:cNvSpPr/>
            <p:nvPr/>
          </p:nvSpPr>
          <p:spPr>
            <a:xfrm>
              <a:off x="5943600" y="609600"/>
              <a:ext cx="838200" cy="16002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 rot="3770880">
              <a:off x="7070836" y="5264272"/>
              <a:ext cx="808545" cy="4585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2706969">
              <a:off x="7764685" y="3688349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6922285">
              <a:off x="5426729" y="3690382"/>
              <a:ext cx="721837" cy="4931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Flowchart: Manual Operation 113"/>
            <p:cNvSpPr/>
            <p:nvPr/>
          </p:nvSpPr>
          <p:spPr>
            <a:xfrm rot="9035457">
              <a:off x="7363195" y="2440633"/>
              <a:ext cx="748064" cy="1633234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lowchart: Manual Operation 114"/>
            <p:cNvSpPr/>
            <p:nvPr/>
          </p:nvSpPr>
          <p:spPr>
            <a:xfrm rot="12441478">
              <a:off x="5826095" y="2441228"/>
              <a:ext cx="748064" cy="166045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Flowchart: Manual Operation 111"/>
            <p:cNvSpPr/>
            <p:nvPr/>
          </p:nvSpPr>
          <p:spPr>
            <a:xfrm rot="10800000">
              <a:off x="6054729" y="2438400"/>
              <a:ext cx="1815561" cy="35052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Hexagon 121"/>
            <p:cNvSpPr/>
            <p:nvPr/>
          </p:nvSpPr>
          <p:spPr>
            <a:xfrm>
              <a:off x="6753026" y="775761"/>
              <a:ext cx="418976" cy="363541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ed Rectangle 126"/>
            <p:cNvSpPr/>
            <p:nvPr/>
          </p:nvSpPr>
          <p:spPr>
            <a:xfrm>
              <a:off x="6215264" y="4267201"/>
              <a:ext cx="1522203" cy="304800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6553200" y="1752600"/>
              <a:ext cx="770700" cy="14024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>
              <a:off x="6194392" y="533400"/>
              <a:ext cx="1536244" cy="23024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Cloud 129"/>
            <p:cNvSpPr/>
            <p:nvPr/>
          </p:nvSpPr>
          <p:spPr>
            <a:xfrm>
              <a:off x="6580996" y="2088015"/>
              <a:ext cx="762000" cy="1371601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ounded Rectangle 118"/>
            <p:cNvSpPr/>
            <p:nvPr/>
          </p:nvSpPr>
          <p:spPr>
            <a:xfrm>
              <a:off x="6054733" y="775761"/>
              <a:ext cx="1815561" cy="363541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>
              <a:off x="6750136" y="2270911"/>
              <a:ext cx="437067" cy="306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Wave 133"/>
            <p:cNvSpPr/>
            <p:nvPr/>
          </p:nvSpPr>
          <p:spPr>
            <a:xfrm rot="16200000">
              <a:off x="6705600" y="4952999"/>
              <a:ext cx="1219200" cy="304800"/>
            </a:xfrm>
            <a:prstGeom prst="wave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Wave 134"/>
            <p:cNvSpPr/>
            <p:nvPr/>
          </p:nvSpPr>
          <p:spPr>
            <a:xfrm rot="15242885">
              <a:off x="6768063" y="4889830"/>
              <a:ext cx="1322876" cy="414678"/>
            </a:xfrm>
            <a:prstGeom prst="wave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ounded Rectangle 135"/>
            <p:cNvSpPr/>
            <p:nvPr/>
          </p:nvSpPr>
          <p:spPr>
            <a:xfrm>
              <a:off x="7086600" y="4191000"/>
              <a:ext cx="414136" cy="381000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5" name="Group 164"/>
            <p:cNvGrpSpPr/>
            <p:nvPr/>
          </p:nvGrpSpPr>
          <p:grpSpPr>
            <a:xfrm>
              <a:off x="6005384" y="776416"/>
              <a:ext cx="1828800" cy="372763"/>
              <a:chOff x="4343400" y="5863281"/>
              <a:chExt cx="2286000" cy="844379"/>
            </a:xfrm>
          </p:grpSpPr>
          <p:grpSp>
            <p:nvGrpSpPr>
              <p:cNvPr id="164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152" name="Quad Arrow Callout 151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Quad Arrow Callout 152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Quad Arrow Callout 153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Quad Arrow Callout 154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9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156" name="Isosceles Triangle 155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Isosceles Triangle 156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Isosceles Triangle 157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0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161" name="Isosceles Triangle 160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Isosceles Triangle 161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Isosceles Triangle 162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6" name="Group 165"/>
            <p:cNvGrpSpPr/>
            <p:nvPr/>
          </p:nvGrpSpPr>
          <p:grpSpPr>
            <a:xfrm rot="1889829">
              <a:off x="5530228" y="3667624"/>
              <a:ext cx="726889" cy="372763"/>
              <a:chOff x="4343400" y="5863281"/>
              <a:chExt cx="2286000" cy="844379"/>
            </a:xfrm>
          </p:grpSpPr>
          <p:grpSp>
            <p:nvGrpSpPr>
              <p:cNvPr id="167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172" name="Quad Arrow Callout 171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Quad Arrow Callout 172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Quad Arrow Callout 173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Quad Arrow Callout 174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6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177" name="Isosceles Triangle 176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Isosceles Triangle 177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Isosceles Triangle 178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8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169" name="Isosceles Triangle 168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Isosceles Triangle 169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Isosceles Triangle 170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0" name="Group 179"/>
            <p:cNvGrpSpPr/>
            <p:nvPr/>
          </p:nvGrpSpPr>
          <p:grpSpPr>
            <a:xfrm rot="19648799">
              <a:off x="7716932" y="3633804"/>
              <a:ext cx="726889" cy="372763"/>
              <a:chOff x="4343400" y="5863281"/>
              <a:chExt cx="2286000" cy="844379"/>
            </a:xfrm>
          </p:grpSpPr>
          <p:grpSp>
            <p:nvGrpSpPr>
              <p:cNvPr id="181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186" name="Quad Arrow Callout 185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Quad Arrow Callout 186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Quad Arrow Callout 187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Quad Arrow Callout 188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0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191" name="Isosceles Triangle 190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Isosceles Triangle 191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Isosceles Triangle 192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2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183" name="Isosceles Triangle 182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Isosceles Triangle 183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Isosceles Triangle 184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97" name="TextBox 196"/>
          <p:cNvSpPr txBox="1"/>
          <p:nvPr/>
        </p:nvSpPr>
        <p:spPr>
          <a:xfrm>
            <a:off x="5867400" y="56388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mtClean="0"/>
              <a:t>Philip</a:t>
            </a:r>
            <a:endParaRPr lang="en-US" dirty="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" name="Group 165"/>
          <p:cNvGrpSpPr/>
          <p:nvPr/>
        </p:nvGrpSpPr>
        <p:grpSpPr>
          <a:xfrm>
            <a:off x="228600" y="228600"/>
            <a:ext cx="8915400" cy="5600700"/>
            <a:chOff x="228600" y="228600"/>
            <a:chExt cx="8915400" cy="5600700"/>
          </a:xfrm>
        </p:grpSpPr>
        <p:grpSp>
          <p:nvGrpSpPr>
            <p:cNvPr id="2" name="Group 111"/>
            <p:cNvGrpSpPr/>
            <p:nvPr/>
          </p:nvGrpSpPr>
          <p:grpSpPr>
            <a:xfrm>
              <a:off x="228600" y="533400"/>
              <a:ext cx="2268971" cy="5295900"/>
              <a:chOff x="304800" y="457200"/>
              <a:chExt cx="2268971" cy="5295900"/>
            </a:xfrm>
          </p:grpSpPr>
          <p:sp>
            <p:nvSpPr>
              <p:cNvPr id="81" name="Oval 2"/>
              <p:cNvSpPr/>
              <p:nvPr/>
            </p:nvSpPr>
            <p:spPr>
              <a:xfrm rot="12296205" flipH="1">
                <a:off x="1557394" y="5364457"/>
                <a:ext cx="476614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82" name="Oval 3"/>
              <p:cNvSpPr/>
              <p:nvPr/>
            </p:nvSpPr>
            <p:spPr>
              <a:xfrm rot="20660369" flipH="1">
                <a:off x="1110093" y="5335602"/>
                <a:ext cx="437957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83" name="Flowchart: Manual Operation 4"/>
              <p:cNvSpPr/>
              <p:nvPr/>
            </p:nvSpPr>
            <p:spPr>
              <a:xfrm rot="10800000">
                <a:off x="1541130" y="4114800"/>
                <a:ext cx="457200" cy="1371600"/>
              </a:xfrm>
              <a:prstGeom prst="flowChartManualOperation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Flowchart: Manual Operation 5"/>
              <p:cNvSpPr/>
              <p:nvPr/>
            </p:nvSpPr>
            <p:spPr>
              <a:xfrm rot="10800000">
                <a:off x="1083930" y="4114800"/>
                <a:ext cx="516270" cy="1371600"/>
              </a:xfrm>
              <a:prstGeom prst="flowChartManualOperation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6"/>
              <p:cNvSpPr/>
              <p:nvPr/>
            </p:nvSpPr>
            <p:spPr>
              <a:xfrm>
                <a:off x="474330" y="38100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86" name="Oval 7"/>
              <p:cNvSpPr/>
              <p:nvPr/>
            </p:nvSpPr>
            <p:spPr>
              <a:xfrm>
                <a:off x="2150730" y="37338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87" name="Flowchart: Manual Operation 8"/>
              <p:cNvSpPr/>
              <p:nvPr/>
            </p:nvSpPr>
            <p:spPr>
              <a:xfrm rot="12304159">
                <a:off x="782018" y="2645925"/>
                <a:ext cx="548201" cy="1295400"/>
              </a:xfrm>
              <a:prstGeom prst="flowChartManualOperation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lowchart: Manual Operation 9"/>
              <p:cNvSpPr/>
              <p:nvPr/>
            </p:nvSpPr>
            <p:spPr>
              <a:xfrm rot="9407679">
                <a:off x="1757037" y="2646402"/>
                <a:ext cx="548201" cy="1295400"/>
              </a:xfrm>
              <a:prstGeom prst="flowChartManualOperation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Flowchart: Manual Operation 10"/>
              <p:cNvSpPr/>
              <p:nvPr/>
            </p:nvSpPr>
            <p:spPr>
              <a:xfrm rot="10800000">
                <a:off x="1007730" y="2667000"/>
                <a:ext cx="1066800" cy="2133600"/>
              </a:xfrm>
              <a:prstGeom prst="flowChartManualOperation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Isosceles Triangle 11"/>
              <p:cNvSpPr/>
              <p:nvPr/>
            </p:nvSpPr>
            <p:spPr>
              <a:xfrm rot="10800000">
                <a:off x="1312530" y="27432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Cross 12"/>
              <p:cNvSpPr/>
              <p:nvPr/>
            </p:nvSpPr>
            <p:spPr>
              <a:xfrm rot="2093903">
                <a:off x="1706408" y="3448049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Pentagon 13"/>
              <p:cNvSpPr/>
              <p:nvPr/>
            </p:nvSpPr>
            <p:spPr>
              <a:xfrm rot="7482643">
                <a:off x="1017113" y="4321400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93" name="Rectangle 14"/>
              <p:cNvSpPr/>
              <p:nvPr/>
            </p:nvSpPr>
            <p:spPr>
              <a:xfrm>
                <a:off x="1083931" y="3810000"/>
                <a:ext cx="973469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94" name="Pentagon 15"/>
              <p:cNvSpPr/>
              <p:nvPr/>
            </p:nvSpPr>
            <p:spPr>
              <a:xfrm rot="16200000">
                <a:off x="-1983118" y="3067050"/>
                <a:ext cx="5295900" cy="76200"/>
              </a:xfrm>
              <a:prstGeom prst="homePlate">
                <a:avLst>
                  <a:gd name="adj" fmla="val 9091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16"/>
              <p:cNvSpPr/>
              <p:nvPr/>
            </p:nvSpPr>
            <p:spPr>
              <a:xfrm>
                <a:off x="626730" y="3810000"/>
                <a:ext cx="181303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96" name="Oval 17"/>
              <p:cNvSpPr/>
              <p:nvPr/>
            </p:nvSpPr>
            <p:spPr>
              <a:xfrm>
                <a:off x="1083930" y="1524000"/>
                <a:ext cx="914400" cy="1371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Moon 20"/>
              <p:cNvSpPr/>
              <p:nvPr/>
            </p:nvSpPr>
            <p:spPr>
              <a:xfrm rot="10238857">
                <a:off x="1769730" y="1676400"/>
                <a:ext cx="457200" cy="9144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lowchart: Delay 21"/>
              <p:cNvSpPr/>
              <p:nvPr/>
            </p:nvSpPr>
            <p:spPr>
              <a:xfrm rot="16200000">
                <a:off x="1247281" y="1092948"/>
                <a:ext cx="470344" cy="1174197"/>
              </a:xfrm>
              <a:prstGeom prst="flowChartDelay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Moon 22"/>
              <p:cNvSpPr/>
              <p:nvPr/>
            </p:nvSpPr>
            <p:spPr>
              <a:xfrm rot="10649429" flipH="1">
                <a:off x="798930" y="1762171"/>
                <a:ext cx="457200" cy="9144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Rectangle 23"/>
              <p:cNvSpPr/>
              <p:nvPr/>
            </p:nvSpPr>
            <p:spPr>
              <a:xfrm>
                <a:off x="855330" y="16764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03" name="Flowchart: Decision 24"/>
              <p:cNvSpPr/>
              <p:nvPr/>
            </p:nvSpPr>
            <p:spPr>
              <a:xfrm rot="18232967">
                <a:off x="11495" y="977249"/>
                <a:ext cx="833999" cy="247389"/>
              </a:xfrm>
              <a:prstGeom prst="flowChartDecis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" name="Group 103"/>
              <p:cNvGrpSpPr/>
              <p:nvPr/>
            </p:nvGrpSpPr>
            <p:grpSpPr>
              <a:xfrm>
                <a:off x="838200" y="1676400"/>
                <a:ext cx="1286164" cy="304800"/>
                <a:chOff x="457200" y="1600200"/>
                <a:chExt cx="8229600" cy="1752600"/>
              </a:xfrm>
              <a:noFill/>
            </p:grpSpPr>
            <p:sp>
              <p:nvSpPr>
                <p:cNvPr id="105" name="Plaque 104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Plaque 105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Plaque 106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Plaque 107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Plaque 108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Plaque 109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Plaque 110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" name="Group 116"/>
            <p:cNvGrpSpPr/>
            <p:nvPr/>
          </p:nvGrpSpPr>
          <p:grpSpPr>
            <a:xfrm>
              <a:off x="2590800" y="1219200"/>
              <a:ext cx="2116571" cy="4361885"/>
              <a:chOff x="2590800" y="1219200"/>
              <a:chExt cx="2116571" cy="4361885"/>
            </a:xfrm>
          </p:grpSpPr>
          <p:sp>
            <p:nvSpPr>
              <p:cNvPr id="57" name="Oval 56"/>
              <p:cNvSpPr/>
              <p:nvPr/>
            </p:nvSpPr>
            <p:spPr>
              <a:xfrm rot="12296205" flipH="1">
                <a:off x="3636854" y="5200085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58" name="Oval 57"/>
              <p:cNvSpPr/>
              <p:nvPr/>
            </p:nvSpPr>
            <p:spPr>
              <a:xfrm rot="20660369" flipH="1">
                <a:off x="3241922" y="5170320"/>
                <a:ext cx="533400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59" name="Flowchart: Manual Operation 58"/>
              <p:cNvSpPr/>
              <p:nvPr/>
            </p:nvSpPr>
            <p:spPr>
              <a:xfrm rot="10800000">
                <a:off x="3674730" y="3962400"/>
                <a:ext cx="457200" cy="1371600"/>
              </a:xfrm>
              <a:prstGeom prst="flowChartManualOperation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Manual Operation 59"/>
              <p:cNvSpPr/>
              <p:nvPr/>
            </p:nvSpPr>
            <p:spPr>
              <a:xfrm rot="10800000">
                <a:off x="3217530" y="3962400"/>
                <a:ext cx="592470" cy="1371600"/>
              </a:xfrm>
              <a:prstGeom prst="flowChartManualOperation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2590800" y="36576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4284330" y="35814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63" name="Flowchart: Manual Operation 62"/>
              <p:cNvSpPr/>
              <p:nvPr/>
            </p:nvSpPr>
            <p:spPr>
              <a:xfrm rot="12653049">
                <a:off x="2904501" y="2396130"/>
                <a:ext cx="548201" cy="1482240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lowchart: Manual Operation 63"/>
              <p:cNvSpPr/>
              <p:nvPr/>
            </p:nvSpPr>
            <p:spPr>
              <a:xfrm rot="9116100">
                <a:off x="3927171" y="2441695"/>
                <a:ext cx="548201" cy="1427048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lowchart: Manual Operation 64"/>
              <p:cNvSpPr/>
              <p:nvPr/>
            </p:nvSpPr>
            <p:spPr>
              <a:xfrm rot="10800000">
                <a:off x="3141330" y="2438400"/>
                <a:ext cx="1066800" cy="2209800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Isosceles Triangle 65"/>
              <p:cNvSpPr/>
              <p:nvPr/>
            </p:nvSpPr>
            <p:spPr>
              <a:xfrm rot="10800000">
                <a:off x="3429000" y="25146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oup 112"/>
              <p:cNvGrpSpPr/>
              <p:nvPr/>
            </p:nvGrpSpPr>
            <p:grpSpPr>
              <a:xfrm rot="17772307">
                <a:off x="3397060" y="3146415"/>
                <a:ext cx="766600" cy="1425073"/>
                <a:chOff x="3551491" y="3295649"/>
                <a:chExt cx="766600" cy="1425073"/>
              </a:xfrm>
            </p:grpSpPr>
            <p:sp>
              <p:nvSpPr>
                <p:cNvPr id="67" name="Cross 66"/>
                <p:cNvSpPr/>
                <p:nvPr/>
              </p:nvSpPr>
              <p:spPr>
                <a:xfrm rot="2093903">
                  <a:off x="3840008" y="32956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Pentagon 67"/>
                <p:cNvSpPr/>
                <p:nvPr/>
              </p:nvSpPr>
              <p:spPr>
                <a:xfrm rot="7482643">
                  <a:off x="3150713" y="41690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69" name="Rectangle 68"/>
              <p:cNvSpPr/>
              <p:nvPr/>
            </p:nvSpPr>
            <p:spPr>
              <a:xfrm>
                <a:off x="3217532" y="3657600"/>
                <a:ext cx="929596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72" name="Oval 71"/>
              <p:cNvSpPr/>
              <p:nvPr/>
            </p:nvSpPr>
            <p:spPr>
              <a:xfrm>
                <a:off x="3217530" y="1295400"/>
                <a:ext cx="9144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Cloud 73"/>
              <p:cNvSpPr/>
              <p:nvPr/>
            </p:nvSpPr>
            <p:spPr>
              <a:xfrm rot="17650418">
                <a:off x="2802975" y="1508002"/>
                <a:ext cx="762000" cy="457200"/>
              </a:xfrm>
              <a:prstGeom prst="clou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Cloud 74"/>
              <p:cNvSpPr/>
              <p:nvPr/>
            </p:nvSpPr>
            <p:spPr>
              <a:xfrm rot="4179572">
                <a:off x="3699580" y="1503503"/>
                <a:ext cx="762000" cy="457200"/>
              </a:xfrm>
              <a:prstGeom prst="clou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971800" y="1524000"/>
                <a:ext cx="1295400" cy="228600"/>
              </a:xfrm>
              <a:prstGeom prst="rect">
                <a:avLst/>
              </a:prstGeom>
              <a:solidFill>
                <a:srgbClr val="E7D6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77" name="Cloud 76"/>
              <p:cNvSpPr/>
              <p:nvPr/>
            </p:nvSpPr>
            <p:spPr>
              <a:xfrm>
                <a:off x="3276600" y="1219200"/>
                <a:ext cx="762000" cy="457200"/>
              </a:xfrm>
              <a:prstGeom prst="clou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" name="Group 115"/>
              <p:cNvGrpSpPr/>
              <p:nvPr/>
            </p:nvGrpSpPr>
            <p:grpSpPr>
              <a:xfrm>
                <a:off x="2895600" y="1524000"/>
                <a:ext cx="228600" cy="381000"/>
                <a:chOff x="2286000" y="381000"/>
                <a:chExt cx="457200" cy="762000"/>
              </a:xfrm>
            </p:grpSpPr>
            <p:sp>
              <p:nvSpPr>
                <p:cNvPr id="115" name="Trapezoid 114"/>
                <p:cNvSpPr/>
                <p:nvPr/>
              </p:nvSpPr>
              <p:spPr>
                <a:xfrm>
                  <a:off x="2286000" y="685800"/>
                  <a:ext cx="457200" cy="4572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Oval 113"/>
                <p:cNvSpPr/>
                <p:nvPr/>
              </p:nvSpPr>
              <p:spPr>
                <a:xfrm>
                  <a:off x="2286000" y="381000"/>
                  <a:ext cx="457200" cy="3810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" name="Group 118"/>
            <p:cNvGrpSpPr/>
            <p:nvPr/>
          </p:nvGrpSpPr>
          <p:grpSpPr>
            <a:xfrm>
              <a:off x="4953000" y="1219200"/>
              <a:ext cx="1947041" cy="4346582"/>
              <a:chOff x="4953000" y="1219200"/>
              <a:chExt cx="1947041" cy="4346582"/>
            </a:xfrm>
          </p:grpSpPr>
          <p:sp>
            <p:nvSpPr>
              <p:cNvPr id="34" name="Oval 33"/>
              <p:cNvSpPr/>
              <p:nvPr/>
            </p:nvSpPr>
            <p:spPr>
              <a:xfrm rot="12296205" flipH="1">
                <a:off x="6002438" y="5184782"/>
                <a:ext cx="460803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5" name="Oval 34"/>
              <p:cNvSpPr/>
              <p:nvPr/>
            </p:nvSpPr>
            <p:spPr>
              <a:xfrm rot="20660369" flipH="1">
                <a:off x="5529312" y="5180425"/>
                <a:ext cx="458526" cy="3810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6" name="Flowchart: Manual Operation 35"/>
              <p:cNvSpPr/>
              <p:nvPr/>
            </p:nvSpPr>
            <p:spPr>
              <a:xfrm rot="10800000">
                <a:off x="5960730" y="3964256"/>
                <a:ext cx="457200" cy="1371600"/>
              </a:xfrm>
              <a:prstGeom prst="flowChartManualOperation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lowchart: Manual Operation 36"/>
              <p:cNvSpPr/>
              <p:nvPr/>
            </p:nvSpPr>
            <p:spPr>
              <a:xfrm rot="10800000">
                <a:off x="5503530" y="3964256"/>
                <a:ext cx="516270" cy="1371600"/>
              </a:xfrm>
              <a:prstGeom prst="flowChartManualOperation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4953000" y="36576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6477000" y="3581400"/>
                <a:ext cx="423041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0" name="Flowchart: Manual Operation 39"/>
              <p:cNvSpPr/>
              <p:nvPr/>
            </p:nvSpPr>
            <p:spPr>
              <a:xfrm rot="12304159">
                <a:off x="5218626" y="2489743"/>
                <a:ext cx="548201" cy="1375677"/>
              </a:xfrm>
              <a:prstGeom prst="flowChartManualOperation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lowchart: Manual Operation 40"/>
              <p:cNvSpPr/>
              <p:nvPr/>
            </p:nvSpPr>
            <p:spPr>
              <a:xfrm rot="9407679">
                <a:off x="6132462" y="2411228"/>
                <a:ext cx="548201" cy="1457957"/>
              </a:xfrm>
              <a:prstGeom prst="flowChartManualOperation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Flowchart: Manual Operation 41"/>
              <p:cNvSpPr/>
              <p:nvPr/>
            </p:nvSpPr>
            <p:spPr>
              <a:xfrm rot="10800000">
                <a:off x="5427330" y="2438400"/>
                <a:ext cx="1066800" cy="2211656"/>
              </a:xfrm>
              <a:prstGeom prst="flowChartManualOperation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Isosceles Triangle 42"/>
              <p:cNvSpPr/>
              <p:nvPr/>
            </p:nvSpPr>
            <p:spPr>
              <a:xfrm rot="10800000">
                <a:off x="5715000" y="2514600"/>
                <a:ext cx="533400" cy="5334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Cross 43"/>
              <p:cNvSpPr/>
              <p:nvPr/>
            </p:nvSpPr>
            <p:spPr>
              <a:xfrm rot="2093903">
                <a:off x="6126008" y="3297505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Pentagon 44"/>
              <p:cNvSpPr/>
              <p:nvPr/>
            </p:nvSpPr>
            <p:spPr>
              <a:xfrm rot="7482643">
                <a:off x="5436713" y="4170856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5486400" y="3659456"/>
                <a:ext cx="973469" cy="304800"/>
              </a:xfrm>
              <a:prstGeom prst="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5503530" y="1373456"/>
                <a:ext cx="914400" cy="1371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Flowchart: Punched Tape 52"/>
              <p:cNvSpPr/>
              <p:nvPr/>
            </p:nvSpPr>
            <p:spPr>
              <a:xfrm rot="4517940">
                <a:off x="5961114" y="1851283"/>
                <a:ext cx="914400" cy="488708"/>
              </a:xfrm>
              <a:prstGeom prst="flowChartPunchedTap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lowchart: Punched Tape 53"/>
              <p:cNvSpPr/>
              <p:nvPr/>
            </p:nvSpPr>
            <p:spPr>
              <a:xfrm rot="17207325" flipH="1">
                <a:off x="4996245" y="1941987"/>
                <a:ext cx="914400" cy="519510"/>
              </a:xfrm>
              <a:prstGeom prst="flowChartPunchedTap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5410200" y="1219200"/>
                <a:ext cx="1066800" cy="6096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>
                <a:off x="5410200" y="1602056"/>
                <a:ext cx="1066800" cy="228600"/>
              </a:xfrm>
              <a:prstGeom prst="round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136"/>
            <p:cNvGrpSpPr/>
            <p:nvPr/>
          </p:nvGrpSpPr>
          <p:grpSpPr>
            <a:xfrm>
              <a:off x="6875029" y="228600"/>
              <a:ext cx="2268971" cy="5295900"/>
              <a:chOff x="6875029" y="228600"/>
              <a:chExt cx="2268971" cy="5295900"/>
            </a:xfrm>
          </p:grpSpPr>
          <p:grpSp>
            <p:nvGrpSpPr>
              <p:cNvPr id="27" name="Group 75"/>
              <p:cNvGrpSpPr/>
              <p:nvPr/>
            </p:nvGrpSpPr>
            <p:grpSpPr>
              <a:xfrm>
                <a:off x="6875029" y="228600"/>
                <a:ext cx="2268971" cy="5295900"/>
                <a:chOff x="7086600" y="228600"/>
                <a:chExt cx="2268971" cy="5295900"/>
              </a:xfrm>
            </p:grpSpPr>
            <p:sp>
              <p:nvSpPr>
                <p:cNvPr id="7" name="Cloud 6"/>
                <p:cNvSpPr/>
                <p:nvPr/>
              </p:nvSpPr>
              <p:spPr>
                <a:xfrm rot="368239">
                  <a:off x="7558016" y="2131618"/>
                  <a:ext cx="1420971" cy="607651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Oval 7"/>
                <p:cNvSpPr/>
                <p:nvPr/>
              </p:nvSpPr>
              <p:spPr>
                <a:xfrm rot="12296205" flipH="1">
                  <a:off x="8302185" y="5123886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9" name="Oval 8"/>
                <p:cNvSpPr/>
                <p:nvPr/>
              </p:nvSpPr>
              <p:spPr>
                <a:xfrm rot="20660369" flipH="1">
                  <a:off x="7789530" y="5105400"/>
                  <a:ext cx="533400" cy="381000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0" name="Flowchart: Manual Operation 9"/>
                <p:cNvSpPr/>
                <p:nvPr/>
              </p:nvSpPr>
              <p:spPr>
                <a:xfrm rot="10800000">
                  <a:off x="8322930" y="3886200"/>
                  <a:ext cx="457200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Flowchart: Manual Operation 10"/>
                <p:cNvSpPr/>
                <p:nvPr/>
              </p:nvSpPr>
              <p:spPr>
                <a:xfrm rot="10800000">
                  <a:off x="7865729" y="3886200"/>
                  <a:ext cx="575441" cy="1371600"/>
                </a:xfrm>
                <a:prstGeom prst="flowChartManualOperation">
                  <a:avLst/>
                </a:prstGeom>
                <a:solidFill>
                  <a:srgbClr val="CC99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Oval 11"/>
                <p:cNvSpPr/>
                <p:nvPr/>
              </p:nvSpPr>
              <p:spPr>
                <a:xfrm>
                  <a:off x="7256130" y="35814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3" name="Oval 12"/>
                <p:cNvSpPr/>
                <p:nvPr/>
              </p:nvSpPr>
              <p:spPr>
                <a:xfrm>
                  <a:off x="8932530" y="3505200"/>
                  <a:ext cx="423041" cy="3810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14" name="Flowchart: Manual Operation 13"/>
                <p:cNvSpPr/>
                <p:nvPr/>
              </p:nvSpPr>
              <p:spPr>
                <a:xfrm rot="12304159">
                  <a:off x="7504749" y="2493524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Flowchart: Manual Operation 14"/>
                <p:cNvSpPr/>
                <p:nvPr/>
              </p:nvSpPr>
              <p:spPr>
                <a:xfrm rot="9066092">
                  <a:off x="8606340" y="2489403"/>
                  <a:ext cx="548201" cy="12954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Flowchart: Manual Operation 15"/>
                <p:cNvSpPr/>
                <p:nvPr/>
              </p:nvSpPr>
              <p:spPr>
                <a:xfrm rot="10800000">
                  <a:off x="7789530" y="2590800"/>
                  <a:ext cx="1066800" cy="1981200"/>
                </a:xfrm>
                <a:prstGeom prst="flowChartManualOperation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Isosceles Triangle 16"/>
                <p:cNvSpPr/>
                <p:nvPr/>
              </p:nvSpPr>
              <p:spPr>
                <a:xfrm rot="10800000">
                  <a:off x="8094330" y="2514600"/>
                  <a:ext cx="533400" cy="533400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Pentagon 17"/>
                <p:cNvSpPr/>
                <p:nvPr/>
              </p:nvSpPr>
              <p:spPr>
                <a:xfrm rot="16200000">
                  <a:off x="4798682" y="2838450"/>
                  <a:ext cx="5295900" cy="76200"/>
                </a:xfrm>
                <a:prstGeom prst="homePlate">
                  <a:avLst>
                    <a:gd name="adj" fmla="val 9091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>
                  <a:off x="7408530" y="3581400"/>
                  <a:ext cx="181303" cy="304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20" name="Flowchart: Decision 19"/>
                <p:cNvSpPr/>
                <p:nvPr/>
              </p:nvSpPr>
              <p:spPr>
                <a:xfrm rot="18232967">
                  <a:off x="6793295" y="748649"/>
                  <a:ext cx="833999" cy="247389"/>
                </a:xfrm>
                <a:prstGeom prst="flowChartDecision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Rectangle 20"/>
                <p:cNvSpPr/>
                <p:nvPr/>
              </p:nvSpPr>
              <p:spPr>
                <a:xfrm rot="3829260">
                  <a:off x="7307739" y="3230569"/>
                  <a:ext cx="2003032" cy="381558"/>
                </a:xfrm>
                <a:prstGeom prst="rect">
                  <a:avLst/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Cross 21"/>
                <p:cNvSpPr/>
                <p:nvPr/>
              </p:nvSpPr>
              <p:spPr>
                <a:xfrm rot="2093903">
                  <a:off x="8488208" y="3219449"/>
                  <a:ext cx="478083" cy="461669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Pentagon 22"/>
                <p:cNvSpPr/>
                <p:nvPr/>
              </p:nvSpPr>
              <p:spPr>
                <a:xfrm rot="7482643">
                  <a:off x="7798913" y="4092800"/>
                  <a:ext cx="952500" cy="1509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24" name="Rectangle 23"/>
                <p:cNvSpPr/>
                <p:nvPr/>
              </p:nvSpPr>
              <p:spPr>
                <a:xfrm>
                  <a:off x="7865731" y="3581400"/>
                  <a:ext cx="1066800" cy="304800"/>
                </a:xfrm>
                <a:prstGeom prst="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28" name="Oval 27"/>
                <p:cNvSpPr/>
                <p:nvPr/>
              </p:nvSpPr>
              <p:spPr>
                <a:xfrm>
                  <a:off x="7865730" y="1219200"/>
                  <a:ext cx="914400" cy="14478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Cloud 28"/>
                <p:cNvSpPr/>
                <p:nvPr/>
              </p:nvSpPr>
              <p:spPr>
                <a:xfrm rot="6999720">
                  <a:off x="7251567" y="1658973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Cloud 29"/>
                <p:cNvSpPr/>
                <p:nvPr/>
              </p:nvSpPr>
              <p:spPr>
                <a:xfrm rot="4583596">
                  <a:off x="8124435" y="1636178"/>
                  <a:ext cx="1277129" cy="474875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Rounded Rectangle 30"/>
                <p:cNvSpPr/>
                <p:nvPr/>
              </p:nvSpPr>
              <p:spPr>
                <a:xfrm>
                  <a:off x="7772400" y="1447800"/>
                  <a:ext cx="1143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ECF2A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Cloud 31"/>
                <p:cNvSpPr/>
                <p:nvPr/>
              </p:nvSpPr>
              <p:spPr>
                <a:xfrm>
                  <a:off x="7924800" y="1143000"/>
                  <a:ext cx="914400" cy="533400"/>
                </a:xfrm>
                <a:prstGeom prst="cloud">
                  <a:avLst/>
                </a:prstGeom>
                <a:solidFill>
                  <a:srgbClr val="7B52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" name="Group 121"/>
              <p:cNvGrpSpPr/>
              <p:nvPr/>
            </p:nvGrpSpPr>
            <p:grpSpPr>
              <a:xfrm>
                <a:off x="8305800" y="4267200"/>
                <a:ext cx="152400" cy="381000"/>
                <a:chOff x="7696200" y="5791200"/>
                <a:chExt cx="228600" cy="381000"/>
              </a:xfrm>
            </p:grpSpPr>
            <p:sp>
              <p:nvSpPr>
                <p:cNvPr id="121" name="Trapezoid 120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Oval 119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122"/>
              <p:cNvGrpSpPr/>
              <p:nvPr/>
            </p:nvGrpSpPr>
            <p:grpSpPr>
              <a:xfrm>
                <a:off x="8458200" y="4191000"/>
                <a:ext cx="152400" cy="381000"/>
                <a:chOff x="7696200" y="5791200"/>
                <a:chExt cx="228600" cy="381000"/>
              </a:xfrm>
            </p:grpSpPr>
            <p:sp>
              <p:nvSpPr>
                <p:cNvPr id="124" name="Trapezoid 123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" name="Group 125"/>
              <p:cNvGrpSpPr/>
              <p:nvPr/>
            </p:nvGrpSpPr>
            <p:grpSpPr>
              <a:xfrm rot="20208952">
                <a:off x="8595152" y="4133846"/>
                <a:ext cx="167099" cy="342908"/>
                <a:chOff x="7696200" y="5791200"/>
                <a:chExt cx="228600" cy="381000"/>
              </a:xfrm>
            </p:grpSpPr>
            <p:sp>
              <p:nvSpPr>
                <p:cNvPr id="127" name="Trapezoid 126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Oval 127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9" name="Group 128"/>
            <p:cNvGrpSpPr/>
            <p:nvPr/>
          </p:nvGrpSpPr>
          <p:grpSpPr>
            <a:xfrm>
              <a:off x="5410200" y="1600200"/>
              <a:ext cx="1066800" cy="228600"/>
              <a:chOff x="1143000" y="2590800"/>
              <a:chExt cx="4814341" cy="1375348"/>
            </a:xfrm>
            <a:solidFill>
              <a:schemeClr val="tx1"/>
            </a:solidFill>
          </p:grpSpPr>
          <p:sp>
            <p:nvSpPr>
              <p:cNvPr id="130" name="Cross 129"/>
              <p:cNvSpPr/>
              <p:nvPr/>
            </p:nvSpPr>
            <p:spPr>
              <a:xfrm>
                <a:off x="1143000" y="2895600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Cross 130"/>
              <p:cNvSpPr/>
              <p:nvPr/>
            </p:nvSpPr>
            <p:spPr>
              <a:xfrm>
                <a:off x="1794407" y="2590800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Cross 131"/>
              <p:cNvSpPr/>
              <p:nvPr/>
            </p:nvSpPr>
            <p:spPr>
              <a:xfrm>
                <a:off x="2438400" y="2971800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Cross 132"/>
              <p:cNvSpPr/>
              <p:nvPr/>
            </p:nvSpPr>
            <p:spPr>
              <a:xfrm>
                <a:off x="3082977" y="2614534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Cross 133"/>
              <p:cNvSpPr/>
              <p:nvPr/>
            </p:nvSpPr>
            <p:spPr>
              <a:xfrm>
                <a:off x="3738797" y="2975548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Cross 134"/>
              <p:cNvSpPr/>
              <p:nvPr/>
            </p:nvSpPr>
            <p:spPr>
              <a:xfrm>
                <a:off x="4383374" y="2613285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Cross 135"/>
              <p:cNvSpPr/>
              <p:nvPr/>
            </p:nvSpPr>
            <p:spPr>
              <a:xfrm>
                <a:off x="5042941" y="2973049"/>
                <a:ext cx="914400" cy="990600"/>
              </a:xfrm>
              <a:prstGeom prst="plus">
                <a:avLst>
                  <a:gd name="adj" fmla="val 38115"/>
                </a:avLst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6" name="Group 11"/>
            <p:cNvGrpSpPr/>
            <p:nvPr/>
          </p:nvGrpSpPr>
          <p:grpSpPr>
            <a:xfrm rot="1344951">
              <a:off x="3872918" y="3082674"/>
              <a:ext cx="838200" cy="1295400"/>
              <a:chOff x="2209800" y="5562600"/>
              <a:chExt cx="1676400" cy="2514600"/>
            </a:xfrm>
          </p:grpSpPr>
          <p:sp>
            <p:nvSpPr>
              <p:cNvPr id="117" name="Hexagon 116"/>
              <p:cNvSpPr/>
              <p:nvPr/>
            </p:nvSpPr>
            <p:spPr>
              <a:xfrm>
                <a:off x="2209800" y="5562600"/>
                <a:ext cx="1676400" cy="2514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Hexagon 118"/>
              <p:cNvSpPr/>
              <p:nvPr/>
            </p:nvSpPr>
            <p:spPr>
              <a:xfrm>
                <a:off x="2438400" y="5867400"/>
                <a:ext cx="1270000" cy="1905000"/>
              </a:xfrm>
              <a:prstGeom prst="hexagon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Hexagon 121"/>
              <p:cNvSpPr/>
              <p:nvPr/>
            </p:nvSpPr>
            <p:spPr>
              <a:xfrm>
                <a:off x="2611582" y="6137564"/>
                <a:ext cx="914400" cy="1371600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3" name="Group 178"/>
              <p:cNvGrpSpPr/>
              <p:nvPr/>
            </p:nvGrpSpPr>
            <p:grpSpPr>
              <a:xfrm>
                <a:off x="2627416" y="5583382"/>
                <a:ext cx="838200" cy="279400"/>
                <a:chOff x="2895600" y="4648200"/>
                <a:chExt cx="1600200" cy="533400"/>
              </a:xfrm>
            </p:grpSpPr>
            <p:sp>
              <p:nvSpPr>
                <p:cNvPr id="143" name="Quad Arrow 142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Quad Arrow 143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Quad Arrow 144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Diamond 145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Diamond 146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" name="Group 179"/>
              <p:cNvGrpSpPr/>
              <p:nvPr/>
            </p:nvGrpSpPr>
            <p:grpSpPr>
              <a:xfrm>
                <a:off x="2590800" y="7772400"/>
                <a:ext cx="838200" cy="279400"/>
                <a:chOff x="2895600" y="4648200"/>
                <a:chExt cx="1600200" cy="533400"/>
              </a:xfrm>
            </p:grpSpPr>
            <p:sp>
              <p:nvSpPr>
                <p:cNvPr id="138" name="Quad Arrow 137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Quad Arrow 138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Quad Arrow 139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Diamond 140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Diamond 141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9" name="Donut 128"/>
              <p:cNvSpPr/>
              <p:nvPr/>
            </p:nvSpPr>
            <p:spPr>
              <a:xfrm>
                <a:off x="2704605" y="6479969"/>
                <a:ext cx="685800" cy="666750"/>
              </a:xfrm>
              <a:prstGeom prst="donut">
                <a:avLst>
                  <a:gd name="adj" fmla="val 11523"/>
                </a:avLst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Quad Arrow 136"/>
              <p:cNvSpPr/>
              <p:nvPr/>
            </p:nvSpPr>
            <p:spPr>
              <a:xfrm>
                <a:off x="2782784" y="6540335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" name="Group 11"/>
            <p:cNvGrpSpPr/>
            <p:nvPr/>
          </p:nvGrpSpPr>
          <p:grpSpPr>
            <a:xfrm rot="1344951">
              <a:off x="6082718" y="3006475"/>
              <a:ext cx="838200" cy="1295400"/>
              <a:chOff x="2209800" y="5562600"/>
              <a:chExt cx="1676400" cy="2514600"/>
            </a:xfrm>
          </p:grpSpPr>
          <p:sp>
            <p:nvSpPr>
              <p:cNvPr id="149" name="Hexagon 148"/>
              <p:cNvSpPr/>
              <p:nvPr/>
            </p:nvSpPr>
            <p:spPr>
              <a:xfrm>
                <a:off x="2209800" y="5562600"/>
                <a:ext cx="1676400" cy="2514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Hexagon 149"/>
              <p:cNvSpPr/>
              <p:nvPr/>
            </p:nvSpPr>
            <p:spPr>
              <a:xfrm>
                <a:off x="2438400" y="5867400"/>
                <a:ext cx="1270000" cy="1905000"/>
              </a:xfrm>
              <a:prstGeom prst="hexagon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Hexagon 150"/>
              <p:cNvSpPr/>
              <p:nvPr/>
            </p:nvSpPr>
            <p:spPr>
              <a:xfrm>
                <a:off x="2611582" y="6137564"/>
                <a:ext cx="914400" cy="1371600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2" name="Group 178"/>
              <p:cNvGrpSpPr/>
              <p:nvPr/>
            </p:nvGrpSpPr>
            <p:grpSpPr>
              <a:xfrm>
                <a:off x="2627416" y="5583382"/>
                <a:ext cx="838200" cy="279400"/>
                <a:chOff x="2895600" y="4648200"/>
                <a:chExt cx="1600200" cy="533400"/>
              </a:xfrm>
            </p:grpSpPr>
            <p:sp>
              <p:nvSpPr>
                <p:cNvPr id="161" name="Quad Arrow 160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Quad Arrow 161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Quad Arrow 162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Diamond 163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Diamond 164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3" name="Group 179"/>
              <p:cNvGrpSpPr/>
              <p:nvPr/>
            </p:nvGrpSpPr>
            <p:grpSpPr>
              <a:xfrm>
                <a:off x="2590800" y="7772400"/>
                <a:ext cx="838200" cy="279400"/>
                <a:chOff x="2895600" y="4648200"/>
                <a:chExt cx="1600200" cy="533400"/>
              </a:xfrm>
            </p:grpSpPr>
            <p:sp>
              <p:nvSpPr>
                <p:cNvPr id="156" name="Quad Arrow 155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Quad Arrow 156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Quad Arrow 157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Diamond 158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Diamond 159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4" name="Donut 153"/>
              <p:cNvSpPr/>
              <p:nvPr/>
            </p:nvSpPr>
            <p:spPr>
              <a:xfrm>
                <a:off x="2704605" y="6479969"/>
                <a:ext cx="685800" cy="666750"/>
              </a:xfrm>
              <a:prstGeom prst="donut">
                <a:avLst>
                  <a:gd name="adj" fmla="val 11523"/>
                </a:avLst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5" name="Quad Arrow 154"/>
              <p:cNvSpPr/>
              <p:nvPr/>
            </p:nvSpPr>
            <p:spPr>
              <a:xfrm>
                <a:off x="2782784" y="6540335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4"/>
          <p:cNvGrpSpPr/>
          <p:nvPr/>
        </p:nvGrpSpPr>
        <p:grpSpPr>
          <a:xfrm>
            <a:off x="609600" y="533400"/>
            <a:ext cx="2176913" cy="4997949"/>
            <a:chOff x="1600200" y="539757"/>
            <a:chExt cx="2176913" cy="4997949"/>
          </a:xfrm>
        </p:grpSpPr>
        <p:grpSp>
          <p:nvGrpSpPr>
            <p:cNvPr id="3" name="Group 38"/>
            <p:cNvGrpSpPr/>
            <p:nvPr/>
          </p:nvGrpSpPr>
          <p:grpSpPr>
            <a:xfrm rot="18845142" flipH="1">
              <a:off x="2771106" y="4996690"/>
              <a:ext cx="407415" cy="674617"/>
              <a:chOff x="1676400" y="2133600"/>
              <a:chExt cx="1447800" cy="2088845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Moon 4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Moon 41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34"/>
            <p:cNvGrpSpPr/>
            <p:nvPr/>
          </p:nvGrpSpPr>
          <p:grpSpPr>
            <a:xfrm rot="2754858">
              <a:off x="2229848" y="4888941"/>
              <a:ext cx="558464" cy="737718"/>
              <a:chOff x="1676400" y="2133600"/>
              <a:chExt cx="1447800" cy="2088845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Moon 36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Moon 3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>
              <a:off x="3352800" y="3429000"/>
              <a:ext cx="424313" cy="7184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1600200" y="3276601"/>
              <a:ext cx="4572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9932635">
              <a:off x="2670431" y="1762123"/>
              <a:ext cx="767801" cy="2204159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88477">
              <a:off x="2095126" y="1674099"/>
              <a:ext cx="657532" cy="2204159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2131760" y="4185680"/>
              <a:ext cx="1245631" cy="1072119"/>
            </a:xfrm>
            <a:prstGeom prst="trapezoid">
              <a:avLst>
                <a:gd name="adj" fmla="val 12215"/>
              </a:avLst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2191721" y="2157336"/>
              <a:ext cx="1127000" cy="2253719"/>
            </a:xfrm>
            <a:prstGeom prst="trapezoid">
              <a:avLst>
                <a:gd name="adj" fmla="val 25343"/>
              </a:avLst>
            </a:prstGeom>
            <a:solidFill>
              <a:srgbClr val="EACA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0800000">
              <a:off x="2471650" y="2405610"/>
              <a:ext cx="500150" cy="71859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2057400" y="2438400"/>
              <a:ext cx="867097" cy="2545219"/>
            </a:xfrm>
            <a:prstGeom prst="trapezoid">
              <a:avLst>
                <a:gd name="adj" fmla="val 44628"/>
              </a:avLst>
            </a:prstGeom>
            <a:solidFill>
              <a:srgbClr val="AE924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2153416" y="680933"/>
              <a:ext cx="1213980" cy="1844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153416" y="1328004"/>
              <a:ext cx="1272938" cy="239468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42"/>
            <p:cNvGrpSpPr/>
            <p:nvPr/>
          </p:nvGrpSpPr>
          <p:grpSpPr>
            <a:xfrm>
              <a:off x="1835181" y="539757"/>
              <a:ext cx="1901490" cy="1189154"/>
              <a:chOff x="5207746" y="501424"/>
              <a:chExt cx="1365913" cy="756791"/>
            </a:xfrm>
          </p:grpSpPr>
          <p:sp>
            <p:nvSpPr>
              <p:cNvPr id="27" name="Moon 26"/>
              <p:cNvSpPr/>
              <p:nvPr/>
            </p:nvSpPr>
            <p:spPr>
              <a:xfrm rot="4154328">
                <a:off x="5343502" y="698892"/>
                <a:ext cx="340787" cy="612299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Moon 27"/>
              <p:cNvSpPr/>
              <p:nvPr/>
            </p:nvSpPr>
            <p:spPr>
              <a:xfrm rot="8137030">
                <a:off x="5442337" y="550775"/>
                <a:ext cx="502055" cy="574852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Moon 28"/>
              <p:cNvSpPr/>
              <p:nvPr/>
            </p:nvSpPr>
            <p:spPr>
              <a:xfrm rot="3582768">
                <a:off x="5680564" y="467827"/>
                <a:ext cx="554415" cy="621609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Moon 29"/>
              <p:cNvSpPr/>
              <p:nvPr/>
            </p:nvSpPr>
            <p:spPr>
              <a:xfrm rot="6344481">
                <a:off x="5396085" y="585004"/>
                <a:ext cx="389971" cy="582594"/>
              </a:xfrm>
              <a:prstGeom prst="moon">
                <a:avLst>
                  <a:gd name="adj" fmla="val 2855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Moon 30"/>
              <p:cNvSpPr/>
              <p:nvPr/>
            </p:nvSpPr>
            <p:spPr>
              <a:xfrm rot="4464348">
                <a:off x="5906901" y="549266"/>
                <a:ext cx="323182" cy="806470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Moon 31"/>
              <p:cNvSpPr/>
              <p:nvPr/>
            </p:nvSpPr>
            <p:spPr>
              <a:xfrm rot="7279113">
                <a:off x="6034746" y="719302"/>
                <a:ext cx="323182" cy="754644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5486400" y="685800"/>
                <a:ext cx="685800" cy="3048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" name="Trapezoid 33"/>
            <p:cNvSpPr/>
            <p:nvPr/>
          </p:nvSpPr>
          <p:spPr>
            <a:xfrm>
              <a:off x="2590800" y="2438400"/>
              <a:ext cx="867097" cy="2545219"/>
            </a:xfrm>
            <a:prstGeom prst="trapezoid">
              <a:avLst>
                <a:gd name="adj" fmla="val 46356"/>
              </a:avLst>
            </a:prstGeom>
            <a:solidFill>
              <a:srgbClr val="AE924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42"/>
            <p:cNvGrpSpPr/>
            <p:nvPr/>
          </p:nvGrpSpPr>
          <p:grpSpPr>
            <a:xfrm>
              <a:off x="2209800" y="3657600"/>
              <a:ext cx="1142999" cy="533400"/>
              <a:chOff x="6172200" y="4565754"/>
              <a:chExt cx="3923675" cy="920646"/>
            </a:xfrm>
          </p:grpSpPr>
          <p:grpSp>
            <p:nvGrpSpPr>
              <p:cNvPr id="17" name="Group 303"/>
              <p:cNvGrpSpPr/>
              <p:nvPr/>
            </p:nvGrpSpPr>
            <p:grpSpPr>
              <a:xfrm>
                <a:off x="6172200" y="4572000"/>
                <a:ext cx="1295400" cy="914400"/>
                <a:chOff x="6172200" y="4572000"/>
                <a:chExt cx="1295400" cy="914400"/>
              </a:xfrm>
            </p:grpSpPr>
            <p:sp>
              <p:nvSpPr>
                <p:cNvPr id="53" name="Quad Arrow Callout 52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Diamond 53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" name="Group 304"/>
              <p:cNvGrpSpPr/>
              <p:nvPr/>
            </p:nvGrpSpPr>
            <p:grpSpPr>
              <a:xfrm>
                <a:off x="7510072" y="4567003"/>
                <a:ext cx="1295400" cy="914400"/>
                <a:chOff x="6172200" y="4572000"/>
                <a:chExt cx="1295400" cy="914400"/>
              </a:xfrm>
            </p:grpSpPr>
            <p:sp>
              <p:nvSpPr>
                <p:cNvPr id="51" name="Quad Arrow Callout 50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Diamond 51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307"/>
              <p:cNvGrpSpPr/>
              <p:nvPr/>
            </p:nvGrpSpPr>
            <p:grpSpPr>
              <a:xfrm>
                <a:off x="8800475" y="4565754"/>
                <a:ext cx="1295400" cy="914400"/>
                <a:chOff x="6172200" y="4572000"/>
                <a:chExt cx="1295400" cy="914400"/>
              </a:xfrm>
            </p:grpSpPr>
            <p:sp>
              <p:nvSpPr>
                <p:cNvPr id="49" name="Quad Arrow Callout 48"/>
                <p:cNvSpPr/>
                <p:nvPr/>
              </p:nvSpPr>
              <p:spPr>
                <a:xfrm>
                  <a:off x="6172200" y="4572000"/>
                  <a:ext cx="1295400" cy="914400"/>
                </a:xfrm>
                <a:prstGeom prst="quadArrowCallout">
                  <a:avLst>
                    <a:gd name="adj1" fmla="val 18515"/>
                    <a:gd name="adj2" fmla="val 5400"/>
                    <a:gd name="adj3" fmla="val 18515"/>
                    <a:gd name="adj4" fmla="val 82932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Diamond 49"/>
                <p:cNvSpPr/>
                <p:nvPr/>
              </p:nvSpPr>
              <p:spPr>
                <a:xfrm>
                  <a:off x="6649448" y="4823181"/>
                  <a:ext cx="279402" cy="412863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7" name="Oval 46"/>
              <p:cNvSpPr/>
              <p:nvPr/>
            </p:nvSpPr>
            <p:spPr>
              <a:xfrm>
                <a:off x="7367583" y="4914441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8749176" y="4916939"/>
                <a:ext cx="206418" cy="230755"/>
              </a:xfrm>
              <a:prstGeom prst="ellipse">
                <a:avLst/>
              </a:prstGeom>
              <a:solidFill>
                <a:srgbClr val="EFE2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6" name="TextBox 55"/>
          <p:cNvSpPr txBox="1"/>
          <p:nvPr/>
        </p:nvSpPr>
        <p:spPr>
          <a:xfrm>
            <a:off x="1143000" y="6096000"/>
            <a:ext cx="1981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James</a:t>
            </a:r>
            <a:endParaRPr lang="en-US" dirty="0"/>
          </a:p>
        </p:txBody>
      </p:sp>
      <p:grpSp>
        <p:nvGrpSpPr>
          <p:cNvPr id="20" name="Group 122"/>
          <p:cNvGrpSpPr/>
          <p:nvPr/>
        </p:nvGrpSpPr>
        <p:grpSpPr>
          <a:xfrm>
            <a:off x="3581400" y="762000"/>
            <a:ext cx="2895600" cy="5001991"/>
            <a:chOff x="3581400" y="762000"/>
            <a:chExt cx="2895600" cy="5001991"/>
          </a:xfrm>
        </p:grpSpPr>
        <p:sp>
          <p:nvSpPr>
            <p:cNvPr id="65" name="Oval 64"/>
            <p:cNvSpPr/>
            <p:nvPr/>
          </p:nvSpPr>
          <p:spPr>
            <a:xfrm rot="20950279">
              <a:off x="4918741" y="5246935"/>
              <a:ext cx="744528" cy="51705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20950279">
              <a:off x="4232942" y="5170735"/>
              <a:ext cx="744528" cy="51705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20950279">
              <a:off x="3581400" y="4165856"/>
              <a:ext cx="744528" cy="3489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649721" flipH="1">
              <a:off x="5732472" y="4025612"/>
              <a:ext cx="744528" cy="34896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 rot="1217087" flipH="1">
              <a:off x="3947441" y="2631268"/>
              <a:ext cx="725928" cy="1719824"/>
            </a:xfrm>
            <a:prstGeom prst="trapezoid">
              <a:avLst/>
            </a:prstGeom>
            <a:solidFill>
              <a:srgbClr val="FFCF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20382913">
              <a:off x="5381833" y="2622457"/>
              <a:ext cx="666873" cy="1659668"/>
            </a:xfrm>
            <a:prstGeom prst="trapezoid">
              <a:avLst/>
            </a:prstGeom>
            <a:solidFill>
              <a:srgbClr val="FFCF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>
              <a:off x="4228813" y="2553336"/>
              <a:ext cx="1613307" cy="2867184"/>
            </a:xfrm>
            <a:prstGeom prst="trapezoid">
              <a:avLst/>
            </a:prstGeom>
            <a:solidFill>
              <a:srgbClr val="FFCF4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4706911" y="2482122"/>
              <a:ext cx="614597" cy="7460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4347148" y="870422"/>
              <a:ext cx="1289154" cy="210364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Chord 65"/>
            <p:cNvSpPr/>
            <p:nvPr/>
          </p:nvSpPr>
          <p:spPr>
            <a:xfrm rot="7621963">
              <a:off x="4261793" y="723681"/>
              <a:ext cx="1495574" cy="1572211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Cloud 67"/>
            <p:cNvSpPr/>
            <p:nvPr/>
          </p:nvSpPr>
          <p:spPr>
            <a:xfrm rot="671737">
              <a:off x="3930992" y="1197798"/>
              <a:ext cx="576116" cy="2272152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Cloud 68"/>
            <p:cNvSpPr/>
            <p:nvPr/>
          </p:nvSpPr>
          <p:spPr>
            <a:xfrm rot="20928263" flipH="1">
              <a:off x="5506244" y="1329044"/>
              <a:ext cx="673798" cy="2014545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4166898" y="1283935"/>
              <a:ext cx="1734891" cy="358436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 rot="20382913">
              <a:off x="4564314" y="2740725"/>
              <a:ext cx="666873" cy="2679779"/>
            </a:xfrm>
            <a:prstGeom prst="trapezoid">
              <a:avLst>
                <a:gd name="adj" fmla="val 38430"/>
              </a:avLst>
            </a:prstGeom>
            <a:solidFill>
              <a:srgbClr val="D07D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>
              <a:off x="4363256" y="4096004"/>
              <a:ext cx="1344421" cy="34281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77"/>
            <p:cNvGrpSpPr/>
            <p:nvPr/>
          </p:nvGrpSpPr>
          <p:grpSpPr>
            <a:xfrm>
              <a:off x="4240968" y="2763188"/>
              <a:ext cx="510914" cy="579620"/>
              <a:chOff x="6955436" y="1150495"/>
              <a:chExt cx="870679" cy="880673"/>
            </a:xfrm>
          </p:grpSpPr>
          <p:sp>
            <p:nvSpPr>
              <p:cNvPr id="77" name="Oval 76"/>
              <p:cNvSpPr/>
              <p:nvPr/>
            </p:nvSpPr>
            <p:spPr>
              <a:xfrm>
                <a:off x="6955436" y="1184224"/>
                <a:ext cx="765748" cy="846944"/>
              </a:xfrm>
              <a:prstGeom prst="ellipse">
                <a:avLst/>
              </a:prstGeom>
              <a:solidFill>
                <a:srgbClr val="D07D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7010400" y="1371600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>
                <a:off x="7190282" y="1150495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>
                <a:off x="7267731" y="1389088"/>
                <a:ext cx="558384" cy="507167"/>
              </a:xfrm>
              <a:prstGeom prst="ellipse">
                <a:avLst/>
              </a:prstGeom>
              <a:solidFill>
                <a:srgbClr val="D07D0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78"/>
            <p:cNvGrpSpPr/>
            <p:nvPr/>
          </p:nvGrpSpPr>
          <p:grpSpPr>
            <a:xfrm>
              <a:off x="4372131" y="4044846"/>
              <a:ext cx="1324131" cy="381000"/>
              <a:chOff x="4953000" y="3276600"/>
              <a:chExt cx="6172200" cy="990600"/>
            </a:xfrm>
          </p:grpSpPr>
          <p:grpSp>
            <p:nvGrpSpPr>
              <p:cNvPr id="23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96" name="Octagon 95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Diamond 96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Diamond 97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Diamond 98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92" name="Octagon 91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Diamond 92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Diamond 93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Diamond 94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88" name="Octagon 87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Diamond 88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Diamond 89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Diamond 90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84" name="Octagon 8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Diamond 8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Diamond 8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Diamond 8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5" name="Group 99"/>
            <p:cNvGrpSpPr/>
            <p:nvPr/>
          </p:nvGrpSpPr>
          <p:grpSpPr>
            <a:xfrm>
              <a:off x="4194747" y="1244184"/>
              <a:ext cx="1696387" cy="381000"/>
              <a:chOff x="4953000" y="3276600"/>
              <a:chExt cx="6172200" cy="990600"/>
            </a:xfrm>
          </p:grpSpPr>
          <p:grpSp>
            <p:nvGrpSpPr>
              <p:cNvPr id="39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17" name="Octagon 116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Diamond 117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Diamond 119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13" name="Octagon 11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Diamond 11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9" name="Octagon 10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Diamond 10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Diamond 11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Diamond 11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5" name="Octagon 10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Diamond 10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Diamond 10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Diamond 10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1" name="Cloud 120"/>
            <p:cNvSpPr/>
            <p:nvPr/>
          </p:nvSpPr>
          <p:spPr>
            <a:xfrm rot="20928263" flipH="1">
              <a:off x="4568121" y="2522802"/>
              <a:ext cx="951566" cy="83823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4749384" y="2591792"/>
              <a:ext cx="537147" cy="38625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4267200" y="6324600"/>
            <a:ext cx="2590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Jude</a:t>
            </a:r>
            <a:endParaRPr lang="en-US" dirty="0"/>
          </a:p>
        </p:txBody>
      </p:sp>
      <p:grpSp>
        <p:nvGrpSpPr>
          <p:cNvPr id="46" name="Group 124"/>
          <p:cNvGrpSpPr/>
          <p:nvPr/>
        </p:nvGrpSpPr>
        <p:grpSpPr>
          <a:xfrm>
            <a:off x="7010400" y="3429000"/>
            <a:ext cx="1219200" cy="2895600"/>
            <a:chOff x="1488120" y="1447800"/>
            <a:chExt cx="2351057" cy="5181600"/>
          </a:xfrm>
        </p:grpSpPr>
        <p:grpSp>
          <p:nvGrpSpPr>
            <p:cNvPr id="55" name="Group 66"/>
            <p:cNvGrpSpPr/>
            <p:nvPr/>
          </p:nvGrpSpPr>
          <p:grpSpPr>
            <a:xfrm>
              <a:off x="1828800" y="4724400"/>
              <a:ext cx="1243706" cy="1905000"/>
              <a:chOff x="4951236" y="3347286"/>
              <a:chExt cx="1243706" cy="1905000"/>
            </a:xfrm>
          </p:grpSpPr>
          <p:sp>
            <p:nvSpPr>
              <p:cNvPr id="150" name="Oval 149"/>
              <p:cNvSpPr/>
              <p:nvPr/>
            </p:nvSpPr>
            <p:spPr>
              <a:xfrm rot="14845884">
                <a:off x="5350496" y="4356744"/>
                <a:ext cx="633566" cy="10553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ounded Rectangle 150"/>
              <p:cNvSpPr/>
              <p:nvPr/>
            </p:nvSpPr>
            <p:spPr>
              <a:xfrm rot="300877">
                <a:off x="4951236" y="3347286"/>
                <a:ext cx="570641" cy="1905000"/>
              </a:xfrm>
              <a:prstGeom prst="roundRect">
                <a:avLst>
                  <a:gd name="adj" fmla="val 40555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 rot="5575827">
                <a:off x="5071963" y="4633357"/>
                <a:ext cx="452647" cy="6683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7" name="Group 67"/>
            <p:cNvGrpSpPr/>
            <p:nvPr/>
          </p:nvGrpSpPr>
          <p:grpSpPr>
            <a:xfrm>
              <a:off x="2362200" y="4724400"/>
              <a:ext cx="1243706" cy="1905000"/>
              <a:chOff x="4951236" y="3347286"/>
              <a:chExt cx="1243706" cy="1905000"/>
            </a:xfrm>
          </p:grpSpPr>
          <p:sp>
            <p:nvSpPr>
              <p:cNvPr id="147" name="Oval 146"/>
              <p:cNvSpPr/>
              <p:nvPr/>
            </p:nvSpPr>
            <p:spPr>
              <a:xfrm rot="14845884">
                <a:off x="5350496" y="4356744"/>
                <a:ext cx="633566" cy="10553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ounded Rectangle 147"/>
              <p:cNvSpPr/>
              <p:nvPr/>
            </p:nvSpPr>
            <p:spPr>
              <a:xfrm rot="300877">
                <a:off x="4951236" y="3347286"/>
                <a:ext cx="570641" cy="1905000"/>
              </a:xfrm>
              <a:prstGeom prst="roundRect">
                <a:avLst>
                  <a:gd name="adj" fmla="val 40555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/>
              <p:cNvSpPr/>
              <p:nvPr/>
            </p:nvSpPr>
            <p:spPr>
              <a:xfrm rot="5575827">
                <a:off x="5071963" y="4633357"/>
                <a:ext cx="452647" cy="6683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46"/>
            <p:cNvGrpSpPr/>
            <p:nvPr/>
          </p:nvGrpSpPr>
          <p:grpSpPr>
            <a:xfrm rot="1043923">
              <a:off x="1488120" y="3244982"/>
              <a:ext cx="646907" cy="2275005"/>
              <a:chOff x="4268431" y="3238599"/>
              <a:chExt cx="646907" cy="2275005"/>
            </a:xfrm>
          </p:grpSpPr>
          <p:grpSp>
            <p:nvGrpSpPr>
              <p:cNvPr id="78" name="Group 41"/>
              <p:cNvGrpSpPr/>
              <p:nvPr/>
            </p:nvGrpSpPr>
            <p:grpSpPr>
              <a:xfrm rot="20356010">
                <a:off x="4268431" y="3238599"/>
                <a:ext cx="631973" cy="2275005"/>
                <a:chOff x="1233945" y="3150804"/>
                <a:chExt cx="631973" cy="2275005"/>
              </a:xfrm>
            </p:grpSpPr>
            <p:sp>
              <p:nvSpPr>
                <p:cNvPr id="145" name="Oval 144"/>
                <p:cNvSpPr/>
                <p:nvPr/>
              </p:nvSpPr>
              <p:spPr>
                <a:xfrm rot="696377">
                  <a:off x="1233945" y="4632593"/>
                  <a:ext cx="476902" cy="79321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Rounded Rectangle 145"/>
                <p:cNvSpPr/>
                <p:nvPr/>
              </p:nvSpPr>
              <p:spPr>
                <a:xfrm rot="706314">
                  <a:off x="1408718" y="3150804"/>
                  <a:ext cx="457200" cy="1905000"/>
                </a:xfrm>
                <a:prstGeom prst="roundRect">
                  <a:avLst>
                    <a:gd name="adj" fmla="val 40555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4" name="Oval 143"/>
              <p:cNvSpPr/>
              <p:nvPr/>
            </p:nvSpPr>
            <p:spPr>
              <a:xfrm rot="21052387">
                <a:off x="4522495" y="4530272"/>
                <a:ext cx="392843" cy="7932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9" name="Rounded Rectangle 128"/>
            <p:cNvSpPr/>
            <p:nvPr/>
          </p:nvSpPr>
          <p:spPr>
            <a:xfrm>
              <a:off x="1905000" y="3276600"/>
              <a:ext cx="1371600" cy="22860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53"/>
            <p:cNvGrpSpPr/>
            <p:nvPr/>
          </p:nvGrpSpPr>
          <p:grpSpPr>
            <a:xfrm>
              <a:off x="1600200" y="4343400"/>
              <a:ext cx="1752600" cy="1667656"/>
              <a:chOff x="4495800" y="4574655"/>
              <a:chExt cx="1977698" cy="1554727"/>
            </a:xfrm>
          </p:grpSpPr>
          <p:sp>
            <p:nvSpPr>
              <p:cNvPr id="140" name="Trapezoid 139"/>
              <p:cNvSpPr/>
              <p:nvPr/>
            </p:nvSpPr>
            <p:spPr>
              <a:xfrm>
                <a:off x="4495800" y="5181600"/>
                <a:ext cx="1905000" cy="885984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Chord 140"/>
              <p:cNvSpPr/>
              <p:nvPr/>
            </p:nvSpPr>
            <p:spPr>
              <a:xfrm rot="17787929">
                <a:off x="4898232" y="4554115"/>
                <a:ext cx="1495574" cy="1654959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Chord 141"/>
              <p:cNvSpPr/>
              <p:nvPr/>
            </p:nvSpPr>
            <p:spPr>
              <a:xfrm rot="18608484">
                <a:off x="4736490" y="4495880"/>
                <a:ext cx="1254705" cy="1412256"/>
              </a:xfrm>
              <a:prstGeom prst="chord">
                <a:avLst>
                  <a:gd name="adj1" fmla="val 2700000"/>
                  <a:gd name="adj2" fmla="val 1355713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1" name="Oval 130"/>
            <p:cNvSpPr/>
            <p:nvPr/>
          </p:nvSpPr>
          <p:spPr>
            <a:xfrm>
              <a:off x="1752600" y="1447800"/>
              <a:ext cx="1447800" cy="21036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/>
            <p:cNvSpPr/>
            <p:nvPr/>
          </p:nvSpPr>
          <p:spPr>
            <a:xfrm rot="9784766">
              <a:off x="3336585" y="5781419"/>
              <a:ext cx="502592" cy="67944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 rot="5575827">
              <a:off x="3285891" y="5808160"/>
              <a:ext cx="452647" cy="6012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1828799" y="4876800"/>
              <a:ext cx="1524001" cy="2286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45"/>
            <p:cNvGrpSpPr/>
            <p:nvPr/>
          </p:nvGrpSpPr>
          <p:grpSpPr>
            <a:xfrm rot="223770" flipH="1">
              <a:off x="2511704" y="3219031"/>
              <a:ext cx="646907" cy="2275005"/>
              <a:chOff x="4268431" y="3238599"/>
              <a:chExt cx="646907" cy="2275005"/>
            </a:xfrm>
          </p:grpSpPr>
          <p:grpSp>
            <p:nvGrpSpPr>
              <p:cNvPr id="81" name="Group 41"/>
              <p:cNvGrpSpPr/>
              <p:nvPr/>
            </p:nvGrpSpPr>
            <p:grpSpPr>
              <a:xfrm rot="20356010">
                <a:off x="4268431" y="3238599"/>
                <a:ext cx="631973" cy="2275005"/>
                <a:chOff x="1233945" y="3150804"/>
                <a:chExt cx="631973" cy="2275005"/>
              </a:xfrm>
            </p:grpSpPr>
            <p:sp>
              <p:nvSpPr>
                <p:cNvPr id="138" name="Oval 137"/>
                <p:cNvSpPr/>
                <p:nvPr/>
              </p:nvSpPr>
              <p:spPr>
                <a:xfrm rot="696377">
                  <a:off x="1233945" y="4632593"/>
                  <a:ext cx="476902" cy="79321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Rounded Rectangle 138"/>
                <p:cNvSpPr/>
                <p:nvPr/>
              </p:nvSpPr>
              <p:spPr>
                <a:xfrm rot="706314">
                  <a:off x="1408718" y="3150804"/>
                  <a:ext cx="457200" cy="1905000"/>
                </a:xfrm>
                <a:prstGeom prst="roundRect">
                  <a:avLst>
                    <a:gd name="adj" fmla="val 40555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7" name="Oval 136"/>
              <p:cNvSpPr/>
              <p:nvPr/>
            </p:nvSpPr>
            <p:spPr>
              <a:xfrm rot="21052387">
                <a:off x="4522495" y="4530272"/>
                <a:ext cx="392843" cy="7932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" name="Group 152"/>
          <p:cNvGrpSpPr/>
          <p:nvPr/>
        </p:nvGrpSpPr>
        <p:grpSpPr>
          <a:xfrm>
            <a:off x="6553200" y="304800"/>
            <a:ext cx="1371600" cy="2743200"/>
            <a:chOff x="6781800" y="2376547"/>
            <a:chExt cx="1794726" cy="4116692"/>
          </a:xfrm>
        </p:grpSpPr>
        <p:grpSp>
          <p:nvGrpSpPr>
            <p:cNvPr id="83" name="Group 66"/>
            <p:cNvGrpSpPr/>
            <p:nvPr/>
          </p:nvGrpSpPr>
          <p:grpSpPr>
            <a:xfrm>
              <a:off x="7041865" y="5030504"/>
              <a:ext cx="949408" cy="1462735"/>
              <a:chOff x="4951236" y="3347286"/>
              <a:chExt cx="1243706" cy="1905000"/>
            </a:xfrm>
          </p:grpSpPr>
          <p:sp>
            <p:nvSpPr>
              <p:cNvPr id="185" name="Oval 184"/>
              <p:cNvSpPr/>
              <p:nvPr/>
            </p:nvSpPr>
            <p:spPr>
              <a:xfrm rot="14845884">
                <a:off x="5350496" y="4356744"/>
                <a:ext cx="633566" cy="10553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ounded Rectangle 185"/>
              <p:cNvSpPr/>
              <p:nvPr/>
            </p:nvSpPr>
            <p:spPr>
              <a:xfrm rot="300877">
                <a:off x="4951236" y="3347286"/>
                <a:ext cx="570641" cy="1905000"/>
              </a:xfrm>
              <a:prstGeom prst="roundRect">
                <a:avLst>
                  <a:gd name="adj" fmla="val 40555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 rot="5575827">
                <a:off x="5071963" y="4633357"/>
                <a:ext cx="452647" cy="6683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0" name="Group 67"/>
            <p:cNvGrpSpPr/>
            <p:nvPr/>
          </p:nvGrpSpPr>
          <p:grpSpPr>
            <a:xfrm>
              <a:off x="7449046" y="5030504"/>
              <a:ext cx="949408" cy="1462735"/>
              <a:chOff x="4951236" y="3347286"/>
              <a:chExt cx="1243706" cy="1905000"/>
            </a:xfrm>
          </p:grpSpPr>
          <p:sp>
            <p:nvSpPr>
              <p:cNvPr id="182" name="Oval 181"/>
              <p:cNvSpPr/>
              <p:nvPr/>
            </p:nvSpPr>
            <p:spPr>
              <a:xfrm rot="14845884">
                <a:off x="5350496" y="4356744"/>
                <a:ext cx="633566" cy="105532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 rot="300877">
                <a:off x="4951236" y="3347286"/>
                <a:ext cx="570641" cy="1905000"/>
              </a:xfrm>
              <a:prstGeom prst="roundRect">
                <a:avLst>
                  <a:gd name="adj" fmla="val 40555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Oval 183"/>
              <p:cNvSpPr/>
              <p:nvPr/>
            </p:nvSpPr>
            <p:spPr>
              <a:xfrm rot="5575827">
                <a:off x="5071963" y="4633357"/>
                <a:ext cx="452647" cy="6683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1" name="Group 46"/>
            <p:cNvGrpSpPr/>
            <p:nvPr/>
          </p:nvGrpSpPr>
          <p:grpSpPr>
            <a:xfrm rot="1043923">
              <a:off x="6781800" y="3894548"/>
              <a:ext cx="493829" cy="1746840"/>
              <a:chOff x="4268431" y="3238599"/>
              <a:chExt cx="646907" cy="2275005"/>
            </a:xfrm>
          </p:grpSpPr>
          <p:grpSp>
            <p:nvGrpSpPr>
              <p:cNvPr id="102" name="Group 41"/>
              <p:cNvGrpSpPr/>
              <p:nvPr/>
            </p:nvGrpSpPr>
            <p:grpSpPr>
              <a:xfrm rot="20356010">
                <a:off x="4268431" y="3238599"/>
                <a:ext cx="631973" cy="2275005"/>
                <a:chOff x="1233945" y="3150804"/>
                <a:chExt cx="631973" cy="2275005"/>
              </a:xfrm>
            </p:grpSpPr>
            <p:sp>
              <p:nvSpPr>
                <p:cNvPr id="180" name="Oval 179"/>
                <p:cNvSpPr/>
                <p:nvPr/>
              </p:nvSpPr>
              <p:spPr>
                <a:xfrm rot="696377">
                  <a:off x="1233945" y="4632593"/>
                  <a:ext cx="476902" cy="79321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Rounded Rectangle 180"/>
                <p:cNvSpPr/>
                <p:nvPr/>
              </p:nvSpPr>
              <p:spPr>
                <a:xfrm rot="706314">
                  <a:off x="1408718" y="3150804"/>
                  <a:ext cx="457200" cy="1905000"/>
                </a:xfrm>
                <a:prstGeom prst="roundRect">
                  <a:avLst>
                    <a:gd name="adj" fmla="val 40555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9" name="Oval 178"/>
              <p:cNvSpPr/>
              <p:nvPr/>
            </p:nvSpPr>
            <p:spPr>
              <a:xfrm rot="21052387">
                <a:off x="4522495" y="4530272"/>
                <a:ext cx="392843" cy="7932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7" name="Rounded Rectangle 156"/>
            <p:cNvSpPr/>
            <p:nvPr/>
          </p:nvSpPr>
          <p:spPr>
            <a:xfrm>
              <a:off x="7100034" y="3918826"/>
              <a:ext cx="1047038" cy="1755282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53"/>
            <p:cNvGrpSpPr/>
            <p:nvPr/>
          </p:nvGrpSpPr>
          <p:grpSpPr>
            <a:xfrm>
              <a:off x="6867358" y="4737957"/>
              <a:ext cx="1337882" cy="1280493"/>
              <a:chOff x="4495800" y="4574655"/>
              <a:chExt cx="1977698" cy="1554727"/>
            </a:xfrm>
          </p:grpSpPr>
          <p:sp>
            <p:nvSpPr>
              <p:cNvPr id="175" name="Trapezoid 174"/>
              <p:cNvSpPr/>
              <p:nvPr/>
            </p:nvSpPr>
            <p:spPr>
              <a:xfrm>
                <a:off x="4495800" y="5181600"/>
                <a:ext cx="1905000" cy="885984"/>
              </a:xfrm>
              <a:prstGeom prst="trapezoid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Chord 175"/>
              <p:cNvSpPr/>
              <p:nvPr/>
            </p:nvSpPr>
            <p:spPr>
              <a:xfrm rot="17787929">
                <a:off x="4898232" y="4554115"/>
                <a:ext cx="1495574" cy="1654959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Chord 176"/>
              <p:cNvSpPr/>
              <p:nvPr/>
            </p:nvSpPr>
            <p:spPr>
              <a:xfrm rot="18608484">
                <a:off x="4736490" y="4495880"/>
                <a:ext cx="1254705" cy="1412256"/>
              </a:xfrm>
              <a:prstGeom prst="chord">
                <a:avLst>
                  <a:gd name="adj1" fmla="val 2700000"/>
                  <a:gd name="adj2" fmla="val 1355713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9" name="Oval 158"/>
            <p:cNvSpPr/>
            <p:nvPr/>
          </p:nvSpPr>
          <p:spPr>
            <a:xfrm>
              <a:off x="6983696" y="2514600"/>
              <a:ext cx="1105207" cy="161525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 rot="9784766">
              <a:off x="8192862" y="5842125"/>
              <a:ext cx="383664" cy="5217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 rot="5575827">
              <a:off x="8153152" y="5864002"/>
              <a:ext cx="347560" cy="45899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ectangle 161"/>
            <p:cNvSpPr/>
            <p:nvPr/>
          </p:nvSpPr>
          <p:spPr>
            <a:xfrm>
              <a:off x="7041864" y="5147523"/>
              <a:ext cx="1163376" cy="175528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" name="Group 45"/>
            <p:cNvGrpSpPr/>
            <p:nvPr/>
          </p:nvGrpSpPr>
          <p:grpSpPr>
            <a:xfrm rot="223770" flipH="1">
              <a:off x="7563173" y="3874622"/>
              <a:ext cx="493829" cy="1746840"/>
              <a:chOff x="4268431" y="3238599"/>
              <a:chExt cx="646907" cy="2275005"/>
            </a:xfrm>
          </p:grpSpPr>
          <p:grpSp>
            <p:nvGrpSpPr>
              <p:cNvPr id="123" name="Group 41"/>
              <p:cNvGrpSpPr/>
              <p:nvPr/>
            </p:nvGrpSpPr>
            <p:grpSpPr>
              <a:xfrm rot="20356010">
                <a:off x="4268431" y="3238599"/>
                <a:ext cx="631973" cy="2275005"/>
                <a:chOff x="1233945" y="3150804"/>
                <a:chExt cx="631973" cy="2275005"/>
              </a:xfrm>
            </p:grpSpPr>
            <p:sp>
              <p:nvSpPr>
                <p:cNvPr id="173" name="Oval 172"/>
                <p:cNvSpPr/>
                <p:nvPr/>
              </p:nvSpPr>
              <p:spPr>
                <a:xfrm rot="696377">
                  <a:off x="1233945" y="4632593"/>
                  <a:ext cx="476902" cy="79321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Rounded Rectangle 173"/>
                <p:cNvSpPr/>
                <p:nvPr/>
              </p:nvSpPr>
              <p:spPr>
                <a:xfrm rot="706314">
                  <a:off x="1408718" y="3150804"/>
                  <a:ext cx="457200" cy="1905000"/>
                </a:xfrm>
                <a:prstGeom prst="roundRect">
                  <a:avLst>
                    <a:gd name="adj" fmla="val 40555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2" name="Oval 171"/>
              <p:cNvSpPr/>
              <p:nvPr/>
            </p:nvSpPr>
            <p:spPr>
              <a:xfrm rot="21052387">
                <a:off x="4522495" y="4530272"/>
                <a:ext cx="392843" cy="79321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5" name="Group 80"/>
            <p:cNvGrpSpPr/>
            <p:nvPr/>
          </p:nvGrpSpPr>
          <p:grpSpPr>
            <a:xfrm rot="6589078">
              <a:off x="7120483" y="2087360"/>
              <a:ext cx="904335" cy="1482709"/>
              <a:chOff x="3901618" y="3368676"/>
              <a:chExt cx="1143000" cy="1489519"/>
            </a:xfrm>
          </p:grpSpPr>
          <p:sp>
            <p:nvSpPr>
              <p:cNvPr id="165" name="Moon 164"/>
              <p:cNvSpPr/>
              <p:nvPr/>
            </p:nvSpPr>
            <p:spPr>
              <a:xfrm>
                <a:off x="3987518" y="3507545"/>
                <a:ext cx="990600" cy="1143000"/>
              </a:xfrm>
              <a:prstGeom prst="moon">
                <a:avLst>
                  <a:gd name="adj" fmla="val 75725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Moon 165"/>
              <p:cNvSpPr/>
              <p:nvPr/>
            </p:nvSpPr>
            <p:spPr>
              <a:xfrm rot="20063086">
                <a:off x="4175774" y="3368676"/>
                <a:ext cx="685800" cy="1143000"/>
              </a:xfrm>
              <a:prstGeom prst="moon">
                <a:avLst>
                  <a:gd name="adj" fmla="val 75725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Moon 166"/>
              <p:cNvSpPr/>
              <p:nvPr/>
            </p:nvSpPr>
            <p:spPr>
              <a:xfrm rot="18403087">
                <a:off x="4130218" y="3855053"/>
                <a:ext cx="685800" cy="1143000"/>
              </a:xfrm>
              <a:prstGeom prst="moon">
                <a:avLst>
                  <a:gd name="adj" fmla="val 75725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Moon 167"/>
              <p:cNvSpPr/>
              <p:nvPr/>
            </p:nvSpPr>
            <p:spPr>
              <a:xfrm rot="9529890">
                <a:off x="4296427" y="3783155"/>
                <a:ext cx="369826" cy="1075040"/>
              </a:xfrm>
              <a:prstGeom prst="moon">
                <a:avLst>
                  <a:gd name="adj" fmla="val 54937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Moon 168"/>
              <p:cNvSpPr/>
              <p:nvPr/>
            </p:nvSpPr>
            <p:spPr>
              <a:xfrm rot="642556" flipH="1">
                <a:off x="4307606" y="3590917"/>
                <a:ext cx="550050" cy="1092943"/>
              </a:xfrm>
              <a:prstGeom prst="moon">
                <a:avLst>
                  <a:gd name="adj" fmla="val 81507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4267200" y="3657600"/>
                <a:ext cx="609600" cy="10668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8" name="TextBox 177"/>
          <p:cNvSpPr txBox="1"/>
          <p:nvPr/>
        </p:nvSpPr>
        <p:spPr>
          <a:xfrm>
            <a:off x="228600" y="1524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New Testament</a:t>
            </a:r>
            <a:endParaRPr lang="en-US" dirty="0"/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62000" y="2895600"/>
            <a:ext cx="1600200" cy="3048000"/>
            <a:chOff x="1752600" y="1447800"/>
            <a:chExt cx="2415900" cy="4495800"/>
          </a:xfrm>
        </p:grpSpPr>
        <p:grpSp>
          <p:nvGrpSpPr>
            <p:cNvPr id="3" name="Group 47"/>
            <p:cNvGrpSpPr/>
            <p:nvPr/>
          </p:nvGrpSpPr>
          <p:grpSpPr>
            <a:xfrm>
              <a:off x="1752600" y="1676400"/>
              <a:ext cx="2415900" cy="4267200"/>
              <a:chOff x="2209165" y="0"/>
              <a:chExt cx="3658235" cy="6461535"/>
            </a:xfrm>
          </p:grpSpPr>
          <p:grpSp>
            <p:nvGrpSpPr>
              <p:cNvPr id="9" name="Group 40"/>
              <p:cNvGrpSpPr/>
              <p:nvPr/>
            </p:nvGrpSpPr>
            <p:grpSpPr>
              <a:xfrm rot="13410815">
                <a:off x="3263757" y="5339771"/>
                <a:ext cx="685800" cy="1121764"/>
                <a:chOff x="6096000" y="4136036"/>
                <a:chExt cx="685800" cy="1121764"/>
              </a:xfrm>
            </p:grpSpPr>
            <p:sp>
              <p:nvSpPr>
                <p:cNvPr id="45" name="Oval 44"/>
                <p:cNvSpPr/>
                <p:nvPr/>
              </p:nvSpPr>
              <p:spPr>
                <a:xfrm>
                  <a:off x="6096000" y="4191000"/>
                  <a:ext cx="6858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>
                  <a:off x="6096000" y="4572000"/>
                  <a:ext cx="685800" cy="304800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Moon 46"/>
                <p:cNvSpPr/>
                <p:nvPr/>
              </p:nvSpPr>
              <p:spPr>
                <a:xfrm rot="5400000">
                  <a:off x="6202180" y="4059836"/>
                  <a:ext cx="457200" cy="609600"/>
                </a:xfrm>
                <a:prstGeom prst="moon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" name="Group 39"/>
              <p:cNvGrpSpPr/>
              <p:nvPr/>
            </p:nvGrpSpPr>
            <p:grpSpPr>
              <a:xfrm rot="8734823">
                <a:off x="4219403" y="5277225"/>
                <a:ext cx="685800" cy="1121764"/>
                <a:chOff x="6096000" y="4136036"/>
                <a:chExt cx="685800" cy="1121764"/>
              </a:xfrm>
            </p:grpSpPr>
            <p:sp>
              <p:nvSpPr>
                <p:cNvPr id="42" name="Oval 41"/>
                <p:cNvSpPr/>
                <p:nvPr/>
              </p:nvSpPr>
              <p:spPr>
                <a:xfrm>
                  <a:off x="6096000" y="4191000"/>
                  <a:ext cx="6858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Oval 42"/>
                <p:cNvSpPr/>
                <p:nvPr/>
              </p:nvSpPr>
              <p:spPr>
                <a:xfrm>
                  <a:off x="6096000" y="4572000"/>
                  <a:ext cx="685800" cy="304800"/>
                </a:xfrm>
                <a:prstGeom prst="ellipse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Moon 43"/>
                <p:cNvSpPr/>
                <p:nvPr/>
              </p:nvSpPr>
              <p:spPr>
                <a:xfrm rot="5400000">
                  <a:off x="6202180" y="4059836"/>
                  <a:ext cx="457200" cy="609600"/>
                </a:xfrm>
                <a:prstGeom prst="moon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" name="Oval 10"/>
              <p:cNvSpPr/>
              <p:nvPr/>
            </p:nvSpPr>
            <p:spPr>
              <a:xfrm>
                <a:off x="5181600" y="2895600"/>
                <a:ext cx="6858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2209800" y="2971800"/>
                <a:ext cx="6858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rapezoid 12"/>
              <p:cNvSpPr/>
              <p:nvPr/>
            </p:nvSpPr>
            <p:spPr>
              <a:xfrm>
                <a:off x="2438399" y="3429000"/>
                <a:ext cx="3167921" cy="2438400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rapezoid 13"/>
              <p:cNvSpPr/>
              <p:nvPr/>
            </p:nvSpPr>
            <p:spPr>
              <a:xfrm rot="19637031">
                <a:off x="4206053" y="1799742"/>
                <a:ext cx="1560848" cy="1886997"/>
              </a:xfrm>
              <a:prstGeom prst="trapezoid">
                <a:avLst>
                  <a:gd name="adj" fmla="val 36068"/>
                </a:avLst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 rot="1896418">
                <a:off x="2209165" y="1793056"/>
                <a:ext cx="1560848" cy="1886997"/>
              </a:xfrm>
              <a:prstGeom prst="trapezoid">
                <a:avLst>
                  <a:gd name="adj" fmla="val 36068"/>
                </a:avLst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rapezoid 15"/>
              <p:cNvSpPr/>
              <p:nvPr/>
            </p:nvSpPr>
            <p:spPr>
              <a:xfrm rot="1896418">
                <a:off x="2284538" y="1738190"/>
                <a:ext cx="1560848" cy="1599361"/>
              </a:xfrm>
              <a:prstGeom prst="trapezoid">
                <a:avLst>
                  <a:gd name="adj" fmla="val 41668"/>
                </a:avLst>
              </a:prstGeom>
              <a:solidFill>
                <a:srgbClr val="E8D5A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8"/>
              <p:cNvSpPr/>
              <p:nvPr/>
            </p:nvSpPr>
            <p:spPr>
              <a:xfrm rot="19832423">
                <a:off x="4102385" y="1804424"/>
                <a:ext cx="1560848" cy="1599361"/>
              </a:xfrm>
              <a:prstGeom prst="trapezoid">
                <a:avLst>
                  <a:gd name="adj" fmla="val 36068"/>
                </a:avLst>
              </a:prstGeom>
              <a:solidFill>
                <a:srgbClr val="E8D5A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>
                <a:off x="2667000" y="1828800"/>
                <a:ext cx="2667000" cy="2971800"/>
              </a:xfrm>
              <a:prstGeom prst="trapezoid">
                <a:avLst/>
              </a:prstGeom>
              <a:solidFill>
                <a:srgbClr val="E8D5A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7"/>
              <p:cNvGrpSpPr/>
              <p:nvPr/>
            </p:nvGrpSpPr>
            <p:grpSpPr>
              <a:xfrm>
                <a:off x="3352800" y="1828800"/>
                <a:ext cx="398213" cy="1295400"/>
                <a:chOff x="5481403" y="2057400"/>
                <a:chExt cx="617095" cy="2007432"/>
              </a:xfrm>
            </p:grpSpPr>
            <p:sp>
              <p:nvSpPr>
                <p:cNvPr id="39" name="Quad Arrow 4"/>
                <p:cNvSpPr/>
                <p:nvPr/>
              </p:nvSpPr>
              <p:spPr>
                <a:xfrm>
                  <a:off x="5486400" y="2057400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Quad Arrow 5"/>
                <p:cNvSpPr/>
                <p:nvPr/>
              </p:nvSpPr>
              <p:spPr>
                <a:xfrm>
                  <a:off x="5481403" y="2720716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Quad Arrow 6"/>
                <p:cNvSpPr/>
                <p:nvPr/>
              </p:nvSpPr>
              <p:spPr>
                <a:xfrm>
                  <a:off x="5488898" y="3379032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" name="Isosceles Triangle 9"/>
              <p:cNvSpPr/>
              <p:nvPr/>
            </p:nvSpPr>
            <p:spPr>
              <a:xfrm rot="10800000">
                <a:off x="3810000" y="1828800"/>
                <a:ext cx="304800" cy="5334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10"/>
              <p:cNvGrpSpPr/>
              <p:nvPr/>
            </p:nvGrpSpPr>
            <p:grpSpPr>
              <a:xfrm>
                <a:off x="4136036" y="1842541"/>
                <a:ext cx="398213" cy="1295400"/>
                <a:chOff x="5481403" y="2057400"/>
                <a:chExt cx="617095" cy="2007432"/>
              </a:xfrm>
            </p:grpSpPr>
            <p:sp>
              <p:nvSpPr>
                <p:cNvPr id="36" name="Quad Arrow 35"/>
                <p:cNvSpPr/>
                <p:nvPr/>
              </p:nvSpPr>
              <p:spPr>
                <a:xfrm>
                  <a:off x="5486400" y="2057400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Quad Arrow 36"/>
                <p:cNvSpPr/>
                <p:nvPr/>
              </p:nvSpPr>
              <p:spPr>
                <a:xfrm>
                  <a:off x="5481403" y="2720716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Quad Arrow 37"/>
                <p:cNvSpPr/>
                <p:nvPr/>
              </p:nvSpPr>
              <p:spPr>
                <a:xfrm>
                  <a:off x="5488898" y="3379032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" name="Quad Arrow 21"/>
              <p:cNvSpPr/>
              <p:nvPr/>
            </p:nvSpPr>
            <p:spPr>
              <a:xfrm>
                <a:off x="3752015" y="2699479"/>
                <a:ext cx="393376" cy="442548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" name="Group 22"/>
              <p:cNvGrpSpPr/>
              <p:nvPr/>
            </p:nvGrpSpPr>
            <p:grpSpPr>
              <a:xfrm rot="5400000">
                <a:off x="3081865" y="4842935"/>
                <a:ext cx="398213" cy="1532744"/>
                <a:chOff x="5481403" y="2057400"/>
                <a:chExt cx="617095" cy="2007432"/>
              </a:xfrm>
            </p:grpSpPr>
            <p:sp>
              <p:nvSpPr>
                <p:cNvPr id="33" name="Quad Arrow 23"/>
                <p:cNvSpPr/>
                <p:nvPr/>
              </p:nvSpPr>
              <p:spPr>
                <a:xfrm>
                  <a:off x="5486400" y="2057400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Quad Arrow 24"/>
                <p:cNvSpPr/>
                <p:nvPr/>
              </p:nvSpPr>
              <p:spPr>
                <a:xfrm>
                  <a:off x="5481403" y="2720716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Quad Arrow 25"/>
                <p:cNvSpPr/>
                <p:nvPr/>
              </p:nvSpPr>
              <p:spPr>
                <a:xfrm>
                  <a:off x="5488898" y="3379032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26"/>
              <p:cNvGrpSpPr/>
              <p:nvPr/>
            </p:nvGrpSpPr>
            <p:grpSpPr>
              <a:xfrm rot="5400000">
                <a:off x="4502809" y="4869791"/>
                <a:ext cx="398213" cy="1479031"/>
                <a:chOff x="5481403" y="2057400"/>
                <a:chExt cx="617095" cy="2007432"/>
              </a:xfrm>
            </p:grpSpPr>
            <p:sp>
              <p:nvSpPr>
                <p:cNvPr id="30" name="Quad Arrow 29"/>
                <p:cNvSpPr/>
                <p:nvPr/>
              </p:nvSpPr>
              <p:spPr>
                <a:xfrm>
                  <a:off x="5486400" y="2057400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Quad Arrow 30"/>
                <p:cNvSpPr/>
                <p:nvPr/>
              </p:nvSpPr>
              <p:spPr>
                <a:xfrm>
                  <a:off x="5481403" y="2720716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Quad Arrow 31"/>
                <p:cNvSpPr/>
                <p:nvPr/>
              </p:nvSpPr>
              <p:spPr>
                <a:xfrm>
                  <a:off x="5488898" y="3379032"/>
                  <a:ext cx="609600" cy="685800"/>
                </a:xfrm>
                <a:prstGeom prst="quadArrow">
                  <a:avLst>
                    <a:gd name="adj1" fmla="val 4616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" name="Oval 24"/>
              <p:cNvSpPr/>
              <p:nvPr/>
            </p:nvSpPr>
            <p:spPr>
              <a:xfrm>
                <a:off x="3352800" y="0"/>
                <a:ext cx="12954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2971800" y="838200"/>
                <a:ext cx="685800" cy="106680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4343400" y="838200"/>
                <a:ext cx="685800" cy="106680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196741">
                <a:off x="3048000" y="228600"/>
                <a:ext cx="685800" cy="106680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rot="21214486">
                <a:off x="4248538" y="263623"/>
                <a:ext cx="685800" cy="106680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Moon 3"/>
            <p:cNvSpPr/>
            <p:nvPr/>
          </p:nvSpPr>
          <p:spPr>
            <a:xfrm rot="5400000">
              <a:off x="2133600" y="1447800"/>
              <a:ext cx="1676400" cy="1676400"/>
            </a:xfrm>
            <a:prstGeom prst="moon">
              <a:avLst>
                <a:gd name="adj" fmla="val 33010"/>
              </a:avLst>
            </a:prstGeom>
            <a:solidFill>
              <a:srgbClr val="E8D5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1218592">
              <a:off x="3352800" y="2514600"/>
              <a:ext cx="495550" cy="818052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614371">
              <a:off x="2133600" y="2514600"/>
              <a:ext cx="452903" cy="70451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0700000">
              <a:off x="3300217" y="2274239"/>
              <a:ext cx="302789" cy="834261"/>
            </a:xfrm>
            <a:prstGeom prst="ellipse">
              <a:avLst/>
            </a:prstGeom>
            <a:solidFill>
              <a:srgbClr val="996600"/>
            </a:solidFill>
            <a:ln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82051">
              <a:off x="2236108" y="2359444"/>
              <a:ext cx="352233" cy="1003381"/>
            </a:xfrm>
            <a:prstGeom prst="ellipse">
              <a:avLst/>
            </a:prstGeom>
            <a:solidFill>
              <a:srgbClr val="996600"/>
            </a:solidFill>
            <a:ln>
              <a:solidFill>
                <a:srgbClr val="99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743200" y="2743200"/>
            <a:ext cx="1524000" cy="3200400"/>
            <a:chOff x="4267200" y="762000"/>
            <a:chExt cx="2415900" cy="4540688"/>
          </a:xfrm>
        </p:grpSpPr>
        <p:grpSp>
          <p:nvGrpSpPr>
            <p:cNvPr id="49" name="Group 40"/>
            <p:cNvGrpSpPr/>
            <p:nvPr/>
          </p:nvGrpSpPr>
          <p:grpSpPr>
            <a:xfrm rot="13410815">
              <a:off x="4976150" y="4598173"/>
              <a:ext cx="452903" cy="704515"/>
              <a:chOff x="6096000" y="4191000"/>
              <a:chExt cx="685800" cy="1066800"/>
            </a:xfrm>
          </p:grpSpPr>
          <p:sp>
            <p:nvSpPr>
              <p:cNvPr id="82" name="Oval 81"/>
              <p:cNvSpPr/>
              <p:nvPr/>
            </p:nvSpPr>
            <p:spPr>
              <a:xfrm>
                <a:off x="6096000" y="4191000"/>
                <a:ext cx="6858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6096000" y="4572000"/>
                <a:ext cx="685800" cy="3048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Moon 83"/>
              <p:cNvSpPr/>
              <p:nvPr/>
            </p:nvSpPr>
            <p:spPr>
              <a:xfrm rot="5400000">
                <a:off x="6237203" y="4094859"/>
                <a:ext cx="387155" cy="609599"/>
              </a:xfrm>
              <a:prstGeom prst="moon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39"/>
            <p:cNvGrpSpPr/>
            <p:nvPr/>
          </p:nvGrpSpPr>
          <p:grpSpPr>
            <a:xfrm rot="8734823">
              <a:off x="5594762" y="4551881"/>
              <a:ext cx="452903" cy="740813"/>
              <a:chOff x="6096000" y="4136036"/>
              <a:chExt cx="685800" cy="1121764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6096000" y="4191000"/>
                <a:ext cx="6858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6096000" y="4572000"/>
                <a:ext cx="685800" cy="304800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Moon 80"/>
              <p:cNvSpPr/>
              <p:nvPr/>
            </p:nvSpPr>
            <p:spPr>
              <a:xfrm rot="5400000">
                <a:off x="6202180" y="4059836"/>
                <a:ext cx="457200" cy="609600"/>
              </a:xfrm>
              <a:prstGeom prst="moon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Oval 50"/>
            <p:cNvSpPr/>
            <p:nvPr/>
          </p:nvSpPr>
          <p:spPr>
            <a:xfrm>
              <a:off x="6230197" y="2979055"/>
              <a:ext cx="452903" cy="7045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4267619" y="3029378"/>
              <a:ext cx="452903" cy="7045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4418586" y="3331313"/>
              <a:ext cx="2092096" cy="161032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 rot="19637031">
              <a:off x="5585946" y="2255350"/>
              <a:ext cx="1030785" cy="1246173"/>
            </a:xfrm>
            <a:prstGeom prst="trapezoid">
              <a:avLst>
                <a:gd name="adj" fmla="val 36068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 rot="1896418">
              <a:off x="4267200" y="2250935"/>
              <a:ext cx="1030785" cy="1246173"/>
            </a:xfrm>
            <a:prstGeom prst="trapezoid">
              <a:avLst>
                <a:gd name="adj" fmla="val 36068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 rot="1896418">
              <a:off x="4400329" y="2141161"/>
              <a:ext cx="1030785" cy="1090580"/>
            </a:xfrm>
            <a:prstGeom prst="trapezoid">
              <a:avLst>
                <a:gd name="adj" fmla="val 41668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8"/>
            <p:cNvSpPr/>
            <p:nvPr/>
          </p:nvSpPr>
          <p:spPr>
            <a:xfrm rot="19832423">
              <a:off x="5404741" y="2067049"/>
              <a:ext cx="1030785" cy="1243895"/>
            </a:xfrm>
            <a:prstGeom prst="trapezoid">
              <a:avLst>
                <a:gd name="adj" fmla="val 36068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>
              <a:off x="4569554" y="2274540"/>
              <a:ext cx="1761288" cy="2068860"/>
            </a:xfrm>
            <a:prstGeom prst="trapezoid">
              <a:avLst>
                <a:gd name="adj" fmla="val 33511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Isosceles Triangle 9"/>
            <p:cNvSpPr/>
            <p:nvPr/>
          </p:nvSpPr>
          <p:spPr>
            <a:xfrm rot="10800000">
              <a:off x="5324392" y="2274540"/>
              <a:ext cx="314408" cy="84966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" name="Group 22"/>
            <p:cNvGrpSpPr/>
            <p:nvPr/>
          </p:nvGrpSpPr>
          <p:grpSpPr>
            <a:xfrm rot="5400000">
              <a:off x="4843531" y="4265076"/>
              <a:ext cx="262980" cy="1012225"/>
              <a:chOff x="5481403" y="2057400"/>
              <a:chExt cx="617095" cy="2007432"/>
            </a:xfrm>
          </p:grpSpPr>
          <p:sp>
            <p:nvSpPr>
              <p:cNvPr id="76" name="Quad Arrow 23"/>
              <p:cNvSpPr/>
              <p:nvPr/>
            </p:nvSpPr>
            <p:spPr>
              <a:xfrm>
                <a:off x="5486400" y="2057400"/>
                <a:ext cx="609600" cy="685800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Quad Arrow 24"/>
              <p:cNvSpPr/>
              <p:nvPr/>
            </p:nvSpPr>
            <p:spPr>
              <a:xfrm>
                <a:off x="5481403" y="2720716"/>
                <a:ext cx="609600" cy="685800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Quad Arrow 25"/>
              <p:cNvSpPr/>
              <p:nvPr/>
            </p:nvSpPr>
            <p:spPr>
              <a:xfrm>
                <a:off x="5488898" y="3379032"/>
                <a:ext cx="609600" cy="685800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" name="Group 26"/>
            <p:cNvGrpSpPr/>
            <p:nvPr/>
          </p:nvGrpSpPr>
          <p:grpSpPr>
            <a:xfrm rot="5400000">
              <a:off x="5781924" y="4282812"/>
              <a:ext cx="262980" cy="976753"/>
              <a:chOff x="5481403" y="2057400"/>
              <a:chExt cx="617095" cy="2007432"/>
            </a:xfrm>
          </p:grpSpPr>
          <p:sp>
            <p:nvSpPr>
              <p:cNvPr id="73" name="Quad Arrow 72"/>
              <p:cNvSpPr/>
              <p:nvPr/>
            </p:nvSpPr>
            <p:spPr>
              <a:xfrm>
                <a:off x="5486400" y="2057400"/>
                <a:ext cx="609600" cy="685800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Quad Arrow 73"/>
              <p:cNvSpPr/>
              <p:nvPr/>
            </p:nvSpPr>
            <p:spPr>
              <a:xfrm>
                <a:off x="5481403" y="2720716"/>
                <a:ext cx="609600" cy="685800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Quad Arrow 74"/>
              <p:cNvSpPr/>
              <p:nvPr/>
            </p:nvSpPr>
            <p:spPr>
              <a:xfrm>
                <a:off x="5488898" y="3379032"/>
                <a:ext cx="609600" cy="685800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2" name="Oval 61"/>
            <p:cNvSpPr/>
            <p:nvPr/>
          </p:nvSpPr>
          <p:spPr>
            <a:xfrm>
              <a:off x="5022457" y="1066800"/>
              <a:ext cx="855483" cy="13587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196741">
              <a:off x="4821304" y="1212991"/>
              <a:ext cx="285864" cy="70451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21214486">
              <a:off x="5790200" y="1231686"/>
              <a:ext cx="262704" cy="70451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21214486">
              <a:off x="5066119" y="765934"/>
              <a:ext cx="795971" cy="704515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lowchart: Stored Data 65"/>
            <p:cNvSpPr/>
            <p:nvPr/>
          </p:nvSpPr>
          <p:spPr>
            <a:xfrm rot="5400000">
              <a:off x="5067300" y="495300"/>
              <a:ext cx="685800" cy="1219200"/>
            </a:xfrm>
            <a:prstGeom prst="flowChartOnlineStorag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26"/>
            <p:cNvGrpSpPr/>
            <p:nvPr/>
          </p:nvGrpSpPr>
          <p:grpSpPr>
            <a:xfrm rot="5400000">
              <a:off x="5233686" y="557514"/>
              <a:ext cx="262980" cy="976753"/>
              <a:chOff x="5481403" y="2057400"/>
              <a:chExt cx="617095" cy="2007432"/>
            </a:xfrm>
          </p:grpSpPr>
          <p:sp>
            <p:nvSpPr>
              <p:cNvPr id="70" name="Quad Arrow 69"/>
              <p:cNvSpPr/>
              <p:nvPr/>
            </p:nvSpPr>
            <p:spPr>
              <a:xfrm>
                <a:off x="5486400" y="2057400"/>
                <a:ext cx="609600" cy="685800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Quad Arrow 70"/>
              <p:cNvSpPr/>
              <p:nvPr/>
            </p:nvSpPr>
            <p:spPr>
              <a:xfrm>
                <a:off x="5481403" y="2720716"/>
                <a:ext cx="609600" cy="685800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Quad Arrow 71"/>
              <p:cNvSpPr/>
              <p:nvPr/>
            </p:nvSpPr>
            <p:spPr>
              <a:xfrm>
                <a:off x="5488898" y="3379032"/>
                <a:ext cx="609600" cy="685800"/>
              </a:xfrm>
              <a:prstGeom prst="quadArrow">
                <a:avLst>
                  <a:gd name="adj1" fmla="val 4616"/>
                  <a:gd name="adj2" fmla="val 22500"/>
                  <a:gd name="adj3" fmla="val 22500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8" name="Oval 67"/>
            <p:cNvSpPr/>
            <p:nvPr/>
          </p:nvSpPr>
          <p:spPr>
            <a:xfrm rot="21214486">
              <a:off x="5219452" y="2006920"/>
              <a:ext cx="499231" cy="704515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21214486">
              <a:off x="5349759" y="2144308"/>
              <a:ext cx="207834" cy="29329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5" name="TextBox 84"/>
          <p:cNvSpPr txBox="1"/>
          <p:nvPr/>
        </p:nvSpPr>
        <p:spPr>
          <a:xfrm>
            <a:off x="1143000" y="6096000"/>
            <a:ext cx="1143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Sapphira</a:t>
            </a:r>
            <a:endParaRPr lang="en-US" dirty="0"/>
          </a:p>
        </p:txBody>
      </p:sp>
      <p:sp>
        <p:nvSpPr>
          <p:cNvPr id="86" name="TextBox 85"/>
          <p:cNvSpPr txBox="1"/>
          <p:nvPr/>
        </p:nvSpPr>
        <p:spPr>
          <a:xfrm>
            <a:off x="2971800" y="6172200"/>
            <a:ext cx="1143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Ananias</a:t>
            </a:r>
            <a:endParaRPr lang="en-US" dirty="0"/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09600" y="1295400"/>
            <a:ext cx="7170390" cy="2185144"/>
            <a:chOff x="609600" y="1295400"/>
            <a:chExt cx="7170390" cy="2185144"/>
          </a:xfrm>
        </p:grpSpPr>
        <p:sp>
          <p:nvSpPr>
            <p:cNvPr id="3" name="Freeform 2"/>
            <p:cNvSpPr/>
            <p:nvPr/>
          </p:nvSpPr>
          <p:spPr>
            <a:xfrm>
              <a:off x="5562600" y="2362200"/>
              <a:ext cx="2103724" cy="842015"/>
            </a:xfrm>
            <a:custGeom>
              <a:avLst/>
              <a:gdLst>
                <a:gd name="connsiteX0" fmla="*/ 781344 w 2103724"/>
                <a:gd name="connsiteY0" fmla="*/ 92507 h 842015"/>
                <a:gd name="connsiteX1" fmla="*/ 781344 w 2103724"/>
                <a:gd name="connsiteY1" fmla="*/ 92507 h 842015"/>
                <a:gd name="connsiteX2" fmla="*/ 421580 w 2103724"/>
                <a:gd name="connsiteY2" fmla="*/ 122487 h 842015"/>
                <a:gd name="connsiteX3" fmla="*/ 256688 w 2103724"/>
                <a:gd name="connsiteY3" fmla="*/ 167458 h 842015"/>
                <a:gd name="connsiteX4" fmla="*/ 151757 w 2103724"/>
                <a:gd name="connsiteY4" fmla="*/ 197438 h 842015"/>
                <a:gd name="connsiteX5" fmla="*/ 31836 w 2103724"/>
                <a:gd name="connsiteY5" fmla="*/ 302369 h 842015"/>
                <a:gd name="connsiteX6" fmla="*/ 1856 w 2103724"/>
                <a:gd name="connsiteY6" fmla="*/ 392310 h 842015"/>
                <a:gd name="connsiteX7" fmla="*/ 16846 w 2103724"/>
                <a:gd name="connsiteY7" fmla="*/ 647143 h 842015"/>
                <a:gd name="connsiteX8" fmla="*/ 31836 w 2103724"/>
                <a:gd name="connsiteY8" fmla="*/ 692113 h 842015"/>
                <a:gd name="connsiteX9" fmla="*/ 76806 w 2103724"/>
                <a:gd name="connsiteY9" fmla="*/ 722094 h 842015"/>
                <a:gd name="connsiteX10" fmla="*/ 181737 w 2103724"/>
                <a:gd name="connsiteY10" fmla="*/ 767064 h 842015"/>
                <a:gd name="connsiteX11" fmla="*/ 256688 w 2103724"/>
                <a:gd name="connsiteY11" fmla="*/ 797045 h 842015"/>
                <a:gd name="connsiteX12" fmla="*/ 406590 w 2103724"/>
                <a:gd name="connsiteY12" fmla="*/ 842015 h 842015"/>
                <a:gd name="connsiteX13" fmla="*/ 721383 w 2103724"/>
                <a:gd name="connsiteY13" fmla="*/ 827025 h 842015"/>
                <a:gd name="connsiteX14" fmla="*/ 796334 w 2103724"/>
                <a:gd name="connsiteY14" fmla="*/ 812035 h 842015"/>
                <a:gd name="connsiteX15" fmla="*/ 1186078 w 2103724"/>
                <a:gd name="connsiteY15" fmla="*/ 767064 h 842015"/>
                <a:gd name="connsiteX16" fmla="*/ 1365960 w 2103724"/>
                <a:gd name="connsiteY16" fmla="*/ 797045 h 842015"/>
                <a:gd name="connsiteX17" fmla="*/ 1950577 w 2103724"/>
                <a:gd name="connsiteY17" fmla="*/ 752074 h 842015"/>
                <a:gd name="connsiteX18" fmla="*/ 1995547 w 2103724"/>
                <a:gd name="connsiteY18" fmla="*/ 737084 h 842015"/>
                <a:gd name="connsiteX19" fmla="*/ 1995547 w 2103724"/>
                <a:gd name="connsiteY19" fmla="*/ 392310 h 842015"/>
                <a:gd name="connsiteX20" fmla="*/ 1920596 w 2103724"/>
                <a:gd name="connsiteY20" fmla="*/ 212428 h 842015"/>
                <a:gd name="connsiteX21" fmla="*/ 1875626 w 2103724"/>
                <a:gd name="connsiteY21" fmla="*/ 167458 h 842015"/>
                <a:gd name="connsiteX22" fmla="*/ 1845646 w 2103724"/>
                <a:gd name="connsiteY22" fmla="*/ 122487 h 842015"/>
                <a:gd name="connsiteX23" fmla="*/ 1770695 w 2103724"/>
                <a:gd name="connsiteY23" fmla="*/ 77517 h 842015"/>
                <a:gd name="connsiteX24" fmla="*/ 1725724 w 2103724"/>
                <a:gd name="connsiteY24" fmla="*/ 47536 h 842015"/>
                <a:gd name="connsiteX25" fmla="*/ 1605803 w 2103724"/>
                <a:gd name="connsiteY25" fmla="*/ 17556 h 842015"/>
                <a:gd name="connsiteX26" fmla="*/ 1051167 w 2103724"/>
                <a:gd name="connsiteY26" fmla="*/ 47536 h 842015"/>
                <a:gd name="connsiteX27" fmla="*/ 871285 w 2103724"/>
                <a:gd name="connsiteY27" fmla="*/ 77517 h 842015"/>
                <a:gd name="connsiteX28" fmla="*/ 811324 w 2103724"/>
                <a:gd name="connsiteY28" fmla="*/ 92507 h 842015"/>
                <a:gd name="connsiteX29" fmla="*/ 631442 w 2103724"/>
                <a:gd name="connsiteY29" fmla="*/ 107497 h 842015"/>
                <a:gd name="connsiteX30" fmla="*/ 631442 w 2103724"/>
                <a:gd name="connsiteY30" fmla="*/ 107497 h 84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03724" h="842015">
                  <a:moveTo>
                    <a:pt x="781344" y="92507"/>
                  </a:moveTo>
                  <a:lnTo>
                    <a:pt x="781344" y="92507"/>
                  </a:lnTo>
                  <a:cubicBezTo>
                    <a:pt x="686601" y="99274"/>
                    <a:pt x="522973" y="108968"/>
                    <a:pt x="421580" y="122487"/>
                  </a:cubicBezTo>
                  <a:cubicBezTo>
                    <a:pt x="310457" y="137303"/>
                    <a:pt x="377230" y="137323"/>
                    <a:pt x="256688" y="167458"/>
                  </a:cubicBezTo>
                  <a:cubicBezTo>
                    <a:pt x="181399" y="186280"/>
                    <a:pt x="216273" y="175933"/>
                    <a:pt x="151757" y="197438"/>
                  </a:cubicBezTo>
                  <a:cubicBezTo>
                    <a:pt x="46826" y="267392"/>
                    <a:pt x="81803" y="227419"/>
                    <a:pt x="31836" y="302369"/>
                  </a:cubicBezTo>
                  <a:cubicBezTo>
                    <a:pt x="21843" y="332349"/>
                    <a:pt x="0" y="360763"/>
                    <a:pt x="1856" y="392310"/>
                  </a:cubicBezTo>
                  <a:cubicBezTo>
                    <a:pt x="6853" y="477254"/>
                    <a:pt x="8379" y="562474"/>
                    <a:pt x="16846" y="647143"/>
                  </a:cubicBezTo>
                  <a:cubicBezTo>
                    <a:pt x="18418" y="662865"/>
                    <a:pt x="21965" y="679775"/>
                    <a:pt x="31836" y="692113"/>
                  </a:cubicBezTo>
                  <a:cubicBezTo>
                    <a:pt x="43090" y="706181"/>
                    <a:pt x="61164" y="713156"/>
                    <a:pt x="76806" y="722094"/>
                  </a:cubicBezTo>
                  <a:cubicBezTo>
                    <a:pt x="143804" y="760379"/>
                    <a:pt x="120585" y="744132"/>
                    <a:pt x="181737" y="767064"/>
                  </a:cubicBezTo>
                  <a:cubicBezTo>
                    <a:pt x="206932" y="776512"/>
                    <a:pt x="231493" y="787597"/>
                    <a:pt x="256688" y="797045"/>
                  </a:cubicBezTo>
                  <a:cubicBezTo>
                    <a:pt x="299071" y="812939"/>
                    <a:pt x="371870" y="832095"/>
                    <a:pt x="406590" y="842015"/>
                  </a:cubicBezTo>
                  <a:cubicBezTo>
                    <a:pt x="511521" y="837018"/>
                    <a:pt x="616643" y="835082"/>
                    <a:pt x="721383" y="827025"/>
                  </a:cubicBezTo>
                  <a:cubicBezTo>
                    <a:pt x="746786" y="825071"/>
                    <a:pt x="771065" y="815296"/>
                    <a:pt x="796334" y="812035"/>
                  </a:cubicBezTo>
                  <a:cubicBezTo>
                    <a:pt x="926035" y="795299"/>
                    <a:pt x="1186078" y="767064"/>
                    <a:pt x="1186078" y="767064"/>
                  </a:cubicBezTo>
                  <a:cubicBezTo>
                    <a:pt x="1246039" y="777058"/>
                    <a:pt x="1305204" y="795085"/>
                    <a:pt x="1365960" y="797045"/>
                  </a:cubicBezTo>
                  <a:cubicBezTo>
                    <a:pt x="1503877" y="801494"/>
                    <a:pt x="1817312" y="765400"/>
                    <a:pt x="1950577" y="752074"/>
                  </a:cubicBezTo>
                  <a:cubicBezTo>
                    <a:pt x="1965567" y="747077"/>
                    <a:pt x="1981998" y="745213"/>
                    <a:pt x="1995547" y="737084"/>
                  </a:cubicBezTo>
                  <a:cubicBezTo>
                    <a:pt x="2103724" y="672179"/>
                    <a:pt x="1999563" y="425777"/>
                    <a:pt x="1995547" y="392310"/>
                  </a:cubicBezTo>
                  <a:cubicBezTo>
                    <a:pt x="1989329" y="340490"/>
                    <a:pt x="1947229" y="239061"/>
                    <a:pt x="1920596" y="212428"/>
                  </a:cubicBezTo>
                  <a:cubicBezTo>
                    <a:pt x="1905606" y="197438"/>
                    <a:pt x="1889197" y="183744"/>
                    <a:pt x="1875626" y="167458"/>
                  </a:cubicBezTo>
                  <a:cubicBezTo>
                    <a:pt x="1864093" y="153618"/>
                    <a:pt x="1859325" y="134212"/>
                    <a:pt x="1845646" y="122487"/>
                  </a:cubicBezTo>
                  <a:cubicBezTo>
                    <a:pt x="1823525" y="103526"/>
                    <a:pt x="1795402" y="92959"/>
                    <a:pt x="1770695" y="77517"/>
                  </a:cubicBezTo>
                  <a:cubicBezTo>
                    <a:pt x="1755417" y="67968"/>
                    <a:pt x="1742655" y="53693"/>
                    <a:pt x="1725724" y="47536"/>
                  </a:cubicBezTo>
                  <a:cubicBezTo>
                    <a:pt x="1687001" y="33455"/>
                    <a:pt x="1645777" y="27549"/>
                    <a:pt x="1605803" y="17556"/>
                  </a:cubicBezTo>
                  <a:cubicBezTo>
                    <a:pt x="864868" y="40710"/>
                    <a:pt x="1320537" y="0"/>
                    <a:pt x="1051167" y="47536"/>
                  </a:cubicBezTo>
                  <a:cubicBezTo>
                    <a:pt x="991304" y="58100"/>
                    <a:pt x="930258" y="62774"/>
                    <a:pt x="871285" y="77517"/>
                  </a:cubicBezTo>
                  <a:cubicBezTo>
                    <a:pt x="851298" y="82514"/>
                    <a:pt x="831767" y="89952"/>
                    <a:pt x="811324" y="92507"/>
                  </a:cubicBezTo>
                  <a:cubicBezTo>
                    <a:pt x="751620" y="99970"/>
                    <a:pt x="631442" y="107497"/>
                    <a:pt x="631442" y="107497"/>
                  </a:cubicBezTo>
                  <a:lnTo>
                    <a:pt x="631442" y="107497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 rot="475363" flipV="1">
              <a:off x="4010315" y="1697528"/>
              <a:ext cx="1515531" cy="457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 rot="16638291" flipV="1">
              <a:off x="4948755" y="1821001"/>
              <a:ext cx="475557" cy="664146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0168027" flipV="1">
              <a:off x="3376595" y="1729052"/>
              <a:ext cx="880302" cy="4450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flipV="1">
              <a:off x="3833795" y="1659509"/>
              <a:ext cx="609600" cy="4450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431973">
              <a:off x="609600" y="1970967"/>
              <a:ext cx="880302" cy="4450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 rot="19871919">
              <a:off x="1321597" y="1854374"/>
              <a:ext cx="1260546" cy="457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20104081">
              <a:off x="1143388" y="2129112"/>
              <a:ext cx="880302" cy="4450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 rot="21167801">
              <a:off x="5233026" y="1967465"/>
              <a:ext cx="665552" cy="457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 rot="1622574">
              <a:off x="2198753" y="1818536"/>
              <a:ext cx="1144694" cy="457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 rot="2005696">
              <a:off x="2167794" y="1676484"/>
              <a:ext cx="475557" cy="457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3071795" y="1888109"/>
              <a:ext cx="2438400" cy="9144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 rot="1622574">
              <a:off x="2089235" y="2097000"/>
              <a:ext cx="1260546" cy="457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3071795" y="1888109"/>
              <a:ext cx="762000" cy="914400"/>
            </a:xfrm>
            <a:prstGeom prst="roundRect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 rot="19244384">
              <a:off x="1245398" y="2159174"/>
              <a:ext cx="1260546" cy="457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 rot="2005696">
              <a:off x="2091595" y="1905084"/>
              <a:ext cx="475557" cy="457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 rot="4961709">
              <a:off x="5249604" y="1899911"/>
              <a:ext cx="342870" cy="664146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 rot="20174607">
              <a:off x="5657280" y="1403232"/>
              <a:ext cx="16002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 rot="1431973">
              <a:off x="838201" y="2428166"/>
              <a:ext cx="880302" cy="4450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19330913">
              <a:off x="1295788" y="2281512"/>
              <a:ext cx="880302" cy="4450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32"/>
            <p:cNvGrpSpPr/>
            <p:nvPr/>
          </p:nvGrpSpPr>
          <p:grpSpPr>
            <a:xfrm rot="4749318">
              <a:off x="6399925" y="1443715"/>
              <a:ext cx="1421070" cy="1124440"/>
              <a:chOff x="3383255" y="807771"/>
              <a:chExt cx="1771888" cy="1402029"/>
            </a:xfrm>
          </p:grpSpPr>
          <p:sp>
            <p:nvSpPr>
              <p:cNvPr id="34" name="Moon 27"/>
              <p:cNvSpPr/>
              <p:nvPr/>
            </p:nvSpPr>
            <p:spPr>
              <a:xfrm rot="6414479">
                <a:off x="3657600" y="838200"/>
                <a:ext cx="1143000" cy="1600200"/>
              </a:xfrm>
              <a:prstGeom prst="moon">
                <a:avLst>
                  <a:gd name="adj" fmla="val 5729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Moon 34"/>
              <p:cNvSpPr/>
              <p:nvPr/>
            </p:nvSpPr>
            <p:spPr>
              <a:xfrm rot="7448682">
                <a:off x="3611855" y="579171"/>
                <a:ext cx="1143000" cy="1600200"/>
              </a:xfrm>
              <a:prstGeom prst="moon">
                <a:avLst>
                  <a:gd name="adj" fmla="val 5729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Moon 35"/>
              <p:cNvSpPr/>
              <p:nvPr/>
            </p:nvSpPr>
            <p:spPr>
              <a:xfrm rot="5720598">
                <a:off x="3783543" y="681626"/>
                <a:ext cx="1143000" cy="1600200"/>
              </a:xfrm>
              <a:prstGeom prst="moon">
                <a:avLst>
                  <a:gd name="adj" fmla="val 5729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Moon 36"/>
              <p:cNvSpPr/>
              <p:nvPr/>
            </p:nvSpPr>
            <p:spPr>
              <a:xfrm rot="15185521" flipV="1">
                <a:off x="3767568" y="518752"/>
                <a:ext cx="651214" cy="1349698"/>
              </a:xfrm>
              <a:prstGeom prst="moon">
                <a:avLst>
                  <a:gd name="adj" fmla="val 5729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rot="968029">
                <a:off x="3662096" y="985848"/>
                <a:ext cx="1168458" cy="746405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Freeform 23"/>
            <p:cNvSpPr/>
            <p:nvPr/>
          </p:nvSpPr>
          <p:spPr>
            <a:xfrm>
              <a:off x="5486400" y="2743200"/>
              <a:ext cx="609600" cy="533400"/>
            </a:xfrm>
            <a:custGeom>
              <a:avLst/>
              <a:gdLst>
                <a:gd name="connsiteX0" fmla="*/ 781344 w 2103724"/>
                <a:gd name="connsiteY0" fmla="*/ 92507 h 842015"/>
                <a:gd name="connsiteX1" fmla="*/ 781344 w 2103724"/>
                <a:gd name="connsiteY1" fmla="*/ 92507 h 842015"/>
                <a:gd name="connsiteX2" fmla="*/ 421580 w 2103724"/>
                <a:gd name="connsiteY2" fmla="*/ 122487 h 842015"/>
                <a:gd name="connsiteX3" fmla="*/ 256688 w 2103724"/>
                <a:gd name="connsiteY3" fmla="*/ 167458 h 842015"/>
                <a:gd name="connsiteX4" fmla="*/ 151757 w 2103724"/>
                <a:gd name="connsiteY4" fmla="*/ 197438 h 842015"/>
                <a:gd name="connsiteX5" fmla="*/ 31836 w 2103724"/>
                <a:gd name="connsiteY5" fmla="*/ 302369 h 842015"/>
                <a:gd name="connsiteX6" fmla="*/ 1856 w 2103724"/>
                <a:gd name="connsiteY6" fmla="*/ 392310 h 842015"/>
                <a:gd name="connsiteX7" fmla="*/ 16846 w 2103724"/>
                <a:gd name="connsiteY7" fmla="*/ 647143 h 842015"/>
                <a:gd name="connsiteX8" fmla="*/ 31836 w 2103724"/>
                <a:gd name="connsiteY8" fmla="*/ 692113 h 842015"/>
                <a:gd name="connsiteX9" fmla="*/ 76806 w 2103724"/>
                <a:gd name="connsiteY9" fmla="*/ 722094 h 842015"/>
                <a:gd name="connsiteX10" fmla="*/ 181737 w 2103724"/>
                <a:gd name="connsiteY10" fmla="*/ 767064 h 842015"/>
                <a:gd name="connsiteX11" fmla="*/ 256688 w 2103724"/>
                <a:gd name="connsiteY11" fmla="*/ 797045 h 842015"/>
                <a:gd name="connsiteX12" fmla="*/ 406590 w 2103724"/>
                <a:gd name="connsiteY12" fmla="*/ 842015 h 842015"/>
                <a:gd name="connsiteX13" fmla="*/ 721383 w 2103724"/>
                <a:gd name="connsiteY13" fmla="*/ 827025 h 842015"/>
                <a:gd name="connsiteX14" fmla="*/ 796334 w 2103724"/>
                <a:gd name="connsiteY14" fmla="*/ 812035 h 842015"/>
                <a:gd name="connsiteX15" fmla="*/ 1186078 w 2103724"/>
                <a:gd name="connsiteY15" fmla="*/ 767064 h 842015"/>
                <a:gd name="connsiteX16" fmla="*/ 1365960 w 2103724"/>
                <a:gd name="connsiteY16" fmla="*/ 797045 h 842015"/>
                <a:gd name="connsiteX17" fmla="*/ 1950577 w 2103724"/>
                <a:gd name="connsiteY17" fmla="*/ 752074 h 842015"/>
                <a:gd name="connsiteX18" fmla="*/ 1995547 w 2103724"/>
                <a:gd name="connsiteY18" fmla="*/ 737084 h 842015"/>
                <a:gd name="connsiteX19" fmla="*/ 1995547 w 2103724"/>
                <a:gd name="connsiteY19" fmla="*/ 392310 h 842015"/>
                <a:gd name="connsiteX20" fmla="*/ 1920596 w 2103724"/>
                <a:gd name="connsiteY20" fmla="*/ 212428 h 842015"/>
                <a:gd name="connsiteX21" fmla="*/ 1875626 w 2103724"/>
                <a:gd name="connsiteY21" fmla="*/ 167458 h 842015"/>
                <a:gd name="connsiteX22" fmla="*/ 1845646 w 2103724"/>
                <a:gd name="connsiteY22" fmla="*/ 122487 h 842015"/>
                <a:gd name="connsiteX23" fmla="*/ 1770695 w 2103724"/>
                <a:gd name="connsiteY23" fmla="*/ 77517 h 842015"/>
                <a:gd name="connsiteX24" fmla="*/ 1725724 w 2103724"/>
                <a:gd name="connsiteY24" fmla="*/ 47536 h 842015"/>
                <a:gd name="connsiteX25" fmla="*/ 1605803 w 2103724"/>
                <a:gd name="connsiteY25" fmla="*/ 17556 h 842015"/>
                <a:gd name="connsiteX26" fmla="*/ 1051167 w 2103724"/>
                <a:gd name="connsiteY26" fmla="*/ 47536 h 842015"/>
                <a:gd name="connsiteX27" fmla="*/ 871285 w 2103724"/>
                <a:gd name="connsiteY27" fmla="*/ 77517 h 842015"/>
                <a:gd name="connsiteX28" fmla="*/ 811324 w 2103724"/>
                <a:gd name="connsiteY28" fmla="*/ 92507 h 842015"/>
                <a:gd name="connsiteX29" fmla="*/ 631442 w 2103724"/>
                <a:gd name="connsiteY29" fmla="*/ 107497 h 842015"/>
                <a:gd name="connsiteX30" fmla="*/ 631442 w 2103724"/>
                <a:gd name="connsiteY30" fmla="*/ 107497 h 84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03724" h="842015">
                  <a:moveTo>
                    <a:pt x="781344" y="92507"/>
                  </a:moveTo>
                  <a:lnTo>
                    <a:pt x="781344" y="92507"/>
                  </a:lnTo>
                  <a:cubicBezTo>
                    <a:pt x="686601" y="99274"/>
                    <a:pt x="522973" y="108968"/>
                    <a:pt x="421580" y="122487"/>
                  </a:cubicBezTo>
                  <a:cubicBezTo>
                    <a:pt x="310457" y="137303"/>
                    <a:pt x="377230" y="137323"/>
                    <a:pt x="256688" y="167458"/>
                  </a:cubicBezTo>
                  <a:cubicBezTo>
                    <a:pt x="181399" y="186280"/>
                    <a:pt x="216273" y="175933"/>
                    <a:pt x="151757" y="197438"/>
                  </a:cubicBezTo>
                  <a:cubicBezTo>
                    <a:pt x="46826" y="267392"/>
                    <a:pt x="81803" y="227419"/>
                    <a:pt x="31836" y="302369"/>
                  </a:cubicBezTo>
                  <a:cubicBezTo>
                    <a:pt x="21843" y="332349"/>
                    <a:pt x="0" y="360763"/>
                    <a:pt x="1856" y="392310"/>
                  </a:cubicBezTo>
                  <a:cubicBezTo>
                    <a:pt x="6853" y="477254"/>
                    <a:pt x="8379" y="562474"/>
                    <a:pt x="16846" y="647143"/>
                  </a:cubicBezTo>
                  <a:cubicBezTo>
                    <a:pt x="18418" y="662865"/>
                    <a:pt x="21965" y="679775"/>
                    <a:pt x="31836" y="692113"/>
                  </a:cubicBezTo>
                  <a:cubicBezTo>
                    <a:pt x="43090" y="706181"/>
                    <a:pt x="61164" y="713156"/>
                    <a:pt x="76806" y="722094"/>
                  </a:cubicBezTo>
                  <a:cubicBezTo>
                    <a:pt x="143804" y="760379"/>
                    <a:pt x="120585" y="744132"/>
                    <a:pt x="181737" y="767064"/>
                  </a:cubicBezTo>
                  <a:cubicBezTo>
                    <a:pt x="206932" y="776512"/>
                    <a:pt x="231493" y="787597"/>
                    <a:pt x="256688" y="797045"/>
                  </a:cubicBezTo>
                  <a:cubicBezTo>
                    <a:pt x="299071" y="812939"/>
                    <a:pt x="371870" y="832095"/>
                    <a:pt x="406590" y="842015"/>
                  </a:cubicBezTo>
                  <a:cubicBezTo>
                    <a:pt x="511521" y="837018"/>
                    <a:pt x="616643" y="835082"/>
                    <a:pt x="721383" y="827025"/>
                  </a:cubicBezTo>
                  <a:cubicBezTo>
                    <a:pt x="746786" y="825071"/>
                    <a:pt x="771065" y="815296"/>
                    <a:pt x="796334" y="812035"/>
                  </a:cubicBezTo>
                  <a:cubicBezTo>
                    <a:pt x="926035" y="795299"/>
                    <a:pt x="1186078" y="767064"/>
                    <a:pt x="1186078" y="767064"/>
                  </a:cubicBezTo>
                  <a:cubicBezTo>
                    <a:pt x="1246039" y="777058"/>
                    <a:pt x="1305204" y="795085"/>
                    <a:pt x="1365960" y="797045"/>
                  </a:cubicBezTo>
                  <a:cubicBezTo>
                    <a:pt x="1503877" y="801494"/>
                    <a:pt x="1817312" y="765400"/>
                    <a:pt x="1950577" y="752074"/>
                  </a:cubicBezTo>
                  <a:cubicBezTo>
                    <a:pt x="1965567" y="747077"/>
                    <a:pt x="1981998" y="745213"/>
                    <a:pt x="1995547" y="737084"/>
                  </a:cubicBezTo>
                  <a:cubicBezTo>
                    <a:pt x="2103724" y="672179"/>
                    <a:pt x="1999563" y="425777"/>
                    <a:pt x="1995547" y="392310"/>
                  </a:cubicBezTo>
                  <a:cubicBezTo>
                    <a:pt x="1989329" y="340490"/>
                    <a:pt x="1947229" y="239061"/>
                    <a:pt x="1920596" y="212428"/>
                  </a:cubicBezTo>
                  <a:cubicBezTo>
                    <a:pt x="1905606" y="197438"/>
                    <a:pt x="1889197" y="183744"/>
                    <a:pt x="1875626" y="167458"/>
                  </a:cubicBezTo>
                  <a:cubicBezTo>
                    <a:pt x="1864093" y="153618"/>
                    <a:pt x="1859325" y="134212"/>
                    <a:pt x="1845646" y="122487"/>
                  </a:cubicBezTo>
                  <a:cubicBezTo>
                    <a:pt x="1823525" y="103526"/>
                    <a:pt x="1795402" y="92959"/>
                    <a:pt x="1770695" y="77517"/>
                  </a:cubicBezTo>
                  <a:cubicBezTo>
                    <a:pt x="1755417" y="67968"/>
                    <a:pt x="1742655" y="53693"/>
                    <a:pt x="1725724" y="47536"/>
                  </a:cubicBezTo>
                  <a:cubicBezTo>
                    <a:pt x="1687001" y="33455"/>
                    <a:pt x="1645777" y="27549"/>
                    <a:pt x="1605803" y="17556"/>
                  </a:cubicBezTo>
                  <a:cubicBezTo>
                    <a:pt x="864868" y="40710"/>
                    <a:pt x="1320537" y="0"/>
                    <a:pt x="1051167" y="47536"/>
                  </a:cubicBezTo>
                  <a:cubicBezTo>
                    <a:pt x="991304" y="58100"/>
                    <a:pt x="930258" y="62774"/>
                    <a:pt x="871285" y="77517"/>
                  </a:cubicBezTo>
                  <a:cubicBezTo>
                    <a:pt x="851298" y="82514"/>
                    <a:pt x="831767" y="89952"/>
                    <a:pt x="811324" y="92507"/>
                  </a:cubicBezTo>
                  <a:cubicBezTo>
                    <a:pt x="751620" y="99970"/>
                    <a:pt x="631442" y="107497"/>
                    <a:pt x="631442" y="107497"/>
                  </a:cubicBezTo>
                  <a:lnTo>
                    <a:pt x="631442" y="107497"/>
                  </a:lnTo>
                </a:path>
              </a:pathLst>
            </a:custGeom>
            <a:solidFill>
              <a:schemeClr val="bg1">
                <a:lumMod val="85000"/>
              </a:schemeClr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Freeform 24"/>
            <p:cNvSpPr/>
            <p:nvPr/>
          </p:nvSpPr>
          <p:spPr>
            <a:xfrm rot="8053874">
              <a:off x="7077342" y="2777896"/>
              <a:ext cx="701284" cy="704012"/>
            </a:xfrm>
            <a:custGeom>
              <a:avLst/>
              <a:gdLst>
                <a:gd name="connsiteX0" fmla="*/ 781344 w 2103724"/>
                <a:gd name="connsiteY0" fmla="*/ 92507 h 842015"/>
                <a:gd name="connsiteX1" fmla="*/ 781344 w 2103724"/>
                <a:gd name="connsiteY1" fmla="*/ 92507 h 842015"/>
                <a:gd name="connsiteX2" fmla="*/ 421580 w 2103724"/>
                <a:gd name="connsiteY2" fmla="*/ 122487 h 842015"/>
                <a:gd name="connsiteX3" fmla="*/ 256688 w 2103724"/>
                <a:gd name="connsiteY3" fmla="*/ 167458 h 842015"/>
                <a:gd name="connsiteX4" fmla="*/ 151757 w 2103724"/>
                <a:gd name="connsiteY4" fmla="*/ 197438 h 842015"/>
                <a:gd name="connsiteX5" fmla="*/ 31836 w 2103724"/>
                <a:gd name="connsiteY5" fmla="*/ 302369 h 842015"/>
                <a:gd name="connsiteX6" fmla="*/ 1856 w 2103724"/>
                <a:gd name="connsiteY6" fmla="*/ 392310 h 842015"/>
                <a:gd name="connsiteX7" fmla="*/ 16846 w 2103724"/>
                <a:gd name="connsiteY7" fmla="*/ 647143 h 842015"/>
                <a:gd name="connsiteX8" fmla="*/ 31836 w 2103724"/>
                <a:gd name="connsiteY8" fmla="*/ 692113 h 842015"/>
                <a:gd name="connsiteX9" fmla="*/ 76806 w 2103724"/>
                <a:gd name="connsiteY9" fmla="*/ 722094 h 842015"/>
                <a:gd name="connsiteX10" fmla="*/ 181737 w 2103724"/>
                <a:gd name="connsiteY10" fmla="*/ 767064 h 842015"/>
                <a:gd name="connsiteX11" fmla="*/ 256688 w 2103724"/>
                <a:gd name="connsiteY11" fmla="*/ 797045 h 842015"/>
                <a:gd name="connsiteX12" fmla="*/ 406590 w 2103724"/>
                <a:gd name="connsiteY12" fmla="*/ 842015 h 842015"/>
                <a:gd name="connsiteX13" fmla="*/ 721383 w 2103724"/>
                <a:gd name="connsiteY13" fmla="*/ 827025 h 842015"/>
                <a:gd name="connsiteX14" fmla="*/ 796334 w 2103724"/>
                <a:gd name="connsiteY14" fmla="*/ 812035 h 842015"/>
                <a:gd name="connsiteX15" fmla="*/ 1186078 w 2103724"/>
                <a:gd name="connsiteY15" fmla="*/ 767064 h 842015"/>
                <a:gd name="connsiteX16" fmla="*/ 1365960 w 2103724"/>
                <a:gd name="connsiteY16" fmla="*/ 797045 h 842015"/>
                <a:gd name="connsiteX17" fmla="*/ 1950577 w 2103724"/>
                <a:gd name="connsiteY17" fmla="*/ 752074 h 842015"/>
                <a:gd name="connsiteX18" fmla="*/ 1995547 w 2103724"/>
                <a:gd name="connsiteY18" fmla="*/ 737084 h 842015"/>
                <a:gd name="connsiteX19" fmla="*/ 1995547 w 2103724"/>
                <a:gd name="connsiteY19" fmla="*/ 392310 h 842015"/>
                <a:gd name="connsiteX20" fmla="*/ 1920596 w 2103724"/>
                <a:gd name="connsiteY20" fmla="*/ 212428 h 842015"/>
                <a:gd name="connsiteX21" fmla="*/ 1875626 w 2103724"/>
                <a:gd name="connsiteY21" fmla="*/ 167458 h 842015"/>
                <a:gd name="connsiteX22" fmla="*/ 1845646 w 2103724"/>
                <a:gd name="connsiteY22" fmla="*/ 122487 h 842015"/>
                <a:gd name="connsiteX23" fmla="*/ 1770695 w 2103724"/>
                <a:gd name="connsiteY23" fmla="*/ 77517 h 842015"/>
                <a:gd name="connsiteX24" fmla="*/ 1725724 w 2103724"/>
                <a:gd name="connsiteY24" fmla="*/ 47536 h 842015"/>
                <a:gd name="connsiteX25" fmla="*/ 1605803 w 2103724"/>
                <a:gd name="connsiteY25" fmla="*/ 17556 h 842015"/>
                <a:gd name="connsiteX26" fmla="*/ 1051167 w 2103724"/>
                <a:gd name="connsiteY26" fmla="*/ 47536 h 842015"/>
                <a:gd name="connsiteX27" fmla="*/ 871285 w 2103724"/>
                <a:gd name="connsiteY27" fmla="*/ 77517 h 842015"/>
                <a:gd name="connsiteX28" fmla="*/ 811324 w 2103724"/>
                <a:gd name="connsiteY28" fmla="*/ 92507 h 842015"/>
                <a:gd name="connsiteX29" fmla="*/ 631442 w 2103724"/>
                <a:gd name="connsiteY29" fmla="*/ 107497 h 842015"/>
                <a:gd name="connsiteX30" fmla="*/ 631442 w 2103724"/>
                <a:gd name="connsiteY30" fmla="*/ 107497 h 84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03724" h="842015">
                  <a:moveTo>
                    <a:pt x="781344" y="92507"/>
                  </a:moveTo>
                  <a:lnTo>
                    <a:pt x="781344" y="92507"/>
                  </a:lnTo>
                  <a:cubicBezTo>
                    <a:pt x="686601" y="99274"/>
                    <a:pt x="522973" y="108968"/>
                    <a:pt x="421580" y="122487"/>
                  </a:cubicBezTo>
                  <a:cubicBezTo>
                    <a:pt x="310457" y="137303"/>
                    <a:pt x="377230" y="137323"/>
                    <a:pt x="256688" y="167458"/>
                  </a:cubicBezTo>
                  <a:cubicBezTo>
                    <a:pt x="181399" y="186280"/>
                    <a:pt x="216273" y="175933"/>
                    <a:pt x="151757" y="197438"/>
                  </a:cubicBezTo>
                  <a:cubicBezTo>
                    <a:pt x="46826" y="267392"/>
                    <a:pt x="81803" y="227419"/>
                    <a:pt x="31836" y="302369"/>
                  </a:cubicBezTo>
                  <a:cubicBezTo>
                    <a:pt x="21843" y="332349"/>
                    <a:pt x="0" y="360763"/>
                    <a:pt x="1856" y="392310"/>
                  </a:cubicBezTo>
                  <a:cubicBezTo>
                    <a:pt x="6853" y="477254"/>
                    <a:pt x="8379" y="562474"/>
                    <a:pt x="16846" y="647143"/>
                  </a:cubicBezTo>
                  <a:cubicBezTo>
                    <a:pt x="18418" y="662865"/>
                    <a:pt x="21965" y="679775"/>
                    <a:pt x="31836" y="692113"/>
                  </a:cubicBezTo>
                  <a:cubicBezTo>
                    <a:pt x="43090" y="706181"/>
                    <a:pt x="61164" y="713156"/>
                    <a:pt x="76806" y="722094"/>
                  </a:cubicBezTo>
                  <a:cubicBezTo>
                    <a:pt x="143804" y="760379"/>
                    <a:pt x="120585" y="744132"/>
                    <a:pt x="181737" y="767064"/>
                  </a:cubicBezTo>
                  <a:cubicBezTo>
                    <a:pt x="206932" y="776512"/>
                    <a:pt x="231493" y="787597"/>
                    <a:pt x="256688" y="797045"/>
                  </a:cubicBezTo>
                  <a:cubicBezTo>
                    <a:pt x="299071" y="812939"/>
                    <a:pt x="371870" y="832095"/>
                    <a:pt x="406590" y="842015"/>
                  </a:cubicBezTo>
                  <a:cubicBezTo>
                    <a:pt x="511521" y="837018"/>
                    <a:pt x="616643" y="835082"/>
                    <a:pt x="721383" y="827025"/>
                  </a:cubicBezTo>
                  <a:cubicBezTo>
                    <a:pt x="746786" y="825071"/>
                    <a:pt x="771065" y="815296"/>
                    <a:pt x="796334" y="812035"/>
                  </a:cubicBezTo>
                  <a:cubicBezTo>
                    <a:pt x="926035" y="795299"/>
                    <a:pt x="1186078" y="767064"/>
                    <a:pt x="1186078" y="767064"/>
                  </a:cubicBezTo>
                  <a:cubicBezTo>
                    <a:pt x="1246039" y="777058"/>
                    <a:pt x="1305204" y="795085"/>
                    <a:pt x="1365960" y="797045"/>
                  </a:cubicBezTo>
                  <a:cubicBezTo>
                    <a:pt x="1503877" y="801494"/>
                    <a:pt x="1817312" y="765400"/>
                    <a:pt x="1950577" y="752074"/>
                  </a:cubicBezTo>
                  <a:cubicBezTo>
                    <a:pt x="1965567" y="747077"/>
                    <a:pt x="1981998" y="745213"/>
                    <a:pt x="1995547" y="737084"/>
                  </a:cubicBezTo>
                  <a:cubicBezTo>
                    <a:pt x="2103724" y="672179"/>
                    <a:pt x="1999563" y="425777"/>
                    <a:pt x="1995547" y="392310"/>
                  </a:cubicBezTo>
                  <a:cubicBezTo>
                    <a:pt x="1989329" y="340490"/>
                    <a:pt x="1947229" y="239061"/>
                    <a:pt x="1920596" y="212428"/>
                  </a:cubicBezTo>
                  <a:cubicBezTo>
                    <a:pt x="1905606" y="197438"/>
                    <a:pt x="1889197" y="183744"/>
                    <a:pt x="1875626" y="167458"/>
                  </a:cubicBezTo>
                  <a:cubicBezTo>
                    <a:pt x="1864093" y="153618"/>
                    <a:pt x="1859325" y="134212"/>
                    <a:pt x="1845646" y="122487"/>
                  </a:cubicBezTo>
                  <a:cubicBezTo>
                    <a:pt x="1823525" y="103526"/>
                    <a:pt x="1795402" y="92959"/>
                    <a:pt x="1770695" y="77517"/>
                  </a:cubicBezTo>
                  <a:cubicBezTo>
                    <a:pt x="1755417" y="67968"/>
                    <a:pt x="1742655" y="53693"/>
                    <a:pt x="1725724" y="47536"/>
                  </a:cubicBezTo>
                  <a:cubicBezTo>
                    <a:pt x="1687001" y="33455"/>
                    <a:pt x="1645777" y="27549"/>
                    <a:pt x="1605803" y="17556"/>
                  </a:cubicBezTo>
                  <a:cubicBezTo>
                    <a:pt x="864868" y="40710"/>
                    <a:pt x="1320537" y="0"/>
                    <a:pt x="1051167" y="47536"/>
                  </a:cubicBezTo>
                  <a:cubicBezTo>
                    <a:pt x="991304" y="58100"/>
                    <a:pt x="930258" y="62774"/>
                    <a:pt x="871285" y="77517"/>
                  </a:cubicBezTo>
                  <a:cubicBezTo>
                    <a:pt x="851298" y="82514"/>
                    <a:pt x="831767" y="89952"/>
                    <a:pt x="811324" y="92507"/>
                  </a:cubicBezTo>
                  <a:cubicBezTo>
                    <a:pt x="751620" y="99970"/>
                    <a:pt x="631442" y="107497"/>
                    <a:pt x="631442" y="107497"/>
                  </a:cubicBezTo>
                  <a:lnTo>
                    <a:pt x="631442" y="107497"/>
                  </a:lnTo>
                </a:path>
              </a:pathLst>
            </a:custGeom>
            <a:solidFill>
              <a:schemeClr val="bg2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 rot="20289600">
              <a:off x="3208670" y="1920996"/>
              <a:ext cx="262417" cy="914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 rot="715482">
              <a:off x="3372898" y="1910859"/>
              <a:ext cx="190782" cy="128368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21"/>
            <p:cNvGrpSpPr/>
            <p:nvPr/>
          </p:nvGrpSpPr>
          <p:grpSpPr>
            <a:xfrm>
              <a:off x="3352800" y="2440049"/>
              <a:ext cx="2149251" cy="731344"/>
              <a:chOff x="3329005" y="3828540"/>
              <a:chExt cx="2149251" cy="731344"/>
            </a:xfrm>
          </p:grpSpPr>
          <p:sp>
            <p:nvSpPr>
              <p:cNvPr id="30" name="Rounded Rectangle 29"/>
              <p:cNvSpPr/>
              <p:nvPr/>
            </p:nvSpPr>
            <p:spPr>
              <a:xfrm rot="21124637">
                <a:off x="3962725" y="4064665"/>
                <a:ext cx="1515531" cy="457200"/>
              </a:xfrm>
              <a:prstGeom prst="round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ounded Rectangle 30"/>
              <p:cNvSpPr/>
              <p:nvPr/>
            </p:nvSpPr>
            <p:spPr>
              <a:xfrm rot="4961709">
                <a:off x="4901165" y="3734246"/>
                <a:ext cx="475557" cy="664146"/>
              </a:xfrm>
              <a:prstGeom prst="round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 rot="1431973">
                <a:off x="3329005" y="4045257"/>
                <a:ext cx="880302" cy="44508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3733800" y="4114800"/>
                <a:ext cx="609600" cy="44508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Wave 28"/>
            <p:cNvSpPr/>
            <p:nvPr/>
          </p:nvSpPr>
          <p:spPr>
            <a:xfrm>
              <a:off x="2667000" y="2743200"/>
              <a:ext cx="762000" cy="533400"/>
            </a:xfrm>
            <a:prstGeom prst="wave">
              <a:avLst>
                <a:gd name="adj1" fmla="val 20000"/>
                <a:gd name="adj2" fmla="val 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990600"/>
            <a:ext cx="1981200" cy="4114800"/>
            <a:chOff x="4495800" y="1066801"/>
            <a:chExt cx="1600200" cy="3124198"/>
          </a:xfrm>
        </p:grpSpPr>
        <p:sp>
          <p:nvSpPr>
            <p:cNvPr id="3" name="Cloud 2"/>
            <p:cNvSpPr/>
            <p:nvPr/>
          </p:nvSpPr>
          <p:spPr>
            <a:xfrm rot="365569">
              <a:off x="4755675" y="1390098"/>
              <a:ext cx="381000" cy="6096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6128217">
              <a:off x="5396330" y="3876084"/>
              <a:ext cx="264049" cy="36578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4472555">
              <a:off x="5054505" y="3866306"/>
              <a:ext cx="241894" cy="38445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>
              <a:off x="4772378" y="2276311"/>
              <a:ext cx="1177462" cy="1750807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610840">
              <a:off x="4879605" y="2223322"/>
              <a:ext cx="311919" cy="178397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901859">
              <a:off x="4596296" y="2789417"/>
              <a:ext cx="221384" cy="42237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0226769">
              <a:off x="5824278" y="2835214"/>
              <a:ext cx="271722" cy="3406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442139">
              <a:off x="4730413" y="2171683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249249">
              <a:off x="5625963" y="2172731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41"/>
            <p:cNvGrpSpPr/>
            <p:nvPr/>
          </p:nvGrpSpPr>
          <p:grpSpPr>
            <a:xfrm>
              <a:off x="4953000" y="2133599"/>
              <a:ext cx="851881" cy="1870857"/>
              <a:chOff x="6327583" y="3173375"/>
              <a:chExt cx="1142159" cy="1658222"/>
            </a:xfrm>
          </p:grpSpPr>
          <p:sp>
            <p:nvSpPr>
              <p:cNvPr id="19" name="Trapezoid 18"/>
              <p:cNvSpPr/>
              <p:nvPr/>
            </p:nvSpPr>
            <p:spPr>
              <a:xfrm rot="21277925">
                <a:off x="7051537" y="3250380"/>
                <a:ext cx="418205" cy="1581217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Moon 19"/>
              <p:cNvSpPr/>
              <p:nvPr/>
            </p:nvSpPr>
            <p:spPr>
              <a:xfrm rot="15844898">
                <a:off x="6498264" y="3033745"/>
                <a:ext cx="711340" cy="990600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Moon 20"/>
              <p:cNvSpPr/>
              <p:nvPr/>
            </p:nvSpPr>
            <p:spPr>
              <a:xfrm rot="16400088">
                <a:off x="6556621" y="3146096"/>
                <a:ext cx="524331" cy="982407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Moon 21"/>
              <p:cNvSpPr/>
              <p:nvPr/>
            </p:nvSpPr>
            <p:spPr>
              <a:xfrm rot="16400088">
                <a:off x="6670250" y="3192443"/>
                <a:ext cx="298887" cy="970159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Oval 12"/>
            <p:cNvSpPr/>
            <p:nvPr/>
          </p:nvSpPr>
          <p:spPr>
            <a:xfrm>
              <a:off x="4890452" y="1295400"/>
              <a:ext cx="860453" cy="117917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9570029">
              <a:off x="5562600" y="1371600"/>
              <a:ext cx="381000" cy="6096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4800600" y="1371600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 rot="5400000">
              <a:off x="5127346" y="7400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15781698">
              <a:off x="5062944" y="1935243"/>
              <a:ext cx="478051" cy="64467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5105400" y="2133600"/>
              <a:ext cx="304800" cy="152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94"/>
          <p:cNvGrpSpPr/>
          <p:nvPr/>
        </p:nvGrpSpPr>
        <p:grpSpPr>
          <a:xfrm>
            <a:off x="3124200" y="838200"/>
            <a:ext cx="2133600" cy="4648200"/>
            <a:chOff x="4405860" y="139189"/>
            <a:chExt cx="2861871" cy="6475262"/>
          </a:xfrm>
        </p:grpSpPr>
        <p:grpSp>
          <p:nvGrpSpPr>
            <p:cNvPr id="24" name="Group 86"/>
            <p:cNvGrpSpPr/>
            <p:nvPr/>
          </p:nvGrpSpPr>
          <p:grpSpPr>
            <a:xfrm rot="2107423">
              <a:off x="4802579" y="139189"/>
              <a:ext cx="743864" cy="1806453"/>
              <a:chOff x="7696200" y="914400"/>
              <a:chExt cx="685800" cy="2438400"/>
            </a:xfrm>
          </p:grpSpPr>
          <p:sp>
            <p:nvSpPr>
              <p:cNvPr id="64" name="Moon 63"/>
              <p:cNvSpPr/>
              <p:nvPr/>
            </p:nvSpPr>
            <p:spPr>
              <a:xfrm>
                <a:off x="7696200" y="914400"/>
                <a:ext cx="533400" cy="24384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Moon 64"/>
              <p:cNvSpPr/>
              <p:nvPr/>
            </p:nvSpPr>
            <p:spPr>
              <a:xfrm rot="20700267">
                <a:off x="7848600" y="914400"/>
                <a:ext cx="533400" cy="24384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Moon 65"/>
              <p:cNvSpPr/>
              <p:nvPr/>
            </p:nvSpPr>
            <p:spPr>
              <a:xfrm rot="19916241">
                <a:off x="7848600" y="1066800"/>
                <a:ext cx="457200" cy="19050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7772400" y="1066800"/>
                <a:ext cx="381000" cy="1828800"/>
              </a:xfrm>
              <a:prstGeom prst="ellipse">
                <a:avLst/>
              </a:prstGeom>
              <a:solidFill>
                <a:srgbClr val="E7CF67"/>
              </a:solidFill>
              <a:ln>
                <a:solidFill>
                  <a:srgbClr val="E7CF6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87"/>
            <p:cNvGrpSpPr/>
            <p:nvPr/>
          </p:nvGrpSpPr>
          <p:grpSpPr>
            <a:xfrm rot="19262140" flipH="1">
              <a:off x="6126313" y="231425"/>
              <a:ext cx="743864" cy="1645187"/>
              <a:chOff x="7696200" y="914400"/>
              <a:chExt cx="685800" cy="2438400"/>
            </a:xfrm>
          </p:grpSpPr>
          <p:sp>
            <p:nvSpPr>
              <p:cNvPr id="60" name="Moon 59"/>
              <p:cNvSpPr/>
              <p:nvPr/>
            </p:nvSpPr>
            <p:spPr>
              <a:xfrm>
                <a:off x="7696200" y="914400"/>
                <a:ext cx="533400" cy="24384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Moon 60"/>
              <p:cNvSpPr/>
              <p:nvPr/>
            </p:nvSpPr>
            <p:spPr>
              <a:xfrm rot="20700267">
                <a:off x="7848600" y="914400"/>
                <a:ext cx="533400" cy="24384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Moon 61"/>
              <p:cNvSpPr/>
              <p:nvPr/>
            </p:nvSpPr>
            <p:spPr>
              <a:xfrm rot="19916241">
                <a:off x="7848600" y="1066800"/>
                <a:ext cx="457200" cy="1905000"/>
              </a:xfrm>
              <a:prstGeom prst="moon">
                <a:avLst>
                  <a:gd name="adj" fmla="val 87500"/>
                </a:avLst>
              </a:prstGeom>
              <a:solidFill>
                <a:srgbClr val="E7CF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7772400" y="1066800"/>
                <a:ext cx="381000" cy="1828800"/>
              </a:xfrm>
              <a:prstGeom prst="ellipse">
                <a:avLst/>
              </a:prstGeom>
              <a:solidFill>
                <a:srgbClr val="E7CF67"/>
              </a:solidFill>
              <a:ln>
                <a:solidFill>
                  <a:srgbClr val="E7CF6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47"/>
            <p:cNvGrpSpPr/>
            <p:nvPr/>
          </p:nvGrpSpPr>
          <p:grpSpPr>
            <a:xfrm rot="562843">
              <a:off x="5697438" y="5840305"/>
              <a:ext cx="666047" cy="774146"/>
              <a:chOff x="6106804" y="4039302"/>
              <a:chExt cx="666047" cy="774146"/>
            </a:xfrm>
          </p:grpSpPr>
          <p:sp>
            <p:nvSpPr>
              <p:cNvPr id="57" name="Oval 56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" name="Group 47"/>
            <p:cNvGrpSpPr/>
            <p:nvPr/>
          </p:nvGrpSpPr>
          <p:grpSpPr>
            <a:xfrm rot="2613352">
              <a:off x="5128037" y="5761712"/>
              <a:ext cx="666047" cy="774146"/>
              <a:chOff x="6106804" y="4039302"/>
              <a:chExt cx="666047" cy="774146"/>
            </a:xfrm>
          </p:grpSpPr>
          <p:sp>
            <p:nvSpPr>
              <p:cNvPr id="54" name="Oval 53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Oval 27"/>
            <p:cNvSpPr/>
            <p:nvPr/>
          </p:nvSpPr>
          <p:spPr>
            <a:xfrm>
              <a:off x="6651885" y="3632617"/>
              <a:ext cx="615846" cy="7844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4405860" y="3592643"/>
              <a:ext cx="615846" cy="7844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4891789" y="1550232"/>
              <a:ext cx="1943725" cy="4469567"/>
            </a:xfrm>
            <a:prstGeom prst="trapezoid">
              <a:avLst>
                <a:gd name="adj" fmla="val 20902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0431102">
              <a:off x="5935566" y="2006920"/>
              <a:ext cx="1069877" cy="2156085"/>
            </a:xfrm>
            <a:prstGeom prst="trapezoid">
              <a:avLst>
                <a:gd name="adj" fmla="val 20902"/>
              </a:avLst>
            </a:prstGeom>
            <a:solidFill>
              <a:srgbClr val="D3BE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195734">
              <a:off x="4658904" y="1959450"/>
              <a:ext cx="1069877" cy="2156085"/>
            </a:xfrm>
            <a:prstGeom prst="trapezoid">
              <a:avLst>
                <a:gd name="adj" fmla="val 20902"/>
              </a:avLst>
            </a:prstGeom>
            <a:solidFill>
              <a:srgbClr val="D3BE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>
              <a:off x="4923020" y="1813809"/>
              <a:ext cx="1828800" cy="3372787"/>
            </a:xfrm>
            <a:prstGeom prst="trapezoid">
              <a:avLst>
                <a:gd name="adj" fmla="val 20902"/>
              </a:avLst>
            </a:prstGeom>
            <a:solidFill>
              <a:srgbClr val="D3BE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rapezoid 33"/>
            <p:cNvSpPr/>
            <p:nvPr/>
          </p:nvSpPr>
          <p:spPr>
            <a:xfrm rot="218695">
              <a:off x="4942382" y="1927863"/>
              <a:ext cx="825465" cy="3337608"/>
            </a:xfrm>
            <a:prstGeom prst="trapezoid">
              <a:avLst>
                <a:gd name="adj" fmla="val 20902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rapezoid 34"/>
            <p:cNvSpPr/>
            <p:nvPr/>
          </p:nvSpPr>
          <p:spPr>
            <a:xfrm rot="21332773">
              <a:off x="5919098" y="1932028"/>
              <a:ext cx="825465" cy="3326107"/>
            </a:xfrm>
            <a:prstGeom prst="trapezoid">
              <a:avLst>
                <a:gd name="adj" fmla="val 20902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5286531" y="1073046"/>
              <a:ext cx="1040567" cy="14852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5029200" y="381000"/>
              <a:ext cx="1600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57"/>
            <p:cNvGrpSpPr/>
            <p:nvPr/>
          </p:nvGrpSpPr>
          <p:grpSpPr>
            <a:xfrm>
              <a:off x="4953000" y="5334000"/>
              <a:ext cx="1828800" cy="609600"/>
              <a:chOff x="1371600" y="3962400"/>
              <a:chExt cx="6705600" cy="2057400"/>
            </a:xfrm>
          </p:grpSpPr>
          <p:grpSp>
            <p:nvGrpSpPr>
              <p:cNvPr id="42" name="Group 195"/>
              <p:cNvGrpSpPr/>
              <p:nvPr/>
            </p:nvGrpSpPr>
            <p:grpSpPr>
              <a:xfrm>
                <a:off x="13716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52" name="Right Arrow Callout 51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Quad Arrow 52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196"/>
              <p:cNvGrpSpPr/>
              <p:nvPr/>
            </p:nvGrpSpPr>
            <p:grpSpPr>
              <a:xfrm>
                <a:off x="30480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50" name="Right Arrow Callout 49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Quad Arrow 50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" name="Group 199"/>
              <p:cNvGrpSpPr/>
              <p:nvPr/>
            </p:nvGrpSpPr>
            <p:grpSpPr>
              <a:xfrm>
                <a:off x="47244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48" name="Right Arrow Callout 47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Quad Arrow 48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202"/>
              <p:cNvGrpSpPr/>
              <p:nvPr/>
            </p:nvGrpSpPr>
            <p:grpSpPr>
              <a:xfrm>
                <a:off x="64008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46" name="Right Arrow Callout 45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Quad Arrow 46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9" name="Cloud 38"/>
            <p:cNvSpPr/>
            <p:nvPr/>
          </p:nvSpPr>
          <p:spPr>
            <a:xfrm>
              <a:off x="5334000" y="1676400"/>
              <a:ext cx="914400" cy="762000"/>
            </a:xfrm>
            <a:prstGeom prst="cloud">
              <a:avLst/>
            </a:prstGeom>
            <a:solidFill>
              <a:srgbClr val="E7CF6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lowchart: Delay 39"/>
            <p:cNvSpPr/>
            <p:nvPr/>
          </p:nvSpPr>
          <p:spPr>
            <a:xfrm rot="16200000">
              <a:off x="5494519" y="-113051"/>
              <a:ext cx="609600" cy="1143000"/>
            </a:xfrm>
            <a:prstGeom prst="flowChartDelay">
              <a:avLst/>
            </a:prstGeom>
            <a:solidFill>
              <a:srgbClr val="D3BE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5557603" y="1810062"/>
              <a:ext cx="409731" cy="3035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1905000" y="5638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Paul for both</a:t>
            </a:r>
            <a:endParaRPr lang="en-US" dirty="0"/>
          </a:p>
        </p:txBody>
      </p:sp>
      <p:grpSp>
        <p:nvGrpSpPr>
          <p:cNvPr id="69" name="Group 68"/>
          <p:cNvGrpSpPr/>
          <p:nvPr/>
        </p:nvGrpSpPr>
        <p:grpSpPr>
          <a:xfrm>
            <a:off x="5715000" y="685800"/>
            <a:ext cx="2372276" cy="4656848"/>
            <a:chOff x="3974304" y="143752"/>
            <a:chExt cx="3109809" cy="6104648"/>
          </a:xfrm>
        </p:grpSpPr>
        <p:sp>
          <p:nvSpPr>
            <p:cNvPr id="70" name="Oval 69"/>
            <p:cNvSpPr/>
            <p:nvPr/>
          </p:nvSpPr>
          <p:spPr>
            <a:xfrm>
              <a:off x="4572000" y="533400"/>
              <a:ext cx="1905000" cy="2971800"/>
            </a:xfrm>
            <a:prstGeom prst="ellipse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3646842">
              <a:off x="5506161" y="5632913"/>
              <a:ext cx="689263" cy="541711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6922285">
              <a:off x="4904939" y="5629475"/>
              <a:ext cx="689263" cy="541711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3770880">
              <a:off x="5712701" y="5170269"/>
              <a:ext cx="772058" cy="50370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 rot="2706969">
              <a:off x="6468626" y="3662978"/>
              <a:ext cx="689263" cy="54171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 rot="6922285">
              <a:off x="3900528" y="3664919"/>
              <a:ext cx="689263" cy="54171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lowchart: Manual Operation 75"/>
            <p:cNvSpPr/>
            <p:nvPr/>
          </p:nvSpPr>
          <p:spPr>
            <a:xfrm rot="9035457">
              <a:off x="5975800" y="2506967"/>
              <a:ext cx="821702" cy="1559532"/>
            </a:xfrm>
            <a:prstGeom prst="flowChartManualOperation">
              <a:avLst/>
            </a:prstGeom>
            <a:solidFill>
              <a:srgbClr val="FFFF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lowchart: Manual Operation 76"/>
            <p:cNvSpPr/>
            <p:nvPr/>
          </p:nvSpPr>
          <p:spPr>
            <a:xfrm rot="12441478">
              <a:off x="4287391" y="2507535"/>
              <a:ext cx="821702" cy="1585525"/>
            </a:xfrm>
            <a:prstGeom prst="flowChartManualOperation">
              <a:avLst/>
            </a:prstGeom>
            <a:solidFill>
              <a:srgbClr val="FFFF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lowchart: Manual Operation 77"/>
            <p:cNvSpPr/>
            <p:nvPr/>
          </p:nvSpPr>
          <p:spPr>
            <a:xfrm rot="10800000">
              <a:off x="4538532" y="2504835"/>
              <a:ext cx="1994280" cy="3347024"/>
            </a:xfrm>
            <a:prstGeom prst="flowChartManualOperation">
              <a:avLst/>
            </a:prstGeom>
            <a:solidFill>
              <a:srgbClr val="FFFF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Hexagon 78"/>
            <p:cNvSpPr/>
            <p:nvPr/>
          </p:nvSpPr>
          <p:spPr>
            <a:xfrm>
              <a:off x="5305567" y="917224"/>
              <a:ext cx="460219" cy="347136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>
              <a:off x="5086071" y="1849982"/>
              <a:ext cx="846566" cy="133920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80"/>
            <p:cNvSpPr/>
            <p:nvPr/>
          </p:nvSpPr>
          <p:spPr>
            <a:xfrm rot="11472743">
              <a:off x="4429709" y="2665831"/>
              <a:ext cx="1100268" cy="3347024"/>
            </a:xfrm>
            <a:prstGeom prst="flowChartManualOperati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lowchart: Manual Operation 81"/>
            <p:cNvSpPr/>
            <p:nvPr/>
          </p:nvSpPr>
          <p:spPr>
            <a:xfrm rot="10187976">
              <a:off x="5621669" y="2585572"/>
              <a:ext cx="1100268" cy="3347024"/>
            </a:xfrm>
            <a:prstGeom prst="flowChartManualOperati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" name="Group 156"/>
            <p:cNvGrpSpPr/>
            <p:nvPr/>
          </p:nvGrpSpPr>
          <p:grpSpPr>
            <a:xfrm rot="4899292">
              <a:off x="4543853" y="4022755"/>
              <a:ext cx="3267230" cy="609600"/>
              <a:chOff x="3352800" y="1905000"/>
              <a:chExt cx="5553231" cy="838200"/>
            </a:xfrm>
          </p:grpSpPr>
          <p:grpSp>
            <p:nvGrpSpPr>
              <p:cNvPr id="84" name="Group 222"/>
              <p:cNvGrpSpPr/>
              <p:nvPr/>
            </p:nvGrpSpPr>
            <p:grpSpPr>
              <a:xfrm>
                <a:off x="3352800" y="1905000"/>
                <a:ext cx="2810031" cy="838200"/>
                <a:chOff x="4809969" y="2971800"/>
                <a:chExt cx="5781831" cy="1638300"/>
              </a:xfrm>
            </p:grpSpPr>
            <p:grpSp>
              <p:nvGrpSpPr>
                <p:cNvPr id="86" name="Group 213"/>
                <p:cNvGrpSpPr/>
                <p:nvPr/>
              </p:nvGrpSpPr>
              <p:grpSpPr>
                <a:xfrm rot="5400000">
                  <a:off x="5457669" y="23622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87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206" name="Up Arrow Callout 205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7" name="Quad Arrow 206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8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204" name="Up Arrow Callout 203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5" name="Quad Arrow 204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03" name="Diamond 202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9" name="Group 214"/>
                <p:cNvGrpSpPr/>
                <p:nvPr/>
              </p:nvGrpSpPr>
              <p:grpSpPr>
                <a:xfrm rot="5400000">
                  <a:off x="8343900" y="23241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90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99" name="Up Arrow Callout 198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0" name="Quad Arrow 199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1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97" name="Up Arrow Callout 196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8" name="Quad Arrow 197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96" name="Diamond 195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2" name="Group 223"/>
              <p:cNvGrpSpPr/>
              <p:nvPr/>
            </p:nvGrpSpPr>
            <p:grpSpPr>
              <a:xfrm>
                <a:off x="6096000" y="1905000"/>
                <a:ext cx="2810031" cy="838200"/>
                <a:chOff x="4809969" y="2971800"/>
                <a:chExt cx="5781831" cy="1638300"/>
              </a:xfrm>
            </p:grpSpPr>
            <p:grpSp>
              <p:nvGrpSpPr>
                <p:cNvPr id="93" name="Group 213"/>
                <p:cNvGrpSpPr/>
                <p:nvPr/>
              </p:nvGrpSpPr>
              <p:grpSpPr>
                <a:xfrm rot="5400000">
                  <a:off x="5457669" y="23622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94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90" name="Up Arrow Callout 189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" name="Quad Arrow 190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5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88" name="Up Arrow Callout 187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9" name="Quad Arrow 188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7" name="Diamond 186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" name="Group 214"/>
                <p:cNvGrpSpPr/>
                <p:nvPr/>
              </p:nvGrpSpPr>
              <p:grpSpPr>
                <a:xfrm rot="5400000">
                  <a:off x="8343900" y="23241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02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83" name="Up Arrow Callout 182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4" name="Quad Arrow 183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8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81" name="Up Arrow Callout 180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2" name="Quad Arrow 181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0" name="Diamond 179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9" name="Group 191"/>
            <p:cNvGrpSpPr/>
            <p:nvPr/>
          </p:nvGrpSpPr>
          <p:grpSpPr>
            <a:xfrm rot="6068531">
              <a:off x="3324527" y="4023923"/>
              <a:ext cx="3267230" cy="609600"/>
              <a:chOff x="3352800" y="1905000"/>
              <a:chExt cx="5553231" cy="838200"/>
            </a:xfrm>
          </p:grpSpPr>
          <p:grpSp>
            <p:nvGrpSpPr>
              <p:cNvPr id="110" name="Group 222"/>
              <p:cNvGrpSpPr/>
              <p:nvPr/>
            </p:nvGrpSpPr>
            <p:grpSpPr>
              <a:xfrm>
                <a:off x="3352800" y="1905000"/>
                <a:ext cx="2810031" cy="838200"/>
                <a:chOff x="4809969" y="2971800"/>
                <a:chExt cx="5781831" cy="1638300"/>
              </a:xfrm>
            </p:grpSpPr>
            <p:grpSp>
              <p:nvGrpSpPr>
                <p:cNvPr id="111" name="Group 213"/>
                <p:cNvGrpSpPr/>
                <p:nvPr/>
              </p:nvGrpSpPr>
              <p:grpSpPr>
                <a:xfrm rot="5400000">
                  <a:off x="5457669" y="23622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17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72" name="Up Arrow Callout 171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3" name="Quad Arrow 172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8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70" name="Up Arrow Callout 169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" name="Quad Arrow 170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69" name="Diamond 168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214"/>
                <p:cNvGrpSpPr/>
                <p:nvPr/>
              </p:nvGrpSpPr>
              <p:grpSpPr>
                <a:xfrm rot="5400000">
                  <a:off x="8343900" y="23241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25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65" name="Up Arrow Callout 164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" name="Quad Arrow 165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1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63" name="Up Arrow Callout 162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" name="Quad Arrow 163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62" name="Diamond 161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6" name="Group 223"/>
              <p:cNvGrpSpPr/>
              <p:nvPr/>
            </p:nvGrpSpPr>
            <p:grpSpPr>
              <a:xfrm>
                <a:off x="6096000" y="1905000"/>
                <a:ext cx="2810031" cy="838200"/>
                <a:chOff x="4809969" y="2971800"/>
                <a:chExt cx="5781831" cy="1638300"/>
              </a:xfrm>
            </p:grpSpPr>
            <p:grpSp>
              <p:nvGrpSpPr>
                <p:cNvPr id="140" name="Group 213"/>
                <p:cNvGrpSpPr/>
                <p:nvPr/>
              </p:nvGrpSpPr>
              <p:grpSpPr>
                <a:xfrm rot="5400000">
                  <a:off x="5457669" y="23622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41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56" name="Up Arrow Callout 155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" name="Quad Arrow 156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2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54" name="Up Arrow Callout 153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5" name="Quad Arrow 154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53" name="Diamond 152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214"/>
                <p:cNvGrpSpPr/>
                <p:nvPr/>
              </p:nvGrpSpPr>
              <p:grpSpPr>
                <a:xfrm rot="5400000">
                  <a:off x="8343900" y="2324100"/>
                  <a:ext cx="1600200" cy="2895600"/>
                  <a:chOff x="5457669" y="2362200"/>
                  <a:chExt cx="1600200" cy="2895600"/>
                </a:xfrm>
              </p:grpSpPr>
              <p:grpSp>
                <p:nvGrpSpPr>
                  <p:cNvPr id="144" name="Group 208"/>
                  <p:cNvGrpSpPr/>
                  <p:nvPr/>
                </p:nvGrpSpPr>
                <p:grpSpPr>
                  <a:xfrm>
                    <a:off x="5486400" y="23622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49" name="Up Arrow Callout 148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Quad Arrow 149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45" name="Group 209"/>
                  <p:cNvGrpSpPr/>
                  <p:nvPr/>
                </p:nvGrpSpPr>
                <p:grpSpPr>
                  <a:xfrm rot="10800000">
                    <a:off x="5486400" y="3810000"/>
                    <a:ext cx="1524000" cy="1447800"/>
                    <a:chOff x="5486400" y="2362200"/>
                    <a:chExt cx="1524000" cy="1447800"/>
                  </a:xfrm>
                </p:grpSpPr>
                <p:sp>
                  <p:nvSpPr>
                    <p:cNvPr id="147" name="Up Arrow Callout 146"/>
                    <p:cNvSpPr/>
                    <p:nvPr/>
                  </p:nvSpPr>
                  <p:spPr>
                    <a:xfrm>
                      <a:off x="5486400" y="2362200"/>
                      <a:ext cx="1524000" cy="1447800"/>
                    </a:xfrm>
                    <a:prstGeom prst="upArrowCallout">
                      <a:avLst>
                        <a:gd name="adj1" fmla="val 47778"/>
                        <a:gd name="adj2" fmla="val 25000"/>
                        <a:gd name="adj3" fmla="val 25000"/>
                        <a:gd name="adj4" fmla="val 50482"/>
                      </a:avLst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Quad Arrow 147"/>
                    <p:cNvSpPr/>
                    <p:nvPr/>
                  </p:nvSpPr>
                  <p:spPr>
                    <a:xfrm>
                      <a:off x="5886521" y="2760226"/>
                      <a:ext cx="662420" cy="869244"/>
                    </a:xfrm>
                    <a:prstGeom prst="quadArrow">
                      <a:avLst/>
                    </a:prstGeom>
                    <a:solidFill>
                      <a:srgbClr val="F4EB74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6" name="Diamond 145"/>
                  <p:cNvSpPr/>
                  <p:nvPr/>
                </p:nvSpPr>
                <p:spPr>
                  <a:xfrm>
                    <a:off x="5457669" y="3655102"/>
                    <a:ext cx="1600200" cy="304800"/>
                  </a:xfrm>
                  <a:prstGeom prst="diamond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85" name="Oval 84"/>
            <p:cNvSpPr/>
            <p:nvPr/>
          </p:nvSpPr>
          <p:spPr>
            <a:xfrm>
              <a:off x="4691943" y="685800"/>
              <a:ext cx="1687468" cy="21985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1" name="Group 317"/>
            <p:cNvGrpSpPr/>
            <p:nvPr/>
          </p:nvGrpSpPr>
          <p:grpSpPr>
            <a:xfrm>
              <a:off x="4648201" y="533401"/>
              <a:ext cx="1752600" cy="1143000"/>
              <a:chOff x="2563701" y="829952"/>
              <a:chExt cx="1675687" cy="1200349"/>
            </a:xfrm>
          </p:grpSpPr>
          <p:sp>
            <p:nvSpPr>
              <p:cNvPr id="134" name="Wave 133"/>
              <p:cNvSpPr/>
              <p:nvPr/>
            </p:nvSpPr>
            <p:spPr>
              <a:xfrm rot="21194305">
                <a:off x="2563701" y="1039701"/>
                <a:ext cx="990600" cy="990600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AB6F1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Wave 134"/>
              <p:cNvSpPr/>
              <p:nvPr/>
            </p:nvSpPr>
            <p:spPr>
              <a:xfrm rot="2315749">
                <a:off x="3248788" y="1038988"/>
                <a:ext cx="990600" cy="990600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AB6F1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2" name="Group 316"/>
              <p:cNvGrpSpPr/>
              <p:nvPr/>
            </p:nvGrpSpPr>
            <p:grpSpPr>
              <a:xfrm>
                <a:off x="2593540" y="829952"/>
                <a:ext cx="1524000" cy="1080412"/>
                <a:chOff x="2593540" y="829952"/>
                <a:chExt cx="1524000" cy="1080412"/>
              </a:xfrm>
            </p:grpSpPr>
            <p:sp>
              <p:nvSpPr>
                <p:cNvPr id="137" name="Wave 136"/>
                <p:cNvSpPr/>
                <p:nvPr/>
              </p:nvSpPr>
              <p:spPr>
                <a:xfrm rot="1428102">
                  <a:off x="2900963" y="919764"/>
                  <a:ext cx="990600" cy="990600"/>
                </a:xfrm>
                <a:prstGeom prst="wave">
                  <a:avLst>
                    <a:gd name="adj1" fmla="val 20000"/>
                    <a:gd name="adj2" fmla="val -10000"/>
                  </a:avLst>
                </a:prstGeom>
                <a:solidFill>
                  <a:srgbClr val="AB6F1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 rot="16898669">
                  <a:off x="2886736" y="536756"/>
                  <a:ext cx="937607" cy="1524000"/>
                </a:xfrm>
                <a:prstGeom prst="ellipse">
                  <a:avLst/>
                </a:prstGeom>
                <a:solidFill>
                  <a:srgbClr val="AB6F1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138"/>
                <p:cNvSpPr/>
                <p:nvPr/>
              </p:nvSpPr>
              <p:spPr>
                <a:xfrm rot="16898669">
                  <a:off x="2950687" y="826723"/>
                  <a:ext cx="686090" cy="1286039"/>
                </a:xfrm>
                <a:prstGeom prst="ellipse">
                  <a:avLst/>
                </a:prstGeom>
                <a:solidFill>
                  <a:srgbClr val="AB6F1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8" name="Group 359"/>
            <p:cNvGrpSpPr/>
            <p:nvPr/>
          </p:nvGrpSpPr>
          <p:grpSpPr>
            <a:xfrm>
              <a:off x="4613231" y="143752"/>
              <a:ext cx="2270009" cy="2265384"/>
              <a:chOff x="2067092" y="319720"/>
              <a:chExt cx="2270009" cy="2480343"/>
            </a:xfrm>
          </p:grpSpPr>
          <p:grpSp>
            <p:nvGrpSpPr>
              <p:cNvPr id="159" name="Group 323"/>
              <p:cNvGrpSpPr/>
              <p:nvPr/>
            </p:nvGrpSpPr>
            <p:grpSpPr>
              <a:xfrm>
                <a:off x="2093244" y="319720"/>
                <a:ext cx="2243857" cy="2480343"/>
                <a:chOff x="2093244" y="319720"/>
                <a:chExt cx="2243857" cy="2480343"/>
              </a:xfrm>
            </p:grpSpPr>
            <p:grpSp>
              <p:nvGrpSpPr>
                <p:cNvPr id="160" name="Group 318"/>
                <p:cNvGrpSpPr/>
                <p:nvPr/>
              </p:nvGrpSpPr>
              <p:grpSpPr>
                <a:xfrm rot="11347032">
                  <a:off x="2115286" y="319720"/>
                  <a:ext cx="2221815" cy="1735901"/>
                  <a:chOff x="2411281" y="1853771"/>
                  <a:chExt cx="2015143" cy="2114168"/>
                </a:xfrm>
              </p:grpSpPr>
              <p:sp>
                <p:nvSpPr>
                  <p:cNvPr id="130" name="Pie 129"/>
                  <p:cNvSpPr/>
                  <p:nvPr/>
                </p:nvSpPr>
                <p:spPr>
                  <a:xfrm rot="18695073">
                    <a:off x="2366866" y="1898186"/>
                    <a:ext cx="2070030" cy="1981200"/>
                  </a:xfrm>
                  <a:prstGeom prst="pie">
                    <a:avLst>
                      <a:gd name="adj1" fmla="val 777214"/>
                      <a:gd name="adj2" fmla="val 16200000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grpSp>
                <p:nvGrpSpPr>
                  <p:cNvPr id="161" name="Group 5"/>
                  <p:cNvGrpSpPr/>
                  <p:nvPr/>
                </p:nvGrpSpPr>
                <p:grpSpPr>
                  <a:xfrm>
                    <a:off x="2743199" y="2438399"/>
                    <a:ext cx="1683225" cy="1529540"/>
                    <a:chOff x="2740938" y="2438400"/>
                    <a:chExt cx="1683225" cy="1529540"/>
                  </a:xfrm>
                </p:grpSpPr>
                <p:sp>
                  <p:nvSpPr>
                    <p:cNvPr id="132" name="Moon 3"/>
                    <p:cNvSpPr/>
                    <p:nvPr/>
                  </p:nvSpPr>
                  <p:spPr>
                    <a:xfrm rot="16200000">
                      <a:off x="2905503" y="2449280"/>
                      <a:ext cx="1354095" cy="1683225"/>
                    </a:xfrm>
                    <a:prstGeom prst="moon">
                      <a:avLst>
                        <a:gd name="adj" fmla="val 67712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3" name="Moon 132"/>
                    <p:cNvSpPr/>
                    <p:nvPr/>
                  </p:nvSpPr>
                  <p:spPr>
                    <a:xfrm rot="16200000">
                      <a:off x="3009901" y="2171700"/>
                      <a:ext cx="1066800" cy="1600199"/>
                    </a:xfrm>
                    <a:prstGeom prst="moon">
                      <a:avLst>
                        <a:gd name="adj" fmla="val 87500"/>
                      </a:avLst>
                    </a:prstGeom>
                    <a:solidFill>
                      <a:schemeClr val="accent2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7" name="Group 153"/>
                <p:cNvGrpSpPr/>
                <p:nvPr/>
              </p:nvGrpSpPr>
              <p:grpSpPr>
                <a:xfrm rot="166774">
                  <a:off x="2093244" y="1270011"/>
                  <a:ext cx="2132748" cy="1530052"/>
                  <a:chOff x="7239000" y="1219199"/>
                  <a:chExt cx="2132748" cy="1530052"/>
                </a:xfrm>
                <a:solidFill>
                  <a:schemeClr val="accent2">
                    <a:lumMod val="75000"/>
                  </a:schemeClr>
                </a:solidFill>
              </p:grpSpPr>
              <p:sp>
                <p:nvSpPr>
                  <p:cNvPr id="126" name="Rounded Rectangle 125"/>
                  <p:cNvSpPr/>
                  <p:nvPr/>
                </p:nvSpPr>
                <p:spPr>
                  <a:xfrm>
                    <a:off x="7239000" y="1219199"/>
                    <a:ext cx="1672045" cy="339808"/>
                  </a:xfrm>
                  <a:prstGeom prst="roundRect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Wave 126"/>
                  <p:cNvSpPr/>
                  <p:nvPr/>
                </p:nvSpPr>
                <p:spPr>
                  <a:xfrm rot="16200000">
                    <a:off x="8195911" y="1938689"/>
                    <a:ext cx="1164182" cy="334804"/>
                  </a:xfrm>
                  <a:prstGeom prst="wave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Wave 127"/>
                  <p:cNvSpPr/>
                  <p:nvPr/>
                </p:nvSpPr>
                <p:spPr>
                  <a:xfrm rot="15242885">
                    <a:off x="8512409" y="1889912"/>
                    <a:ext cx="1263180" cy="455498"/>
                  </a:xfrm>
                  <a:prstGeom prst="wave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Rounded Rectangle 128"/>
                  <p:cNvSpPr/>
                  <p:nvPr/>
                </p:nvSpPr>
                <p:spPr>
                  <a:xfrm>
                    <a:off x="8689097" y="1219200"/>
                    <a:ext cx="454903" cy="363807"/>
                  </a:xfrm>
                  <a:prstGeom prst="roundRect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8" name="Group 324"/>
              <p:cNvGrpSpPr/>
              <p:nvPr/>
            </p:nvGrpSpPr>
            <p:grpSpPr>
              <a:xfrm rot="10955680">
                <a:off x="2067092" y="1221202"/>
                <a:ext cx="2008878" cy="399738"/>
                <a:chOff x="3352800" y="1905000"/>
                <a:chExt cx="5553229" cy="838200"/>
              </a:xfrm>
            </p:grpSpPr>
            <p:grpSp>
              <p:nvGrpSpPr>
                <p:cNvPr id="174" name="Group 222"/>
                <p:cNvGrpSpPr/>
                <p:nvPr/>
              </p:nvGrpSpPr>
              <p:grpSpPr>
                <a:xfrm>
                  <a:off x="3352800" y="1905000"/>
                  <a:ext cx="2810031" cy="838200"/>
                  <a:chOff x="4809969" y="2971800"/>
                  <a:chExt cx="5781831" cy="1638300"/>
                </a:xfrm>
              </p:grpSpPr>
              <p:grpSp>
                <p:nvGrpSpPr>
                  <p:cNvPr id="175" name="Group 213"/>
                  <p:cNvGrpSpPr/>
                  <p:nvPr/>
                </p:nvGrpSpPr>
                <p:grpSpPr>
                  <a:xfrm rot="5400000">
                    <a:off x="5457669" y="2362200"/>
                    <a:ext cx="1600200" cy="2895600"/>
                    <a:chOff x="5457669" y="2362200"/>
                    <a:chExt cx="1600200" cy="2895600"/>
                  </a:xfrm>
                </p:grpSpPr>
                <p:grpSp>
                  <p:nvGrpSpPr>
                    <p:cNvPr id="176" name="Group 208"/>
                    <p:cNvGrpSpPr/>
                    <p:nvPr/>
                  </p:nvGrpSpPr>
                  <p:grpSpPr>
                    <a:xfrm>
                      <a:off x="5486400" y="2362200"/>
                      <a:ext cx="1524000" cy="1447800"/>
                      <a:chOff x="5486400" y="2362200"/>
                      <a:chExt cx="1524000" cy="1447800"/>
                    </a:xfrm>
                  </p:grpSpPr>
                  <p:sp>
                    <p:nvSpPr>
                      <p:cNvPr id="122" name="Up Arrow Callout 121"/>
                      <p:cNvSpPr/>
                      <p:nvPr/>
                    </p:nvSpPr>
                    <p:spPr>
                      <a:xfrm>
                        <a:off x="5486400" y="2362200"/>
                        <a:ext cx="1524000" cy="1447800"/>
                      </a:xfrm>
                      <a:prstGeom prst="upArrowCallout">
                        <a:avLst>
                          <a:gd name="adj1" fmla="val 47778"/>
                          <a:gd name="adj2" fmla="val 25000"/>
                          <a:gd name="adj3" fmla="val 25000"/>
                          <a:gd name="adj4" fmla="val 50482"/>
                        </a:avLst>
                      </a:prstGeom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3" name="Quad Arrow 122"/>
                      <p:cNvSpPr/>
                      <p:nvPr/>
                    </p:nvSpPr>
                    <p:spPr>
                      <a:xfrm>
                        <a:off x="5886521" y="2760226"/>
                        <a:ext cx="662420" cy="869244"/>
                      </a:xfrm>
                      <a:prstGeom prst="quadArrow">
                        <a:avLst/>
                      </a:prstGeom>
                      <a:solidFill>
                        <a:srgbClr val="F4EB74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77" name="Group 209"/>
                    <p:cNvGrpSpPr/>
                    <p:nvPr/>
                  </p:nvGrpSpPr>
                  <p:grpSpPr>
                    <a:xfrm rot="10800000">
                      <a:off x="5486400" y="3810000"/>
                      <a:ext cx="1524000" cy="1447800"/>
                      <a:chOff x="5486400" y="2362200"/>
                      <a:chExt cx="1524000" cy="1447800"/>
                    </a:xfrm>
                  </p:grpSpPr>
                  <p:sp>
                    <p:nvSpPr>
                      <p:cNvPr id="120" name="Up Arrow Callout 119"/>
                      <p:cNvSpPr/>
                      <p:nvPr/>
                    </p:nvSpPr>
                    <p:spPr>
                      <a:xfrm>
                        <a:off x="5486400" y="2362200"/>
                        <a:ext cx="1524000" cy="1447800"/>
                      </a:xfrm>
                      <a:prstGeom prst="upArrowCallout">
                        <a:avLst>
                          <a:gd name="adj1" fmla="val 47778"/>
                          <a:gd name="adj2" fmla="val 25000"/>
                          <a:gd name="adj3" fmla="val 25000"/>
                          <a:gd name="adj4" fmla="val 50482"/>
                        </a:avLst>
                      </a:prstGeom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1" name="Quad Arrow 120"/>
                      <p:cNvSpPr/>
                      <p:nvPr/>
                    </p:nvSpPr>
                    <p:spPr>
                      <a:xfrm>
                        <a:off x="5886521" y="2760226"/>
                        <a:ext cx="662420" cy="869244"/>
                      </a:xfrm>
                      <a:prstGeom prst="quadArrow">
                        <a:avLst/>
                      </a:prstGeom>
                      <a:solidFill>
                        <a:srgbClr val="F4EB74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19" name="Diamond 118"/>
                    <p:cNvSpPr/>
                    <p:nvPr/>
                  </p:nvSpPr>
                  <p:spPr>
                    <a:xfrm>
                      <a:off x="5457669" y="3655102"/>
                      <a:ext cx="1600200" cy="3048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78" name="Group 214"/>
                  <p:cNvGrpSpPr/>
                  <p:nvPr/>
                </p:nvGrpSpPr>
                <p:grpSpPr>
                  <a:xfrm rot="5400000">
                    <a:off x="8343900" y="2324100"/>
                    <a:ext cx="1600200" cy="2895600"/>
                    <a:chOff x="5457669" y="2362200"/>
                    <a:chExt cx="1600200" cy="2895600"/>
                  </a:xfrm>
                </p:grpSpPr>
                <p:grpSp>
                  <p:nvGrpSpPr>
                    <p:cNvPr id="179" name="Group 208"/>
                    <p:cNvGrpSpPr/>
                    <p:nvPr/>
                  </p:nvGrpSpPr>
                  <p:grpSpPr>
                    <a:xfrm>
                      <a:off x="5486400" y="2362200"/>
                      <a:ext cx="1524000" cy="1447800"/>
                      <a:chOff x="5486400" y="2362200"/>
                      <a:chExt cx="1524000" cy="1447800"/>
                    </a:xfrm>
                  </p:grpSpPr>
                  <p:sp>
                    <p:nvSpPr>
                      <p:cNvPr id="115" name="Up Arrow Callout 114"/>
                      <p:cNvSpPr/>
                      <p:nvPr/>
                    </p:nvSpPr>
                    <p:spPr>
                      <a:xfrm>
                        <a:off x="5486400" y="2362200"/>
                        <a:ext cx="1524000" cy="1447800"/>
                      </a:xfrm>
                      <a:prstGeom prst="upArrowCallout">
                        <a:avLst>
                          <a:gd name="adj1" fmla="val 47778"/>
                          <a:gd name="adj2" fmla="val 25000"/>
                          <a:gd name="adj3" fmla="val 25000"/>
                          <a:gd name="adj4" fmla="val 50482"/>
                        </a:avLst>
                      </a:prstGeom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6" name="Quad Arrow 115"/>
                      <p:cNvSpPr/>
                      <p:nvPr/>
                    </p:nvSpPr>
                    <p:spPr>
                      <a:xfrm>
                        <a:off x="5886521" y="2760226"/>
                        <a:ext cx="662420" cy="869244"/>
                      </a:xfrm>
                      <a:prstGeom prst="quadArrow">
                        <a:avLst/>
                      </a:prstGeom>
                      <a:solidFill>
                        <a:srgbClr val="F4EB74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85" name="Group 209"/>
                    <p:cNvGrpSpPr/>
                    <p:nvPr/>
                  </p:nvGrpSpPr>
                  <p:grpSpPr>
                    <a:xfrm rot="10800000">
                      <a:off x="5486400" y="3810000"/>
                      <a:ext cx="1524000" cy="1447800"/>
                      <a:chOff x="5486400" y="2362200"/>
                      <a:chExt cx="1524000" cy="1447800"/>
                    </a:xfrm>
                  </p:grpSpPr>
                  <p:sp>
                    <p:nvSpPr>
                      <p:cNvPr id="113" name="Up Arrow Callout 112"/>
                      <p:cNvSpPr/>
                      <p:nvPr/>
                    </p:nvSpPr>
                    <p:spPr>
                      <a:xfrm>
                        <a:off x="5486400" y="2362200"/>
                        <a:ext cx="1524000" cy="1447800"/>
                      </a:xfrm>
                      <a:prstGeom prst="upArrowCallout">
                        <a:avLst>
                          <a:gd name="adj1" fmla="val 47778"/>
                          <a:gd name="adj2" fmla="val 25000"/>
                          <a:gd name="adj3" fmla="val 25000"/>
                          <a:gd name="adj4" fmla="val 50482"/>
                        </a:avLst>
                      </a:prstGeom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14" name="Quad Arrow 113"/>
                      <p:cNvSpPr/>
                      <p:nvPr/>
                    </p:nvSpPr>
                    <p:spPr>
                      <a:xfrm>
                        <a:off x="5886521" y="2760226"/>
                        <a:ext cx="662420" cy="869244"/>
                      </a:xfrm>
                      <a:prstGeom prst="quadArrow">
                        <a:avLst/>
                      </a:prstGeom>
                      <a:solidFill>
                        <a:srgbClr val="F4EB74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12" name="Diamond 111"/>
                    <p:cNvSpPr/>
                    <p:nvPr/>
                  </p:nvSpPr>
                  <p:spPr>
                    <a:xfrm>
                      <a:off x="5457669" y="3655102"/>
                      <a:ext cx="1600200" cy="3048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86" name="Group 223"/>
                <p:cNvGrpSpPr/>
                <p:nvPr/>
              </p:nvGrpSpPr>
              <p:grpSpPr>
                <a:xfrm>
                  <a:off x="6095999" y="1905000"/>
                  <a:ext cx="2810030" cy="838200"/>
                  <a:chOff x="4809966" y="2971801"/>
                  <a:chExt cx="5781830" cy="1638301"/>
                </a:xfrm>
              </p:grpSpPr>
              <p:grpSp>
                <p:nvGrpSpPr>
                  <p:cNvPr id="192" name="Group 213"/>
                  <p:cNvGrpSpPr/>
                  <p:nvPr/>
                </p:nvGrpSpPr>
                <p:grpSpPr>
                  <a:xfrm rot="5400000">
                    <a:off x="5457666" y="2362202"/>
                    <a:ext cx="1600200" cy="2895600"/>
                    <a:chOff x="5457669" y="2362200"/>
                    <a:chExt cx="1600200" cy="2895600"/>
                  </a:xfrm>
                </p:grpSpPr>
                <p:grpSp>
                  <p:nvGrpSpPr>
                    <p:cNvPr id="193" name="Group 208"/>
                    <p:cNvGrpSpPr/>
                    <p:nvPr/>
                  </p:nvGrpSpPr>
                  <p:grpSpPr>
                    <a:xfrm>
                      <a:off x="5486400" y="2362200"/>
                      <a:ext cx="1524000" cy="1447800"/>
                      <a:chOff x="5486400" y="2362200"/>
                      <a:chExt cx="1524000" cy="1447800"/>
                    </a:xfrm>
                  </p:grpSpPr>
                  <p:sp>
                    <p:nvSpPr>
                      <p:cNvPr id="106" name="Up Arrow Callout 105"/>
                      <p:cNvSpPr/>
                      <p:nvPr/>
                    </p:nvSpPr>
                    <p:spPr>
                      <a:xfrm>
                        <a:off x="5486400" y="2362200"/>
                        <a:ext cx="1524000" cy="1447800"/>
                      </a:xfrm>
                      <a:prstGeom prst="upArrowCallout">
                        <a:avLst>
                          <a:gd name="adj1" fmla="val 47778"/>
                          <a:gd name="adj2" fmla="val 25000"/>
                          <a:gd name="adj3" fmla="val 25000"/>
                          <a:gd name="adj4" fmla="val 50482"/>
                        </a:avLst>
                      </a:prstGeom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07" name="Quad Arrow 106"/>
                      <p:cNvSpPr/>
                      <p:nvPr/>
                    </p:nvSpPr>
                    <p:spPr>
                      <a:xfrm>
                        <a:off x="5886521" y="2760226"/>
                        <a:ext cx="662420" cy="869244"/>
                      </a:xfrm>
                      <a:prstGeom prst="quadArrow">
                        <a:avLst/>
                      </a:prstGeom>
                      <a:solidFill>
                        <a:srgbClr val="F4EB74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94" name="Group 209"/>
                    <p:cNvGrpSpPr/>
                    <p:nvPr/>
                  </p:nvGrpSpPr>
                  <p:grpSpPr>
                    <a:xfrm rot="10800000">
                      <a:off x="5486400" y="3810000"/>
                      <a:ext cx="1524000" cy="1447800"/>
                      <a:chOff x="5486400" y="2362200"/>
                      <a:chExt cx="1524000" cy="1447800"/>
                    </a:xfrm>
                  </p:grpSpPr>
                  <p:sp>
                    <p:nvSpPr>
                      <p:cNvPr id="104" name="Up Arrow Callout 103"/>
                      <p:cNvSpPr/>
                      <p:nvPr/>
                    </p:nvSpPr>
                    <p:spPr>
                      <a:xfrm>
                        <a:off x="5486400" y="2362200"/>
                        <a:ext cx="1524000" cy="1447800"/>
                      </a:xfrm>
                      <a:prstGeom prst="upArrowCallout">
                        <a:avLst>
                          <a:gd name="adj1" fmla="val 47778"/>
                          <a:gd name="adj2" fmla="val 25000"/>
                          <a:gd name="adj3" fmla="val 25000"/>
                          <a:gd name="adj4" fmla="val 50482"/>
                        </a:avLst>
                      </a:prstGeom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05" name="Quad Arrow 104"/>
                      <p:cNvSpPr/>
                      <p:nvPr/>
                    </p:nvSpPr>
                    <p:spPr>
                      <a:xfrm>
                        <a:off x="5886521" y="2760226"/>
                        <a:ext cx="662420" cy="869244"/>
                      </a:xfrm>
                      <a:prstGeom prst="quadArrow">
                        <a:avLst/>
                      </a:prstGeom>
                      <a:solidFill>
                        <a:srgbClr val="F4EB74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103" name="Diamond 102"/>
                    <p:cNvSpPr/>
                    <p:nvPr/>
                  </p:nvSpPr>
                  <p:spPr>
                    <a:xfrm>
                      <a:off x="5457669" y="3655102"/>
                      <a:ext cx="1600200" cy="3048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5" name="Group 214"/>
                  <p:cNvGrpSpPr/>
                  <p:nvPr/>
                </p:nvGrpSpPr>
                <p:grpSpPr>
                  <a:xfrm rot="5400000">
                    <a:off x="8343896" y="2324101"/>
                    <a:ext cx="1600200" cy="2895600"/>
                    <a:chOff x="5457669" y="2362205"/>
                    <a:chExt cx="1600200" cy="2895600"/>
                  </a:xfrm>
                </p:grpSpPr>
                <p:grpSp>
                  <p:nvGrpSpPr>
                    <p:cNvPr id="201" name="Group 208"/>
                    <p:cNvGrpSpPr/>
                    <p:nvPr/>
                  </p:nvGrpSpPr>
                  <p:grpSpPr>
                    <a:xfrm>
                      <a:off x="5486400" y="2362205"/>
                      <a:ext cx="1524000" cy="1447800"/>
                      <a:chOff x="5486400" y="2362205"/>
                      <a:chExt cx="1524000" cy="1447800"/>
                    </a:xfrm>
                  </p:grpSpPr>
                  <p:sp>
                    <p:nvSpPr>
                      <p:cNvPr id="99" name="Up Arrow Callout 98"/>
                      <p:cNvSpPr/>
                      <p:nvPr/>
                    </p:nvSpPr>
                    <p:spPr>
                      <a:xfrm>
                        <a:off x="5486400" y="2362205"/>
                        <a:ext cx="1524000" cy="1447800"/>
                      </a:xfrm>
                      <a:prstGeom prst="upArrowCallout">
                        <a:avLst>
                          <a:gd name="adj1" fmla="val 47778"/>
                          <a:gd name="adj2" fmla="val 25000"/>
                          <a:gd name="adj3" fmla="val 25000"/>
                          <a:gd name="adj4" fmla="val 50482"/>
                        </a:avLst>
                      </a:prstGeom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00" name="Quad Arrow 99"/>
                      <p:cNvSpPr/>
                      <p:nvPr/>
                    </p:nvSpPr>
                    <p:spPr>
                      <a:xfrm>
                        <a:off x="5886521" y="2760226"/>
                        <a:ext cx="662420" cy="869244"/>
                      </a:xfrm>
                      <a:prstGeom prst="quadArrow">
                        <a:avLst/>
                      </a:prstGeom>
                      <a:solidFill>
                        <a:srgbClr val="F4EB74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02" name="Group 209"/>
                    <p:cNvGrpSpPr/>
                    <p:nvPr/>
                  </p:nvGrpSpPr>
                  <p:grpSpPr>
                    <a:xfrm rot="10800000">
                      <a:off x="5486400" y="3810005"/>
                      <a:ext cx="1524000" cy="1447800"/>
                      <a:chOff x="5486400" y="2362195"/>
                      <a:chExt cx="1524000" cy="1447800"/>
                    </a:xfrm>
                  </p:grpSpPr>
                  <p:sp>
                    <p:nvSpPr>
                      <p:cNvPr id="97" name="Up Arrow Callout 96"/>
                      <p:cNvSpPr/>
                      <p:nvPr/>
                    </p:nvSpPr>
                    <p:spPr>
                      <a:xfrm>
                        <a:off x="5486400" y="2362195"/>
                        <a:ext cx="1524000" cy="1447800"/>
                      </a:xfrm>
                      <a:prstGeom prst="upArrowCallout">
                        <a:avLst>
                          <a:gd name="adj1" fmla="val 47778"/>
                          <a:gd name="adj2" fmla="val 25000"/>
                          <a:gd name="adj3" fmla="val 25000"/>
                          <a:gd name="adj4" fmla="val 50482"/>
                        </a:avLst>
                      </a:prstGeom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98" name="Quad Arrow 97"/>
                      <p:cNvSpPr/>
                      <p:nvPr/>
                    </p:nvSpPr>
                    <p:spPr>
                      <a:xfrm>
                        <a:off x="5886521" y="2760226"/>
                        <a:ext cx="662420" cy="869244"/>
                      </a:xfrm>
                      <a:prstGeom prst="quadArrow">
                        <a:avLst/>
                      </a:prstGeom>
                      <a:solidFill>
                        <a:srgbClr val="F4EB74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96" name="Diamond 95"/>
                    <p:cNvSpPr/>
                    <p:nvPr/>
                  </p:nvSpPr>
                  <p:spPr>
                    <a:xfrm>
                      <a:off x="5457669" y="3655102"/>
                      <a:ext cx="1600200" cy="3048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</p:grpSp>
      <p:sp>
        <p:nvSpPr>
          <p:cNvPr id="208" name="TextBox 207"/>
          <p:cNvSpPr txBox="1"/>
          <p:nvPr/>
        </p:nvSpPr>
        <p:spPr>
          <a:xfrm>
            <a:off x="6096000" y="58674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mtClean="0"/>
              <a:t>Certain rich man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1"/>
          <p:cNvGrpSpPr/>
          <p:nvPr/>
        </p:nvGrpSpPr>
        <p:grpSpPr>
          <a:xfrm>
            <a:off x="304800" y="381001"/>
            <a:ext cx="1676400" cy="3200399"/>
            <a:chOff x="304800" y="381000"/>
            <a:chExt cx="3353956" cy="5712919"/>
          </a:xfrm>
        </p:grpSpPr>
        <p:sp>
          <p:nvSpPr>
            <p:cNvPr id="4" name="Oval 3"/>
            <p:cNvSpPr/>
            <p:nvPr/>
          </p:nvSpPr>
          <p:spPr>
            <a:xfrm rot="19915039">
              <a:off x="304800" y="3857303"/>
              <a:ext cx="881678" cy="3746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 rot="1840385" flipH="1">
              <a:off x="2777078" y="3754647"/>
              <a:ext cx="881678" cy="3746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20382913">
              <a:off x="2436892" y="2200419"/>
              <a:ext cx="789718" cy="1781702"/>
            </a:xfrm>
            <a:prstGeom prst="trapezoid">
              <a:avLst/>
            </a:prstGeom>
            <a:solidFill>
              <a:srgbClr val="E3C48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217087" flipH="1">
              <a:off x="738270" y="2209878"/>
              <a:ext cx="859652" cy="1846282"/>
            </a:xfrm>
            <a:prstGeom prst="trapezoid">
              <a:avLst/>
            </a:prstGeom>
            <a:solidFill>
              <a:srgbClr val="E3C48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0950279">
              <a:off x="1111092" y="5538844"/>
              <a:ext cx="881678" cy="55507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773355">
              <a:off x="1955802" y="5476107"/>
              <a:ext cx="881678" cy="55507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>
              <a:off x="1071473" y="2126216"/>
              <a:ext cx="1910495" cy="3563348"/>
            </a:xfrm>
            <a:prstGeom prst="trapezoid">
              <a:avLst/>
            </a:prstGeom>
            <a:solidFill>
              <a:srgbClr val="E3C48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1230682" y="3782316"/>
              <a:ext cx="1592078" cy="368024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Isosceles Triangle 15"/>
            <p:cNvSpPr/>
            <p:nvPr/>
          </p:nvSpPr>
          <p:spPr>
            <a:xfrm rot="10800000">
              <a:off x="1676400" y="2336764"/>
              <a:ext cx="609600" cy="9906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hord 10"/>
            <p:cNvSpPr/>
            <p:nvPr/>
          </p:nvSpPr>
          <p:spPr>
            <a:xfrm rot="7621963">
              <a:off x="1191576" y="216116"/>
              <a:ext cx="1533495" cy="1863264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Pentagon 17"/>
            <p:cNvSpPr/>
            <p:nvPr/>
          </p:nvSpPr>
          <p:spPr>
            <a:xfrm rot="5400000">
              <a:off x="1078667" y="1186894"/>
              <a:ext cx="1891259" cy="1447800"/>
            </a:xfrm>
            <a:prstGeom prst="homePlate">
              <a:avLst>
                <a:gd name="adj" fmla="val 31639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 rot="671737">
              <a:off x="718790" y="671006"/>
              <a:ext cx="682243" cy="2439222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20928263" flipH="1">
              <a:off x="2595389" y="925857"/>
              <a:ext cx="582786" cy="2068709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Moon 16"/>
            <p:cNvSpPr/>
            <p:nvPr/>
          </p:nvSpPr>
          <p:spPr>
            <a:xfrm rot="5400000">
              <a:off x="1676400" y="-177836"/>
              <a:ext cx="533400" cy="2057400"/>
            </a:xfrm>
            <a:prstGeom prst="moon">
              <a:avLst>
                <a:gd name="adj" fmla="val 87500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914400" y="965164"/>
              <a:ext cx="2054476" cy="25930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 rot="5209834">
              <a:off x="1878864" y="1727609"/>
              <a:ext cx="231242" cy="993682"/>
            </a:xfrm>
            <a:prstGeom prst="cloud">
              <a:avLst/>
            </a:prstGeom>
            <a:solidFill>
              <a:srgbClr val="83644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6858000" y="4876800"/>
            <a:ext cx="2286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certain man planted vineyard</a:t>
            </a:r>
            <a:endParaRPr lang="en-US" dirty="0"/>
          </a:p>
        </p:txBody>
      </p:sp>
      <p:grpSp>
        <p:nvGrpSpPr>
          <p:cNvPr id="8" name="Group 88"/>
          <p:cNvGrpSpPr/>
          <p:nvPr/>
        </p:nvGrpSpPr>
        <p:grpSpPr>
          <a:xfrm>
            <a:off x="6629400" y="228600"/>
            <a:ext cx="2202940" cy="4775038"/>
            <a:chOff x="4956451" y="558962"/>
            <a:chExt cx="2202940" cy="4775038"/>
          </a:xfrm>
        </p:grpSpPr>
        <p:sp>
          <p:nvSpPr>
            <p:cNvPr id="56" name="Round Diagonal Corner Rectangle 55"/>
            <p:cNvSpPr/>
            <p:nvPr/>
          </p:nvSpPr>
          <p:spPr>
            <a:xfrm rot="19527262">
              <a:off x="5907466" y="777384"/>
              <a:ext cx="981292" cy="125270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ound Diagonal Corner Rectangle 56"/>
            <p:cNvSpPr/>
            <p:nvPr/>
          </p:nvSpPr>
          <p:spPr>
            <a:xfrm rot="19527262">
              <a:off x="5230311" y="927098"/>
              <a:ext cx="981292" cy="128318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19671902">
              <a:off x="6669219" y="2807387"/>
              <a:ext cx="490172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rot="2647766">
              <a:off x="4956451" y="2714612"/>
              <a:ext cx="486943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19352409">
              <a:off x="6228502" y="4470077"/>
              <a:ext cx="443210" cy="86392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2647766">
              <a:off x="5718974" y="4452989"/>
              <a:ext cx="441089" cy="86392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 rot="20169292">
              <a:off x="6138490" y="1878159"/>
              <a:ext cx="946541" cy="1541003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 rot="1790291">
              <a:off x="5144044" y="1833127"/>
              <a:ext cx="946541" cy="1541003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63"/>
            <p:cNvSpPr/>
            <p:nvPr/>
          </p:nvSpPr>
          <p:spPr>
            <a:xfrm>
              <a:off x="5422500" y="1752600"/>
              <a:ext cx="1412091" cy="3144935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>
              <a:off x="5744632" y="1600940"/>
              <a:ext cx="695013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>
              <a:off x="5422500" y="609370"/>
              <a:ext cx="1283100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ound Diagonal Corner Rectangle 66"/>
            <p:cNvSpPr/>
            <p:nvPr/>
          </p:nvSpPr>
          <p:spPr>
            <a:xfrm rot="1236535">
              <a:off x="5414155" y="558962"/>
              <a:ext cx="683617" cy="57972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ound Diagonal Corner Rectangle 67"/>
            <p:cNvSpPr/>
            <p:nvPr/>
          </p:nvSpPr>
          <p:spPr>
            <a:xfrm rot="5076663">
              <a:off x="6014472" y="444222"/>
              <a:ext cx="522652" cy="771118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5691679" y="685800"/>
              <a:ext cx="672949" cy="374956"/>
            </a:xfrm>
            <a:prstGeom prst="ellipse">
              <a:avLst/>
            </a:prstGeom>
            <a:solidFill>
              <a:srgbClr val="713605"/>
            </a:solidFill>
            <a:ln>
              <a:solidFill>
                <a:srgbClr val="7136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rapezoid 87"/>
            <p:cNvSpPr/>
            <p:nvPr/>
          </p:nvSpPr>
          <p:spPr>
            <a:xfrm rot="20999427">
              <a:off x="5649769" y="2018303"/>
              <a:ext cx="673500" cy="2815613"/>
            </a:xfrm>
            <a:prstGeom prst="trapezoid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 Diagonal Corner Rectangle 69"/>
            <p:cNvSpPr/>
            <p:nvPr/>
          </p:nvSpPr>
          <p:spPr>
            <a:xfrm rot="8272682">
              <a:off x="5725070" y="1720680"/>
              <a:ext cx="640854" cy="731252"/>
            </a:xfrm>
            <a:prstGeom prst="round2DiagRect">
              <a:avLst>
                <a:gd name="adj1" fmla="val 50000"/>
                <a:gd name="adj2" fmla="val 33772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5851160" y="1828800"/>
              <a:ext cx="403769" cy="3385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71"/>
            <p:cNvGrpSpPr/>
            <p:nvPr/>
          </p:nvGrpSpPr>
          <p:grpSpPr>
            <a:xfrm rot="4726068">
              <a:off x="4914540" y="3337425"/>
              <a:ext cx="2209800" cy="648054"/>
              <a:chOff x="4643203" y="2743200"/>
              <a:chExt cx="3490210" cy="1256675"/>
            </a:xfrm>
          </p:grpSpPr>
          <p:grpSp>
            <p:nvGrpSpPr>
              <p:cNvPr id="21" name="Group 23"/>
              <p:cNvGrpSpPr/>
              <p:nvPr/>
            </p:nvGrpSpPr>
            <p:grpSpPr>
              <a:xfrm>
                <a:off x="4643203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84" name="Multiply 83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lowchart: Summing Junction 84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lowchart: Summing Junction 85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lowchart: Summing Junction 86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24"/>
              <p:cNvGrpSpPr/>
              <p:nvPr/>
            </p:nvGrpSpPr>
            <p:grpSpPr>
              <a:xfrm>
                <a:off x="5791200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80" name="Multiply 79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Flowchart: Summing Junction 80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Flowchart: Summing Junction 81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lowchart: Summing Junction 82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29"/>
              <p:cNvGrpSpPr/>
              <p:nvPr/>
            </p:nvGrpSpPr>
            <p:grpSpPr>
              <a:xfrm>
                <a:off x="6986665" y="2780675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76" name="Multiply 75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Flowchart: Summing Junction 76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lowchart: Summing Junction 77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Flowchart: Summing Junction 78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91" name="TextBox 90"/>
          <p:cNvSpPr txBox="1"/>
          <p:nvPr/>
        </p:nvSpPr>
        <p:spPr>
          <a:xfrm>
            <a:off x="228600" y="3657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servant</a:t>
            </a:r>
            <a:endParaRPr lang="en-US" dirty="0"/>
          </a:p>
        </p:txBody>
      </p:sp>
      <p:grpSp>
        <p:nvGrpSpPr>
          <p:cNvPr id="24" name="Group 223"/>
          <p:cNvGrpSpPr/>
          <p:nvPr/>
        </p:nvGrpSpPr>
        <p:grpSpPr>
          <a:xfrm>
            <a:off x="2514601" y="381000"/>
            <a:ext cx="1447800" cy="3048000"/>
            <a:chOff x="2667000" y="990600"/>
            <a:chExt cx="1909775" cy="4991576"/>
          </a:xfrm>
        </p:grpSpPr>
        <p:sp>
          <p:nvSpPr>
            <p:cNvPr id="223" name="Oval 222"/>
            <p:cNvSpPr/>
            <p:nvPr/>
          </p:nvSpPr>
          <p:spPr>
            <a:xfrm rot="20950279">
              <a:off x="3534981" y="5611991"/>
              <a:ext cx="560874" cy="37018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/>
            <p:cNvSpPr/>
            <p:nvPr/>
          </p:nvSpPr>
          <p:spPr>
            <a:xfrm rot="20950279">
              <a:off x="3001580" y="5611990"/>
              <a:ext cx="560874" cy="370185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rot="20296842" flipH="1">
              <a:off x="4162760" y="3555166"/>
              <a:ext cx="414015" cy="7504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 flipH="1">
              <a:off x="2667000" y="3657600"/>
              <a:ext cx="397484" cy="7504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 flipH="1">
              <a:off x="2743198" y="4800600"/>
              <a:ext cx="1676401" cy="914400"/>
            </a:xfrm>
            <a:prstGeom prst="trapezoid">
              <a:avLst>
                <a:gd name="adj" fmla="val 4362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rot="1117027" flipH="1">
              <a:off x="2826269" y="2553491"/>
              <a:ext cx="573421" cy="1601788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20275101" flipH="1">
              <a:off x="3831227" y="2553623"/>
              <a:ext cx="573421" cy="1596644"/>
            </a:xfrm>
            <a:prstGeom prst="trapezoid">
              <a:avLst>
                <a:gd name="adj" fmla="val 12481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flipH="1">
              <a:off x="2743199" y="2488398"/>
              <a:ext cx="1676400" cy="3074201"/>
            </a:xfrm>
            <a:prstGeom prst="trapezoid">
              <a:avLst>
                <a:gd name="adj" fmla="val 32833"/>
              </a:avLst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Isosceles Triangle 101"/>
            <p:cNvSpPr/>
            <p:nvPr/>
          </p:nvSpPr>
          <p:spPr>
            <a:xfrm rot="10800000" flipH="1">
              <a:off x="3178051" y="2500894"/>
              <a:ext cx="708149" cy="928106"/>
            </a:xfrm>
            <a:prstGeom prst="triangle">
              <a:avLst>
                <a:gd name="adj" fmla="val 54540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97"/>
            <p:cNvGrpSpPr/>
            <p:nvPr/>
          </p:nvGrpSpPr>
          <p:grpSpPr>
            <a:xfrm flipH="1">
              <a:off x="2780568" y="990600"/>
              <a:ext cx="1622518" cy="2259979"/>
              <a:chOff x="2147482" y="762000"/>
              <a:chExt cx="1748368" cy="2503339"/>
            </a:xfrm>
          </p:grpSpPr>
          <p:grpSp>
            <p:nvGrpSpPr>
              <p:cNvPr id="26" name="Group 19"/>
              <p:cNvGrpSpPr/>
              <p:nvPr/>
            </p:nvGrpSpPr>
            <p:grpSpPr>
              <a:xfrm rot="5014661">
                <a:off x="2745812" y="1606459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27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73" name="Moon 2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30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Moon 31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Moon 32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Moon 33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Moon 34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Oval 35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66" name="Moon 2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Moon 4"/>
                  <p:cNvSpPr/>
                  <p:nvPr/>
                </p:nvSpPr>
                <p:spPr>
                  <a:xfrm rot="4574157">
                    <a:off x="5446810" y="669772"/>
                    <a:ext cx="883020" cy="2044747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10" name="Oval 109"/>
              <p:cNvSpPr/>
              <p:nvPr/>
            </p:nvSpPr>
            <p:spPr>
              <a:xfrm>
                <a:off x="2514600" y="914400"/>
                <a:ext cx="11430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18"/>
              <p:cNvGrpSpPr/>
              <p:nvPr/>
            </p:nvGrpSpPr>
            <p:grpSpPr>
              <a:xfrm>
                <a:off x="2438400" y="762000"/>
                <a:ext cx="1219200" cy="887957"/>
                <a:chOff x="4850118" y="788842"/>
                <a:chExt cx="2160282" cy="1573358"/>
              </a:xfrm>
            </p:grpSpPr>
            <p:grpSp>
              <p:nvGrpSpPr>
                <p:cNvPr id="30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57" name="Moon 156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50" name="Moon 14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4" name="Group 53"/>
              <p:cNvGrpSpPr/>
              <p:nvPr/>
            </p:nvGrpSpPr>
            <p:grpSpPr>
              <a:xfrm rot="16585339" flipH="1">
                <a:off x="1650223" y="1671600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225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41" name="Moon 140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Moon 141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Moon 142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Moon 143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Moon 144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Moon 145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Oval 146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9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34" name="Moon 133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Moon 6"/>
                  <p:cNvSpPr/>
                  <p:nvPr/>
                </p:nvSpPr>
                <p:spPr>
                  <a:xfrm rot="3781707">
                    <a:off x="5496264" y="1119362"/>
                    <a:ext cx="1021817" cy="864081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Oval 8"/>
                  <p:cNvSpPr/>
                  <p:nvPr/>
                </p:nvSpPr>
                <p:spPr>
                  <a:xfrm rot="16010209">
                    <a:off x="5075868" y="975110"/>
                    <a:ext cx="1019074" cy="1210423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4" name="Group 70"/>
              <p:cNvGrpSpPr/>
              <p:nvPr/>
            </p:nvGrpSpPr>
            <p:grpSpPr>
              <a:xfrm>
                <a:off x="2743200" y="2133600"/>
                <a:ext cx="762000" cy="1131739"/>
                <a:chOff x="4850118" y="864958"/>
                <a:chExt cx="2160282" cy="1497242"/>
              </a:xfrm>
            </p:grpSpPr>
            <p:grpSp>
              <p:nvGrpSpPr>
                <p:cNvPr id="245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25" name="Moon 124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Moon 125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Moon 126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Moon 127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Moon 128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Moon 129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Oval 130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6" name="Group 9"/>
                <p:cNvGrpSpPr/>
                <p:nvPr/>
              </p:nvGrpSpPr>
              <p:grpSpPr>
                <a:xfrm>
                  <a:off x="4850118" y="864958"/>
                  <a:ext cx="2160282" cy="1421042"/>
                  <a:chOff x="4850118" y="864958"/>
                  <a:chExt cx="2160282" cy="1421042"/>
                </a:xfrm>
              </p:grpSpPr>
              <p:sp>
                <p:nvSpPr>
                  <p:cNvPr id="119" name="Moon 118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3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14" name="Oval 113"/>
              <p:cNvSpPr/>
              <p:nvPr/>
            </p:nvSpPr>
            <p:spPr>
              <a:xfrm>
                <a:off x="2362200" y="1143000"/>
                <a:ext cx="685800" cy="5334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114"/>
              <p:cNvSpPr/>
              <p:nvPr/>
            </p:nvSpPr>
            <p:spPr>
              <a:xfrm rot="3876775">
                <a:off x="3261925" y="1144484"/>
                <a:ext cx="533400" cy="304800"/>
              </a:xfrm>
              <a:prstGeom prst="ellipse">
                <a:avLst/>
              </a:prstGeom>
              <a:solidFill>
                <a:srgbClr val="663300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2964305" y="2322226"/>
                <a:ext cx="435964" cy="2523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7" name="Group 256"/>
          <p:cNvGrpSpPr/>
          <p:nvPr/>
        </p:nvGrpSpPr>
        <p:grpSpPr>
          <a:xfrm>
            <a:off x="4038600" y="228600"/>
            <a:ext cx="2012981" cy="3886200"/>
            <a:chOff x="4114800" y="2362200"/>
            <a:chExt cx="2012981" cy="3886200"/>
          </a:xfrm>
        </p:grpSpPr>
        <p:sp>
          <p:nvSpPr>
            <p:cNvPr id="226" name="Cloud 225"/>
            <p:cNvSpPr/>
            <p:nvPr/>
          </p:nvSpPr>
          <p:spPr>
            <a:xfrm>
              <a:off x="5344543" y="2728400"/>
              <a:ext cx="597954" cy="94567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Cloud 226"/>
            <p:cNvSpPr/>
            <p:nvPr/>
          </p:nvSpPr>
          <p:spPr>
            <a:xfrm rot="19357175">
              <a:off x="5136803" y="2362200"/>
              <a:ext cx="680503" cy="94567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Cloud 227"/>
            <p:cNvSpPr/>
            <p:nvPr/>
          </p:nvSpPr>
          <p:spPr>
            <a:xfrm rot="1400185">
              <a:off x="4269155" y="2622716"/>
              <a:ext cx="1707984" cy="190148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 rot="6128217">
              <a:off x="5265104" y="5850239"/>
              <a:ext cx="324143" cy="472179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/>
            <p:cNvSpPr/>
            <p:nvPr/>
          </p:nvSpPr>
          <p:spPr>
            <a:xfrm rot="4472555">
              <a:off x="4823149" y="5837645"/>
              <a:ext cx="296946" cy="496277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Trapezoid 230"/>
            <p:cNvSpPr/>
            <p:nvPr/>
          </p:nvSpPr>
          <p:spPr>
            <a:xfrm>
              <a:off x="4451303" y="3897954"/>
              <a:ext cx="1519958" cy="2149268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/>
            <p:cNvSpPr/>
            <p:nvPr/>
          </p:nvSpPr>
          <p:spPr>
            <a:xfrm rot="2901859">
              <a:off x="4221747" y="4536732"/>
              <a:ext cx="331341" cy="54523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/>
            <p:cNvSpPr/>
            <p:nvPr/>
          </p:nvSpPr>
          <p:spPr>
            <a:xfrm rot="20226769">
              <a:off x="5777022" y="4646071"/>
              <a:ext cx="350759" cy="41814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rapezoid 233"/>
            <p:cNvSpPr/>
            <p:nvPr/>
          </p:nvSpPr>
          <p:spPr>
            <a:xfrm rot="1442139">
              <a:off x="4397131" y="3769514"/>
              <a:ext cx="423905" cy="1126115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Trapezoid 234"/>
            <p:cNvSpPr/>
            <p:nvPr/>
          </p:nvSpPr>
          <p:spPr>
            <a:xfrm rot="20249249">
              <a:off x="5553176" y="3770800"/>
              <a:ext cx="423905" cy="1126115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rapezoid 235"/>
            <p:cNvSpPr/>
            <p:nvPr/>
          </p:nvSpPr>
          <p:spPr>
            <a:xfrm rot="316245">
              <a:off x="4747938" y="3900063"/>
              <a:ext cx="402648" cy="2189988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Moon 236"/>
            <p:cNvSpPr/>
            <p:nvPr/>
          </p:nvSpPr>
          <p:spPr>
            <a:xfrm rot="15844898">
              <a:off x="4698632" y="3738490"/>
              <a:ext cx="985207" cy="953752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Moon 237"/>
            <p:cNvSpPr/>
            <p:nvPr/>
          </p:nvSpPr>
          <p:spPr>
            <a:xfrm rot="16400088">
              <a:off x="4794295" y="3892367"/>
              <a:ext cx="726199" cy="945863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>
              <a:off x="4603722" y="2693801"/>
              <a:ext cx="1110738" cy="14475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Cloud 240"/>
            <p:cNvSpPr/>
            <p:nvPr/>
          </p:nvSpPr>
          <p:spPr>
            <a:xfrm rot="15091360">
              <a:off x="4722086" y="2235927"/>
              <a:ext cx="657692" cy="97847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Cloud 241"/>
            <p:cNvSpPr/>
            <p:nvPr/>
          </p:nvSpPr>
          <p:spPr>
            <a:xfrm>
              <a:off x="4800948" y="3621534"/>
              <a:ext cx="751334" cy="63044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/>
            <p:cNvSpPr/>
            <p:nvPr/>
          </p:nvSpPr>
          <p:spPr>
            <a:xfrm>
              <a:off x="4964027" y="3726609"/>
              <a:ext cx="387312" cy="2041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937607" y="2514600"/>
            <a:ext cx="4206393" cy="4128848"/>
            <a:chOff x="4419600" y="228600"/>
            <a:chExt cx="4968393" cy="4876800"/>
          </a:xfrm>
        </p:grpSpPr>
        <p:grpSp>
          <p:nvGrpSpPr>
            <p:cNvPr id="3" name="Group 74"/>
            <p:cNvGrpSpPr/>
            <p:nvPr/>
          </p:nvGrpSpPr>
          <p:grpSpPr>
            <a:xfrm>
              <a:off x="7696200" y="228600"/>
              <a:ext cx="1691793" cy="3048000"/>
              <a:chOff x="4724400" y="533400"/>
              <a:chExt cx="3124200" cy="5206585"/>
            </a:xfrm>
          </p:grpSpPr>
          <p:grpSp>
            <p:nvGrpSpPr>
              <p:cNvPr id="353" name="Group 98"/>
              <p:cNvGrpSpPr/>
              <p:nvPr/>
            </p:nvGrpSpPr>
            <p:grpSpPr>
              <a:xfrm>
                <a:off x="4724400" y="533400"/>
                <a:ext cx="2743199" cy="5206585"/>
                <a:chOff x="4724400" y="533400"/>
                <a:chExt cx="2743199" cy="5206585"/>
              </a:xfrm>
            </p:grpSpPr>
            <p:grpSp>
              <p:nvGrpSpPr>
                <p:cNvPr id="364" name="Group 91"/>
                <p:cNvGrpSpPr/>
                <p:nvPr/>
              </p:nvGrpSpPr>
              <p:grpSpPr>
                <a:xfrm>
                  <a:off x="4724400" y="533400"/>
                  <a:ext cx="2743199" cy="5206585"/>
                  <a:chOff x="4724400" y="533400"/>
                  <a:chExt cx="2743199" cy="5206585"/>
                </a:xfrm>
              </p:grpSpPr>
              <p:sp>
                <p:nvSpPr>
                  <p:cNvPr id="374" name="Oval 373"/>
                  <p:cNvSpPr/>
                  <p:nvPr/>
                </p:nvSpPr>
                <p:spPr>
                  <a:xfrm rot="2542647">
                    <a:off x="4724400" y="3142747"/>
                    <a:ext cx="457445" cy="791615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Oval 374"/>
                  <p:cNvSpPr/>
                  <p:nvPr/>
                </p:nvSpPr>
                <p:spPr>
                  <a:xfrm rot="19057353" flipH="1">
                    <a:off x="6958241" y="3142746"/>
                    <a:ext cx="457445" cy="791615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Oval 375"/>
                  <p:cNvSpPr/>
                  <p:nvPr/>
                </p:nvSpPr>
                <p:spPr>
                  <a:xfrm rot="2500661">
                    <a:off x="5460244" y="4796144"/>
                    <a:ext cx="591311" cy="943841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Oval 376"/>
                  <p:cNvSpPr/>
                  <p:nvPr/>
                </p:nvSpPr>
                <p:spPr>
                  <a:xfrm rot="19779230">
                    <a:off x="6228316" y="4795453"/>
                    <a:ext cx="591311" cy="943841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Oval 100"/>
                  <p:cNvSpPr/>
                  <p:nvPr/>
                </p:nvSpPr>
                <p:spPr>
                  <a:xfrm rot="19779230">
                    <a:off x="6106742" y="4511019"/>
                    <a:ext cx="591311" cy="98552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Oval 101"/>
                  <p:cNvSpPr/>
                  <p:nvPr/>
                </p:nvSpPr>
                <p:spPr>
                  <a:xfrm rot="2542647">
                    <a:off x="5556318" y="4573645"/>
                    <a:ext cx="591311" cy="98552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Rounded Rectangle 102"/>
                  <p:cNvSpPr/>
                  <p:nvPr/>
                </p:nvSpPr>
                <p:spPr>
                  <a:xfrm rot="2292215" flipH="1">
                    <a:off x="5101587" y="2382780"/>
                    <a:ext cx="616974" cy="1126317"/>
                  </a:xfrm>
                  <a:prstGeom prst="roundRect">
                    <a:avLst/>
                  </a:prstGeom>
                  <a:solidFill>
                    <a:srgbClr val="D4B6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Rounded Rectangle 380"/>
                  <p:cNvSpPr/>
                  <p:nvPr/>
                </p:nvSpPr>
                <p:spPr>
                  <a:xfrm rot="19307785">
                    <a:off x="6481311" y="2382781"/>
                    <a:ext cx="616974" cy="1126317"/>
                  </a:xfrm>
                  <a:prstGeom prst="roundRect">
                    <a:avLst/>
                  </a:prstGeom>
                  <a:solidFill>
                    <a:srgbClr val="D4B6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Trapezoid 381"/>
                  <p:cNvSpPr/>
                  <p:nvPr/>
                </p:nvSpPr>
                <p:spPr>
                  <a:xfrm>
                    <a:off x="5302500" y="2209800"/>
                    <a:ext cx="1642529" cy="2201027"/>
                  </a:xfrm>
                  <a:prstGeom prst="trapezoid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Rounded Rectangle 382"/>
                  <p:cNvSpPr/>
                  <p:nvPr/>
                </p:nvSpPr>
                <p:spPr>
                  <a:xfrm rot="19307785">
                    <a:off x="6757249" y="3259625"/>
                    <a:ext cx="710350" cy="336630"/>
                  </a:xfrm>
                  <a:prstGeom prst="round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Rounded Rectangle 383"/>
                  <p:cNvSpPr/>
                  <p:nvPr/>
                </p:nvSpPr>
                <p:spPr>
                  <a:xfrm rot="2292215" flipH="1">
                    <a:off x="4732273" y="3202233"/>
                    <a:ext cx="710350" cy="336630"/>
                  </a:xfrm>
                  <a:prstGeom prst="round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Oval 384"/>
                  <p:cNvSpPr/>
                  <p:nvPr/>
                </p:nvSpPr>
                <p:spPr>
                  <a:xfrm>
                    <a:off x="5389285" y="761999"/>
                    <a:ext cx="1379725" cy="1685435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Trapezoid 385"/>
                  <p:cNvSpPr/>
                  <p:nvPr/>
                </p:nvSpPr>
                <p:spPr>
                  <a:xfrm>
                    <a:off x="5126480" y="4348094"/>
                    <a:ext cx="1971035" cy="703948"/>
                  </a:xfrm>
                  <a:prstGeom prst="trapezoi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Block Arc 386"/>
                  <p:cNvSpPr/>
                  <p:nvPr/>
                </p:nvSpPr>
                <p:spPr>
                  <a:xfrm>
                    <a:off x="5454986" y="5122437"/>
                    <a:ext cx="657012" cy="211184"/>
                  </a:xfrm>
                  <a:prstGeom prst="blockArc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8" name="Block Arc 387"/>
                  <p:cNvSpPr/>
                  <p:nvPr/>
                </p:nvSpPr>
                <p:spPr>
                  <a:xfrm rot="21278537">
                    <a:off x="6185465" y="5084446"/>
                    <a:ext cx="657012" cy="211184"/>
                  </a:xfrm>
                  <a:prstGeom prst="blockArc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9" name="Wave 388"/>
                  <p:cNvSpPr/>
                  <p:nvPr/>
                </p:nvSpPr>
                <p:spPr>
                  <a:xfrm rot="16200000">
                    <a:off x="4792954" y="1684046"/>
                    <a:ext cx="1357801" cy="732909"/>
                  </a:xfrm>
                  <a:prstGeom prst="wav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Wave 389"/>
                  <p:cNvSpPr/>
                  <p:nvPr/>
                </p:nvSpPr>
                <p:spPr>
                  <a:xfrm rot="4166995">
                    <a:off x="5991066" y="1550098"/>
                    <a:ext cx="1221195" cy="740737"/>
                  </a:xfrm>
                  <a:prstGeom prst="wav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1" name="Wave 390"/>
                  <p:cNvSpPr/>
                  <p:nvPr/>
                </p:nvSpPr>
                <p:spPr>
                  <a:xfrm rot="20844216">
                    <a:off x="5373058" y="883019"/>
                    <a:ext cx="1337501" cy="615695"/>
                  </a:xfrm>
                  <a:prstGeom prst="wave">
                    <a:avLst/>
                  </a:prstGeom>
                  <a:solidFill>
                    <a:schemeClr val="bg2">
                      <a:lumMod val="2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2" name="Oval 391"/>
                  <p:cNvSpPr/>
                  <p:nvPr/>
                </p:nvSpPr>
                <p:spPr>
                  <a:xfrm>
                    <a:off x="4953000" y="762000"/>
                    <a:ext cx="609600" cy="2667000"/>
                  </a:xfrm>
                  <a:prstGeom prst="ellipse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Oval 392"/>
                  <p:cNvSpPr/>
                  <p:nvPr/>
                </p:nvSpPr>
                <p:spPr>
                  <a:xfrm rot="21281361">
                    <a:off x="6545918" y="747089"/>
                    <a:ext cx="609600" cy="2627131"/>
                  </a:xfrm>
                  <a:prstGeom prst="ellipse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Oval 116"/>
                  <p:cNvSpPr/>
                  <p:nvPr/>
                </p:nvSpPr>
                <p:spPr>
                  <a:xfrm rot="5400000">
                    <a:off x="5753100" y="-38100"/>
                    <a:ext cx="533400" cy="1828800"/>
                  </a:xfrm>
                  <a:prstGeom prst="ellipse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Oval 117"/>
                  <p:cNvSpPr/>
                  <p:nvPr/>
                </p:nvSpPr>
                <p:spPr>
                  <a:xfrm>
                    <a:off x="5105400" y="838200"/>
                    <a:ext cx="381000" cy="533400"/>
                  </a:xfrm>
                  <a:prstGeom prst="ellipse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Rounded Rectangle 118"/>
                  <p:cNvSpPr/>
                  <p:nvPr/>
                </p:nvSpPr>
                <p:spPr>
                  <a:xfrm>
                    <a:off x="5105400" y="990600"/>
                    <a:ext cx="1839633" cy="211184"/>
                  </a:xfrm>
                  <a:prstGeom prst="roundRec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7" name="Group 72"/>
                  <p:cNvGrpSpPr/>
                  <p:nvPr/>
                </p:nvGrpSpPr>
                <p:grpSpPr>
                  <a:xfrm>
                    <a:off x="5486400" y="2286000"/>
                    <a:ext cx="1143000" cy="1167870"/>
                    <a:chOff x="7620000" y="1792574"/>
                    <a:chExt cx="1377846" cy="1407826"/>
                  </a:xfrm>
                </p:grpSpPr>
                <p:grpSp>
                  <p:nvGrpSpPr>
                    <p:cNvPr id="407" name="Group 64"/>
                    <p:cNvGrpSpPr/>
                    <p:nvPr/>
                  </p:nvGrpSpPr>
                  <p:grpSpPr>
                    <a:xfrm>
                      <a:off x="7772400" y="2057400"/>
                      <a:ext cx="1066800" cy="1143000"/>
                      <a:chOff x="7772400" y="2057400"/>
                      <a:chExt cx="1066800" cy="1143000"/>
                    </a:xfrm>
                  </p:grpSpPr>
                  <p:sp>
                    <p:nvSpPr>
                      <p:cNvPr id="414" name="Quad Arrow 413"/>
                      <p:cNvSpPr/>
                      <p:nvPr/>
                    </p:nvSpPr>
                    <p:spPr>
                      <a:xfrm>
                        <a:off x="7772400" y="2057400"/>
                        <a:ext cx="1066800" cy="1143000"/>
                      </a:xfrm>
                      <a:prstGeom prst="quadArrow">
                        <a:avLst/>
                      </a:prstGeom>
                      <a:solidFill>
                        <a:srgbClr val="CE9F28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5" name="Diamond 414"/>
                      <p:cNvSpPr/>
                      <p:nvPr/>
                    </p:nvSpPr>
                    <p:spPr>
                      <a:xfrm>
                        <a:off x="8120921" y="2395928"/>
                        <a:ext cx="381000" cy="4572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5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08" name="Group 65"/>
                    <p:cNvGrpSpPr/>
                    <p:nvPr/>
                  </p:nvGrpSpPr>
                  <p:grpSpPr>
                    <a:xfrm>
                      <a:off x="7620000" y="1828800"/>
                      <a:ext cx="609600" cy="653143"/>
                      <a:chOff x="7772400" y="2057400"/>
                      <a:chExt cx="1066800" cy="1143000"/>
                    </a:xfrm>
                  </p:grpSpPr>
                  <p:sp>
                    <p:nvSpPr>
                      <p:cNvPr id="412" name="Quad Arrow 411"/>
                      <p:cNvSpPr/>
                      <p:nvPr/>
                    </p:nvSpPr>
                    <p:spPr>
                      <a:xfrm>
                        <a:off x="7772400" y="2057400"/>
                        <a:ext cx="1066800" cy="1143000"/>
                      </a:xfrm>
                      <a:prstGeom prst="quadArrow">
                        <a:avLst/>
                      </a:prstGeom>
                      <a:solidFill>
                        <a:srgbClr val="CE9F28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3" name="Diamond 412"/>
                      <p:cNvSpPr/>
                      <p:nvPr/>
                    </p:nvSpPr>
                    <p:spPr>
                      <a:xfrm>
                        <a:off x="8120921" y="2395928"/>
                        <a:ext cx="381000" cy="4572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5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09" name="Group 68"/>
                    <p:cNvGrpSpPr/>
                    <p:nvPr/>
                  </p:nvGrpSpPr>
                  <p:grpSpPr>
                    <a:xfrm>
                      <a:off x="8388246" y="1792574"/>
                      <a:ext cx="609600" cy="653143"/>
                      <a:chOff x="7772400" y="2057400"/>
                      <a:chExt cx="1066800" cy="1143000"/>
                    </a:xfrm>
                  </p:grpSpPr>
                  <p:sp>
                    <p:nvSpPr>
                      <p:cNvPr id="410" name="Quad Arrow 409"/>
                      <p:cNvSpPr/>
                      <p:nvPr/>
                    </p:nvSpPr>
                    <p:spPr>
                      <a:xfrm>
                        <a:off x="7772400" y="2057400"/>
                        <a:ext cx="1066800" cy="1143000"/>
                      </a:xfrm>
                      <a:prstGeom prst="quadArrow">
                        <a:avLst/>
                      </a:prstGeom>
                      <a:solidFill>
                        <a:srgbClr val="CE9F28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11" name="Diamond 410"/>
                      <p:cNvSpPr/>
                      <p:nvPr/>
                    </p:nvSpPr>
                    <p:spPr>
                      <a:xfrm>
                        <a:off x="8120921" y="2395928"/>
                        <a:ext cx="381000" cy="4572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5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398" name="Group 82"/>
                  <p:cNvGrpSpPr/>
                  <p:nvPr/>
                </p:nvGrpSpPr>
                <p:grpSpPr>
                  <a:xfrm>
                    <a:off x="5029200" y="914400"/>
                    <a:ext cx="609600" cy="653143"/>
                    <a:chOff x="7772400" y="2057400"/>
                    <a:chExt cx="1066800" cy="1143000"/>
                  </a:xfrm>
                </p:grpSpPr>
                <p:sp>
                  <p:nvSpPr>
                    <p:cNvPr id="405" name="Quad Arrow 404"/>
                    <p:cNvSpPr/>
                    <p:nvPr/>
                  </p:nvSpPr>
                  <p:spPr>
                    <a:xfrm>
                      <a:off x="7772400" y="2057400"/>
                      <a:ext cx="1066800" cy="1143000"/>
                    </a:xfrm>
                    <a:prstGeom prst="quadArrow">
                      <a:avLst/>
                    </a:prstGeom>
                    <a:solidFill>
                      <a:srgbClr val="CE9F28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6" name="Diamond 405"/>
                    <p:cNvSpPr/>
                    <p:nvPr/>
                  </p:nvSpPr>
                  <p:spPr>
                    <a:xfrm>
                      <a:off x="8120921" y="2395928"/>
                      <a:ext cx="381000" cy="4572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99" name="Group 85"/>
                  <p:cNvGrpSpPr/>
                  <p:nvPr/>
                </p:nvGrpSpPr>
                <p:grpSpPr>
                  <a:xfrm>
                    <a:off x="6400800" y="914400"/>
                    <a:ext cx="609600" cy="653143"/>
                    <a:chOff x="7772400" y="2057400"/>
                    <a:chExt cx="1066800" cy="1143000"/>
                  </a:xfrm>
                </p:grpSpPr>
                <p:sp>
                  <p:nvSpPr>
                    <p:cNvPr id="403" name="Quad Arrow 402"/>
                    <p:cNvSpPr/>
                    <p:nvPr/>
                  </p:nvSpPr>
                  <p:spPr>
                    <a:xfrm>
                      <a:off x="7772400" y="2057400"/>
                      <a:ext cx="1066800" cy="1143000"/>
                    </a:xfrm>
                    <a:prstGeom prst="quadArrow">
                      <a:avLst/>
                    </a:prstGeom>
                    <a:solidFill>
                      <a:srgbClr val="CE9F28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4" name="Diamond 403"/>
                    <p:cNvSpPr/>
                    <p:nvPr/>
                  </p:nvSpPr>
                  <p:spPr>
                    <a:xfrm>
                      <a:off x="8120921" y="2395928"/>
                      <a:ext cx="381000" cy="4572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0" name="Group 88"/>
                  <p:cNvGrpSpPr/>
                  <p:nvPr/>
                </p:nvGrpSpPr>
                <p:grpSpPr>
                  <a:xfrm>
                    <a:off x="5715000" y="533400"/>
                    <a:ext cx="609600" cy="653143"/>
                    <a:chOff x="7772400" y="2057400"/>
                    <a:chExt cx="1066800" cy="1143000"/>
                  </a:xfrm>
                </p:grpSpPr>
                <p:sp>
                  <p:nvSpPr>
                    <p:cNvPr id="401" name="Quad Arrow 400"/>
                    <p:cNvSpPr/>
                    <p:nvPr/>
                  </p:nvSpPr>
                  <p:spPr>
                    <a:xfrm>
                      <a:off x="7772400" y="2057400"/>
                      <a:ext cx="1066800" cy="1143000"/>
                    </a:xfrm>
                    <a:prstGeom prst="quadArrow">
                      <a:avLst/>
                    </a:prstGeom>
                    <a:solidFill>
                      <a:srgbClr val="CE9F28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02" name="Diamond 401"/>
                    <p:cNvSpPr/>
                    <p:nvPr/>
                  </p:nvSpPr>
                  <p:spPr>
                    <a:xfrm>
                      <a:off x="8120921" y="2395928"/>
                      <a:ext cx="381000" cy="4572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65" name="Group 65"/>
                <p:cNvGrpSpPr/>
                <p:nvPr/>
              </p:nvGrpSpPr>
              <p:grpSpPr>
                <a:xfrm>
                  <a:off x="5257800" y="40386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372" name="Quad Arrow 371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Diamond 372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6" name="Group 92"/>
                <p:cNvGrpSpPr/>
                <p:nvPr/>
              </p:nvGrpSpPr>
              <p:grpSpPr>
                <a:xfrm>
                  <a:off x="5791200" y="40386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370" name="Quad Arrow 369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" name="Diamond 370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7" name="Group 95"/>
                <p:cNvGrpSpPr/>
                <p:nvPr/>
              </p:nvGrpSpPr>
              <p:grpSpPr>
                <a:xfrm>
                  <a:off x="6324600" y="4038600"/>
                  <a:ext cx="609600" cy="653143"/>
                  <a:chOff x="7772400" y="2057400"/>
                  <a:chExt cx="1066800" cy="1143000"/>
                </a:xfrm>
              </p:grpSpPr>
              <p:sp>
                <p:nvSpPr>
                  <p:cNvPr id="368" name="Quad Arrow 90"/>
                  <p:cNvSpPr/>
                  <p:nvPr/>
                </p:nvSpPr>
                <p:spPr>
                  <a:xfrm>
                    <a:off x="7772400" y="2057400"/>
                    <a:ext cx="1066800" cy="1143000"/>
                  </a:xfrm>
                  <a:prstGeom prst="quadArrow">
                    <a:avLst/>
                  </a:prstGeom>
                  <a:solidFill>
                    <a:srgbClr val="CE9F2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" name="Diamond 91"/>
                  <p:cNvSpPr/>
                  <p:nvPr/>
                </p:nvSpPr>
                <p:spPr>
                  <a:xfrm>
                    <a:off x="8120921" y="2395928"/>
                    <a:ext cx="381000" cy="4572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4" name="Group 118"/>
              <p:cNvGrpSpPr/>
              <p:nvPr/>
            </p:nvGrpSpPr>
            <p:grpSpPr>
              <a:xfrm flipH="1">
                <a:off x="7010400" y="29718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355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357" name="Round Same Side Corner Rectangle 356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Block Arc 357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59" name="Oval 358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Oval 359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Oval 360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Oval 361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Double Wave 362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6" name="Oval 355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" name="Group 191"/>
            <p:cNvGrpSpPr/>
            <p:nvPr/>
          </p:nvGrpSpPr>
          <p:grpSpPr>
            <a:xfrm>
              <a:off x="6705600" y="457200"/>
              <a:ext cx="1773400" cy="3352800"/>
              <a:chOff x="4910777" y="685800"/>
              <a:chExt cx="2861623" cy="5410200"/>
            </a:xfrm>
          </p:grpSpPr>
          <p:grpSp>
            <p:nvGrpSpPr>
              <p:cNvPr id="290" name="Group 114"/>
              <p:cNvGrpSpPr/>
              <p:nvPr/>
            </p:nvGrpSpPr>
            <p:grpSpPr>
              <a:xfrm>
                <a:off x="4910777" y="685800"/>
                <a:ext cx="2404423" cy="5410200"/>
                <a:chOff x="4910777" y="685800"/>
                <a:chExt cx="2578226" cy="4724400"/>
              </a:xfrm>
            </p:grpSpPr>
            <p:sp>
              <p:nvSpPr>
                <p:cNvPr id="301" name="Oval 203"/>
                <p:cNvSpPr/>
                <p:nvPr/>
              </p:nvSpPr>
              <p:spPr>
                <a:xfrm rot="2542647">
                  <a:off x="4910777" y="3037823"/>
                  <a:ext cx="482859" cy="74022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Oval 204"/>
                <p:cNvSpPr/>
                <p:nvPr/>
              </p:nvSpPr>
              <p:spPr>
                <a:xfrm rot="19057353" flipH="1">
                  <a:off x="7006144" y="2981582"/>
                  <a:ext cx="482859" cy="74022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Oval 302"/>
                <p:cNvSpPr/>
                <p:nvPr/>
              </p:nvSpPr>
              <p:spPr>
                <a:xfrm rot="2500661">
                  <a:off x="5424924" y="4527636"/>
                  <a:ext cx="624161" cy="88256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Oval 303"/>
                <p:cNvSpPr/>
                <p:nvPr/>
              </p:nvSpPr>
              <p:spPr>
                <a:xfrm rot="19779230">
                  <a:off x="6235668" y="4526990"/>
                  <a:ext cx="624161" cy="882564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Oval 304"/>
                <p:cNvSpPr/>
                <p:nvPr/>
              </p:nvSpPr>
              <p:spPr>
                <a:xfrm rot="19779230">
                  <a:off x="6107340" y="4261022"/>
                  <a:ext cx="624161" cy="9215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Oval 305"/>
                <p:cNvSpPr/>
                <p:nvPr/>
              </p:nvSpPr>
              <p:spPr>
                <a:xfrm rot="2542647">
                  <a:off x="5526336" y="4319583"/>
                  <a:ext cx="624161" cy="92154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Rounded Rectangle 306"/>
                <p:cNvSpPr/>
                <p:nvPr/>
              </p:nvSpPr>
              <p:spPr>
                <a:xfrm rot="1554746" flipH="1">
                  <a:off x="5071300" y="2132878"/>
                  <a:ext cx="651250" cy="1388737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Rounded Rectangle 307"/>
                <p:cNvSpPr/>
                <p:nvPr/>
              </p:nvSpPr>
              <p:spPr>
                <a:xfrm rot="19580082">
                  <a:off x="6534823" y="2259839"/>
                  <a:ext cx="651250" cy="1157014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Trapezoid 308"/>
                <p:cNvSpPr/>
                <p:nvPr/>
              </p:nvSpPr>
              <p:spPr>
                <a:xfrm>
                  <a:off x="5258417" y="2390073"/>
                  <a:ext cx="1733782" cy="1777262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Oval 309"/>
                <p:cNvSpPr/>
                <p:nvPr/>
              </p:nvSpPr>
              <p:spPr>
                <a:xfrm>
                  <a:off x="5341713" y="817449"/>
                  <a:ext cx="1456377" cy="164561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Trapezoid 310"/>
                <p:cNvSpPr/>
                <p:nvPr/>
              </p:nvSpPr>
              <p:spPr>
                <a:xfrm>
                  <a:off x="5105400" y="4114800"/>
                  <a:ext cx="2029918" cy="658245"/>
                </a:xfrm>
                <a:prstGeom prst="trapezoid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Block Arc 311"/>
                <p:cNvSpPr/>
                <p:nvPr/>
              </p:nvSpPr>
              <p:spPr>
                <a:xfrm>
                  <a:off x="5419374" y="4832745"/>
                  <a:ext cx="693513" cy="197474"/>
                </a:xfrm>
                <a:prstGeom prst="blockArc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3" name="Block Arc 312"/>
                <p:cNvSpPr/>
                <p:nvPr/>
              </p:nvSpPr>
              <p:spPr>
                <a:xfrm rot="21278537">
                  <a:off x="6190436" y="4797221"/>
                  <a:ext cx="693513" cy="197474"/>
                </a:xfrm>
                <a:prstGeom prst="blockArc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4" name="Oval 313"/>
                <p:cNvSpPr/>
                <p:nvPr/>
              </p:nvSpPr>
              <p:spPr>
                <a:xfrm rot="3201000">
                  <a:off x="5576194" y="2455535"/>
                  <a:ext cx="434289" cy="264653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Oval 217"/>
                <p:cNvSpPr/>
                <p:nvPr/>
              </p:nvSpPr>
              <p:spPr>
                <a:xfrm rot="1914900">
                  <a:off x="5685762" y="2513257"/>
                  <a:ext cx="457557" cy="188177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 rot="18907975">
                  <a:off x="6142133" y="2377636"/>
                  <a:ext cx="457557" cy="251195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7" name="Oval 219"/>
                <p:cNvSpPr/>
                <p:nvPr/>
              </p:nvSpPr>
              <p:spPr>
                <a:xfrm rot="18907975">
                  <a:off x="6061945" y="2513846"/>
                  <a:ext cx="457557" cy="251195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Cloud 220"/>
                <p:cNvSpPr/>
                <p:nvPr/>
              </p:nvSpPr>
              <p:spPr>
                <a:xfrm>
                  <a:off x="5334001" y="685800"/>
                  <a:ext cx="1524000" cy="1066800"/>
                </a:xfrm>
                <a:prstGeom prst="cloud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9" name="Cloud 221"/>
                <p:cNvSpPr/>
                <p:nvPr/>
              </p:nvSpPr>
              <p:spPr>
                <a:xfrm rot="16448485">
                  <a:off x="4205887" y="2100750"/>
                  <a:ext cx="2350386" cy="470212"/>
                </a:xfrm>
                <a:prstGeom prst="cloud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0" name="Cloud 319"/>
                <p:cNvSpPr/>
                <p:nvPr/>
              </p:nvSpPr>
              <p:spPr>
                <a:xfrm rot="16448485">
                  <a:off x="5578655" y="1968119"/>
                  <a:ext cx="2319764" cy="578625"/>
                </a:xfrm>
                <a:prstGeom prst="cloud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1" name="Rectangle 320"/>
                <p:cNvSpPr/>
                <p:nvPr/>
              </p:nvSpPr>
              <p:spPr>
                <a:xfrm>
                  <a:off x="5133659" y="1212396"/>
                  <a:ext cx="312642" cy="1735793"/>
                </a:xfrm>
                <a:prstGeom prst="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Rectangle 321"/>
                <p:cNvSpPr/>
                <p:nvPr/>
              </p:nvSpPr>
              <p:spPr>
                <a:xfrm>
                  <a:off x="6798089" y="1212396"/>
                  <a:ext cx="282373" cy="1669252"/>
                </a:xfrm>
                <a:prstGeom prst="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Trapezoid 322"/>
                <p:cNvSpPr/>
                <p:nvPr/>
              </p:nvSpPr>
              <p:spPr>
                <a:xfrm>
                  <a:off x="5064308" y="1014923"/>
                  <a:ext cx="2080538" cy="329123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24" name="Group 87"/>
                <p:cNvGrpSpPr/>
                <p:nvPr/>
              </p:nvGrpSpPr>
              <p:grpSpPr>
                <a:xfrm>
                  <a:off x="5791200" y="2590800"/>
                  <a:ext cx="685800" cy="609600"/>
                  <a:chOff x="3505200" y="5334000"/>
                  <a:chExt cx="1066800" cy="1143000"/>
                </a:xfrm>
              </p:grpSpPr>
              <p:sp>
                <p:nvSpPr>
                  <p:cNvPr id="351" name="Quad Arrow Callout 350"/>
                  <p:cNvSpPr/>
                  <p:nvPr/>
                </p:nvSpPr>
                <p:spPr>
                  <a:xfrm>
                    <a:off x="3505200" y="5334000"/>
                    <a:ext cx="1066800" cy="11430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2" name="Quad Arrow 351"/>
                  <p:cNvSpPr/>
                  <p:nvPr/>
                </p:nvSpPr>
                <p:spPr>
                  <a:xfrm>
                    <a:off x="3886200" y="5638800"/>
                    <a:ext cx="304800" cy="5334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5" name="Group 100"/>
                <p:cNvGrpSpPr/>
                <p:nvPr/>
              </p:nvGrpSpPr>
              <p:grpSpPr>
                <a:xfrm>
                  <a:off x="5181600" y="4267200"/>
                  <a:ext cx="1878767" cy="454702"/>
                  <a:chOff x="7391400" y="1285407"/>
                  <a:chExt cx="1949971" cy="484126"/>
                </a:xfrm>
              </p:grpSpPr>
              <p:grpSp>
                <p:nvGrpSpPr>
                  <p:cNvPr id="339" name="Group 88"/>
                  <p:cNvGrpSpPr/>
                  <p:nvPr/>
                </p:nvGrpSpPr>
                <p:grpSpPr>
                  <a:xfrm>
                    <a:off x="73914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49" name="Quad Arrow Callout 348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0" name="Quad Arrow 349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40" name="Group 91"/>
                  <p:cNvGrpSpPr/>
                  <p:nvPr/>
                </p:nvGrpSpPr>
                <p:grpSpPr>
                  <a:xfrm>
                    <a:off x="78486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47" name="Quad Arrow Callout 346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8" name="Quad Arrow 347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41" name="Group 94"/>
                  <p:cNvGrpSpPr/>
                  <p:nvPr/>
                </p:nvGrpSpPr>
                <p:grpSpPr>
                  <a:xfrm>
                    <a:off x="83058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45" name="Quad Arrow Callout 344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6" name="Quad Arrow 345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42" name="Group 97"/>
                  <p:cNvGrpSpPr/>
                  <p:nvPr/>
                </p:nvGrpSpPr>
                <p:grpSpPr>
                  <a:xfrm>
                    <a:off x="8807971" y="1285407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43" name="Quad Arrow Callout 342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4" name="Quad Arrow 343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26" name="Group 101"/>
                <p:cNvGrpSpPr/>
                <p:nvPr/>
              </p:nvGrpSpPr>
              <p:grpSpPr>
                <a:xfrm>
                  <a:off x="5105400" y="914400"/>
                  <a:ext cx="1949971" cy="484126"/>
                  <a:chOff x="7391400" y="1285407"/>
                  <a:chExt cx="1949971" cy="484126"/>
                </a:xfrm>
              </p:grpSpPr>
              <p:grpSp>
                <p:nvGrpSpPr>
                  <p:cNvPr id="327" name="Group 88"/>
                  <p:cNvGrpSpPr/>
                  <p:nvPr/>
                </p:nvGrpSpPr>
                <p:grpSpPr>
                  <a:xfrm>
                    <a:off x="73914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37" name="Quad Arrow Callout 336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8" name="Quad Arrow 337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8" name="Group 91"/>
                  <p:cNvGrpSpPr/>
                  <p:nvPr/>
                </p:nvGrpSpPr>
                <p:grpSpPr>
                  <a:xfrm>
                    <a:off x="78486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35" name="Quad Arrow Callout 334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6" name="Quad Arrow 335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9" name="Group 94"/>
                  <p:cNvGrpSpPr/>
                  <p:nvPr/>
                </p:nvGrpSpPr>
                <p:grpSpPr>
                  <a:xfrm>
                    <a:off x="8305800" y="1295400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33" name="Quad Arrow Callout 332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4" name="Quad Arrow 333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30" name="Group 97"/>
                  <p:cNvGrpSpPr/>
                  <p:nvPr/>
                </p:nvGrpSpPr>
                <p:grpSpPr>
                  <a:xfrm>
                    <a:off x="8807971" y="1285407"/>
                    <a:ext cx="533400" cy="474133"/>
                    <a:chOff x="3505200" y="5334000"/>
                    <a:chExt cx="1066800" cy="1143000"/>
                  </a:xfrm>
                </p:grpSpPr>
                <p:sp>
                  <p:nvSpPr>
                    <p:cNvPr id="331" name="Quad Arrow Callout 233"/>
                    <p:cNvSpPr/>
                    <p:nvPr/>
                  </p:nvSpPr>
                  <p:spPr>
                    <a:xfrm>
                      <a:off x="3505200" y="5334000"/>
                      <a:ext cx="1066800" cy="11430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chemeClr val="accent5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2" name="Quad Arrow 234"/>
                    <p:cNvSpPr/>
                    <p:nvPr/>
                  </p:nvSpPr>
                  <p:spPr>
                    <a:xfrm>
                      <a:off x="3886200" y="5638800"/>
                      <a:ext cx="304800" cy="5334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91" name="Group 135"/>
              <p:cNvGrpSpPr/>
              <p:nvPr/>
            </p:nvGrpSpPr>
            <p:grpSpPr>
              <a:xfrm flipH="1">
                <a:off x="6934200" y="32004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292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294" name="Round Same Side Corner Rectangle 293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Block Arc 294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6" name="Oval 295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Oval 296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8" name="Oval 297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Oval 298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Double Wave 202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93" name="Oval 292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" name="Group 323"/>
            <p:cNvGrpSpPr/>
            <p:nvPr/>
          </p:nvGrpSpPr>
          <p:grpSpPr>
            <a:xfrm>
              <a:off x="5715000" y="609600"/>
              <a:ext cx="1992581" cy="3429000"/>
              <a:chOff x="4266247" y="609601"/>
              <a:chExt cx="3201353" cy="5509156"/>
            </a:xfrm>
          </p:grpSpPr>
          <p:grpSp>
            <p:nvGrpSpPr>
              <p:cNvPr id="192" name="Group 199"/>
              <p:cNvGrpSpPr/>
              <p:nvPr/>
            </p:nvGrpSpPr>
            <p:grpSpPr>
              <a:xfrm>
                <a:off x="4266247" y="609601"/>
                <a:ext cx="3035448" cy="5509156"/>
                <a:chOff x="4266247" y="609601"/>
                <a:chExt cx="3035448" cy="5509156"/>
              </a:xfrm>
            </p:grpSpPr>
            <p:grpSp>
              <p:nvGrpSpPr>
                <p:cNvPr id="203" name="Group 187"/>
                <p:cNvGrpSpPr/>
                <p:nvPr/>
              </p:nvGrpSpPr>
              <p:grpSpPr>
                <a:xfrm>
                  <a:off x="5105400" y="5334000"/>
                  <a:ext cx="584021" cy="762000"/>
                  <a:chOff x="7531306" y="801594"/>
                  <a:chExt cx="2573630" cy="2895600"/>
                </a:xfrm>
              </p:grpSpPr>
              <p:grpSp>
                <p:nvGrpSpPr>
                  <p:cNvPr id="285" name="Group 162"/>
                  <p:cNvGrpSpPr/>
                  <p:nvPr/>
                </p:nvGrpSpPr>
                <p:grpSpPr>
                  <a:xfrm>
                    <a:off x="7531306" y="801594"/>
                    <a:ext cx="2573630" cy="2895600"/>
                    <a:chOff x="3859245" y="5528567"/>
                    <a:chExt cx="1088566" cy="874149"/>
                  </a:xfrm>
                </p:grpSpPr>
                <p:sp>
                  <p:nvSpPr>
                    <p:cNvPr id="287" name="Oval 286"/>
                    <p:cNvSpPr/>
                    <p:nvPr/>
                  </p:nvSpPr>
                  <p:spPr>
                    <a:xfrm rot="2101605">
                      <a:off x="3859245" y="5528567"/>
                      <a:ext cx="1088566" cy="87414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8" name="Oval 287"/>
                    <p:cNvSpPr/>
                    <p:nvPr/>
                  </p:nvSpPr>
                  <p:spPr>
                    <a:xfrm>
                      <a:off x="4038600" y="5638800"/>
                      <a:ext cx="838200" cy="609600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" name="Moon 288"/>
                    <p:cNvSpPr/>
                    <p:nvPr/>
                  </p:nvSpPr>
                  <p:spPr>
                    <a:xfrm rot="5234995">
                      <a:off x="4290166" y="5630289"/>
                      <a:ext cx="252233" cy="760909"/>
                    </a:xfrm>
                    <a:prstGeom prst="moon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6" name="Regular Pentagon 285"/>
                  <p:cNvSpPr/>
                  <p:nvPr/>
                </p:nvSpPr>
                <p:spPr>
                  <a:xfrm>
                    <a:off x="7696200" y="2362200"/>
                    <a:ext cx="533400" cy="457200"/>
                  </a:xfrm>
                  <a:prstGeom prst="pentagon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4" name="Group 193"/>
                <p:cNvGrpSpPr/>
                <p:nvPr/>
              </p:nvGrpSpPr>
              <p:grpSpPr>
                <a:xfrm rot="19673203" flipH="1">
                  <a:off x="5731843" y="5356757"/>
                  <a:ext cx="584021" cy="762000"/>
                  <a:chOff x="7531306" y="801594"/>
                  <a:chExt cx="2573630" cy="2895600"/>
                </a:xfrm>
              </p:grpSpPr>
              <p:grpSp>
                <p:nvGrpSpPr>
                  <p:cNvPr id="280" name="Group 162"/>
                  <p:cNvGrpSpPr/>
                  <p:nvPr/>
                </p:nvGrpSpPr>
                <p:grpSpPr>
                  <a:xfrm>
                    <a:off x="7531306" y="801594"/>
                    <a:ext cx="2573630" cy="2895600"/>
                    <a:chOff x="3859245" y="5528567"/>
                    <a:chExt cx="1088566" cy="874149"/>
                  </a:xfrm>
                </p:grpSpPr>
                <p:sp>
                  <p:nvSpPr>
                    <p:cNvPr id="282" name="Oval 281"/>
                    <p:cNvSpPr/>
                    <p:nvPr/>
                  </p:nvSpPr>
                  <p:spPr>
                    <a:xfrm rot="2101605">
                      <a:off x="3859245" y="5528567"/>
                      <a:ext cx="1088566" cy="87414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3" name="Oval 282"/>
                    <p:cNvSpPr/>
                    <p:nvPr/>
                  </p:nvSpPr>
                  <p:spPr>
                    <a:xfrm>
                      <a:off x="4038600" y="5638800"/>
                      <a:ext cx="838200" cy="609600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4" name="Moon 283"/>
                    <p:cNvSpPr/>
                    <p:nvPr/>
                  </p:nvSpPr>
                  <p:spPr>
                    <a:xfrm rot="5234995">
                      <a:off x="4290166" y="5630289"/>
                      <a:ext cx="252233" cy="760909"/>
                    </a:xfrm>
                    <a:prstGeom prst="moon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81" name="Regular Pentagon 280"/>
                  <p:cNvSpPr/>
                  <p:nvPr/>
                </p:nvSpPr>
                <p:spPr>
                  <a:xfrm>
                    <a:off x="7696200" y="2362200"/>
                    <a:ext cx="533400" cy="457200"/>
                  </a:xfrm>
                  <a:prstGeom prst="pentagon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5" name="Group 186"/>
                <p:cNvGrpSpPr/>
                <p:nvPr/>
              </p:nvGrpSpPr>
              <p:grpSpPr>
                <a:xfrm>
                  <a:off x="4266247" y="609601"/>
                  <a:ext cx="3035448" cy="5092316"/>
                  <a:chOff x="4266247" y="609601"/>
                  <a:chExt cx="3035448" cy="5092316"/>
                </a:xfrm>
              </p:grpSpPr>
              <p:sp>
                <p:nvSpPr>
                  <p:cNvPr id="206" name="Oval 205"/>
                  <p:cNvSpPr/>
                  <p:nvPr/>
                </p:nvSpPr>
                <p:spPr>
                  <a:xfrm rot="2500754">
                    <a:off x="4266247" y="3969275"/>
                    <a:ext cx="552674" cy="704449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Oval 206"/>
                  <p:cNvSpPr/>
                  <p:nvPr/>
                </p:nvSpPr>
                <p:spPr>
                  <a:xfrm rot="20155908">
                    <a:off x="6749021" y="3892075"/>
                    <a:ext cx="552674" cy="704449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Trapezoid 207"/>
                  <p:cNvSpPr/>
                  <p:nvPr/>
                </p:nvSpPr>
                <p:spPr>
                  <a:xfrm>
                    <a:off x="4899932" y="2962502"/>
                    <a:ext cx="1637282" cy="2739415"/>
                  </a:xfrm>
                  <a:prstGeom prst="trapezoid">
                    <a:avLst>
                      <a:gd name="adj" fmla="val 17846"/>
                    </a:avLst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09" name="Flowchart: Delay 208"/>
                  <p:cNvSpPr/>
                  <p:nvPr/>
                </p:nvSpPr>
                <p:spPr>
                  <a:xfrm rot="16200000">
                    <a:off x="4393577" y="892689"/>
                    <a:ext cx="2724412" cy="2158235"/>
                  </a:xfrm>
                  <a:prstGeom prst="flowChartDelay">
                    <a:avLst/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Trapezoid 209"/>
                  <p:cNvSpPr/>
                  <p:nvPr/>
                </p:nvSpPr>
                <p:spPr>
                  <a:xfrm rot="1505404">
                    <a:off x="4350831" y="2953068"/>
                    <a:ext cx="906215" cy="1416627"/>
                  </a:xfrm>
                  <a:prstGeom prst="trapezoid">
                    <a:avLst>
                      <a:gd name="adj" fmla="val 29076"/>
                    </a:avLst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1" name="Trapezoid 210"/>
                  <p:cNvSpPr/>
                  <p:nvPr/>
                </p:nvSpPr>
                <p:spPr>
                  <a:xfrm rot="20172944">
                    <a:off x="6185747" y="2808632"/>
                    <a:ext cx="950939" cy="1547962"/>
                  </a:xfrm>
                  <a:prstGeom prst="trapezoid">
                    <a:avLst/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12" name="Cloud 211"/>
                  <p:cNvSpPr/>
                  <p:nvPr/>
                </p:nvSpPr>
                <p:spPr>
                  <a:xfrm rot="4849455" flipH="1">
                    <a:off x="5241602" y="1794311"/>
                    <a:ext cx="2001596" cy="974173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Cloud 212"/>
                  <p:cNvSpPr/>
                  <p:nvPr/>
                </p:nvSpPr>
                <p:spPr>
                  <a:xfrm rot="16750545">
                    <a:off x="4354315" y="1794311"/>
                    <a:ext cx="2001596" cy="974173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Isosceles Triangle 213"/>
                  <p:cNvSpPr/>
                  <p:nvPr/>
                </p:nvSpPr>
                <p:spPr>
                  <a:xfrm rot="10800000">
                    <a:off x="5420885" y="2652909"/>
                    <a:ext cx="669797" cy="495348"/>
                  </a:xfrm>
                  <a:prstGeom prst="triangl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Oval 214"/>
                  <p:cNvSpPr/>
                  <p:nvPr/>
                </p:nvSpPr>
                <p:spPr>
                  <a:xfrm>
                    <a:off x="5197619" y="981111"/>
                    <a:ext cx="1116328" cy="1857554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Cloud 215"/>
                  <p:cNvSpPr/>
                  <p:nvPr/>
                </p:nvSpPr>
                <p:spPr>
                  <a:xfrm>
                    <a:off x="5197619" y="1166866"/>
                    <a:ext cx="1041907" cy="433429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Flowchart: Delay 216"/>
                  <p:cNvSpPr/>
                  <p:nvPr/>
                </p:nvSpPr>
                <p:spPr>
                  <a:xfrm rot="5400000">
                    <a:off x="5538539" y="431387"/>
                    <a:ext cx="433429" cy="1562860"/>
                  </a:xfrm>
                  <a:prstGeom prst="flowChartDelay">
                    <a:avLst/>
                  </a:prstGeom>
                  <a:solidFill>
                    <a:srgbClr val="D6C586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18" name="Group 154"/>
                  <p:cNvGrpSpPr/>
                  <p:nvPr/>
                </p:nvGrpSpPr>
                <p:grpSpPr>
                  <a:xfrm>
                    <a:off x="4953000" y="914399"/>
                    <a:ext cx="1524000" cy="228601"/>
                    <a:chOff x="7162800" y="1981200"/>
                    <a:chExt cx="4847444" cy="1060563"/>
                  </a:xfrm>
                </p:grpSpPr>
                <p:grpSp>
                  <p:nvGrpSpPr>
                    <p:cNvPr id="256" name="Group 130"/>
                    <p:cNvGrpSpPr/>
                    <p:nvPr/>
                  </p:nvGrpSpPr>
                  <p:grpSpPr>
                    <a:xfrm rot="5400000">
                      <a:off x="7321133" y="1822867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75" name="Diamond 274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6" name="Diamond 275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7" name="Isosceles Triangle 276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8" name="Isosceles Triangle 277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9" name="Hexagon 278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57" name="Group 136"/>
                    <p:cNvGrpSpPr/>
                    <p:nvPr/>
                  </p:nvGrpSpPr>
                  <p:grpSpPr>
                    <a:xfrm rot="5400000">
                      <a:off x="8485369" y="1830365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70" name="Diamond 269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1" name="Diamond 270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2" name="Isosceles Triangle 271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3" name="Isosceles Triangle 272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74" name="Hexagon 273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58" name="Group 142"/>
                    <p:cNvGrpSpPr/>
                    <p:nvPr/>
                  </p:nvGrpSpPr>
                  <p:grpSpPr>
                    <a:xfrm rot="5400000">
                      <a:off x="9649605" y="1837863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65" name="Diamond 264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6" name="Diamond 265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7" name="Isosceles Triangle 266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8" name="Isosceles Triangle 267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9" name="Hexagon 268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59" name="Group 148"/>
                    <p:cNvGrpSpPr/>
                    <p:nvPr/>
                  </p:nvGrpSpPr>
                  <p:grpSpPr>
                    <a:xfrm rot="5400000">
                      <a:off x="10813841" y="1845361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60" name="Diamond 259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1" name="Diamond 260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2" name="Isosceles Triangle 261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3" name="Isosceles Triangle 262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64" name="Hexagon 263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sp>
                <p:nvSpPr>
                  <p:cNvPr id="219" name="Rectangle 218"/>
                  <p:cNvSpPr/>
                  <p:nvPr/>
                </p:nvSpPr>
                <p:spPr>
                  <a:xfrm>
                    <a:off x="5029200" y="3962400"/>
                    <a:ext cx="1371600" cy="457200"/>
                  </a:xfrm>
                  <a:prstGeom prst="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20" name="Group 155"/>
                  <p:cNvGrpSpPr/>
                  <p:nvPr/>
                </p:nvGrpSpPr>
                <p:grpSpPr>
                  <a:xfrm>
                    <a:off x="5029200" y="3962400"/>
                    <a:ext cx="1447800" cy="381000"/>
                    <a:chOff x="7162800" y="1981200"/>
                    <a:chExt cx="4847444" cy="1060563"/>
                  </a:xfrm>
                </p:grpSpPr>
                <p:grpSp>
                  <p:nvGrpSpPr>
                    <p:cNvPr id="232" name="Group 130"/>
                    <p:cNvGrpSpPr/>
                    <p:nvPr/>
                  </p:nvGrpSpPr>
                  <p:grpSpPr>
                    <a:xfrm rot="5400000">
                      <a:off x="7321133" y="1822867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51" name="Diamond 250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2" name="Diamond 251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3" name="Isosceles Triangle 252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4" name="Isosceles Triangle 253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5" name="Hexagon 254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33" name="Group 136"/>
                    <p:cNvGrpSpPr/>
                    <p:nvPr/>
                  </p:nvGrpSpPr>
                  <p:grpSpPr>
                    <a:xfrm rot="5400000">
                      <a:off x="8485369" y="1830365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46" name="Diamond 245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7" name="Diamond 246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8" name="Isosceles Triangle 247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9" name="Isosceles Triangle 248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50" name="Hexagon 249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34" name="Group 142"/>
                    <p:cNvGrpSpPr/>
                    <p:nvPr/>
                  </p:nvGrpSpPr>
                  <p:grpSpPr>
                    <a:xfrm rot="5400000">
                      <a:off x="9649605" y="1837863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41" name="Diamond 240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2" name="Diamond 241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3" name="Isosceles Triangle 242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4" name="Isosceles Triangle 243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5" name="Hexagon 244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235" name="Group 148"/>
                    <p:cNvGrpSpPr/>
                    <p:nvPr/>
                  </p:nvGrpSpPr>
                  <p:grpSpPr>
                    <a:xfrm rot="5400000">
                      <a:off x="10813841" y="1845361"/>
                      <a:ext cx="1038069" cy="1354736"/>
                      <a:chOff x="7162800" y="381000"/>
                      <a:chExt cx="1371600" cy="1295400"/>
                    </a:xfrm>
                  </p:grpSpPr>
                  <p:sp>
                    <p:nvSpPr>
                      <p:cNvPr id="236" name="Diamond 235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7" name="Diamond 236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8" name="Isosceles Triangle 237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9" name="Isosceles Triangle 238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40" name="Hexagon 239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221" name="Group 185"/>
                  <p:cNvGrpSpPr/>
                  <p:nvPr/>
                </p:nvGrpSpPr>
                <p:grpSpPr>
                  <a:xfrm>
                    <a:off x="5410200" y="2819400"/>
                    <a:ext cx="685800" cy="914400"/>
                    <a:chOff x="7641583" y="1524000"/>
                    <a:chExt cx="1091090" cy="1752600"/>
                  </a:xfrm>
                </p:grpSpPr>
                <p:grpSp>
                  <p:nvGrpSpPr>
                    <p:cNvPr id="222" name="Group 129"/>
                    <p:cNvGrpSpPr/>
                    <p:nvPr/>
                  </p:nvGrpSpPr>
                  <p:grpSpPr>
                    <a:xfrm>
                      <a:off x="7696200" y="2057400"/>
                      <a:ext cx="990600" cy="1219200"/>
                      <a:chOff x="7162800" y="381000"/>
                      <a:chExt cx="1371600" cy="1295400"/>
                    </a:xfrm>
                  </p:grpSpPr>
                  <p:sp>
                    <p:nvSpPr>
                      <p:cNvPr id="227" name="Diamond 226"/>
                      <p:cNvSpPr/>
                      <p:nvPr/>
                    </p:nvSpPr>
                    <p:spPr>
                      <a:xfrm>
                        <a:off x="7543800" y="3810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8" name="Diamond 227"/>
                      <p:cNvSpPr/>
                      <p:nvPr/>
                    </p:nvSpPr>
                    <p:spPr>
                      <a:xfrm>
                        <a:off x="7543800" y="990600"/>
                        <a:ext cx="609600" cy="685800"/>
                      </a:xfrm>
                      <a:prstGeom prst="diamond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29" name="Isosceles Triangle 228"/>
                      <p:cNvSpPr/>
                      <p:nvPr/>
                    </p:nvSpPr>
                    <p:spPr>
                      <a:xfrm rot="16200000">
                        <a:off x="78105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0" name="Isosceles Triangle 229"/>
                      <p:cNvSpPr/>
                      <p:nvPr/>
                    </p:nvSpPr>
                    <p:spPr>
                      <a:xfrm rot="5400000" flipH="1">
                        <a:off x="7200900" y="647700"/>
                        <a:ext cx="685800" cy="762000"/>
                      </a:xfrm>
                      <a:prstGeom prst="triangle">
                        <a:avLst/>
                      </a:prstGeom>
                      <a:solidFill>
                        <a:schemeClr val="accent2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231" name="Hexagon 230"/>
                      <p:cNvSpPr/>
                      <p:nvPr/>
                    </p:nvSpPr>
                    <p:spPr>
                      <a:xfrm>
                        <a:off x="7647482" y="805721"/>
                        <a:ext cx="402236" cy="378502"/>
                      </a:xfrm>
                      <a:prstGeom prst="hexagon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223" name="Diamond 222"/>
                    <p:cNvSpPr/>
                    <p:nvPr/>
                  </p:nvSpPr>
                  <p:spPr>
                    <a:xfrm>
                      <a:off x="7641583" y="1735111"/>
                      <a:ext cx="440267" cy="645459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4" name="Diamond 223"/>
                    <p:cNvSpPr/>
                    <p:nvPr/>
                  </p:nvSpPr>
                  <p:spPr>
                    <a:xfrm>
                      <a:off x="8292406" y="1761344"/>
                      <a:ext cx="440267" cy="645459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5" name="Hexagon 224"/>
                    <p:cNvSpPr/>
                    <p:nvPr/>
                  </p:nvSpPr>
                  <p:spPr>
                    <a:xfrm>
                      <a:off x="7696200" y="1524000"/>
                      <a:ext cx="290504" cy="356237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6" name="Hexagon 225"/>
                    <p:cNvSpPr/>
                    <p:nvPr/>
                  </p:nvSpPr>
                  <p:spPr>
                    <a:xfrm>
                      <a:off x="8382000" y="1524000"/>
                      <a:ext cx="290504" cy="356237"/>
                    </a:xfrm>
                    <a:prstGeom prst="hexagon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93" name="Group 200"/>
              <p:cNvGrpSpPr/>
              <p:nvPr/>
            </p:nvGrpSpPr>
            <p:grpSpPr>
              <a:xfrm flipH="1">
                <a:off x="6629400" y="37338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194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196" name="Round Same Side Corner Rectangle 195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Block Arc 196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98" name="Oval 197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9" name="Oval 198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Oval 199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Oval 200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Double Wave 201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5" name="Oval 194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" name="Group 499"/>
            <p:cNvGrpSpPr/>
            <p:nvPr/>
          </p:nvGrpSpPr>
          <p:grpSpPr>
            <a:xfrm>
              <a:off x="4953000" y="914400"/>
              <a:ext cx="1963650" cy="3446155"/>
              <a:chOff x="4952882" y="762000"/>
              <a:chExt cx="3124318" cy="5483097"/>
            </a:xfrm>
          </p:grpSpPr>
          <p:grpSp>
            <p:nvGrpSpPr>
              <p:cNvPr id="90" name="Group 174"/>
              <p:cNvGrpSpPr/>
              <p:nvPr/>
            </p:nvGrpSpPr>
            <p:grpSpPr>
              <a:xfrm>
                <a:off x="4952882" y="762000"/>
                <a:ext cx="2727408" cy="5483097"/>
                <a:chOff x="4952882" y="762000"/>
                <a:chExt cx="2727408" cy="5483097"/>
              </a:xfrm>
            </p:grpSpPr>
            <p:grpSp>
              <p:nvGrpSpPr>
                <p:cNvPr id="101" name="Group 167"/>
                <p:cNvGrpSpPr/>
                <p:nvPr/>
              </p:nvGrpSpPr>
              <p:grpSpPr>
                <a:xfrm>
                  <a:off x="5486400" y="5334000"/>
                  <a:ext cx="698294" cy="911097"/>
                  <a:chOff x="7531306" y="801594"/>
                  <a:chExt cx="2573630" cy="2895600"/>
                </a:xfrm>
              </p:grpSpPr>
              <p:grpSp>
                <p:nvGrpSpPr>
                  <p:cNvPr id="187" name="Group 162"/>
                  <p:cNvGrpSpPr/>
                  <p:nvPr/>
                </p:nvGrpSpPr>
                <p:grpSpPr>
                  <a:xfrm>
                    <a:off x="7531306" y="801594"/>
                    <a:ext cx="2573630" cy="2895600"/>
                    <a:chOff x="3859245" y="5528567"/>
                    <a:chExt cx="1088566" cy="874149"/>
                  </a:xfrm>
                </p:grpSpPr>
                <p:sp>
                  <p:nvSpPr>
                    <p:cNvPr id="189" name="Oval 188"/>
                    <p:cNvSpPr/>
                    <p:nvPr/>
                  </p:nvSpPr>
                  <p:spPr>
                    <a:xfrm rot="2101605">
                      <a:off x="3859245" y="5528567"/>
                      <a:ext cx="1088566" cy="87414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0" name="Oval 189"/>
                    <p:cNvSpPr/>
                    <p:nvPr/>
                  </p:nvSpPr>
                  <p:spPr>
                    <a:xfrm>
                      <a:off x="4038600" y="5638800"/>
                      <a:ext cx="838200" cy="609600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1" name="Moon 190"/>
                    <p:cNvSpPr/>
                    <p:nvPr/>
                  </p:nvSpPr>
                  <p:spPr>
                    <a:xfrm rot="5234995">
                      <a:off x="4290166" y="5630289"/>
                      <a:ext cx="252233" cy="760909"/>
                    </a:xfrm>
                    <a:prstGeom prst="moon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8" name="Regular Pentagon 187"/>
                  <p:cNvSpPr/>
                  <p:nvPr/>
                </p:nvSpPr>
                <p:spPr>
                  <a:xfrm>
                    <a:off x="7696200" y="2362200"/>
                    <a:ext cx="533400" cy="457200"/>
                  </a:xfrm>
                  <a:prstGeom prst="pentagon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" name="Group 168"/>
                <p:cNvGrpSpPr/>
                <p:nvPr/>
              </p:nvGrpSpPr>
              <p:grpSpPr>
                <a:xfrm rot="21154056" flipH="1">
                  <a:off x="6324600" y="5334000"/>
                  <a:ext cx="698294" cy="911097"/>
                  <a:chOff x="7531306" y="801594"/>
                  <a:chExt cx="2573630" cy="2895600"/>
                </a:xfrm>
              </p:grpSpPr>
              <p:grpSp>
                <p:nvGrpSpPr>
                  <p:cNvPr id="182" name="Group 162"/>
                  <p:cNvGrpSpPr/>
                  <p:nvPr/>
                </p:nvGrpSpPr>
                <p:grpSpPr>
                  <a:xfrm>
                    <a:off x="7531306" y="801594"/>
                    <a:ext cx="2573630" cy="2895600"/>
                    <a:chOff x="3859245" y="5528567"/>
                    <a:chExt cx="1088566" cy="874149"/>
                  </a:xfrm>
                </p:grpSpPr>
                <p:sp>
                  <p:nvSpPr>
                    <p:cNvPr id="184" name="Oval 183"/>
                    <p:cNvSpPr/>
                    <p:nvPr/>
                  </p:nvSpPr>
                  <p:spPr>
                    <a:xfrm rot="2101605">
                      <a:off x="3859245" y="5528567"/>
                      <a:ext cx="1088566" cy="874149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5" name="Oval 184"/>
                    <p:cNvSpPr/>
                    <p:nvPr/>
                  </p:nvSpPr>
                  <p:spPr>
                    <a:xfrm>
                      <a:off x="4038600" y="5638800"/>
                      <a:ext cx="838200" cy="609600"/>
                    </a:xfrm>
                    <a:prstGeom prst="ellipse">
                      <a:avLst/>
                    </a:prstGeom>
                    <a:solidFill>
                      <a:schemeClr val="accent6">
                        <a:lumMod val="60000"/>
                        <a:lumOff val="4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" name="Moon 185"/>
                    <p:cNvSpPr/>
                    <p:nvPr/>
                  </p:nvSpPr>
                  <p:spPr>
                    <a:xfrm rot="5234995">
                      <a:off x="4290166" y="5630289"/>
                      <a:ext cx="252233" cy="760909"/>
                    </a:xfrm>
                    <a:prstGeom prst="moon">
                      <a:avLst/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83" name="Regular Pentagon 182"/>
                  <p:cNvSpPr/>
                  <p:nvPr/>
                </p:nvSpPr>
                <p:spPr>
                  <a:xfrm>
                    <a:off x="7696200" y="2362200"/>
                    <a:ext cx="533400" cy="457200"/>
                  </a:xfrm>
                  <a:prstGeom prst="pentagon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" name="Group 161"/>
                <p:cNvGrpSpPr/>
                <p:nvPr/>
              </p:nvGrpSpPr>
              <p:grpSpPr>
                <a:xfrm>
                  <a:off x="4952882" y="762000"/>
                  <a:ext cx="2727408" cy="4959188"/>
                  <a:chOff x="4952882" y="762000"/>
                  <a:chExt cx="2727408" cy="4959188"/>
                </a:xfrm>
              </p:grpSpPr>
              <p:sp>
                <p:nvSpPr>
                  <p:cNvPr id="104" name="Isosceles Triangle 103"/>
                  <p:cNvSpPr/>
                  <p:nvPr/>
                </p:nvSpPr>
                <p:spPr>
                  <a:xfrm>
                    <a:off x="5181600" y="2438400"/>
                    <a:ext cx="2389395" cy="3282788"/>
                  </a:xfrm>
                  <a:prstGeom prst="triangle">
                    <a:avLst/>
                  </a:prstGeom>
                  <a:solidFill>
                    <a:srgbClr val="DFFAA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Isosceles Triangle 104"/>
                  <p:cNvSpPr/>
                  <p:nvPr/>
                </p:nvSpPr>
                <p:spPr>
                  <a:xfrm rot="10800000">
                    <a:off x="6076582" y="2755122"/>
                    <a:ext cx="543044" cy="703455"/>
                  </a:xfrm>
                  <a:prstGeom prst="triangl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Oval 105"/>
                  <p:cNvSpPr/>
                  <p:nvPr/>
                </p:nvSpPr>
                <p:spPr>
                  <a:xfrm rot="19411276">
                    <a:off x="7066607" y="3336494"/>
                    <a:ext cx="613683" cy="1159928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Oval 106"/>
                  <p:cNvSpPr/>
                  <p:nvPr/>
                </p:nvSpPr>
                <p:spPr>
                  <a:xfrm rot="2820608">
                    <a:off x="5166984" y="3418260"/>
                    <a:ext cx="646307" cy="1074512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Isosceles Triangle 107"/>
                  <p:cNvSpPr/>
                  <p:nvPr/>
                </p:nvSpPr>
                <p:spPr>
                  <a:xfrm rot="2242960">
                    <a:off x="5170561" y="2163098"/>
                    <a:ext cx="1303307" cy="1932008"/>
                  </a:xfrm>
                  <a:prstGeom prst="triangle">
                    <a:avLst/>
                  </a:prstGeom>
                  <a:solidFill>
                    <a:srgbClr val="DFFAA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Isosceles Triangle 108"/>
                  <p:cNvSpPr/>
                  <p:nvPr/>
                </p:nvSpPr>
                <p:spPr>
                  <a:xfrm rot="19284057">
                    <a:off x="6275276" y="2162247"/>
                    <a:ext cx="1303307" cy="1932008"/>
                  </a:xfrm>
                  <a:prstGeom prst="triangle">
                    <a:avLst/>
                  </a:prstGeom>
                  <a:solidFill>
                    <a:srgbClr val="DFFAA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Oval 109"/>
                  <p:cNvSpPr/>
                  <p:nvPr/>
                </p:nvSpPr>
                <p:spPr>
                  <a:xfrm>
                    <a:off x="5642146" y="762000"/>
                    <a:ext cx="1411915" cy="2227607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Cloud 110"/>
                  <p:cNvSpPr/>
                  <p:nvPr/>
                </p:nvSpPr>
                <p:spPr>
                  <a:xfrm>
                    <a:off x="5642146" y="762000"/>
                    <a:ext cx="1411915" cy="586212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Cloud 111"/>
                  <p:cNvSpPr/>
                  <p:nvPr/>
                </p:nvSpPr>
                <p:spPr>
                  <a:xfrm rot="5107997">
                    <a:off x="5589622" y="2153998"/>
                    <a:ext cx="2827203" cy="550915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Cloud 112"/>
                  <p:cNvSpPr/>
                  <p:nvPr/>
                </p:nvSpPr>
                <p:spPr>
                  <a:xfrm rot="6038579">
                    <a:off x="4359736" y="2131957"/>
                    <a:ext cx="2764845" cy="523182"/>
                  </a:xfrm>
                  <a:prstGeom prst="cloud">
                    <a:avLst/>
                  </a:prstGeom>
                  <a:solidFill>
                    <a:srgbClr val="9966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Trapezoid 113"/>
                  <p:cNvSpPr/>
                  <p:nvPr/>
                </p:nvSpPr>
                <p:spPr>
                  <a:xfrm rot="283094">
                    <a:off x="5323791" y="935993"/>
                    <a:ext cx="651653" cy="1993122"/>
                  </a:xfrm>
                  <a:prstGeom prst="trapezoid">
                    <a:avLst>
                      <a:gd name="adj" fmla="val 43652"/>
                    </a:avLst>
                  </a:prstGeom>
                  <a:solidFill>
                    <a:srgbClr val="CC99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Trapezoid 114"/>
                  <p:cNvSpPr/>
                  <p:nvPr/>
                </p:nvSpPr>
                <p:spPr>
                  <a:xfrm rot="21363997">
                    <a:off x="6790794" y="901023"/>
                    <a:ext cx="651653" cy="1993122"/>
                  </a:xfrm>
                  <a:prstGeom prst="trapezoid">
                    <a:avLst>
                      <a:gd name="adj" fmla="val 43418"/>
                    </a:avLst>
                  </a:prstGeom>
                  <a:solidFill>
                    <a:srgbClr val="CC99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Flowchart: Stored Data 115"/>
                  <p:cNvSpPr/>
                  <p:nvPr/>
                </p:nvSpPr>
                <p:spPr>
                  <a:xfrm rot="5400000">
                    <a:off x="5933439" y="362099"/>
                    <a:ext cx="937940" cy="1737742"/>
                  </a:xfrm>
                  <a:prstGeom prst="flowChartOnlineStorage">
                    <a:avLst/>
                  </a:prstGeom>
                  <a:solidFill>
                    <a:srgbClr val="CC99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17" name="Group 71"/>
                  <p:cNvGrpSpPr/>
                  <p:nvPr/>
                </p:nvGrpSpPr>
                <p:grpSpPr>
                  <a:xfrm>
                    <a:off x="5486399" y="824459"/>
                    <a:ext cx="1858781" cy="760751"/>
                    <a:chOff x="7620000" y="358515"/>
                    <a:chExt cx="2725710" cy="713282"/>
                  </a:xfrm>
                </p:grpSpPr>
                <p:grpSp>
                  <p:nvGrpSpPr>
                    <p:cNvPr id="154" name="Group 42"/>
                    <p:cNvGrpSpPr/>
                    <p:nvPr/>
                  </p:nvGrpSpPr>
                  <p:grpSpPr>
                    <a:xfrm>
                      <a:off x="7620000" y="381000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76" name="Flowchart: Collate 36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77" name="Rectangle 37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8" name="Diamond 38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9" name="Diamond 39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0" name="Diamond 40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81" name="Diamond 41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55" name="Group 43"/>
                    <p:cNvGrpSpPr/>
                    <p:nvPr/>
                  </p:nvGrpSpPr>
                  <p:grpSpPr>
                    <a:xfrm>
                      <a:off x="8260830" y="385997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70" name="Flowchart: Collate 169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71" name="Rectangle 170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2" name="Diamond 171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3" name="Diamond 172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4" name="Diamond 173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75" name="Diamond 174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56" name="Group 50"/>
                    <p:cNvGrpSpPr/>
                    <p:nvPr/>
                  </p:nvGrpSpPr>
                  <p:grpSpPr>
                    <a:xfrm>
                      <a:off x="8884170" y="372256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64" name="Flowchart: Collate 163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65" name="Rectangle 164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6" name="Diamond 165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7" name="Diamond 166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8" name="Diamond 167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9" name="Diamond 168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57" name="Group 57"/>
                    <p:cNvGrpSpPr/>
                    <p:nvPr/>
                  </p:nvGrpSpPr>
                  <p:grpSpPr>
                    <a:xfrm>
                      <a:off x="9507510" y="358515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58" name="Flowchart: Collate 157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59" name="Rectangle 158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0" name="Diamond 159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1" name="Diamond 160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2" name="Diamond 161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63" name="Diamond 162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118" name="Group 72"/>
                  <p:cNvGrpSpPr/>
                  <p:nvPr/>
                </p:nvGrpSpPr>
                <p:grpSpPr>
                  <a:xfrm>
                    <a:off x="5334000" y="4876800"/>
                    <a:ext cx="2086131" cy="594610"/>
                    <a:chOff x="7620000" y="344774"/>
                    <a:chExt cx="3349050" cy="727023"/>
                  </a:xfrm>
                </p:grpSpPr>
                <p:grpSp>
                  <p:nvGrpSpPr>
                    <p:cNvPr id="119" name="Group 42"/>
                    <p:cNvGrpSpPr/>
                    <p:nvPr/>
                  </p:nvGrpSpPr>
                  <p:grpSpPr>
                    <a:xfrm>
                      <a:off x="7620000" y="381000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48" name="Flowchart: Collate 147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49" name="Rectangle 148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0" name="Diamond 149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1" name="Diamond 150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2" name="Diamond 151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53" name="Diamond 152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20" name="Group 43"/>
                    <p:cNvGrpSpPr/>
                    <p:nvPr/>
                  </p:nvGrpSpPr>
                  <p:grpSpPr>
                    <a:xfrm>
                      <a:off x="8260830" y="385997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42" name="Flowchart: Collate 141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43" name="Rectangle 142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4" name="Diamond 143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5" name="Diamond 144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6" name="Diamond 145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7" name="Diamond 146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21" name="Group 50"/>
                    <p:cNvGrpSpPr/>
                    <p:nvPr/>
                  </p:nvGrpSpPr>
                  <p:grpSpPr>
                    <a:xfrm>
                      <a:off x="8884170" y="372256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36" name="Flowchart: Collate 135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37" name="Rectangle 136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8" name="Diamond 137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9" name="Diamond 138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0" name="Diamond 139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41" name="Diamond 140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22" name="Group 57"/>
                    <p:cNvGrpSpPr/>
                    <p:nvPr/>
                  </p:nvGrpSpPr>
                  <p:grpSpPr>
                    <a:xfrm>
                      <a:off x="9507510" y="358515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30" name="Flowchart: Collate 129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31" name="Rectangle 130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2" name="Diamond 131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3" name="Diamond 132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4" name="Diamond 133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35" name="Diamond 134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123" name="Group 64"/>
                    <p:cNvGrpSpPr/>
                    <p:nvPr/>
                  </p:nvGrpSpPr>
                  <p:grpSpPr>
                    <a:xfrm>
                      <a:off x="10130850" y="344774"/>
                      <a:ext cx="838200" cy="685800"/>
                      <a:chOff x="7620000" y="381000"/>
                      <a:chExt cx="1752600" cy="1672652"/>
                    </a:xfrm>
                  </p:grpSpPr>
                  <p:sp>
                    <p:nvSpPr>
                      <p:cNvPr id="124" name="Flowchart: Collate 123"/>
                      <p:cNvSpPr/>
                      <p:nvPr/>
                    </p:nvSpPr>
                    <p:spPr>
                      <a:xfrm rot="5400000">
                        <a:off x="8077199" y="533400"/>
                        <a:ext cx="838200" cy="1295400"/>
                      </a:xfrm>
                      <a:prstGeom prst="flowChartCollate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25" name="Rectangle 124"/>
                      <p:cNvSpPr/>
                      <p:nvPr/>
                    </p:nvSpPr>
                    <p:spPr>
                      <a:xfrm>
                        <a:off x="8382000" y="762000"/>
                        <a:ext cx="228600" cy="762000"/>
                      </a:xfrm>
                      <a:prstGeom prst="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6" name="Diamond 125"/>
                      <p:cNvSpPr/>
                      <p:nvPr/>
                    </p:nvSpPr>
                    <p:spPr>
                      <a:xfrm>
                        <a:off x="76200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7" name="Diamond 126"/>
                      <p:cNvSpPr/>
                      <p:nvPr/>
                    </p:nvSpPr>
                    <p:spPr>
                      <a:xfrm>
                        <a:off x="8915400" y="762000"/>
                        <a:ext cx="457200" cy="838200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8" name="Diamond 127"/>
                      <p:cNvSpPr/>
                      <p:nvPr/>
                    </p:nvSpPr>
                    <p:spPr>
                      <a:xfrm>
                        <a:off x="8300803" y="1357859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129" name="Diamond 128"/>
                      <p:cNvSpPr/>
                      <p:nvPr/>
                    </p:nvSpPr>
                    <p:spPr>
                      <a:xfrm>
                        <a:off x="8305800" y="381000"/>
                        <a:ext cx="378502" cy="695793"/>
                      </a:xfrm>
                      <a:prstGeom prst="diamond">
                        <a:avLst/>
                      </a:prstGeom>
                      <a:solidFill>
                        <a:schemeClr val="tx2">
                          <a:lumMod val="40000"/>
                          <a:lumOff val="60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</p:grpSp>
          </p:grpSp>
          <p:grpSp>
            <p:nvGrpSpPr>
              <p:cNvPr id="91" name="Group 175"/>
              <p:cNvGrpSpPr/>
              <p:nvPr/>
            </p:nvGrpSpPr>
            <p:grpSpPr>
              <a:xfrm flipH="1">
                <a:off x="7239000" y="35052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92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94" name="Round Same Side Corner Rectangle 93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Block Arc 94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96" name="Oval 95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Oval 96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Oval 97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Oval 98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Double Wave 99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3" name="Oval 92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" name="Group 684"/>
            <p:cNvGrpSpPr/>
            <p:nvPr/>
          </p:nvGrpSpPr>
          <p:grpSpPr>
            <a:xfrm>
              <a:off x="4419600" y="1676400"/>
              <a:ext cx="2037522" cy="3429000"/>
              <a:chOff x="5105400" y="609600"/>
              <a:chExt cx="3124200" cy="5257800"/>
            </a:xfrm>
          </p:grpSpPr>
          <p:grpSp>
            <p:nvGrpSpPr>
              <p:cNvPr id="8" name="Group 182"/>
              <p:cNvGrpSpPr/>
              <p:nvPr/>
            </p:nvGrpSpPr>
            <p:grpSpPr>
              <a:xfrm>
                <a:off x="5105400" y="609600"/>
                <a:ext cx="2884589" cy="5257800"/>
                <a:chOff x="5105400" y="609600"/>
                <a:chExt cx="2884589" cy="5257800"/>
              </a:xfrm>
            </p:grpSpPr>
            <p:grpSp>
              <p:nvGrpSpPr>
                <p:cNvPr id="19" name="Group 169"/>
                <p:cNvGrpSpPr/>
                <p:nvPr/>
              </p:nvGrpSpPr>
              <p:grpSpPr>
                <a:xfrm flipH="1">
                  <a:off x="5867400" y="5105400"/>
                  <a:ext cx="762000" cy="762000"/>
                  <a:chOff x="3840508" y="5509035"/>
                  <a:chExt cx="1055390" cy="957855"/>
                </a:xfrm>
              </p:grpSpPr>
              <p:sp>
                <p:nvSpPr>
                  <p:cNvPr id="87" name="Oval 86"/>
                  <p:cNvSpPr/>
                  <p:nvPr/>
                </p:nvSpPr>
                <p:spPr>
                  <a:xfrm rot="2101605">
                    <a:off x="3840508" y="5509035"/>
                    <a:ext cx="1030210" cy="957855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Oval 87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Moon 88"/>
                  <p:cNvSpPr/>
                  <p:nvPr/>
                </p:nvSpPr>
                <p:spPr>
                  <a:xfrm rot="4319138">
                    <a:off x="4314905" y="5563212"/>
                    <a:ext cx="281239" cy="880746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" name="Group 168"/>
                <p:cNvGrpSpPr/>
                <p:nvPr/>
              </p:nvGrpSpPr>
              <p:grpSpPr>
                <a:xfrm>
                  <a:off x="6553200" y="5105400"/>
                  <a:ext cx="783670" cy="664209"/>
                  <a:chOff x="3864530" y="5516614"/>
                  <a:chExt cx="1031368" cy="874149"/>
                </a:xfrm>
              </p:grpSpPr>
              <p:sp>
                <p:nvSpPr>
                  <p:cNvPr id="84" name="Oval 83"/>
                  <p:cNvSpPr/>
                  <p:nvPr/>
                </p:nvSpPr>
                <p:spPr>
                  <a:xfrm rot="2101605">
                    <a:off x="3864530" y="5516614"/>
                    <a:ext cx="1030210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Oval 84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Moon 85"/>
                  <p:cNvSpPr/>
                  <p:nvPr/>
                </p:nvSpPr>
                <p:spPr>
                  <a:xfrm rot="4319138">
                    <a:off x="4314905" y="5563212"/>
                    <a:ext cx="281239" cy="880746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" name="Oval 20"/>
                <p:cNvSpPr/>
                <p:nvPr/>
              </p:nvSpPr>
              <p:spPr>
                <a:xfrm rot="3435232" flipH="1">
                  <a:off x="7285726" y="3728465"/>
                  <a:ext cx="702478" cy="64630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Oval 21"/>
                <p:cNvSpPr/>
                <p:nvPr/>
              </p:nvSpPr>
              <p:spPr>
                <a:xfrm rot="18164768">
                  <a:off x="5129153" y="3849437"/>
                  <a:ext cx="702478" cy="54941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Trapezoid 22"/>
                <p:cNvSpPr/>
                <p:nvPr/>
              </p:nvSpPr>
              <p:spPr>
                <a:xfrm>
                  <a:off x="5723526" y="2998024"/>
                  <a:ext cx="1648336" cy="2388424"/>
                </a:xfrm>
                <a:prstGeom prst="trapezoid">
                  <a:avLst/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Trapezoid 23"/>
                <p:cNvSpPr/>
                <p:nvPr/>
              </p:nvSpPr>
              <p:spPr>
                <a:xfrm rot="20676161" flipH="1">
                  <a:off x="6823801" y="2650869"/>
                  <a:ext cx="1122824" cy="1521686"/>
                </a:xfrm>
                <a:prstGeom prst="trapezoid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Trapezoid 24"/>
                <p:cNvSpPr/>
                <p:nvPr/>
              </p:nvSpPr>
              <p:spPr>
                <a:xfrm rot="996339">
                  <a:off x="5194823" y="2654208"/>
                  <a:ext cx="1122824" cy="1521686"/>
                </a:xfrm>
                <a:prstGeom prst="trapezoid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Cloud 25"/>
                <p:cNvSpPr/>
                <p:nvPr/>
              </p:nvSpPr>
              <p:spPr>
                <a:xfrm rot="21374563">
                  <a:off x="5105400" y="609600"/>
                  <a:ext cx="2884589" cy="3231397"/>
                </a:xfrm>
                <a:prstGeom prst="cloud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Trapezoid 26"/>
                <p:cNvSpPr/>
                <p:nvPr/>
              </p:nvSpPr>
              <p:spPr>
                <a:xfrm>
                  <a:off x="5723526" y="2717033"/>
                  <a:ext cx="1648336" cy="2388424"/>
                </a:xfrm>
                <a:prstGeom prst="trapezoid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Oval 27"/>
                <p:cNvSpPr/>
                <p:nvPr/>
              </p:nvSpPr>
              <p:spPr>
                <a:xfrm>
                  <a:off x="5517484" y="890591"/>
                  <a:ext cx="2060420" cy="196693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Cloud 28"/>
                <p:cNvSpPr/>
                <p:nvPr/>
              </p:nvSpPr>
              <p:spPr>
                <a:xfrm>
                  <a:off x="5723526" y="890591"/>
                  <a:ext cx="1442294" cy="702478"/>
                </a:xfrm>
                <a:prstGeom prst="cloud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Trapezoid 29"/>
                <p:cNvSpPr/>
                <p:nvPr/>
              </p:nvSpPr>
              <p:spPr>
                <a:xfrm rot="996339">
                  <a:off x="5123027" y="929546"/>
                  <a:ext cx="807082" cy="1888730"/>
                </a:xfrm>
                <a:prstGeom prst="trapezoid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Trapezoid 30"/>
                <p:cNvSpPr/>
                <p:nvPr/>
              </p:nvSpPr>
              <p:spPr>
                <a:xfrm rot="20603661" flipH="1">
                  <a:off x="7132702" y="929843"/>
                  <a:ext cx="807082" cy="1888730"/>
                </a:xfrm>
                <a:prstGeom prst="trapezoid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Cross 31"/>
                <p:cNvSpPr/>
                <p:nvPr/>
              </p:nvSpPr>
              <p:spPr>
                <a:xfrm>
                  <a:off x="5723526" y="890591"/>
                  <a:ext cx="1648336" cy="421487"/>
                </a:xfrm>
                <a:prstGeom prst="plus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" name="Group 50"/>
                <p:cNvGrpSpPr/>
                <p:nvPr/>
              </p:nvGrpSpPr>
              <p:grpSpPr>
                <a:xfrm>
                  <a:off x="7010400" y="1295400"/>
                  <a:ext cx="505918" cy="1447800"/>
                  <a:chOff x="8257082" y="609600"/>
                  <a:chExt cx="1045626" cy="3883702"/>
                </a:xfrm>
              </p:grpSpPr>
              <p:sp>
                <p:nvSpPr>
                  <p:cNvPr id="73" name="Diamond 40"/>
                  <p:cNvSpPr/>
                  <p:nvPr/>
                </p:nvSpPr>
                <p:spPr>
                  <a:xfrm>
                    <a:off x="8257082" y="155398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4" name="Group 43"/>
                  <p:cNvGrpSpPr/>
                  <p:nvPr/>
                </p:nvGrpSpPr>
                <p:grpSpPr>
                  <a:xfrm>
                    <a:off x="8458200" y="6096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82" name="Diamond 39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" name="Quad Arrow 41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5" name="Diamond 42"/>
                  <p:cNvSpPr/>
                  <p:nvPr/>
                </p:nvSpPr>
                <p:spPr>
                  <a:xfrm>
                    <a:off x="8994098" y="1601449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76" name="Group 44"/>
                  <p:cNvGrpSpPr/>
                  <p:nvPr/>
                </p:nvGrpSpPr>
                <p:grpSpPr>
                  <a:xfrm>
                    <a:off x="8458200" y="22098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80" name="Diamond 79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" name="Quad Arrow 80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7" name="Diamond 76"/>
                  <p:cNvSpPr/>
                  <p:nvPr/>
                </p:nvSpPr>
                <p:spPr>
                  <a:xfrm>
                    <a:off x="8382000" y="342900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Diamond 77"/>
                  <p:cNvSpPr/>
                  <p:nvPr/>
                </p:nvSpPr>
                <p:spPr>
                  <a:xfrm>
                    <a:off x="8901659" y="3414010"/>
                    <a:ext cx="311108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Diamond 78"/>
                  <p:cNvSpPr/>
                  <p:nvPr/>
                </p:nvSpPr>
                <p:spPr>
                  <a:xfrm>
                    <a:off x="8666813" y="3807502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" name="Group 51"/>
                <p:cNvGrpSpPr/>
                <p:nvPr/>
              </p:nvGrpSpPr>
              <p:grpSpPr>
                <a:xfrm>
                  <a:off x="5486400" y="1219200"/>
                  <a:ext cx="505918" cy="1447800"/>
                  <a:chOff x="8257082" y="609600"/>
                  <a:chExt cx="1045626" cy="3883702"/>
                </a:xfrm>
              </p:grpSpPr>
              <p:sp>
                <p:nvSpPr>
                  <p:cNvPr id="62" name="Diamond 61"/>
                  <p:cNvSpPr/>
                  <p:nvPr/>
                </p:nvSpPr>
                <p:spPr>
                  <a:xfrm>
                    <a:off x="8257082" y="155398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3" name="Group 43"/>
                  <p:cNvGrpSpPr/>
                  <p:nvPr/>
                </p:nvGrpSpPr>
                <p:grpSpPr>
                  <a:xfrm>
                    <a:off x="8458200" y="6096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71" name="Diamond 70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Quad Arrow 71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4" name="Diamond 63"/>
                  <p:cNvSpPr/>
                  <p:nvPr/>
                </p:nvSpPr>
                <p:spPr>
                  <a:xfrm>
                    <a:off x="8994098" y="1601449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5" name="Group 44"/>
                  <p:cNvGrpSpPr/>
                  <p:nvPr/>
                </p:nvGrpSpPr>
                <p:grpSpPr>
                  <a:xfrm>
                    <a:off x="8458200" y="2209800"/>
                    <a:ext cx="685800" cy="1524000"/>
                    <a:chOff x="8458200" y="609600"/>
                    <a:chExt cx="685800" cy="1524000"/>
                  </a:xfrm>
                </p:grpSpPr>
                <p:sp>
                  <p:nvSpPr>
                    <p:cNvPr id="69" name="Diamond 59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0" name="Quad Arrow 69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6" name="Diamond 65"/>
                  <p:cNvSpPr/>
                  <p:nvPr/>
                </p:nvSpPr>
                <p:spPr>
                  <a:xfrm>
                    <a:off x="8382000" y="3429000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Diamond 57"/>
                  <p:cNvSpPr/>
                  <p:nvPr/>
                </p:nvSpPr>
                <p:spPr>
                  <a:xfrm>
                    <a:off x="8901659" y="3414010"/>
                    <a:ext cx="311108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Diamond 67"/>
                  <p:cNvSpPr/>
                  <p:nvPr/>
                </p:nvSpPr>
                <p:spPr>
                  <a:xfrm>
                    <a:off x="8666813" y="3807502"/>
                    <a:ext cx="308610" cy="685800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" name="Group 102"/>
                <p:cNvGrpSpPr/>
                <p:nvPr/>
              </p:nvGrpSpPr>
              <p:grpSpPr>
                <a:xfrm>
                  <a:off x="5943600" y="2743200"/>
                  <a:ext cx="1261672" cy="1350364"/>
                  <a:chOff x="7912643" y="1528673"/>
                  <a:chExt cx="1972825" cy="2562393"/>
                </a:xfrm>
              </p:grpSpPr>
              <p:sp>
                <p:nvSpPr>
                  <p:cNvPr id="36" name="Diamond 35"/>
                  <p:cNvSpPr/>
                  <p:nvPr/>
                </p:nvSpPr>
                <p:spPr>
                  <a:xfrm rot="20525627">
                    <a:off x="7912643" y="2112758"/>
                    <a:ext cx="247390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7" name="Group 43"/>
                  <p:cNvGrpSpPr/>
                  <p:nvPr/>
                </p:nvGrpSpPr>
                <p:grpSpPr>
                  <a:xfrm rot="20525627">
                    <a:off x="7976344" y="1547928"/>
                    <a:ext cx="549754" cy="777441"/>
                    <a:chOff x="8458200" y="609600"/>
                    <a:chExt cx="685800" cy="1524000"/>
                  </a:xfrm>
                </p:grpSpPr>
                <p:sp>
                  <p:nvSpPr>
                    <p:cNvPr id="60" name="Diamond 59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Quad Arrow 60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8" name="Diamond 37"/>
                  <p:cNvSpPr/>
                  <p:nvPr/>
                </p:nvSpPr>
                <p:spPr>
                  <a:xfrm rot="20525627">
                    <a:off x="8482280" y="1954150"/>
                    <a:ext cx="247390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9" name="Group 44"/>
                  <p:cNvGrpSpPr/>
                  <p:nvPr/>
                </p:nvGrpSpPr>
                <p:grpSpPr>
                  <a:xfrm rot="20525627">
                    <a:off x="8227328" y="2324700"/>
                    <a:ext cx="549754" cy="777441"/>
                    <a:chOff x="8458200" y="609600"/>
                    <a:chExt cx="685800" cy="1524000"/>
                  </a:xfrm>
                </p:grpSpPr>
                <p:sp>
                  <p:nvSpPr>
                    <p:cNvPr id="58" name="Diamond 57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9" name="Quad Arrow 58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0" name="Diamond 39"/>
                  <p:cNvSpPr/>
                  <p:nvPr/>
                </p:nvSpPr>
                <p:spPr>
                  <a:xfrm rot="20525627">
                    <a:off x="8302017" y="2992145"/>
                    <a:ext cx="247390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Diamond 40"/>
                  <p:cNvSpPr/>
                  <p:nvPr/>
                </p:nvSpPr>
                <p:spPr>
                  <a:xfrm rot="20525627">
                    <a:off x="8696011" y="2856482"/>
                    <a:ext cx="249392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Diamond 41"/>
                  <p:cNvSpPr/>
                  <p:nvPr/>
                </p:nvSpPr>
                <p:spPr>
                  <a:xfrm rot="20525627">
                    <a:off x="8578638" y="3105681"/>
                    <a:ext cx="247390" cy="349848"/>
                  </a:xfrm>
                  <a:prstGeom prst="diamond">
                    <a:avLst/>
                  </a:prstGeom>
                  <a:solidFill>
                    <a:schemeClr val="bg1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3" name="Group 87"/>
                  <p:cNvGrpSpPr/>
                  <p:nvPr/>
                </p:nvGrpSpPr>
                <p:grpSpPr>
                  <a:xfrm rot="1074373" flipH="1">
                    <a:off x="9047268" y="1528673"/>
                    <a:ext cx="838200" cy="1981200"/>
                    <a:chOff x="8257082" y="609600"/>
                    <a:chExt cx="1045626" cy="3883702"/>
                  </a:xfrm>
                </p:grpSpPr>
                <p:sp>
                  <p:nvSpPr>
                    <p:cNvPr id="47" name="Diamond 46"/>
                    <p:cNvSpPr/>
                    <p:nvPr/>
                  </p:nvSpPr>
                  <p:spPr>
                    <a:xfrm>
                      <a:off x="8257082" y="1553980"/>
                      <a:ext cx="308610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8" name="Group 43"/>
                    <p:cNvGrpSpPr/>
                    <p:nvPr/>
                  </p:nvGrpSpPr>
                  <p:grpSpPr>
                    <a:xfrm>
                      <a:off x="8458200" y="609600"/>
                      <a:ext cx="685800" cy="1524000"/>
                      <a:chOff x="8458200" y="609600"/>
                      <a:chExt cx="685800" cy="1524000"/>
                    </a:xfrm>
                  </p:grpSpPr>
                  <p:sp>
                    <p:nvSpPr>
                      <p:cNvPr id="56" name="Diamond 55"/>
                      <p:cNvSpPr/>
                      <p:nvPr/>
                    </p:nvSpPr>
                    <p:spPr>
                      <a:xfrm>
                        <a:off x="8458200" y="609600"/>
                        <a:ext cx="685800" cy="1524000"/>
                      </a:xfrm>
                      <a:prstGeom prst="diamond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7" name="Quad Arrow 56"/>
                      <p:cNvSpPr/>
                      <p:nvPr/>
                    </p:nvSpPr>
                    <p:spPr>
                      <a:xfrm>
                        <a:off x="8515662" y="1064302"/>
                        <a:ext cx="562132" cy="624590"/>
                      </a:xfrm>
                      <a:prstGeom prst="quadArrow">
                        <a:avLst>
                          <a:gd name="adj1" fmla="val 20712"/>
                          <a:gd name="adj2" fmla="val 32336"/>
                          <a:gd name="adj3" fmla="val 25182"/>
                        </a:avLst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49" name="Diamond 48"/>
                    <p:cNvSpPr/>
                    <p:nvPr/>
                  </p:nvSpPr>
                  <p:spPr>
                    <a:xfrm>
                      <a:off x="8994098" y="1601449"/>
                      <a:ext cx="308610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50" name="Group 727"/>
                    <p:cNvGrpSpPr/>
                    <p:nvPr/>
                  </p:nvGrpSpPr>
                  <p:grpSpPr>
                    <a:xfrm>
                      <a:off x="8458200" y="2209800"/>
                      <a:ext cx="685800" cy="1524000"/>
                      <a:chOff x="8458200" y="609600"/>
                      <a:chExt cx="685800" cy="1524000"/>
                    </a:xfrm>
                  </p:grpSpPr>
                  <p:sp>
                    <p:nvSpPr>
                      <p:cNvPr id="54" name="Diamond 53"/>
                      <p:cNvSpPr/>
                      <p:nvPr/>
                    </p:nvSpPr>
                    <p:spPr>
                      <a:xfrm>
                        <a:off x="8458200" y="609600"/>
                        <a:ext cx="685800" cy="1524000"/>
                      </a:xfrm>
                      <a:prstGeom prst="diamond">
                        <a:avLst/>
                      </a:prstGeom>
                      <a:solidFill>
                        <a:schemeClr val="bg1">
                          <a:lumMod val="75000"/>
                        </a:schemeClr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55" name="Quad Arrow 54"/>
                      <p:cNvSpPr/>
                      <p:nvPr/>
                    </p:nvSpPr>
                    <p:spPr>
                      <a:xfrm>
                        <a:off x="8515662" y="1064302"/>
                        <a:ext cx="562132" cy="624590"/>
                      </a:xfrm>
                      <a:prstGeom prst="quadArrow">
                        <a:avLst>
                          <a:gd name="adj1" fmla="val 20712"/>
                          <a:gd name="adj2" fmla="val 32336"/>
                          <a:gd name="adj3" fmla="val 25182"/>
                        </a:avLst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sp>
                  <p:nvSpPr>
                    <p:cNvPr id="51" name="Diamond 50"/>
                    <p:cNvSpPr/>
                    <p:nvPr/>
                  </p:nvSpPr>
                  <p:spPr>
                    <a:xfrm>
                      <a:off x="8382000" y="3429000"/>
                      <a:ext cx="308610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Diamond 51"/>
                    <p:cNvSpPr/>
                    <p:nvPr/>
                  </p:nvSpPr>
                  <p:spPr>
                    <a:xfrm>
                      <a:off x="8901659" y="3414010"/>
                      <a:ext cx="311108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" name="Diamond 52"/>
                    <p:cNvSpPr/>
                    <p:nvPr/>
                  </p:nvSpPr>
                  <p:spPr>
                    <a:xfrm>
                      <a:off x="8666813" y="3807502"/>
                      <a:ext cx="308610" cy="6858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4" name="Group 363"/>
                  <p:cNvGrpSpPr/>
                  <p:nvPr/>
                </p:nvGrpSpPr>
                <p:grpSpPr>
                  <a:xfrm>
                    <a:off x="8530981" y="3075677"/>
                    <a:ext cx="747930" cy="1015389"/>
                    <a:chOff x="8458200" y="609600"/>
                    <a:chExt cx="685800" cy="1524000"/>
                  </a:xfrm>
                </p:grpSpPr>
                <p:sp>
                  <p:nvSpPr>
                    <p:cNvPr id="45" name="Diamond 44"/>
                    <p:cNvSpPr/>
                    <p:nvPr/>
                  </p:nvSpPr>
                  <p:spPr>
                    <a:xfrm>
                      <a:off x="8458200" y="609600"/>
                      <a:ext cx="685800" cy="1524000"/>
                    </a:xfrm>
                    <a:prstGeom prst="diamond">
                      <a:avLst/>
                    </a:prstGeom>
                    <a:solidFill>
                      <a:schemeClr val="bg1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" name="Quad Arrow 45"/>
                    <p:cNvSpPr/>
                    <p:nvPr/>
                  </p:nvSpPr>
                  <p:spPr>
                    <a:xfrm>
                      <a:off x="8515662" y="1064302"/>
                      <a:ext cx="562132" cy="624590"/>
                    </a:xfrm>
                    <a:prstGeom prst="quadArrow">
                      <a:avLst>
                        <a:gd name="adj1" fmla="val 20712"/>
                        <a:gd name="adj2" fmla="val 32336"/>
                        <a:gd name="adj3" fmla="val 25182"/>
                      </a:avLst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9" name="Group 256"/>
              <p:cNvGrpSpPr/>
              <p:nvPr/>
            </p:nvGrpSpPr>
            <p:grpSpPr>
              <a:xfrm flipH="1">
                <a:off x="7391400" y="35052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10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12" name="Round Same Side Corner Rectangle 11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" name="Block Arc 12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4" name="Oval 13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Oval 14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" name="Oval 15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" name="Oval 16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" name="Double Wave 17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" name="Oval 10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16" name="Group 415"/>
          <p:cNvGrpSpPr/>
          <p:nvPr/>
        </p:nvGrpSpPr>
        <p:grpSpPr>
          <a:xfrm>
            <a:off x="0" y="2895600"/>
            <a:ext cx="4724400" cy="3200400"/>
            <a:chOff x="0" y="381000"/>
            <a:chExt cx="5257800" cy="4415319"/>
          </a:xfrm>
        </p:grpSpPr>
        <p:grpSp>
          <p:nvGrpSpPr>
            <p:cNvPr id="417" name="Group 39"/>
            <p:cNvGrpSpPr/>
            <p:nvPr/>
          </p:nvGrpSpPr>
          <p:grpSpPr>
            <a:xfrm>
              <a:off x="0" y="381000"/>
              <a:ext cx="1752600" cy="2949972"/>
              <a:chOff x="304800" y="685800"/>
              <a:chExt cx="3047999" cy="5130385"/>
            </a:xfrm>
          </p:grpSpPr>
          <p:grpSp>
            <p:nvGrpSpPr>
              <p:cNvPr id="698" name="Group 29"/>
              <p:cNvGrpSpPr/>
              <p:nvPr/>
            </p:nvGrpSpPr>
            <p:grpSpPr>
              <a:xfrm>
                <a:off x="609600" y="685800"/>
                <a:ext cx="2743199" cy="5130385"/>
                <a:chOff x="609601" y="584615"/>
                <a:chExt cx="2743199" cy="5130385"/>
              </a:xfrm>
            </p:grpSpPr>
            <p:sp>
              <p:nvSpPr>
                <p:cNvPr id="707" name="Oval 706"/>
                <p:cNvSpPr/>
                <p:nvPr/>
              </p:nvSpPr>
              <p:spPr>
                <a:xfrm rot="2542647">
                  <a:off x="609601" y="3117762"/>
                  <a:ext cx="457445" cy="791615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8" name="Oval 707"/>
                <p:cNvSpPr/>
                <p:nvPr/>
              </p:nvSpPr>
              <p:spPr>
                <a:xfrm rot="19057353" flipH="1">
                  <a:off x="2843442" y="3117761"/>
                  <a:ext cx="457445" cy="791615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9" name="Oval 708"/>
                <p:cNvSpPr/>
                <p:nvPr/>
              </p:nvSpPr>
              <p:spPr>
                <a:xfrm rot="2500661">
                  <a:off x="1345445" y="4771159"/>
                  <a:ext cx="591311" cy="943841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0" name="Oval 709"/>
                <p:cNvSpPr/>
                <p:nvPr/>
              </p:nvSpPr>
              <p:spPr>
                <a:xfrm rot="19779230">
                  <a:off x="2113517" y="4770468"/>
                  <a:ext cx="591311" cy="943841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1" name="Oval 710"/>
                <p:cNvSpPr/>
                <p:nvPr/>
              </p:nvSpPr>
              <p:spPr>
                <a:xfrm rot="19779230">
                  <a:off x="1991943" y="4486034"/>
                  <a:ext cx="591311" cy="98552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2" name="Oval 711"/>
                <p:cNvSpPr/>
                <p:nvPr/>
              </p:nvSpPr>
              <p:spPr>
                <a:xfrm rot="2542647">
                  <a:off x="1441519" y="4548660"/>
                  <a:ext cx="591311" cy="98552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" name="Rounded Rectangle 712"/>
                <p:cNvSpPr/>
                <p:nvPr/>
              </p:nvSpPr>
              <p:spPr>
                <a:xfrm rot="2292215" flipH="1">
                  <a:off x="986788" y="2357795"/>
                  <a:ext cx="616974" cy="1126317"/>
                </a:xfrm>
                <a:prstGeom prst="roundRect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" name="Rounded Rectangle 713"/>
                <p:cNvSpPr/>
                <p:nvPr/>
              </p:nvSpPr>
              <p:spPr>
                <a:xfrm rot="19307785">
                  <a:off x="2366512" y="2357796"/>
                  <a:ext cx="616974" cy="1126317"/>
                </a:xfrm>
                <a:prstGeom prst="roundRect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5" name="Trapezoid 57"/>
                <p:cNvSpPr/>
                <p:nvPr/>
              </p:nvSpPr>
              <p:spPr>
                <a:xfrm>
                  <a:off x="1187701" y="2485183"/>
                  <a:ext cx="1642529" cy="1900659"/>
                </a:xfrm>
                <a:prstGeom prst="trapezoid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" name="Rectangle 58"/>
                <p:cNvSpPr/>
                <p:nvPr/>
              </p:nvSpPr>
              <p:spPr>
                <a:xfrm>
                  <a:off x="1910414" y="2485183"/>
                  <a:ext cx="131402" cy="1900659"/>
                </a:xfrm>
                <a:prstGeom prst="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" name="Rounded Rectangle 59"/>
                <p:cNvSpPr/>
                <p:nvPr/>
              </p:nvSpPr>
              <p:spPr>
                <a:xfrm rot="19307785">
                  <a:off x="2642450" y="3234640"/>
                  <a:ext cx="710350" cy="336630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8" name="Rounded Rectangle 60"/>
                <p:cNvSpPr/>
                <p:nvPr/>
              </p:nvSpPr>
              <p:spPr>
                <a:xfrm rot="2292215" flipH="1">
                  <a:off x="617474" y="3177248"/>
                  <a:ext cx="710350" cy="336630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9" name="Flowchart: Manual Input 61"/>
                <p:cNvSpPr/>
                <p:nvPr/>
              </p:nvSpPr>
              <p:spPr>
                <a:xfrm rot="20381299">
                  <a:off x="1940667" y="2281660"/>
                  <a:ext cx="796632" cy="209503"/>
                </a:xfrm>
                <a:prstGeom prst="flowChartManualInpu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0" name="Flowchart: Manual Input 719"/>
                <p:cNvSpPr/>
                <p:nvPr/>
              </p:nvSpPr>
              <p:spPr>
                <a:xfrm rot="1218701" flipH="1">
                  <a:off x="1216429" y="2284833"/>
                  <a:ext cx="812638" cy="203155"/>
                </a:xfrm>
                <a:prstGeom prst="flowChartManualInpu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1" name="Oval 720"/>
                <p:cNvSpPr/>
                <p:nvPr/>
              </p:nvSpPr>
              <p:spPr>
                <a:xfrm>
                  <a:off x="1274486" y="662580"/>
                  <a:ext cx="1379725" cy="175987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2" name="Trapezoid 721"/>
                <p:cNvSpPr/>
                <p:nvPr/>
              </p:nvSpPr>
              <p:spPr>
                <a:xfrm>
                  <a:off x="1011681" y="4323109"/>
                  <a:ext cx="1971035" cy="703948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3" name="Block Arc 722"/>
                <p:cNvSpPr/>
                <p:nvPr/>
              </p:nvSpPr>
              <p:spPr>
                <a:xfrm>
                  <a:off x="1340187" y="5097452"/>
                  <a:ext cx="657012" cy="211184"/>
                </a:xfrm>
                <a:prstGeom prst="blockArc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4" name="Block Arc 723"/>
                <p:cNvSpPr/>
                <p:nvPr/>
              </p:nvSpPr>
              <p:spPr>
                <a:xfrm rot="21278537">
                  <a:off x="2070666" y="5059461"/>
                  <a:ext cx="657012" cy="211184"/>
                </a:xfrm>
                <a:prstGeom prst="blockArc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25" name="Wave 724"/>
                <p:cNvSpPr/>
                <p:nvPr/>
              </p:nvSpPr>
              <p:spPr>
                <a:xfrm rot="16432775">
                  <a:off x="636390" y="1536985"/>
                  <a:ext cx="1337501" cy="910169"/>
                </a:xfrm>
                <a:prstGeom prst="wav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6" name="Wave 725"/>
                <p:cNvSpPr/>
                <p:nvPr/>
              </p:nvSpPr>
              <p:spPr>
                <a:xfrm rot="4166995">
                  <a:off x="1917853" y="1465112"/>
                  <a:ext cx="1337501" cy="910169"/>
                </a:xfrm>
                <a:prstGeom prst="wav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7" name="Wave 726"/>
                <p:cNvSpPr/>
                <p:nvPr/>
              </p:nvSpPr>
              <p:spPr>
                <a:xfrm rot="17172890">
                  <a:off x="152613" y="1342939"/>
                  <a:ext cx="2081367" cy="910169"/>
                </a:xfrm>
                <a:prstGeom prst="wav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8" name="Wave 70"/>
                <p:cNvSpPr/>
                <p:nvPr/>
              </p:nvSpPr>
              <p:spPr>
                <a:xfrm rot="3710616">
                  <a:off x="1832274" y="1523085"/>
                  <a:ext cx="1995949" cy="730529"/>
                </a:xfrm>
                <a:prstGeom prst="wav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9" name="Flowchart: Delay 71"/>
                <p:cNvSpPr/>
                <p:nvPr/>
              </p:nvSpPr>
              <p:spPr>
                <a:xfrm rot="16200000">
                  <a:off x="1716529" y="-120233"/>
                  <a:ext cx="429938" cy="1839633"/>
                </a:xfrm>
                <a:prstGeom prst="flowChartDelay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0" name="Oval 72"/>
                <p:cNvSpPr/>
                <p:nvPr/>
              </p:nvSpPr>
              <p:spPr>
                <a:xfrm>
                  <a:off x="1011681" y="944160"/>
                  <a:ext cx="1836450" cy="503640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1" name="Rounded Rectangle 73"/>
                <p:cNvSpPr/>
                <p:nvPr/>
              </p:nvSpPr>
              <p:spPr>
                <a:xfrm>
                  <a:off x="1011681" y="944159"/>
                  <a:ext cx="1839633" cy="211184"/>
                </a:xfrm>
                <a:prstGeom prst="roundRect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9" name="Group 99"/>
              <p:cNvGrpSpPr/>
              <p:nvPr/>
            </p:nvGrpSpPr>
            <p:grpSpPr>
              <a:xfrm>
                <a:off x="304800" y="3048000"/>
                <a:ext cx="838200" cy="892657"/>
                <a:chOff x="3874062" y="784598"/>
                <a:chExt cx="2983938" cy="3177802"/>
              </a:xfrm>
            </p:grpSpPr>
            <p:sp>
              <p:nvSpPr>
                <p:cNvPr id="700" name="Round Same Side Corner Rectangle 699"/>
                <p:cNvSpPr/>
                <p:nvPr/>
              </p:nvSpPr>
              <p:spPr>
                <a:xfrm rot="17626500">
                  <a:off x="3934271" y="2736376"/>
                  <a:ext cx="738807" cy="859226"/>
                </a:xfrm>
                <a:prstGeom prst="round2SameRect">
                  <a:avLst>
                    <a:gd name="adj1" fmla="val 50000"/>
                    <a:gd name="adj2" fmla="val 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1" name="Block Arc 43"/>
                <p:cNvSpPr/>
                <p:nvPr/>
              </p:nvSpPr>
              <p:spPr>
                <a:xfrm rot="2771005">
                  <a:off x="5588602" y="2343252"/>
                  <a:ext cx="1219200" cy="990600"/>
                </a:xfrm>
                <a:prstGeom prst="blockArc">
                  <a:avLst>
                    <a:gd name="adj1" fmla="val 9300456"/>
                    <a:gd name="adj2" fmla="val 0"/>
                    <a:gd name="adj3" fmla="val 25000"/>
                  </a:avLst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2" name="Oval 44"/>
                <p:cNvSpPr/>
                <p:nvPr/>
              </p:nvSpPr>
              <p:spPr>
                <a:xfrm>
                  <a:off x="4267200" y="2590800"/>
                  <a:ext cx="2590800" cy="1371600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3" name="Oval 45"/>
                <p:cNvSpPr/>
                <p:nvPr/>
              </p:nvSpPr>
              <p:spPr>
                <a:xfrm>
                  <a:off x="4648200" y="2819400"/>
                  <a:ext cx="1151467" cy="60960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4" name="Oval 46"/>
                <p:cNvSpPr/>
                <p:nvPr/>
              </p:nvSpPr>
              <p:spPr>
                <a:xfrm rot="18906581">
                  <a:off x="4080013" y="2867266"/>
                  <a:ext cx="222009" cy="20906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5" name="Oval 47"/>
                <p:cNvSpPr/>
                <p:nvPr/>
              </p:nvSpPr>
              <p:spPr>
                <a:xfrm rot="17362413">
                  <a:off x="4078001" y="2966237"/>
                  <a:ext cx="756587" cy="400546"/>
                </a:xfrm>
                <a:prstGeom prst="ellipse">
                  <a:avLst/>
                </a:prstGeom>
                <a:solidFill>
                  <a:srgbClr val="BD58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6" name="Double Wave 705"/>
                <p:cNvSpPr/>
                <p:nvPr/>
              </p:nvSpPr>
              <p:spPr>
                <a:xfrm rot="16665967">
                  <a:off x="3064889" y="1681769"/>
                  <a:ext cx="2283810" cy="489467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solidFill>
                  <a:srgbClr val="FFFF8F"/>
                </a:solidFill>
                <a:ln w="1270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8" name="Group 138"/>
            <p:cNvGrpSpPr/>
            <p:nvPr/>
          </p:nvGrpSpPr>
          <p:grpSpPr>
            <a:xfrm>
              <a:off x="685800" y="457200"/>
              <a:ext cx="2219632" cy="3276600"/>
              <a:chOff x="228600" y="685800"/>
              <a:chExt cx="3200400" cy="4724400"/>
            </a:xfrm>
          </p:grpSpPr>
          <p:grpSp>
            <p:nvGrpSpPr>
              <p:cNvPr id="646" name="Group 69"/>
              <p:cNvGrpSpPr/>
              <p:nvPr/>
            </p:nvGrpSpPr>
            <p:grpSpPr>
              <a:xfrm>
                <a:off x="533400" y="685800"/>
                <a:ext cx="2895600" cy="4724400"/>
                <a:chOff x="4495800" y="838200"/>
                <a:chExt cx="3181553" cy="5469075"/>
              </a:xfrm>
            </p:grpSpPr>
            <p:sp>
              <p:nvSpPr>
                <p:cNvPr id="657" name="Oval 2"/>
                <p:cNvSpPr/>
                <p:nvPr/>
              </p:nvSpPr>
              <p:spPr>
                <a:xfrm rot="2542647">
                  <a:off x="4495800" y="3495852"/>
                  <a:ext cx="530543" cy="85689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" name="Oval 3"/>
                <p:cNvSpPr/>
                <p:nvPr/>
              </p:nvSpPr>
              <p:spPr>
                <a:xfrm rot="19057353" flipH="1">
                  <a:off x="7086601" y="3495851"/>
                  <a:ext cx="530543" cy="85689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9" name="Oval 4"/>
                <p:cNvSpPr/>
                <p:nvPr/>
              </p:nvSpPr>
              <p:spPr>
                <a:xfrm rot="2500661">
                  <a:off x="5349229" y="5285599"/>
                  <a:ext cx="685800" cy="1021676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" name="Oval 5"/>
                <p:cNvSpPr/>
                <p:nvPr/>
              </p:nvSpPr>
              <p:spPr>
                <a:xfrm rot="19779230">
                  <a:off x="6240037" y="5284851"/>
                  <a:ext cx="685800" cy="1021676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1" name="Oval 6"/>
                <p:cNvSpPr/>
                <p:nvPr/>
              </p:nvSpPr>
              <p:spPr>
                <a:xfrm rot="19779230">
                  <a:off x="6099036" y="4976960"/>
                  <a:ext cx="6858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" name="Oval 7"/>
                <p:cNvSpPr/>
                <p:nvPr/>
              </p:nvSpPr>
              <p:spPr>
                <a:xfrm rot="2542647">
                  <a:off x="5460656" y="5044751"/>
                  <a:ext cx="685800" cy="1066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3" name="Rounded Rectangle 8"/>
                <p:cNvSpPr/>
                <p:nvPr/>
              </p:nvSpPr>
              <p:spPr>
                <a:xfrm rot="2292215" flipH="1">
                  <a:off x="4933260" y="2673213"/>
                  <a:ext cx="715564" cy="1219200"/>
                </a:xfrm>
                <a:prstGeom prst="round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Rounded Rectangle 9"/>
                <p:cNvSpPr/>
                <p:nvPr/>
              </p:nvSpPr>
              <p:spPr>
                <a:xfrm rot="19307785">
                  <a:off x="6533460" y="2673214"/>
                  <a:ext cx="715564" cy="1219200"/>
                </a:xfrm>
                <a:prstGeom prst="round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5" name="Trapezoid 10"/>
                <p:cNvSpPr/>
                <p:nvPr/>
              </p:nvSpPr>
              <p:spPr>
                <a:xfrm>
                  <a:off x="5166279" y="2811106"/>
                  <a:ext cx="1905000" cy="2057400"/>
                </a:xfrm>
                <a:prstGeom prst="trapezoid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Rectangle 11"/>
                <p:cNvSpPr/>
                <p:nvPr/>
              </p:nvSpPr>
              <p:spPr>
                <a:xfrm>
                  <a:off x="6004479" y="2811106"/>
                  <a:ext cx="152400" cy="2057400"/>
                </a:xfrm>
                <a:prstGeom prst="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7" name="Rounded Rectangle 12"/>
                <p:cNvSpPr/>
                <p:nvPr/>
              </p:nvSpPr>
              <p:spPr>
                <a:xfrm rot="19307785">
                  <a:off x="6853491" y="3622368"/>
                  <a:ext cx="823862" cy="364391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8" name="Rounded Rectangle 13"/>
                <p:cNvSpPr/>
                <p:nvPr/>
              </p:nvSpPr>
              <p:spPr>
                <a:xfrm rot="2292215" flipH="1">
                  <a:off x="4504931" y="3560244"/>
                  <a:ext cx="823862" cy="364391"/>
                </a:xfrm>
                <a:prstGeom prst="roundRect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9" name="Oval 14"/>
                <p:cNvSpPr/>
                <p:nvPr/>
              </p:nvSpPr>
              <p:spPr>
                <a:xfrm>
                  <a:off x="5257800" y="990600"/>
                  <a:ext cx="1600200" cy="1905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0" name="Trapezoid 15"/>
                <p:cNvSpPr/>
                <p:nvPr/>
              </p:nvSpPr>
              <p:spPr>
                <a:xfrm>
                  <a:off x="4962131" y="4800600"/>
                  <a:ext cx="2286000" cy="7620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1" name="Block Arc 16"/>
                <p:cNvSpPr/>
                <p:nvPr/>
              </p:nvSpPr>
              <p:spPr>
                <a:xfrm>
                  <a:off x="5343131" y="5638800"/>
                  <a:ext cx="762000" cy="228600"/>
                </a:xfrm>
                <a:prstGeom prst="blockArc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2" name="Block Arc 17"/>
                <p:cNvSpPr/>
                <p:nvPr/>
              </p:nvSpPr>
              <p:spPr>
                <a:xfrm rot="21278537">
                  <a:off x="6190338" y="5597676"/>
                  <a:ext cx="762000" cy="228600"/>
                </a:xfrm>
                <a:prstGeom prst="blockArc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73" name="Quad Arrow 18"/>
                <p:cNvSpPr/>
                <p:nvPr/>
              </p:nvSpPr>
              <p:spPr>
                <a:xfrm>
                  <a:off x="50292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4" name="Quad Arrow 19"/>
                <p:cNvSpPr/>
                <p:nvPr/>
              </p:nvSpPr>
              <p:spPr>
                <a:xfrm>
                  <a:off x="54102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" name="Quad Arrow 20"/>
                <p:cNvSpPr/>
                <p:nvPr/>
              </p:nvSpPr>
              <p:spPr>
                <a:xfrm>
                  <a:off x="57912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6" name="Quad Arrow 21"/>
                <p:cNvSpPr/>
                <p:nvPr/>
              </p:nvSpPr>
              <p:spPr>
                <a:xfrm>
                  <a:off x="62484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Quad Arrow 22"/>
                <p:cNvSpPr/>
                <p:nvPr/>
              </p:nvSpPr>
              <p:spPr>
                <a:xfrm>
                  <a:off x="6629400" y="5105400"/>
                  <a:ext cx="457200" cy="4572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8" name="Quad Arrow 23"/>
                <p:cNvSpPr/>
                <p:nvPr/>
              </p:nvSpPr>
              <p:spPr>
                <a:xfrm rot="2046229">
                  <a:off x="4585044" y="3412302"/>
                  <a:ext cx="332597" cy="420353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Quad Arrow 24"/>
                <p:cNvSpPr/>
                <p:nvPr/>
              </p:nvSpPr>
              <p:spPr>
                <a:xfrm rot="2046229">
                  <a:off x="4889845" y="3638497"/>
                  <a:ext cx="332597" cy="420353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0" name="Quad Arrow 25"/>
                <p:cNvSpPr/>
                <p:nvPr/>
              </p:nvSpPr>
              <p:spPr>
                <a:xfrm rot="19553771" flipH="1">
                  <a:off x="7023445" y="3638496"/>
                  <a:ext cx="332597" cy="420353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Quad Arrow 26"/>
                <p:cNvSpPr/>
                <p:nvPr/>
              </p:nvSpPr>
              <p:spPr>
                <a:xfrm rot="19553771" flipH="1">
                  <a:off x="7252045" y="3486096"/>
                  <a:ext cx="332597" cy="420353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2" name="Oval 27"/>
                <p:cNvSpPr/>
                <p:nvPr/>
              </p:nvSpPr>
              <p:spPr>
                <a:xfrm rot="3201000">
                  <a:off x="5501728" y="2733869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3" name="Oval 28"/>
                <p:cNvSpPr/>
                <p:nvPr/>
              </p:nvSpPr>
              <p:spPr>
                <a:xfrm rot="1914900">
                  <a:off x="5654128" y="2886269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4" name="Oval 29"/>
                <p:cNvSpPr/>
                <p:nvPr/>
              </p:nvSpPr>
              <p:spPr>
                <a:xfrm rot="18907975">
                  <a:off x="6125358" y="2725786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5" name="Oval 30"/>
                <p:cNvSpPr/>
                <p:nvPr/>
              </p:nvSpPr>
              <p:spPr>
                <a:xfrm rot="18907975">
                  <a:off x="6049158" y="2954388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6" name="Oval 685"/>
                <p:cNvSpPr/>
                <p:nvPr/>
              </p:nvSpPr>
              <p:spPr>
                <a:xfrm rot="317470">
                  <a:off x="5806528" y="3038669"/>
                  <a:ext cx="502743" cy="290789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7" name="Cloud 686"/>
                <p:cNvSpPr/>
                <p:nvPr/>
              </p:nvSpPr>
              <p:spPr>
                <a:xfrm>
                  <a:off x="4953000" y="838200"/>
                  <a:ext cx="2133600" cy="762000"/>
                </a:xfrm>
                <a:prstGeom prst="cloud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8" name="Cloud 687"/>
                <p:cNvSpPr/>
                <p:nvPr/>
              </p:nvSpPr>
              <p:spPr>
                <a:xfrm rot="16448485">
                  <a:off x="4578592" y="1894537"/>
                  <a:ext cx="1526776" cy="516647"/>
                </a:xfrm>
                <a:prstGeom prst="cloud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9" name="Cloud 688"/>
                <p:cNvSpPr/>
                <p:nvPr/>
              </p:nvSpPr>
              <p:spPr>
                <a:xfrm rot="16448485">
                  <a:off x="6011199" y="1815716"/>
                  <a:ext cx="1634754" cy="635767"/>
                </a:xfrm>
                <a:prstGeom prst="cloud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0" name="Rectangle 689"/>
                <p:cNvSpPr/>
                <p:nvPr/>
              </p:nvSpPr>
              <p:spPr>
                <a:xfrm>
                  <a:off x="5029200" y="1447800"/>
                  <a:ext cx="304800" cy="1371600"/>
                </a:xfrm>
                <a:prstGeom prst="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1" name="Rectangle 690"/>
                <p:cNvSpPr/>
                <p:nvPr/>
              </p:nvSpPr>
              <p:spPr>
                <a:xfrm>
                  <a:off x="6858000" y="1447800"/>
                  <a:ext cx="304800" cy="1371600"/>
                </a:xfrm>
                <a:prstGeom prst="rect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2" name="Trapezoid 691"/>
                <p:cNvSpPr/>
                <p:nvPr/>
              </p:nvSpPr>
              <p:spPr>
                <a:xfrm>
                  <a:off x="4953000" y="1219200"/>
                  <a:ext cx="2286000" cy="381000"/>
                </a:xfrm>
                <a:prstGeom prst="trapezoid">
                  <a:avLst/>
                </a:prstGeom>
                <a:solidFill>
                  <a:srgbClr val="D4B6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3" name="Quad Arrow 692"/>
                <p:cNvSpPr/>
                <p:nvPr/>
              </p:nvSpPr>
              <p:spPr>
                <a:xfrm>
                  <a:off x="5181600" y="1219200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4" name="Quad Arrow 693"/>
                <p:cNvSpPr/>
                <p:nvPr/>
              </p:nvSpPr>
              <p:spPr>
                <a:xfrm>
                  <a:off x="5562600" y="1219200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5" name="Quad Arrow 694"/>
                <p:cNvSpPr/>
                <p:nvPr/>
              </p:nvSpPr>
              <p:spPr>
                <a:xfrm>
                  <a:off x="5867400" y="1143000"/>
                  <a:ext cx="3810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6" name="Quad Arrow 189"/>
                <p:cNvSpPr/>
                <p:nvPr/>
              </p:nvSpPr>
              <p:spPr>
                <a:xfrm>
                  <a:off x="6248400" y="1219200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7" name="Quad Arrow 190"/>
                <p:cNvSpPr/>
                <p:nvPr/>
              </p:nvSpPr>
              <p:spPr>
                <a:xfrm>
                  <a:off x="6629400" y="1219200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7" name="Group 115"/>
              <p:cNvGrpSpPr/>
              <p:nvPr/>
            </p:nvGrpSpPr>
            <p:grpSpPr>
              <a:xfrm>
                <a:off x="228600" y="28956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648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650" name="Round Same Side Corner Rectangle 649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1" name="Block Arc 650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52" name="Oval 651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3" name="Oval 652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4" name="Oval 653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5" name="Oval 654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6" name="Double Wave 655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49" name="Oval 648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9" name="Group 255"/>
            <p:cNvGrpSpPr/>
            <p:nvPr/>
          </p:nvGrpSpPr>
          <p:grpSpPr>
            <a:xfrm>
              <a:off x="1600200" y="381000"/>
              <a:ext cx="2230537" cy="3505200"/>
              <a:chOff x="0" y="457200"/>
              <a:chExt cx="3514850" cy="5523447"/>
            </a:xfrm>
          </p:grpSpPr>
          <p:grpSp>
            <p:nvGrpSpPr>
              <p:cNvPr id="579" name="Group 173"/>
              <p:cNvGrpSpPr/>
              <p:nvPr/>
            </p:nvGrpSpPr>
            <p:grpSpPr>
              <a:xfrm>
                <a:off x="228600" y="457200"/>
                <a:ext cx="3286250" cy="5523447"/>
                <a:chOff x="6343981" y="2133600"/>
                <a:chExt cx="2625554" cy="4628473"/>
              </a:xfrm>
            </p:grpSpPr>
            <p:sp>
              <p:nvSpPr>
                <p:cNvPr id="590" name="Oval 2"/>
                <p:cNvSpPr/>
                <p:nvPr/>
              </p:nvSpPr>
              <p:spPr>
                <a:xfrm rot="20207568">
                  <a:off x="7654611" y="6159865"/>
                  <a:ext cx="441560" cy="590306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Oval 3"/>
                <p:cNvSpPr/>
                <p:nvPr/>
              </p:nvSpPr>
              <p:spPr>
                <a:xfrm rot="2500754">
                  <a:off x="7205785" y="6171767"/>
                  <a:ext cx="441560" cy="590306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Oval 4"/>
                <p:cNvSpPr/>
                <p:nvPr/>
              </p:nvSpPr>
              <p:spPr>
                <a:xfrm rot="2500754">
                  <a:off x="6464980" y="4948901"/>
                  <a:ext cx="441560" cy="59030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3" name="Oval 5"/>
                <p:cNvSpPr/>
                <p:nvPr/>
              </p:nvSpPr>
              <p:spPr>
                <a:xfrm rot="20155908">
                  <a:off x="8457578" y="4936452"/>
                  <a:ext cx="441560" cy="59030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4" name="Trapezoid 6"/>
                <p:cNvSpPr/>
                <p:nvPr/>
              </p:nvSpPr>
              <p:spPr>
                <a:xfrm>
                  <a:off x="6971263" y="4105257"/>
                  <a:ext cx="1308109" cy="2295543"/>
                </a:xfrm>
                <a:prstGeom prst="trapezoid">
                  <a:avLst>
                    <a:gd name="adj" fmla="val 17846"/>
                  </a:avLst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5" name="Flowchart: Delay 7"/>
                <p:cNvSpPr/>
                <p:nvPr/>
              </p:nvSpPr>
              <p:spPr>
                <a:xfrm rot="16200000">
                  <a:off x="6513561" y="2412923"/>
                  <a:ext cx="2282971" cy="1724325"/>
                </a:xfrm>
                <a:prstGeom prst="flowChartDelay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6" name="Trapezoid 8"/>
                <p:cNvSpPr/>
                <p:nvPr/>
              </p:nvSpPr>
              <p:spPr>
                <a:xfrm rot="1505404">
                  <a:off x="6532558" y="4097352"/>
                  <a:ext cx="724022" cy="1187088"/>
                </a:xfrm>
                <a:prstGeom prst="trapezoid">
                  <a:avLst>
                    <a:gd name="adj" fmla="val 29076"/>
                  </a:avLst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7" name="Trapezoid 9"/>
                <p:cNvSpPr/>
                <p:nvPr/>
              </p:nvSpPr>
              <p:spPr>
                <a:xfrm rot="20172944">
                  <a:off x="7998567" y="3976319"/>
                  <a:ext cx="759754" cy="1297143"/>
                </a:xfrm>
                <a:prstGeom prst="trapezoi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Cloud 10"/>
                <p:cNvSpPr/>
                <p:nvPr/>
              </p:nvSpPr>
              <p:spPr>
                <a:xfrm rot="4849455" flipH="1">
                  <a:off x="7015648" y="3366024"/>
                  <a:ext cx="2124332" cy="778317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Cloud 11"/>
                <p:cNvSpPr/>
                <p:nvPr/>
              </p:nvSpPr>
              <p:spPr>
                <a:xfrm rot="16750545">
                  <a:off x="6273927" y="3335905"/>
                  <a:ext cx="2063316" cy="778317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Isosceles Triangle 12"/>
                <p:cNvSpPr/>
                <p:nvPr/>
              </p:nvSpPr>
              <p:spPr>
                <a:xfrm rot="10800000">
                  <a:off x="7387479" y="3845828"/>
                  <a:ext cx="535135" cy="415086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1" name="Oval 13"/>
                <p:cNvSpPr/>
                <p:nvPr/>
              </p:nvSpPr>
              <p:spPr>
                <a:xfrm>
                  <a:off x="7209101" y="2444914"/>
                  <a:ext cx="891892" cy="155657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2" name="Cloud 14"/>
                <p:cNvSpPr/>
                <p:nvPr/>
              </p:nvSpPr>
              <p:spPr>
                <a:xfrm>
                  <a:off x="7209101" y="2600571"/>
                  <a:ext cx="832433" cy="363200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3" name="Flowchart: Delay 15"/>
                <p:cNvSpPr/>
                <p:nvPr/>
              </p:nvSpPr>
              <p:spPr>
                <a:xfrm rot="5400000">
                  <a:off x="7532906" y="2002190"/>
                  <a:ext cx="363200" cy="1248649"/>
                </a:xfrm>
                <a:prstGeom prst="flowChartDelay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04" name="Group 73"/>
                <p:cNvGrpSpPr/>
                <p:nvPr/>
              </p:nvGrpSpPr>
              <p:grpSpPr>
                <a:xfrm>
                  <a:off x="6911803" y="2444914"/>
                  <a:ext cx="1469917" cy="222003"/>
                  <a:chOff x="1600200" y="5029200"/>
                  <a:chExt cx="2971800" cy="609600"/>
                </a:xfrm>
              </p:grpSpPr>
              <p:sp>
                <p:nvSpPr>
                  <p:cNvPr id="637" name="Rounded Rectangle 53"/>
                  <p:cNvSpPr/>
                  <p:nvPr/>
                </p:nvSpPr>
                <p:spPr>
                  <a:xfrm>
                    <a:off x="1600200" y="5029200"/>
                    <a:ext cx="29718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38" name="Group 64"/>
                  <p:cNvGrpSpPr/>
                  <p:nvPr/>
                </p:nvGrpSpPr>
                <p:grpSpPr>
                  <a:xfrm>
                    <a:off x="1692639" y="5156616"/>
                    <a:ext cx="2743200" cy="381000"/>
                    <a:chOff x="1219200" y="2133600"/>
                    <a:chExt cx="7086600" cy="685800"/>
                  </a:xfrm>
                </p:grpSpPr>
                <p:sp>
                  <p:nvSpPr>
                    <p:cNvPr id="639" name="&quot;No&quot; Symbol 638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0" name="&quot;No&quot; Symbol 639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1" name="&quot;No&quot; Symbol 640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2" name="&quot;No&quot; Symbol 641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3" name="&quot;No&quot; Symbol 16"/>
                    <p:cNvSpPr/>
                    <p:nvPr/>
                  </p:nvSpPr>
                  <p:spPr>
                    <a:xfrm>
                      <a:off x="49530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4" name="&quot;No&quot; Symbol 17"/>
                    <p:cNvSpPr/>
                    <p:nvPr/>
                  </p:nvSpPr>
                  <p:spPr>
                    <a:xfrm>
                      <a:off x="58674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45" name="&quot;No&quot; Symbol 61"/>
                    <p:cNvSpPr/>
                    <p:nvPr/>
                  </p:nvSpPr>
                  <p:spPr>
                    <a:xfrm>
                      <a:off x="6781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605" name="Group 64"/>
                <p:cNvGrpSpPr/>
                <p:nvPr/>
              </p:nvGrpSpPr>
              <p:grpSpPr>
                <a:xfrm>
                  <a:off x="7468516" y="4411444"/>
                  <a:ext cx="396594" cy="139815"/>
                  <a:chOff x="2209800" y="2133600"/>
                  <a:chExt cx="2438400" cy="685800"/>
                </a:xfrm>
              </p:grpSpPr>
              <p:sp>
                <p:nvSpPr>
                  <p:cNvPr id="635" name="&quot;No&quot; Symbol 634"/>
                  <p:cNvSpPr/>
                  <p:nvPr/>
                </p:nvSpPr>
                <p:spPr>
                  <a:xfrm>
                    <a:off x="22098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36" name="&quot;No&quot; Symbol 635"/>
                  <p:cNvSpPr/>
                  <p:nvPr/>
                </p:nvSpPr>
                <p:spPr>
                  <a:xfrm>
                    <a:off x="3124200" y="2133600"/>
                    <a:ext cx="1524000" cy="685800"/>
                  </a:xfrm>
                  <a:prstGeom prst="noSmoking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cxnSp>
              <p:nvCxnSpPr>
                <p:cNvPr id="606" name="Straight Connector 605"/>
                <p:cNvCxnSpPr>
                  <a:stCxn id="598" idx="0"/>
                  <a:endCxn id="592" idx="2"/>
                </p:cNvCxnSpPr>
                <p:nvPr/>
              </p:nvCxnSpPr>
              <p:spPr>
                <a:xfrm flipH="1">
                  <a:off x="7625318" y="4260914"/>
                  <a:ext cx="29728" cy="2139886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07" name="Group 73"/>
                <p:cNvGrpSpPr/>
                <p:nvPr/>
              </p:nvGrpSpPr>
              <p:grpSpPr>
                <a:xfrm>
                  <a:off x="7268560" y="4779771"/>
                  <a:ext cx="832433" cy="227106"/>
                  <a:chOff x="1600200" y="5029200"/>
                  <a:chExt cx="1981200" cy="609600"/>
                </a:xfrm>
              </p:grpSpPr>
              <p:sp>
                <p:nvSpPr>
                  <p:cNvPr id="629" name="Rounded Rectangle 41"/>
                  <p:cNvSpPr/>
                  <p:nvPr/>
                </p:nvSpPr>
                <p:spPr>
                  <a:xfrm>
                    <a:off x="1600200" y="5029200"/>
                    <a:ext cx="19812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30" name="Group 64"/>
                  <p:cNvGrpSpPr/>
                  <p:nvPr/>
                </p:nvGrpSpPr>
                <p:grpSpPr>
                  <a:xfrm>
                    <a:off x="1692639" y="5156616"/>
                    <a:ext cx="1681317" cy="381000"/>
                    <a:chOff x="1219200" y="2133600"/>
                    <a:chExt cx="4343400" cy="685800"/>
                  </a:xfrm>
                </p:grpSpPr>
                <p:sp>
                  <p:nvSpPr>
                    <p:cNvPr id="631" name="&quot;No&quot; Symbol 630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2" name="&quot;No&quot; Symbol 631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3" name="&quot;No&quot; Symbol 632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34" name="&quot;No&quot; Symbol 633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608" name="Group 73"/>
                <p:cNvGrpSpPr/>
                <p:nvPr/>
              </p:nvGrpSpPr>
              <p:grpSpPr>
                <a:xfrm>
                  <a:off x="7268560" y="5194857"/>
                  <a:ext cx="832433" cy="199887"/>
                  <a:chOff x="1600200" y="5029200"/>
                  <a:chExt cx="1981200" cy="609600"/>
                </a:xfrm>
              </p:grpSpPr>
              <p:sp>
                <p:nvSpPr>
                  <p:cNvPr id="623" name="Rounded Rectangle 35"/>
                  <p:cNvSpPr/>
                  <p:nvPr/>
                </p:nvSpPr>
                <p:spPr>
                  <a:xfrm>
                    <a:off x="1600200" y="5029200"/>
                    <a:ext cx="19812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24" name="Group 64"/>
                  <p:cNvGrpSpPr/>
                  <p:nvPr/>
                </p:nvGrpSpPr>
                <p:grpSpPr>
                  <a:xfrm>
                    <a:off x="1692639" y="5156616"/>
                    <a:ext cx="1681317" cy="381000"/>
                    <a:chOff x="1219200" y="2133600"/>
                    <a:chExt cx="4343400" cy="685800"/>
                  </a:xfrm>
                </p:grpSpPr>
                <p:sp>
                  <p:nvSpPr>
                    <p:cNvPr id="625" name="&quot;No&quot; Symbol 624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6" name="&quot;No&quot; Symbol 625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7" name="&quot;No&quot; Symbol 626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8" name="&quot;No&quot; Symbol 627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609" name="Group 73"/>
                <p:cNvGrpSpPr/>
                <p:nvPr/>
              </p:nvGrpSpPr>
              <p:grpSpPr>
                <a:xfrm rot="20185569">
                  <a:off x="8208139" y="4966084"/>
                  <a:ext cx="761396" cy="275114"/>
                  <a:chOff x="1392887" y="5029200"/>
                  <a:chExt cx="2188513" cy="666570"/>
                </a:xfrm>
              </p:grpSpPr>
              <p:sp>
                <p:nvSpPr>
                  <p:cNvPr id="617" name="Rounded Rectangle 616"/>
                  <p:cNvSpPr/>
                  <p:nvPr/>
                </p:nvSpPr>
                <p:spPr>
                  <a:xfrm>
                    <a:off x="1392887" y="5029200"/>
                    <a:ext cx="2188513" cy="66657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18" name="Group 64"/>
                  <p:cNvGrpSpPr/>
                  <p:nvPr/>
                </p:nvGrpSpPr>
                <p:grpSpPr>
                  <a:xfrm>
                    <a:off x="1692639" y="5156616"/>
                    <a:ext cx="1681317" cy="381000"/>
                    <a:chOff x="1219200" y="2133600"/>
                    <a:chExt cx="4343400" cy="685800"/>
                  </a:xfrm>
                </p:grpSpPr>
                <p:sp>
                  <p:nvSpPr>
                    <p:cNvPr id="619" name="&quot;No&quot; Symbol 31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0" name="&quot;No&quot; Symbol 32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1" name="&quot;No&quot; Symbol 33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22" name="&quot;No&quot; Symbol 621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610" name="Group 73"/>
                <p:cNvGrpSpPr/>
                <p:nvPr/>
              </p:nvGrpSpPr>
              <p:grpSpPr>
                <a:xfrm rot="1632826">
                  <a:off x="6343981" y="4944281"/>
                  <a:ext cx="689271" cy="251601"/>
                  <a:chOff x="1600200" y="5029200"/>
                  <a:chExt cx="1981200" cy="609600"/>
                </a:xfrm>
              </p:grpSpPr>
              <p:sp>
                <p:nvSpPr>
                  <p:cNvPr id="611" name="Rounded Rectangle 610"/>
                  <p:cNvSpPr/>
                  <p:nvPr/>
                </p:nvSpPr>
                <p:spPr>
                  <a:xfrm>
                    <a:off x="1600200" y="5029200"/>
                    <a:ext cx="1981200" cy="609600"/>
                  </a:xfrm>
                  <a:prstGeom prst="roundRect">
                    <a:avLst/>
                  </a:prstGeom>
                  <a:solidFill>
                    <a:schemeClr val="bg2">
                      <a:lumMod val="90000"/>
                    </a:schemeClr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12" name="Group 64"/>
                  <p:cNvGrpSpPr/>
                  <p:nvPr/>
                </p:nvGrpSpPr>
                <p:grpSpPr>
                  <a:xfrm>
                    <a:off x="1692639" y="5156616"/>
                    <a:ext cx="1681317" cy="381000"/>
                    <a:chOff x="1219200" y="2133600"/>
                    <a:chExt cx="4343400" cy="685800"/>
                  </a:xfrm>
                </p:grpSpPr>
                <p:sp>
                  <p:nvSpPr>
                    <p:cNvPr id="613" name="&quot;No&quot; Symbol 612"/>
                    <p:cNvSpPr/>
                    <p:nvPr/>
                  </p:nvSpPr>
                  <p:spPr>
                    <a:xfrm>
                      <a:off x="1219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4" name="&quot;No&quot; Symbol 613"/>
                    <p:cNvSpPr/>
                    <p:nvPr/>
                  </p:nvSpPr>
                  <p:spPr>
                    <a:xfrm>
                      <a:off x="22098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5" name="&quot;No&quot; Symbol 27"/>
                    <p:cNvSpPr/>
                    <p:nvPr/>
                  </p:nvSpPr>
                  <p:spPr>
                    <a:xfrm>
                      <a:off x="31242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616" name="&quot;No&quot; Symbol 28"/>
                    <p:cNvSpPr/>
                    <p:nvPr/>
                  </p:nvSpPr>
                  <p:spPr>
                    <a:xfrm>
                      <a:off x="4038600" y="2133600"/>
                      <a:ext cx="1524000" cy="685800"/>
                    </a:xfrm>
                    <a:prstGeom prst="noSmoking">
                      <a:avLst/>
                    </a:prstGeom>
                    <a:solidFill>
                      <a:schemeClr val="accent6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580" name="Group 238"/>
              <p:cNvGrpSpPr/>
              <p:nvPr/>
            </p:nvGrpSpPr>
            <p:grpSpPr>
              <a:xfrm>
                <a:off x="0" y="3657600"/>
                <a:ext cx="838200" cy="892657"/>
                <a:chOff x="304800" y="3048000"/>
                <a:chExt cx="838200" cy="892657"/>
              </a:xfrm>
            </p:grpSpPr>
            <p:grpSp>
              <p:nvGrpSpPr>
                <p:cNvPr id="581" name="Group 229"/>
                <p:cNvGrpSpPr/>
                <p:nvPr/>
              </p:nvGrpSpPr>
              <p:grpSpPr>
                <a:xfrm>
                  <a:off x="304800" y="30480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583" name="Round Same Side Corner Rectangle 582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4" name="Block Arc 583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85" name="Oval 584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6" name="Oval 585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7" name="Oval 586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8" name="Oval 587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9" name="Double Wave 588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82" name="Oval 581"/>
                <p:cNvSpPr/>
                <p:nvPr/>
              </p:nvSpPr>
              <p:spPr>
                <a:xfrm rot="19057353" flipH="1">
                  <a:off x="859436" y="3529084"/>
                  <a:ext cx="215301" cy="37258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0" name="Group 422"/>
            <p:cNvGrpSpPr/>
            <p:nvPr/>
          </p:nvGrpSpPr>
          <p:grpSpPr>
            <a:xfrm>
              <a:off x="2590800" y="838200"/>
              <a:ext cx="1905000" cy="3258669"/>
              <a:chOff x="609600" y="533400"/>
              <a:chExt cx="3207604" cy="5486887"/>
            </a:xfrm>
          </p:grpSpPr>
          <p:grpSp>
            <p:nvGrpSpPr>
              <p:cNvPr id="503" name="Group 160"/>
              <p:cNvGrpSpPr/>
              <p:nvPr/>
            </p:nvGrpSpPr>
            <p:grpSpPr>
              <a:xfrm>
                <a:off x="878390" y="533400"/>
                <a:ext cx="2938814" cy="5486887"/>
                <a:chOff x="878390" y="533400"/>
                <a:chExt cx="2938814" cy="5486887"/>
              </a:xfrm>
            </p:grpSpPr>
            <p:grpSp>
              <p:nvGrpSpPr>
                <p:cNvPr id="514" name="Group 115"/>
                <p:cNvGrpSpPr/>
                <p:nvPr/>
              </p:nvGrpSpPr>
              <p:grpSpPr>
                <a:xfrm flipH="1">
                  <a:off x="1484343" y="4800853"/>
                  <a:ext cx="973775" cy="1219434"/>
                  <a:chOff x="3281156" y="5182107"/>
                  <a:chExt cx="973775" cy="1219434"/>
                </a:xfrm>
              </p:grpSpPr>
              <p:sp>
                <p:nvSpPr>
                  <p:cNvPr id="577" name="Oval 576"/>
                  <p:cNvSpPr/>
                  <p:nvPr/>
                </p:nvSpPr>
                <p:spPr>
                  <a:xfrm rot="17172481" flipH="1">
                    <a:off x="3409398" y="5556007"/>
                    <a:ext cx="717292" cy="973775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8" name="Oval 577"/>
                  <p:cNvSpPr/>
                  <p:nvPr/>
                </p:nvSpPr>
                <p:spPr>
                  <a:xfrm rot="19411276">
                    <a:off x="3369870" y="5182107"/>
                    <a:ext cx="639441" cy="1159928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5" name="Group 114"/>
                <p:cNvGrpSpPr/>
                <p:nvPr/>
              </p:nvGrpSpPr>
              <p:grpSpPr>
                <a:xfrm>
                  <a:off x="2442681" y="4800854"/>
                  <a:ext cx="951162" cy="1216277"/>
                  <a:chOff x="3281606" y="5182108"/>
                  <a:chExt cx="951162" cy="1216277"/>
                </a:xfrm>
              </p:grpSpPr>
              <p:sp>
                <p:nvSpPr>
                  <p:cNvPr id="575" name="Oval 3"/>
                  <p:cNvSpPr/>
                  <p:nvPr/>
                </p:nvSpPr>
                <p:spPr>
                  <a:xfrm rot="17172481" flipH="1">
                    <a:off x="3398541" y="5564158"/>
                    <a:ext cx="717292" cy="951162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6" name="Oval 575"/>
                  <p:cNvSpPr/>
                  <p:nvPr/>
                </p:nvSpPr>
                <p:spPr>
                  <a:xfrm rot="19411276">
                    <a:off x="3330888" y="5182108"/>
                    <a:ext cx="639441" cy="1159928"/>
                  </a:xfrm>
                  <a:prstGeom prst="ellipse">
                    <a:avLst/>
                  </a:prstGeom>
                  <a:solidFill>
                    <a:schemeClr val="accent6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16" name="Isosceles Triangle 4"/>
                <p:cNvSpPr/>
                <p:nvPr/>
              </p:nvSpPr>
              <p:spPr>
                <a:xfrm>
                  <a:off x="1245192" y="2327195"/>
                  <a:ext cx="2389395" cy="3282788"/>
                </a:xfrm>
                <a:prstGeom prst="triangle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7" name="Isosceles Triangle 516"/>
                <p:cNvSpPr/>
                <p:nvPr/>
              </p:nvSpPr>
              <p:spPr>
                <a:xfrm rot="10800000">
                  <a:off x="2114063" y="2678922"/>
                  <a:ext cx="543044" cy="703455"/>
                </a:xfrm>
                <a:prstGeom prst="triangl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8" name="Oval 517"/>
                <p:cNvSpPr/>
                <p:nvPr/>
              </p:nvSpPr>
              <p:spPr>
                <a:xfrm rot="19411276">
                  <a:off x="3177763" y="3124453"/>
                  <a:ext cx="639441" cy="115992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9" name="Oval 518"/>
                <p:cNvSpPr/>
                <p:nvPr/>
              </p:nvSpPr>
              <p:spPr>
                <a:xfrm rot="2820608">
                  <a:off x="1145129" y="3303559"/>
                  <a:ext cx="541034" cy="107451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0" name="Isosceles Triangle 519"/>
                <p:cNvSpPr/>
                <p:nvPr/>
              </p:nvSpPr>
              <p:spPr>
                <a:xfrm rot="2242960">
                  <a:off x="1208041" y="2086898"/>
                  <a:ext cx="1303307" cy="1932008"/>
                </a:xfrm>
                <a:prstGeom prst="triangle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1" name="Isosceles Triangle 520"/>
                <p:cNvSpPr/>
                <p:nvPr/>
              </p:nvSpPr>
              <p:spPr>
                <a:xfrm rot="19284057">
                  <a:off x="2312756" y="2086047"/>
                  <a:ext cx="1303307" cy="1932008"/>
                </a:xfrm>
                <a:prstGeom prst="triangle">
                  <a:avLst/>
                </a:prstGeom>
                <a:solidFill>
                  <a:srgbClr val="E5B87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2" name="Oval 521"/>
                <p:cNvSpPr/>
                <p:nvPr/>
              </p:nvSpPr>
              <p:spPr>
                <a:xfrm>
                  <a:off x="1679626" y="685800"/>
                  <a:ext cx="1411915" cy="2227607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3" name="Cloud 522"/>
                <p:cNvSpPr/>
                <p:nvPr/>
              </p:nvSpPr>
              <p:spPr>
                <a:xfrm>
                  <a:off x="1679626" y="685800"/>
                  <a:ext cx="1411915" cy="586212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4" name="Cloud 523"/>
                <p:cNvSpPr/>
                <p:nvPr/>
              </p:nvSpPr>
              <p:spPr>
                <a:xfrm rot="5107997">
                  <a:off x="1522956" y="2191186"/>
                  <a:ext cx="3182343" cy="668060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Cloud 13"/>
                <p:cNvSpPr/>
                <p:nvPr/>
              </p:nvSpPr>
              <p:spPr>
                <a:xfrm rot="6038579">
                  <a:off x="127135" y="2176813"/>
                  <a:ext cx="3135351" cy="626179"/>
                </a:xfrm>
                <a:prstGeom prst="cloud">
                  <a:avLst/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Trapezoid 14"/>
                <p:cNvSpPr/>
                <p:nvPr/>
              </p:nvSpPr>
              <p:spPr>
                <a:xfrm rot="283094">
                  <a:off x="1376269" y="785424"/>
                  <a:ext cx="651653" cy="1993122"/>
                </a:xfrm>
                <a:prstGeom prst="trapezoid">
                  <a:avLst>
                    <a:gd name="adj" fmla="val 23019"/>
                  </a:avLst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Trapezoid 15"/>
                <p:cNvSpPr/>
                <p:nvPr/>
              </p:nvSpPr>
              <p:spPr>
                <a:xfrm rot="21363997">
                  <a:off x="2810793" y="782002"/>
                  <a:ext cx="651653" cy="1993122"/>
                </a:xfrm>
                <a:prstGeom prst="trapezoid">
                  <a:avLst>
                    <a:gd name="adj" fmla="val 25059"/>
                  </a:avLst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8" name="Flowchart: Stored Data 16"/>
                <p:cNvSpPr/>
                <p:nvPr/>
              </p:nvSpPr>
              <p:spPr>
                <a:xfrm rot="5400000">
                  <a:off x="2076301" y="-18901"/>
                  <a:ext cx="633140" cy="1737742"/>
                </a:xfrm>
                <a:prstGeom prst="flowChartOnlineStorage">
                  <a:avLst/>
                </a:prstGeom>
                <a:solidFill>
                  <a:srgbClr val="D6C58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29" name="Group 112"/>
                <p:cNvGrpSpPr/>
                <p:nvPr/>
              </p:nvGrpSpPr>
              <p:grpSpPr>
                <a:xfrm>
                  <a:off x="1981618" y="2845382"/>
                  <a:ext cx="826539" cy="1330628"/>
                  <a:chOff x="8347441" y="1292651"/>
                  <a:chExt cx="1650698" cy="2424910"/>
                </a:xfrm>
              </p:grpSpPr>
              <p:sp>
                <p:nvSpPr>
                  <p:cNvPr id="570" name="Flowchart: Collate 18"/>
                  <p:cNvSpPr/>
                  <p:nvPr/>
                </p:nvSpPr>
                <p:spPr>
                  <a:xfrm rot="770778">
                    <a:off x="9399713" y="1292651"/>
                    <a:ext cx="598426" cy="114350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1" name="Flowchart: Collate 570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2" name="Flowchart: Collate 571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73" name="Quad Arrow 572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4" name="Flowchart: Collate 573"/>
                  <p:cNvSpPr/>
                  <p:nvPr/>
                </p:nvSpPr>
                <p:spPr>
                  <a:xfrm rot="20790787">
                    <a:off x="8347441" y="1319349"/>
                    <a:ext cx="598426" cy="114350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530" name="Group 139"/>
                <p:cNvGrpSpPr/>
                <p:nvPr/>
              </p:nvGrpSpPr>
              <p:grpSpPr>
                <a:xfrm>
                  <a:off x="1524000" y="609599"/>
                  <a:ext cx="1668905" cy="424721"/>
                  <a:chOff x="8207301" y="2136098"/>
                  <a:chExt cx="4701747" cy="988103"/>
                </a:xfrm>
              </p:grpSpPr>
              <p:grpSp>
                <p:nvGrpSpPr>
                  <p:cNvPr id="551" name="Group 118"/>
                  <p:cNvGrpSpPr/>
                  <p:nvPr/>
                </p:nvGrpSpPr>
                <p:grpSpPr>
                  <a:xfrm>
                    <a:off x="8207301" y="2165657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67" name="Flowchart: Collate 566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8" name="Flowchart: Collate 567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9" name="Quad Arrow 568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52" name="Group 124"/>
                  <p:cNvGrpSpPr/>
                  <p:nvPr/>
                </p:nvGrpSpPr>
                <p:grpSpPr>
                  <a:xfrm>
                    <a:off x="9386341" y="2136098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64" name="Flowchart: Collate 563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5" name="Flowchart: Collate 564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6" name="Quad Arrow 565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53" name="Group 128"/>
                  <p:cNvGrpSpPr/>
                  <p:nvPr/>
                </p:nvGrpSpPr>
                <p:grpSpPr>
                  <a:xfrm>
                    <a:off x="10581807" y="2139846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61" name="Flowchart: Collate 560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2" name="Flowchart: Collate 561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3" name="Quad Arrow 562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54" name="Group 132"/>
                  <p:cNvGrpSpPr/>
                  <p:nvPr/>
                </p:nvGrpSpPr>
                <p:grpSpPr>
                  <a:xfrm>
                    <a:off x="11777273" y="2143594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58" name="Flowchart: Collate 557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59" name="Flowchart: Collate 558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60" name="Quad Arrow 559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555" name="Diamond 554"/>
                  <p:cNvSpPr/>
                  <p:nvPr/>
                </p:nvSpPr>
                <p:spPr>
                  <a:xfrm>
                    <a:off x="9144000" y="243840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6" name="Diamond 555"/>
                  <p:cNvSpPr/>
                  <p:nvPr/>
                </p:nvSpPr>
                <p:spPr>
                  <a:xfrm>
                    <a:off x="10347960" y="242316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7" name="Diamond 556"/>
                  <p:cNvSpPr/>
                  <p:nvPr/>
                </p:nvSpPr>
                <p:spPr>
                  <a:xfrm>
                    <a:off x="11536680" y="237744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31" name="Group 140"/>
                <p:cNvGrpSpPr/>
                <p:nvPr/>
              </p:nvGrpSpPr>
              <p:grpSpPr>
                <a:xfrm>
                  <a:off x="1405328" y="5106650"/>
                  <a:ext cx="2057400" cy="439712"/>
                  <a:chOff x="8207301" y="2136098"/>
                  <a:chExt cx="4701747" cy="988103"/>
                </a:xfrm>
              </p:grpSpPr>
              <p:grpSp>
                <p:nvGrpSpPr>
                  <p:cNvPr id="532" name="Group 118"/>
                  <p:cNvGrpSpPr/>
                  <p:nvPr/>
                </p:nvGrpSpPr>
                <p:grpSpPr>
                  <a:xfrm>
                    <a:off x="8207301" y="2165657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48" name="Flowchart: Collate 547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9" name="Flowchart: Collate 548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50" name="Quad Arrow 549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33" name="Group 124"/>
                  <p:cNvGrpSpPr/>
                  <p:nvPr/>
                </p:nvGrpSpPr>
                <p:grpSpPr>
                  <a:xfrm>
                    <a:off x="9386341" y="2136098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45" name="Flowchart: Collate 544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6" name="Flowchart: Collate 545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7" name="Quad Arrow 546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34" name="Group 128"/>
                  <p:cNvGrpSpPr/>
                  <p:nvPr/>
                </p:nvGrpSpPr>
                <p:grpSpPr>
                  <a:xfrm>
                    <a:off x="10581807" y="2139846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42" name="Flowchart: Collate 541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3" name="Flowchart: Collate 542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4" name="Quad Arrow 543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35" name="Group 132"/>
                  <p:cNvGrpSpPr/>
                  <p:nvPr/>
                </p:nvGrpSpPr>
                <p:grpSpPr>
                  <a:xfrm>
                    <a:off x="11777273" y="2143594"/>
                    <a:ext cx="1131775" cy="958544"/>
                    <a:chOff x="8560254" y="2497413"/>
                    <a:chExt cx="1167491" cy="1220148"/>
                  </a:xfrm>
                </p:grpSpPr>
                <p:sp>
                  <p:nvSpPr>
                    <p:cNvPr id="539" name="Flowchart: Collate 538"/>
                    <p:cNvSpPr/>
                    <p:nvPr/>
                  </p:nvSpPr>
                  <p:spPr>
                    <a:xfrm rot="5400000">
                      <a:off x="8610599" y="2542383"/>
                      <a:ext cx="1066801" cy="1167491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0" name="Flowchart: Collate 539"/>
                    <p:cNvSpPr/>
                    <p:nvPr/>
                  </p:nvSpPr>
                  <p:spPr>
                    <a:xfrm>
                      <a:off x="8718030" y="2497413"/>
                      <a:ext cx="845696" cy="1220148"/>
                    </a:xfrm>
                    <a:prstGeom prst="flowChartCollate">
                      <a:avLst/>
                    </a:prstGeom>
                    <a:solidFill>
                      <a:schemeClr val="bg1">
                        <a:lumMod val="8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541" name="Quad Arrow 540"/>
                    <p:cNvSpPr/>
                    <p:nvPr/>
                  </p:nvSpPr>
                  <p:spPr>
                    <a:xfrm>
                      <a:off x="8763000" y="2743200"/>
                      <a:ext cx="762000" cy="762000"/>
                    </a:xfrm>
                    <a:prstGeom prst="quadArrow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536" name="Diamond 535"/>
                  <p:cNvSpPr/>
                  <p:nvPr/>
                </p:nvSpPr>
                <p:spPr>
                  <a:xfrm>
                    <a:off x="9144000" y="243840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Diamond 536"/>
                  <p:cNvSpPr/>
                  <p:nvPr/>
                </p:nvSpPr>
                <p:spPr>
                  <a:xfrm>
                    <a:off x="10347960" y="242316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8" name="Diamond 537"/>
                  <p:cNvSpPr/>
                  <p:nvPr/>
                </p:nvSpPr>
                <p:spPr>
                  <a:xfrm>
                    <a:off x="11536680" y="2377440"/>
                    <a:ext cx="426720" cy="4572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4" name="Group 185"/>
              <p:cNvGrpSpPr/>
              <p:nvPr/>
            </p:nvGrpSpPr>
            <p:grpSpPr>
              <a:xfrm>
                <a:off x="609600" y="34290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505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507" name="Round Same Side Corner Rectangle 506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8" name="Block Arc 507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509" name="Oval 508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0" name="Oval 509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1" name="Oval 510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2" name="Oval 511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3" name="Double Wave 512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6" name="Oval 505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1" name="Group 602"/>
            <p:cNvGrpSpPr/>
            <p:nvPr/>
          </p:nvGrpSpPr>
          <p:grpSpPr>
            <a:xfrm>
              <a:off x="3505200" y="1066800"/>
              <a:ext cx="1752600" cy="3729519"/>
              <a:chOff x="381000" y="420466"/>
              <a:chExt cx="3540113" cy="5425343"/>
            </a:xfrm>
          </p:grpSpPr>
          <p:grpSp>
            <p:nvGrpSpPr>
              <p:cNvPr id="422" name="Group 181"/>
              <p:cNvGrpSpPr/>
              <p:nvPr/>
            </p:nvGrpSpPr>
            <p:grpSpPr>
              <a:xfrm>
                <a:off x="560446" y="420466"/>
                <a:ext cx="3360667" cy="5425343"/>
                <a:chOff x="560446" y="420466"/>
                <a:chExt cx="3360667" cy="5425343"/>
              </a:xfrm>
            </p:grpSpPr>
            <p:grpSp>
              <p:nvGrpSpPr>
                <p:cNvPr id="433" name="Group 173"/>
                <p:cNvGrpSpPr/>
                <p:nvPr/>
              </p:nvGrpSpPr>
              <p:grpSpPr>
                <a:xfrm>
                  <a:off x="2133600" y="5105400"/>
                  <a:ext cx="783670" cy="664209"/>
                  <a:chOff x="3864530" y="5516614"/>
                  <a:chExt cx="1031368" cy="874149"/>
                </a:xfrm>
              </p:grpSpPr>
              <p:sp>
                <p:nvSpPr>
                  <p:cNvPr id="500" name="Oval 499"/>
                  <p:cNvSpPr/>
                  <p:nvPr/>
                </p:nvSpPr>
                <p:spPr>
                  <a:xfrm rot="2101605">
                    <a:off x="3864530" y="5516614"/>
                    <a:ext cx="1030210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1" name="Oval 500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2" name="Moon 501"/>
                  <p:cNvSpPr/>
                  <p:nvPr/>
                </p:nvSpPr>
                <p:spPr>
                  <a:xfrm rot="4319138">
                    <a:off x="4314905" y="5563212"/>
                    <a:ext cx="281239" cy="880746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4" name="Group 177"/>
                <p:cNvGrpSpPr/>
                <p:nvPr/>
              </p:nvGrpSpPr>
              <p:grpSpPr>
                <a:xfrm flipH="1">
                  <a:off x="1447800" y="5181600"/>
                  <a:ext cx="783670" cy="664209"/>
                  <a:chOff x="3864530" y="5516614"/>
                  <a:chExt cx="1031368" cy="874149"/>
                </a:xfrm>
              </p:grpSpPr>
              <p:sp>
                <p:nvSpPr>
                  <p:cNvPr id="497" name="Oval 496"/>
                  <p:cNvSpPr/>
                  <p:nvPr/>
                </p:nvSpPr>
                <p:spPr>
                  <a:xfrm rot="2101605">
                    <a:off x="3864530" y="5516614"/>
                    <a:ext cx="1030210" cy="874149"/>
                  </a:xfrm>
                  <a:prstGeom prst="ellipse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8" name="Oval 497"/>
                  <p:cNvSpPr/>
                  <p:nvPr/>
                </p:nvSpPr>
                <p:spPr>
                  <a:xfrm>
                    <a:off x="4038600" y="5638800"/>
                    <a:ext cx="838200" cy="6096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9" name="Moon 498"/>
                  <p:cNvSpPr/>
                  <p:nvPr/>
                </p:nvSpPr>
                <p:spPr>
                  <a:xfrm rot="4319138">
                    <a:off x="4314905" y="5563212"/>
                    <a:ext cx="281239" cy="880746"/>
                  </a:xfrm>
                  <a:prstGeom prst="moon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35" name="Group 165"/>
                <p:cNvGrpSpPr/>
                <p:nvPr/>
              </p:nvGrpSpPr>
              <p:grpSpPr>
                <a:xfrm>
                  <a:off x="560446" y="420466"/>
                  <a:ext cx="3360667" cy="4965982"/>
                  <a:chOff x="560446" y="420466"/>
                  <a:chExt cx="3360667" cy="4965982"/>
                </a:xfrm>
              </p:grpSpPr>
              <p:sp>
                <p:nvSpPr>
                  <p:cNvPr id="436" name="Rounded Rectangle 435"/>
                  <p:cNvSpPr/>
                  <p:nvPr/>
                </p:nvSpPr>
                <p:spPr>
                  <a:xfrm>
                    <a:off x="838200" y="1371600"/>
                    <a:ext cx="2667000" cy="2362200"/>
                  </a:xfrm>
                  <a:prstGeom prst="roundRect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7" name="Oval 2"/>
                  <p:cNvSpPr/>
                  <p:nvPr/>
                </p:nvSpPr>
                <p:spPr>
                  <a:xfrm rot="3435232" flipH="1">
                    <a:off x="2829629" y="3776238"/>
                    <a:ext cx="702478" cy="770148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8" name="Oval 3"/>
                  <p:cNvSpPr/>
                  <p:nvPr/>
                </p:nvSpPr>
                <p:spPr>
                  <a:xfrm rot="18164768">
                    <a:off x="924630" y="3776238"/>
                    <a:ext cx="702478" cy="770148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9" name="Trapezoid 438"/>
                  <p:cNvSpPr/>
                  <p:nvPr/>
                </p:nvSpPr>
                <p:spPr>
                  <a:xfrm>
                    <a:off x="1380126" y="2998024"/>
                    <a:ext cx="1648336" cy="2388424"/>
                  </a:xfrm>
                  <a:prstGeom prst="trapezoid">
                    <a:avLst/>
                  </a:prstGeom>
                  <a:solidFill>
                    <a:srgbClr val="E5B87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0" name="Trapezoid 439"/>
                  <p:cNvSpPr/>
                  <p:nvPr/>
                </p:nvSpPr>
                <p:spPr>
                  <a:xfrm rot="20676161" flipH="1">
                    <a:off x="2449995" y="2425936"/>
                    <a:ext cx="917342" cy="1778506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1" name="Trapezoid 440"/>
                  <p:cNvSpPr/>
                  <p:nvPr/>
                </p:nvSpPr>
                <p:spPr>
                  <a:xfrm rot="996339">
                    <a:off x="1023509" y="2480168"/>
                    <a:ext cx="976135" cy="1720839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2" name="Trapezoid 441"/>
                  <p:cNvSpPr/>
                  <p:nvPr/>
                </p:nvSpPr>
                <p:spPr>
                  <a:xfrm>
                    <a:off x="1380126" y="2717033"/>
                    <a:ext cx="1648336" cy="2388424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3" name="Oval 442"/>
                  <p:cNvSpPr/>
                  <p:nvPr/>
                </p:nvSpPr>
                <p:spPr>
                  <a:xfrm>
                    <a:off x="1792210" y="2155051"/>
                    <a:ext cx="824168" cy="84297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4" name="Oval 13"/>
                  <p:cNvSpPr/>
                  <p:nvPr/>
                </p:nvSpPr>
                <p:spPr>
                  <a:xfrm>
                    <a:off x="1174084" y="890591"/>
                    <a:ext cx="2060420" cy="1966937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5" name="Round Diagonal Corner Rectangle 444"/>
                  <p:cNvSpPr/>
                  <p:nvPr/>
                </p:nvSpPr>
                <p:spPr>
                  <a:xfrm rot="2884430">
                    <a:off x="1952439" y="909506"/>
                    <a:ext cx="1425463" cy="771072"/>
                  </a:xfrm>
                  <a:prstGeom prst="round2DiagRect">
                    <a:avLst>
                      <a:gd name="adj1" fmla="val 50000"/>
                      <a:gd name="adj2" fmla="val 13374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6" name="Round Diagonal Corner Rectangle 445"/>
                  <p:cNvSpPr/>
                  <p:nvPr/>
                </p:nvSpPr>
                <p:spPr>
                  <a:xfrm>
                    <a:off x="1066800" y="762000"/>
                    <a:ext cx="1447800" cy="990600"/>
                  </a:xfrm>
                  <a:prstGeom prst="round2DiagRect">
                    <a:avLst>
                      <a:gd name="adj1" fmla="val 50000"/>
                      <a:gd name="adj2" fmla="val 0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7" name="Trapezoid 446"/>
                  <p:cNvSpPr/>
                  <p:nvPr/>
                </p:nvSpPr>
                <p:spPr>
                  <a:xfrm rot="996339">
                    <a:off x="560446" y="1055798"/>
                    <a:ext cx="807082" cy="2403854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8" name="Trapezoid 447"/>
                  <p:cNvSpPr/>
                  <p:nvPr/>
                </p:nvSpPr>
                <p:spPr>
                  <a:xfrm rot="20603661" flipH="1">
                    <a:off x="3114031" y="1136672"/>
                    <a:ext cx="807082" cy="2179705"/>
                  </a:xfrm>
                  <a:prstGeom prst="trapezoid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9" name="Chord 448"/>
                  <p:cNvSpPr/>
                  <p:nvPr/>
                </p:nvSpPr>
                <p:spPr>
                  <a:xfrm rot="11111887">
                    <a:off x="906039" y="420466"/>
                    <a:ext cx="2626723" cy="1616787"/>
                  </a:xfrm>
                  <a:prstGeom prst="chord">
                    <a:avLst>
                      <a:gd name="adj1" fmla="val 243305"/>
                      <a:gd name="adj2" fmla="val 9993495"/>
                    </a:avLst>
                  </a:prstGeom>
                  <a:solidFill>
                    <a:schemeClr val="bg2"/>
                  </a:solidFill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0" name="Cross 449"/>
                  <p:cNvSpPr/>
                  <p:nvPr/>
                </p:nvSpPr>
                <p:spPr>
                  <a:xfrm>
                    <a:off x="838200" y="914400"/>
                    <a:ext cx="2667000" cy="533400"/>
                  </a:xfrm>
                  <a:prstGeom prst="plus">
                    <a:avLst/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51" name="Group 119"/>
                  <p:cNvGrpSpPr/>
                  <p:nvPr/>
                </p:nvGrpSpPr>
                <p:grpSpPr>
                  <a:xfrm>
                    <a:off x="1219200" y="914400"/>
                    <a:ext cx="1983698" cy="644577"/>
                    <a:chOff x="3352800" y="5486400"/>
                    <a:chExt cx="3429000" cy="838200"/>
                  </a:xfrm>
                </p:grpSpPr>
                <p:grpSp>
                  <p:nvGrpSpPr>
                    <p:cNvPr id="485" name="Group 109"/>
                    <p:cNvGrpSpPr/>
                    <p:nvPr/>
                  </p:nvGrpSpPr>
                  <p:grpSpPr>
                    <a:xfrm>
                      <a:off x="33528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95" name="Quad Arrow 494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6" name="Rounded Rectangle 495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86" name="Group 110"/>
                    <p:cNvGrpSpPr/>
                    <p:nvPr/>
                  </p:nvGrpSpPr>
                  <p:grpSpPr>
                    <a:xfrm>
                      <a:off x="41910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93" name="Quad Arrow 492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4" name="Rounded Rectangle 493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87" name="Group 113"/>
                    <p:cNvGrpSpPr/>
                    <p:nvPr/>
                  </p:nvGrpSpPr>
                  <p:grpSpPr>
                    <a:xfrm>
                      <a:off x="50292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91" name="Quad Arrow 490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2" name="Rounded Rectangle 491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  <p:grpSp>
                  <p:nvGrpSpPr>
                    <p:cNvPr id="488" name="Group 116"/>
                    <p:cNvGrpSpPr/>
                    <p:nvPr/>
                  </p:nvGrpSpPr>
                  <p:grpSpPr>
                    <a:xfrm>
                      <a:off x="5867400" y="5486400"/>
                      <a:ext cx="914400" cy="838200"/>
                      <a:chOff x="3352800" y="5486400"/>
                      <a:chExt cx="914400" cy="838200"/>
                    </a:xfrm>
                  </p:grpSpPr>
                  <p:sp>
                    <p:nvSpPr>
                      <p:cNvPr id="489" name="Quad Arrow 488"/>
                      <p:cNvSpPr/>
                      <p:nvPr/>
                    </p:nvSpPr>
                    <p:spPr>
                      <a:xfrm>
                        <a:off x="3352800" y="5486400"/>
                        <a:ext cx="914400" cy="838200"/>
                      </a:xfrm>
                      <a:prstGeom prst="quadArrow">
                        <a:avLst>
                          <a:gd name="adj1" fmla="val 6255"/>
                          <a:gd name="adj2" fmla="val 22500"/>
                          <a:gd name="adj3" fmla="val 22500"/>
                        </a:avLst>
                      </a:prstGeom>
                      <a:solidFill>
                        <a:srgbClr val="E5B875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  <p:sp>
                    <p:nvSpPr>
                      <p:cNvPr id="490" name="Rounded Rectangle 489"/>
                      <p:cNvSpPr/>
                      <p:nvPr/>
                    </p:nvSpPr>
                    <p:spPr>
                      <a:xfrm>
                        <a:off x="3670091" y="5738734"/>
                        <a:ext cx="304800" cy="304800"/>
                      </a:xfrm>
                      <a:prstGeom prst="roundRect">
                        <a:avLst/>
                      </a:prstGeom>
                      <a:solidFill>
                        <a:srgbClr val="FFC000"/>
                      </a:solidFill>
                      <a:ln w="1270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/>
                      </a:p>
                    </p:txBody>
                  </p:sp>
                </p:grpSp>
              </p:grpSp>
              <p:grpSp>
                <p:nvGrpSpPr>
                  <p:cNvPr id="452" name="Group 134"/>
                  <p:cNvGrpSpPr/>
                  <p:nvPr/>
                </p:nvGrpSpPr>
                <p:grpSpPr>
                  <a:xfrm rot="17163614">
                    <a:off x="297833" y="3730952"/>
                    <a:ext cx="2514600" cy="609600"/>
                    <a:chOff x="3124200" y="5715000"/>
                    <a:chExt cx="2514600" cy="609600"/>
                  </a:xfrm>
                </p:grpSpPr>
                <p:sp>
                  <p:nvSpPr>
                    <p:cNvPr id="471" name="Rounded Rectangle 470"/>
                    <p:cNvSpPr/>
                    <p:nvPr/>
                  </p:nvSpPr>
                  <p:spPr>
                    <a:xfrm>
                      <a:off x="3124200" y="5715000"/>
                      <a:ext cx="2514600" cy="609600"/>
                    </a:xfrm>
                    <a:prstGeom prst="roundRect">
                      <a:avLst/>
                    </a:prstGeom>
                    <a:solidFill>
                      <a:schemeClr val="bg2">
                        <a:lumMod val="9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72" name="Group 120"/>
                    <p:cNvGrpSpPr/>
                    <p:nvPr/>
                  </p:nvGrpSpPr>
                  <p:grpSpPr>
                    <a:xfrm>
                      <a:off x="3200400" y="5715000"/>
                      <a:ext cx="2362200" cy="609599"/>
                      <a:chOff x="3352800" y="5486400"/>
                      <a:chExt cx="3429000" cy="838200"/>
                    </a:xfrm>
                  </p:grpSpPr>
                  <p:grpSp>
                    <p:nvGrpSpPr>
                      <p:cNvPr id="473" name="Group 109"/>
                      <p:cNvGrpSpPr/>
                      <p:nvPr/>
                    </p:nvGrpSpPr>
                    <p:grpSpPr>
                      <a:xfrm>
                        <a:off x="33528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83" name="Quad Arrow 482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84" name="Rounded Rectangle 483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474" name="Group 110"/>
                      <p:cNvGrpSpPr/>
                      <p:nvPr/>
                    </p:nvGrpSpPr>
                    <p:grpSpPr>
                      <a:xfrm>
                        <a:off x="41910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81" name="Quad Arrow 480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82" name="Rounded Rectangle 481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475" name="Group 113"/>
                      <p:cNvGrpSpPr/>
                      <p:nvPr/>
                    </p:nvGrpSpPr>
                    <p:grpSpPr>
                      <a:xfrm>
                        <a:off x="50292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79" name="Quad Arrow 478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80" name="Rounded Rectangle 479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476" name="Group 116"/>
                      <p:cNvGrpSpPr/>
                      <p:nvPr/>
                    </p:nvGrpSpPr>
                    <p:grpSpPr>
                      <a:xfrm>
                        <a:off x="58674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77" name="Quad Arrow 476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78" name="Rounded Rectangle 477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453" name="Group 135"/>
                  <p:cNvGrpSpPr/>
                  <p:nvPr/>
                </p:nvGrpSpPr>
                <p:grpSpPr>
                  <a:xfrm rot="4436386" flipH="1">
                    <a:off x="1593233" y="3730952"/>
                    <a:ext cx="2514600" cy="609600"/>
                    <a:chOff x="3124200" y="5715000"/>
                    <a:chExt cx="2514600" cy="609600"/>
                  </a:xfrm>
                </p:grpSpPr>
                <p:sp>
                  <p:nvSpPr>
                    <p:cNvPr id="457" name="Rounded Rectangle 456"/>
                    <p:cNvSpPr/>
                    <p:nvPr/>
                  </p:nvSpPr>
                  <p:spPr>
                    <a:xfrm>
                      <a:off x="3124200" y="5715000"/>
                      <a:ext cx="2514600" cy="609600"/>
                    </a:xfrm>
                    <a:prstGeom prst="roundRect">
                      <a:avLst/>
                    </a:prstGeom>
                    <a:solidFill>
                      <a:schemeClr val="bg2">
                        <a:lumMod val="9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grpSp>
                  <p:nvGrpSpPr>
                    <p:cNvPr id="458" name="Group 120"/>
                    <p:cNvGrpSpPr/>
                    <p:nvPr/>
                  </p:nvGrpSpPr>
                  <p:grpSpPr>
                    <a:xfrm>
                      <a:off x="3200400" y="5715000"/>
                      <a:ext cx="2362200" cy="609599"/>
                      <a:chOff x="3352800" y="5486400"/>
                      <a:chExt cx="3429000" cy="838200"/>
                    </a:xfrm>
                  </p:grpSpPr>
                  <p:grpSp>
                    <p:nvGrpSpPr>
                      <p:cNvPr id="459" name="Group 109"/>
                      <p:cNvGrpSpPr/>
                      <p:nvPr/>
                    </p:nvGrpSpPr>
                    <p:grpSpPr>
                      <a:xfrm>
                        <a:off x="33528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69" name="Quad Arrow 468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70" name="Rounded Rectangle 469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460" name="Group 110"/>
                      <p:cNvGrpSpPr/>
                      <p:nvPr/>
                    </p:nvGrpSpPr>
                    <p:grpSpPr>
                      <a:xfrm>
                        <a:off x="41910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67" name="Quad Arrow 466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68" name="Rounded Rectangle 467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461" name="Group 113"/>
                      <p:cNvGrpSpPr/>
                      <p:nvPr/>
                    </p:nvGrpSpPr>
                    <p:grpSpPr>
                      <a:xfrm>
                        <a:off x="50292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65" name="Quad Arrow 464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66" name="Rounded Rectangle 465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  <p:grpSp>
                    <p:nvGrpSpPr>
                      <p:cNvPr id="462" name="Group 116"/>
                      <p:cNvGrpSpPr/>
                      <p:nvPr/>
                    </p:nvGrpSpPr>
                    <p:grpSpPr>
                      <a:xfrm>
                        <a:off x="5867400" y="5486400"/>
                        <a:ext cx="914400" cy="838200"/>
                        <a:chOff x="3352800" y="5486400"/>
                        <a:chExt cx="914400" cy="838200"/>
                      </a:xfrm>
                    </p:grpSpPr>
                    <p:sp>
                      <p:nvSpPr>
                        <p:cNvPr id="463" name="Quad Arrow 462"/>
                        <p:cNvSpPr/>
                        <p:nvPr/>
                      </p:nvSpPr>
                      <p:spPr>
                        <a:xfrm>
                          <a:off x="3352800" y="5486400"/>
                          <a:ext cx="914400" cy="838200"/>
                        </a:xfrm>
                        <a:prstGeom prst="quadArrow">
                          <a:avLst>
                            <a:gd name="adj1" fmla="val 6255"/>
                            <a:gd name="adj2" fmla="val 22500"/>
                            <a:gd name="adj3" fmla="val 22500"/>
                          </a:avLst>
                        </a:prstGeom>
                        <a:solidFill>
                          <a:srgbClr val="E5B875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  <p:sp>
                      <p:nvSpPr>
                        <p:cNvPr id="464" name="Rounded Rectangle 463"/>
                        <p:cNvSpPr/>
                        <p:nvPr/>
                      </p:nvSpPr>
                      <p:spPr>
                        <a:xfrm>
                          <a:off x="3670091" y="5738734"/>
                          <a:ext cx="304800" cy="304800"/>
                        </a:xfrm>
                        <a:prstGeom prst="roundRect">
                          <a:avLst/>
                        </a:prstGeom>
                        <a:solidFill>
                          <a:srgbClr val="FFC000"/>
                        </a:solidFill>
                        <a:ln w="1270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en-US"/>
                        </a:p>
                      </p:txBody>
                    </p:sp>
                  </p:grpSp>
                </p:grpSp>
              </p:grpSp>
              <p:grpSp>
                <p:nvGrpSpPr>
                  <p:cNvPr id="454" name="Group 116"/>
                  <p:cNvGrpSpPr/>
                  <p:nvPr/>
                </p:nvGrpSpPr>
                <p:grpSpPr>
                  <a:xfrm rot="16200000">
                    <a:off x="1877856" y="3532344"/>
                    <a:ext cx="685800" cy="631512"/>
                    <a:chOff x="3352800" y="5486400"/>
                    <a:chExt cx="914400" cy="838200"/>
                  </a:xfrm>
                </p:grpSpPr>
                <p:sp>
                  <p:nvSpPr>
                    <p:cNvPr id="455" name="Quad Arrow 454"/>
                    <p:cNvSpPr/>
                    <p:nvPr/>
                  </p:nvSpPr>
                  <p:spPr>
                    <a:xfrm>
                      <a:off x="3352800" y="5486400"/>
                      <a:ext cx="914400" cy="838200"/>
                    </a:xfrm>
                    <a:prstGeom prst="quadArrow">
                      <a:avLst>
                        <a:gd name="adj1" fmla="val 6255"/>
                        <a:gd name="adj2" fmla="val 22500"/>
                        <a:gd name="adj3" fmla="val 22500"/>
                      </a:avLst>
                    </a:prstGeom>
                    <a:solidFill>
                      <a:srgbClr val="E5B87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6" name="Rounded Rectangle 455"/>
                    <p:cNvSpPr/>
                    <p:nvPr/>
                  </p:nvSpPr>
                  <p:spPr>
                    <a:xfrm>
                      <a:off x="3670091" y="5738734"/>
                      <a:ext cx="304800" cy="304800"/>
                    </a:xfrm>
                    <a:prstGeom prst="roundRect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423" name="Group 266"/>
              <p:cNvGrpSpPr/>
              <p:nvPr/>
            </p:nvGrpSpPr>
            <p:grpSpPr>
              <a:xfrm>
                <a:off x="381000" y="3581400"/>
                <a:ext cx="838200" cy="892657"/>
                <a:chOff x="228600" y="1752600"/>
                <a:chExt cx="838200" cy="892657"/>
              </a:xfrm>
            </p:grpSpPr>
            <p:grpSp>
              <p:nvGrpSpPr>
                <p:cNvPr id="424" name="Group 36"/>
                <p:cNvGrpSpPr/>
                <p:nvPr/>
              </p:nvGrpSpPr>
              <p:grpSpPr>
                <a:xfrm>
                  <a:off x="228600" y="1752600"/>
                  <a:ext cx="838200" cy="892657"/>
                  <a:chOff x="3874062" y="784598"/>
                  <a:chExt cx="2983938" cy="3177802"/>
                </a:xfrm>
              </p:grpSpPr>
              <p:sp>
                <p:nvSpPr>
                  <p:cNvPr id="426" name="Round Same Side Corner Rectangle 425"/>
                  <p:cNvSpPr/>
                  <p:nvPr/>
                </p:nvSpPr>
                <p:spPr>
                  <a:xfrm rot="17626500">
                    <a:off x="3934271" y="2736376"/>
                    <a:ext cx="738807" cy="859226"/>
                  </a:xfrm>
                  <a:prstGeom prst="round2SameRect">
                    <a:avLst>
                      <a:gd name="adj1" fmla="val 50000"/>
                      <a:gd name="adj2" fmla="val 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Block Arc 426"/>
                  <p:cNvSpPr/>
                  <p:nvPr/>
                </p:nvSpPr>
                <p:spPr>
                  <a:xfrm rot="2771005">
                    <a:off x="5588602" y="2343252"/>
                    <a:ext cx="1219200" cy="990600"/>
                  </a:xfrm>
                  <a:prstGeom prst="blockArc">
                    <a:avLst>
                      <a:gd name="adj1" fmla="val 9300456"/>
                      <a:gd name="adj2" fmla="val 0"/>
                      <a:gd name="adj3" fmla="val 25000"/>
                    </a:avLst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8" name="Oval 427"/>
                  <p:cNvSpPr/>
                  <p:nvPr/>
                </p:nvSpPr>
                <p:spPr>
                  <a:xfrm>
                    <a:off x="4267200" y="2590800"/>
                    <a:ext cx="2590800" cy="1371600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9" name="Oval 428"/>
                  <p:cNvSpPr/>
                  <p:nvPr/>
                </p:nvSpPr>
                <p:spPr>
                  <a:xfrm>
                    <a:off x="4648200" y="2819400"/>
                    <a:ext cx="1151467" cy="609600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" name="Oval 429"/>
                  <p:cNvSpPr/>
                  <p:nvPr/>
                </p:nvSpPr>
                <p:spPr>
                  <a:xfrm rot="18906581">
                    <a:off x="4080013" y="2867266"/>
                    <a:ext cx="222009" cy="209068"/>
                  </a:xfrm>
                  <a:prstGeom prst="ellipse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1" name="Oval 430"/>
                  <p:cNvSpPr/>
                  <p:nvPr/>
                </p:nvSpPr>
                <p:spPr>
                  <a:xfrm rot="17362413">
                    <a:off x="4078001" y="2966237"/>
                    <a:ext cx="756587" cy="400546"/>
                  </a:xfrm>
                  <a:prstGeom prst="ellipse">
                    <a:avLst/>
                  </a:prstGeom>
                  <a:solidFill>
                    <a:srgbClr val="BD583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Double Wave 431"/>
                  <p:cNvSpPr/>
                  <p:nvPr/>
                </p:nvSpPr>
                <p:spPr>
                  <a:xfrm rot="16665967">
                    <a:off x="3064889" y="1681769"/>
                    <a:ext cx="2283810" cy="489467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solidFill>
                    <a:srgbClr val="FFFF8F"/>
                  </a:solidFill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25" name="Oval 424"/>
                <p:cNvSpPr/>
                <p:nvPr/>
              </p:nvSpPr>
              <p:spPr>
                <a:xfrm rot="19057353" flipH="1">
                  <a:off x="776914" y="2312335"/>
                  <a:ext cx="205419" cy="328331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4"/>
          <p:cNvGrpSpPr/>
          <p:nvPr/>
        </p:nvGrpSpPr>
        <p:grpSpPr>
          <a:xfrm>
            <a:off x="304800" y="533400"/>
            <a:ext cx="2791748" cy="4968026"/>
            <a:chOff x="1295400" y="1204174"/>
            <a:chExt cx="2791748" cy="4968026"/>
          </a:xfrm>
        </p:grpSpPr>
        <p:sp>
          <p:nvSpPr>
            <p:cNvPr id="10" name="Oval 9"/>
            <p:cNvSpPr/>
            <p:nvPr/>
          </p:nvSpPr>
          <p:spPr>
            <a:xfrm rot="20226769">
              <a:off x="3595872" y="3959464"/>
              <a:ext cx="491276" cy="5657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9733414">
              <a:off x="3116635" y="2873978"/>
              <a:ext cx="802076" cy="1523567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901859">
              <a:off x="1453088" y="3843419"/>
              <a:ext cx="448285" cy="76366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442139">
              <a:off x="1681802" y="2860846"/>
              <a:ext cx="802086" cy="1523567"/>
            </a:xfrm>
            <a:prstGeom prst="trapezoi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19357175">
              <a:off x="2881302" y="1453337"/>
              <a:ext cx="953119" cy="127943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6128217">
              <a:off x="2914252" y="5622258"/>
              <a:ext cx="438546" cy="661338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4472555">
              <a:off x="2294598" y="5604644"/>
              <a:ext cx="401750" cy="695090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1766709" y="2992185"/>
              <a:ext cx="2128867" cy="2907833"/>
            </a:xfrm>
            <a:prstGeom prst="trapezoid">
              <a:avLst>
                <a:gd name="adj" fmla="val 32041"/>
              </a:avLst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 rot="18761202">
              <a:off x="1532378" y="1539898"/>
              <a:ext cx="1524631" cy="101523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19"/>
            <p:cNvGrpSpPr/>
            <p:nvPr/>
          </p:nvGrpSpPr>
          <p:grpSpPr>
            <a:xfrm>
              <a:off x="2362200" y="3124200"/>
              <a:ext cx="914400" cy="1268963"/>
              <a:chOff x="5943600" y="3048000"/>
              <a:chExt cx="1676400" cy="2590800"/>
            </a:xfrm>
          </p:grpSpPr>
          <p:sp>
            <p:nvSpPr>
              <p:cNvPr id="21" name="Rectangle 20"/>
              <p:cNvSpPr/>
              <p:nvPr/>
            </p:nvSpPr>
            <p:spPr>
              <a:xfrm>
                <a:off x="5943600" y="3810000"/>
                <a:ext cx="1676400" cy="1828800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Donut 21"/>
              <p:cNvSpPr/>
              <p:nvPr/>
            </p:nvSpPr>
            <p:spPr>
              <a:xfrm>
                <a:off x="6096000" y="3048000"/>
                <a:ext cx="304800" cy="914400"/>
              </a:xfrm>
              <a:prstGeom prst="donut">
                <a:avLst/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" name="Donut 22"/>
              <p:cNvSpPr/>
              <p:nvPr/>
            </p:nvSpPr>
            <p:spPr>
              <a:xfrm>
                <a:off x="7010400" y="3048000"/>
                <a:ext cx="304800" cy="914400"/>
              </a:xfrm>
              <a:prstGeom prst="donut">
                <a:avLst/>
              </a:prstGeom>
              <a:solidFill>
                <a:srgbClr val="D6953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5" name="Group 33"/>
              <p:cNvGrpSpPr/>
              <p:nvPr/>
            </p:nvGrpSpPr>
            <p:grpSpPr>
              <a:xfrm>
                <a:off x="6096000" y="3953656"/>
                <a:ext cx="1357859" cy="424381"/>
                <a:chOff x="6096000" y="3953656"/>
                <a:chExt cx="1357859" cy="424381"/>
              </a:xfrm>
            </p:grpSpPr>
            <p:sp>
              <p:nvSpPr>
                <p:cNvPr id="33" name="Rectangle 32"/>
                <p:cNvSpPr/>
                <p:nvPr/>
              </p:nvSpPr>
              <p:spPr>
                <a:xfrm>
                  <a:off x="6096000" y="3962401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ectangle 33"/>
                <p:cNvSpPr/>
                <p:nvPr/>
              </p:nvSpPr>
              <p:spPr>
                <a:xfrm>
                  <a:off x="6561944" y="395365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ectangle 34"/>
                <p:cNvSpPr/>
                <p:nvPr/>
              </p:nvSpPr>
              <p:spPr>
                <a:xfrm>
                  <a:off x="7072859" y="395490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" name="Group 34"/>
              <p:cNvGrpSpPr/>
              <p:nvPr/>
            </p:nvGrpSpPr>
            <p:grpSpPr>
              <a:xfrm>
                <a:off x="6083509" y="4480810"/>
                <a:ext cx="1357859" cy="424381"/>
                <a:chOff x="6096000" y="3953656"/>
                <a:chExt cx="1357859" cy="424381"/>
              </a:xfrm>
            </p:grpSpPr>
            <p:sp>
              <p:nvSpPr>
                <p:cNvPr id="30" name="Rectangle 29"/>
                <p:cNvSpPr/>
                <p:nvPr/>
              </p:nvSpPr>
              <p:spPr>
                <a:xfrm>
                  <a:off x="6096000" y="3962401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Rectangle 30"/>
                <p:cNvSpPr/>
                <p:nvPr/>
              </p:nvSpPr>
              <p:spPr>
                <a:xfrm>
                  <a:off x="6561944" y="395365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ctangle 31"/>
                <p:cNvSpPr/>
                <p:nvPr/>
              </p:nvSpPr>
              <p:spPr>
                <a:xfrm>
                  <a:off x="7072859" y="395490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38"/>
              <p:cNvGrpSpPr/>
              <p:nvPr/>
            </p:nvGrpSpPr>
            <p:grpSpPr>
              <a:xfrm>
                <a:off x="6098498" y="4975486"/>
                <a:ext cx="1357859" cy="424381"/>
                <a:chOff x="6096000" y="3953656"/>
                <a:chExt cx="1357859" cy="424381"/>
              </a:xfrm>
            </p:grpSpPr>
            <p:sp>
              <p:nvSpPr>
                <p:cNvPr id="27" name="Rectangle 26"/>
                <p:cNvSpPr/>
                <p:nvPr/>
              </p:nvSpPr>
              <p:spPr>
                <a:xfrm>
                  <a:off x="6096000" y="3962401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ectangle 27"/>
                <p:cNvSpPr/>
                <p:nvPr/>
              </p:nvSpPr>
              <p:spPr>
                <a:xfrm>
                  <a:off x="6561944" y="395365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ectangle 28"/>
                <p:cNvSpPr/>
                <p:nvPr/>
              </p:nvSpPr>
              <p:spPr>
                <a:xfrm>
                  <a:off x="7072859" y="3954906"/>
                  <a:ext cx="381000" cy="415636"/>
                </a:xfrm>
                <a:prstGeom prst="rect">
                  <a:avLst/>
                </a:prstGeom>
                <a:solidFill>
                  <a:srgbClr val="D6953E"/>
                </a:solidFill>
                <a:ln w="12700">
                  <a:solidFill>
                    <a:schemeClr val="tx1"/>
                  </a:solidFill>
                </a:ln>
                <a:scene3d>
                  <a:camera prst="orthographicFront"/>
                  <a:lightRig rig="threePt" dir="t"/>
                </a:scene3d>
                <a:sp3d>
                  <a:bevelT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" name="Group 33"/>
            <p:cNvGrpSpPr/>
            <p:nvPr/>
          </p:nvGrpSpPr>
          <p:grpSpPr>
            <a:xfrm flipV="1">
              <a:off x="1783830" y="5517627"/>
              <a:ext cx="2098622" cy="403485"/>
              <a:chOff x="457200" y="3352800"/>
              <a:chExt cx="4648200" cy="1219200"/>
            </a:xfrm>
          </p:grpSpPr>
          <p:grpSp>
            <p:nvGrpSpPr>
              <p:cNvPr id="17" name="Group 23"/>
              <p:cNvGrpSpPr/>
              <p:nvPr/>
            </p:nvGrpSpPr>
            <p:grpSpPr>
              <a:xfrm>
                <a:off x="4572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47" name="Quad Arrow Callout 46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Cross 47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24"/>
              <p:cNvGrpSpPr/>
              <p:nvPr/>
            </p:nvGrpSpPr>
            <p:grpSpPr>
              <a:xfrm>
                <a:off x="15240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45" name="Quad Arrow Callout 44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Cross 45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27"/>
              <p:cNvGrpSpPr/>
              <p:nvPr/>
            </p:nvGrpSpPr>
            <p:grpSpPr>
              <a:xfrm>
                <a:off x="25908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43" name="Quad Arrow Callout 42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Cross 43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30"/>
              <p:cNvGrpSpPr/>
              <p:nvPr/>
            </p:nvGrpSpPr>
            <p:grpSpPr>
              <a:xfrm>
                <a:off x="36576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41" name="Quad Arrow Callout 40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Cross 41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6" name="Oval 15"/>
            <p:cNvSpPr/>
            <p:nvPr/>
          </p:nvSpPr>
          <p:spPr>
            <a:xfrm>
              <a:off x="2133599" y="1363037"/>
              <a:ext cx="1295401" cy="19584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Moon 50"/>
            <p:cNvSpPr/>
            <p:nvPr/>
          </p:nvSpPr>
          <p:spPr>
            <a:xfrm rot="5720381">
              <a:off x="2463789" y="823174"/>
              <a:ext cx="609600" cy="1371600"/>
            </a:xfrm>
            <a:prstGeom prst="moon">
              <a:avLst>
                <a:gd name="adj" fmla="val 74044"/>
              </a:avLst>
            </a:prstGeom>
            <a:solidFill>
              <a:srgbClr val="F4DA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 rot="5400000">
              <a:off x="2469978" y="1110098"/>
              <a:ext cx="564286" cy="1541842"/>
            </a:xfrm>
            <a:prstGeom prst="roundRect">
              <a:avLst>
                <a:gd name="adj" fmla="val 50000"/>
              </a:avLst>
            </a:prstGeom>
            <a:solidFill>
              <a:srgbClr val="F4DA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52"/>
            <p:cNvSpPr/>
            <p:nvPr/>
          </p:nvSpPr>
          <p:spPr>
            <a:xfrm flipV="1">
              <a:off x="2057400" y="1827476"/>
              <a:ext cx="1371600" cy="321117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33"/>
            <p:cNvGrpSpPr/>
            <p:nvPr/>
          </p:nvGrpSpPr>
          <p:grpSpPr>
            <a:xfrm flipV="1">
              <a:off x="1981200" y="1676400"/>
              <a:ext cx="1616970" cy="403485"/>
              <a:chOff x="457200" y="3352800"/>
              <a:chExt cx="3581400" cy="1219200"/>
            </a:xfrm>
          </p:grpSpPr>
          <p:grpSp>
            <p:nvGrpSpPr>
              <p:cNvPr id="26" name="Group 23"/>
              <p:cNvGrpSpPr/>
              <p:nvPr/>
            </p:nvGrpSpPr>
            <p:grpSpPr>
              <a:xfrm>
                <a:off x="4572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73" name="Quad Arrow Callout 72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Cross 73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" name="Group 24"/>
              <p:cNvGrpSpPr/>
              <p:nvPr/>
            </p:nvGrpSpPr>
            <p:grpSpPr>
              <a:xfrm>
                <a:off x="15240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71" name="Quad Arrow Callout 70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Cross 71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" name="Group 27"/>
              <p:cNvGrpSpPr/>
              <p:nvPr/>
            </p:nvGrpSpPr>
            <p:grpSpPr>
              <a:xfrm>
                <a:off x="25908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69" name="Quad Arrow Callout 68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Cross 69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76" name="TextBox 75"/>
          <p:cNvSpPr txBox="1"/>
          <p:nvPr/>
        </p:nvSpPr>
        <p:spPr>
          <a:xfrm>
            <a:off x="685800" y="6019800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Nicodemus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roup 99"/>
          <p:cNvGrpSpPr/>
          <p:nvPr/>
        </p:nvGrpSpPr>
        <p:grpSpPr>
          <a:xfrm>
            <a:off x="762000" y="533400"/>
            <a:ext cx="1828800" cy="5099810"/>
            <a:chOff x="2743200" y="533400"/>
            <a:chExt cx="1828800" cy="5099810"/>
          </a:xfrm>
        </p:grpSpPr>
        <p:grpSp>
          <p:nvGrpSpPr>
            <p:cNvPr id="97" name="Group 47"/>
            <p:cNvGrpSpPr/>
            <p:nvPr/>
          </p:nvGrpSpPr>
          <p:grpSpPr>
            <a:xfrm rot="19619112">
              <a:off x="3805170" y="4950946"/>
              <a:ext cx="474358" cy="682264"/>
              <a:chOff x="6229710" y="4039302"/>
              <a:chExt cx="543141" cy="774146"/>
            </a:xfrm>
          </p:grpSpPr>
          <p:sp>
            <p:nvSpPr>
              <p:cNvPr id="98" name="Oval 97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3" name="Group 47"/>
            <p:cNvGrpSpPr/>
            <p:nvPr/>
          </p:nvGrpSpPr>
          <p:grpSpPr>
            <a:xfrm rot="4657211">
              <a:off x="2966270" y="4916669"/>
              <a:ext cx="474358" cy="682264"/>
              <a:chOff x="6229710" y="4039302"/>
              <a:chExt cx="543141" cy="774146"/>
            </a:xfrm>
          </p:grpSpPr>
          <p:sp>
            <p:nvSpPr>
              <p:cNvPr id="94" name="Oval 93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1" name="Oval 90"/>
            <p:cNvSpPr/>
            <p:nvPr/>
          </p:nvSpPr>
          <p:spPr>
            <a:xfrm rot="5558109">
              <a:off x="2757092" y="4442706"/>
              <a:ext cx="1218564" cy="4287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5156872">
              <a:off x="3290493" y="4442706"/>
              <a:ext cx="1218564" cy="4287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rapezoid 89"/>
            <p:cNvSpPr/>
            <p:nvPr/>
          </p:nvSpPr>
          <p:spPr>
            <a:xfrm>
              <a:off x="2743200" y="3886200"/>
              <a:ext cx="1828800" cy="762000"/>
            </a:xfrm>
            <a:prstGeom prst="trapezoid">
              <a:avLst>
                <a:gd name="adj" fmla="val 36336"/>
              </a:avLst>
            </a:prstGeom>
            <a:solidFill>
              <a:schemeClr val="bg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rot="5558109">
              <a:off x="2383967" y="3136360"/>
              <a:ext cx="1218564" cy="2919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 rot="4924508">
              <a:off x="3734119" y="3080675"/>
              <a:ext cx="1218564" cy="2919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rot="2327639">
              <a:off x="3051123" y="1809225"/>
              <a:ext cx="347929" cy="1184527"/>
            </a:xfrm>
            <a:prstGeom prst="trapezoid">
              <a:avLst>
                <a:gd name="adj" fmla="val 7836"/>
              </a:avLst>
            </a:prstGeom>
            <a:solidFill>
              <a:schemeClr val="bg2">
                <a:lumMod val="9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rapezoid 85"/>
            <p:cNvSpPr/>
            <p:nvPr/>
          </p:nvSpPr>
          <p:spPr>
            <a:xfrm rot="19513516">
              <a:off x="3910532" y="2115412"/>
              <a:ext cx="457252" cy="810592"/>
            </a:xfrm>
            <a:prstGeom prst="trapezoid">
              <a:avLst>
                <a:gd name="adj" fmla="val 7836"/>
              </a:avLst>
            </a:prstGeom>
            <a:solidFill>
              <a:schemeClr val="bg2">
                <a:lumMod val="9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2819400" y="1524000"/>
              <a:ext cx="1713208" cy="2747413"/>
            </a:xfrm>
            <a:prstGeom prst="trapezoid">
              <a:avLst>
                <a:gd name="adj" fmla="val 36336"/>
              </a:avLst>
            </a:prstGeom>
            <a:solidFill>
              <a:schemeClr val="bg2">
                <a:lumMod val="9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10800000">
              <a:off x="3429000" y="1981200"/>
              <a:ext cx="533400" cy="5334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2819400" y="533400"/>
              <a:ext cx="1676400" cy="1600200"/>
              <a:chOff x="4191000" y="1219200"/>
              <a:chExt cx="1600200" cy="1360170"/>
            </a:xfrm>
          </p:grpSpPr>
          <p:sp>
            <p:nvSpPr>
              <p:cNvPr id="64" name="Oval 63"/>
              <p:cNvSpPr/>
              <p:nvPr/>
            </p:nvSpPr>
            <p:spPr>
              <a:xfrm>
                <a:off x="4191000" y="1219200"/>
                <a:ext cx="1600200" cy="1295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4330148" y="1600200"/>
                <a:ext cx="1391478" cy="9791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Moon 14"/>
              <p:cNvSpPr/>
              <p:nvPr/>
            </p:nvSpPr>
            <p:spPr>
              <a:xfrm rot="16200000">
                <a:off x="4654601" y="1401642"/>
                <a:ext cx="394702" cy="487017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Moon 54"/>
              <p:cNvSpPr/>
              <p:nvPr/>
            </p:nvSpPr>
            <p:spPr>
              <a:xfrm rot="16200000">
                <a:off x="4863323" y="1401642"/>
                <a:ext cx="394702" cy="487017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Moon 55"/>
              <p:cNvSpPr/>
              <p:nvPr/>
            </p:nvSpPr>
            <p:spPr>
              <a:xfrm rot="16200000">
                <a:off x="4863323" y="1401642"/>
                <a:ext cx="394702" cy="487017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Moon 57"/>
              <p:cNvSpPr/>
              <p:nvPr/>
            </p:nvSpPr>
            <p:spPr>
              <a:xfrm rot="16200000">
                <a:off x="5072045" y="1401642"/>
                <a:ext cx="394702" cy="487017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6"/>
              <p:cNvSpPr/>
              <p:nvPr/>
            </p:nvSpPr>
            <p:spPr>
              <a:xfrm rot="21220554">
                <a:off x="5190761" y="1467916"/>
                <a:ext cx="360380" cy="53340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Moon 58"/>
              <p:cNvSpPr/>
              <p:nvPr/>
            </p:nvSpPr>
            <p:spPr>
              <a:xfrm rot="20139536">
                <a:off x="5249384" y="1657834"/>
                <a:ext cx="360380" cy="53340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Moon 59"/>
              <p:cNvSpPr/>
              <p:nvPr/>
            </p:nvSpPr>
            <p:spPr>
              <a:xfrm rot="20345697">
                <a:off x="5337641" y="1878423"/>
                <a:ext cx="328168" cy="408962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Moon 60"/>
              <p:cNvSpPr/>
              <p:nvPr/>
            </p:nvSpPr>
            <p:spPr>
              <a:xfrm rot="11337888">
                <a:off x="4365893" y="1551495"/>
                <a:ext cx="360380" cy="53340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Moon 61"/>
              <p:cNvSpPr/>
              <p:nvPr/>
            </p:nvSpPr>
            <p:spPr>
              <a:xfrm rot="11801682">
                <a:off x="4383995" y="1884064"/>
                <a:ext cx="307828" cy="460058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1535308">
                <a:off x="4349464" y="1369332"/>
                <a:ext cx="337537" cy="887632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19313075">
                <a:off x="5232009" y="1278849"/>
                <a:ext cx="371876" cy="876417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 rot="4729191">
                <a:off x="4581710" y="1064749"/>
                <a:ext cx="456801" cy="961142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 rot="19313075">
                <a:off x="5263287" y="1400119"/>
                <a:ext cx="371876" cy="294383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 rot="21142156">
              <a:off x="3125984" y="2111469"/>
              <a:ext cx="973574" cy="2387177"/>
              <a:chOff x="5181600" y="1557204"/>
              <a:chExt cx="1404030" cy="3471996"/>
            </a:xfrm>
          </p:grpSpPr>
          <p:sp>
            <p:nvSpPr>
              <p:cNvPr id="75" name="Moon 74"/>
              <p:cNvSpPr/>
              <p:nvPr/>
            </p:nvSpPr>
            <p:spPr>
              <a:xfrm rot="20249247">
                <a:off x="5760056" y="1557204"/>
                <a:ext cx="825574" cy="32766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Moon 72"/>
              <p:cNvSpPr/>
              <p:nvPr/>
            </p:nvSpPr>
            <p:spPr>
              <a:xfrm rot="20249247">
                <a:off x="5181600" y="1752600"/>
                <a:ext cx="1219200" cy="32766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Moon 73"/>
              <p:cNvSpPr/>
              <p:nvPr/>
            </p:nvSpPr>
            <p:spPr>
              <a:xfrm rot="20249247">
                <a:off x="5625663" y="1647730"/>
                <a:ext cx="808849" cy="32766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 rot="17336550">
              <a:off x="3387969" y="1962808"/>
              <a:ext cx="599888" cy="842740"/>
              <a:chOff x="5189219" y="1745657"/>
              <a:chExt cx="1312440" cy="3360996"/>
            </a:xfrm>
          </p:grpSpPr>
          <p:sp>
            <p:nvSpPr>
              <p:cNvPr id="83" name="Moon 82"/>
              <p:cNvSpPr/>
              <p:nvPr/>
            </p:nvSpPr>
            <p:spPr>
              <a:xfrm rot="20249247">
                <a:off x="5670926" y="1752771"/>
                <a:ext cx="830733" cy="3066913"/>
              </a:xfrm>
              <a:prstGeom prst="moon">
                <a:avLst>
                  <a:gd name="adj" fmla="val 60317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Moon 83"/>
              <p:cNvSpPr/>
              <p:nvPr/>
            </p:nvSpPr>
            <p:spPr>
              <a:xfrm rot="20249247">
                <a:off x="5189219" y="1830052"/>
                <a:ext cx="1019231" cy="3276601"/>
              </a:xfrm>
              <a:prstGeom prst="moon">
                <a:avLst>
                  <a:gd name="adj" fmla="val 61629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Moon 84"/>
              <p:cNvSpPr/>
              <p:nvPr/>
            </p:nvSpPr>
            <p:spPr>
              <a:xfrm rot="20249247">
                <a:off x="5460815" y="1745657"/>
                <a:ext cx="808850" cy="3276601"/>
              </a:xfrm>
              <a:prstGeom prst="moon">
                <a:avLst>
                  <a:gd name="adj" fmla="val 70041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3200400" y="2057400"/>
              <a:ext cx="381000" cy="405669"/>
              <a:chOff x="7351776" y="1481328"/>
              <a:chExt cx="1271016" cy="1353312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7351776" y="1481328"/>
                <a:ext cx="1271016" cy="1353312"/>
              </a:xfrm>
              <a:prstGeom prst="ellipse">
                <a:avLst/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Quad Arrow 75"/>
              <p:cNvSpPr/>
              <p:nvPr/>
            </p:nvSpPr>
            <p:spPr>
              <a:xfrm>
                <a:off x="7391400" y="1524000"/>
                <a:ext cx="1219200" cy="1295400"/>
              </a:xfrm>
              <a:prstGeom prst="quadArrow">
                <a:avLst>
                  <a:gd name="adj1" fmla="val 18000"/>
                  <a:gd name="adj2" fmla="val 22500"/>
                  <a:gd name="adj3" fmla="val 22500"/>
                </a:avLst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Quad Arrow 76"/>
              <p:cNvSpPr/>
              <p:nvPr/>
            </p:nvSpPr>
            <p:spPr>
              <a:xfrm rot="2324333">
                <a:off x="7394380" y="1494755"/>
                <a:ext cx="1219200" cy="1295400"/>
              </a:xfrm>
              <a:prstGeom prst="quadArrow">
                <a:avLst>
                  <a:gd name="adj1" fmla="val 5593"/>
                  <a:gd name="adj2" fmla="val 14773"/>
                  <a:gd name="adj3" fmla="val 22500"/>
                </a:avLst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7903464" y="2033016"/>
                <a:ext cx="228600" cy="228600"/>
              </a:xfrm>
              <a:prstGeom prst="ellipse">
                <a:avLst/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1" name="TextBox 100"/>
          <p:cNvSpPr txBox="1"/>
          <p:nvPr/>
        </p:nvSpPr>
        <p:spPr>
          <a:xfrm>
            <a:off x="762000" y="60960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Nero</a:t>
            </a:r>
            <a:endParaRPr lang="en-US" dirty="0"/>
          </a:p>
        </p:txBody>
      </p:sp>
      <p:grpSp>
        <p:nvGrpSpPr>
          <p:cNvPr id="48" name="Group 47"/>
          <p:cNvGrpSpPr/>
          <p:nvPr/>
        </p:nvGrpSpPr>
        <p:grpSpPr>
          <a:xfrm>
            <a:off x="3810000" y="685800"/>
            <a:ext cx="2264752" cy="4392845"/>
            <a:chOff x="2719987" y="421811"/>
            <a:chExt cx="2264752" cy="4392845"/>
          </a:xfrm>
        </p:grpSpPr>
        <p:sp>
          <p:nvSpPr>
            <p:cNvPr id="49" name="Cloud 48"/>
            <p:cNvSpPr/>
            <p:nvPr/>
          </p:nvSpPr>
          <p:spPr>
            <a:xfrm rot="10542275">
              <a:off x="3053605" y="454278"/>
              <a:ext cx="1524000" cy="2288711"/>
            </a:xfrm>
            <a:prstGeom prst="cloud">
              <a:avLst/>
            </a:prstGeom>
            <a:solidFill>
              <a:srgbClr val="9F73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>
              <a:off x="4343400" y="2971800"/>
              <a:ext cx="457200" cy="685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2819400" y="2971800"/>
              <a:ext cx="457200" cy="685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153"/>
            <p:cNvGrpSpPr/>
            <p:nvPr/>
          </p:nvGrpSpPr>
          <p:grpSpPr>
            <a:xfrm rot="18842096">
              <a:off x="3859936" y="4174691"/>
              <a:ext cx="643101" cy="623656"/>
              <a:chOff x="5637778" y="3063924"/>
              <a:chExt cx="905678" cy="914400"/>
            </a:xfrm>
          </p:grpSpPr>
          <p:sp>
            <p:nvSpPr>
              <p:cNvPr id="248" name="Oval 154"/>
              <p:cNvSpPr/>
              <p:nvPr/>
            </p:nvSpPr>
            <p:spPr>
              <a:xfrm rot="1937868">
                <a:off x="5759733" y="3063924"/>
                <a:ext cx="609600" cy="914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Oval 155"/>
              <p:cNvSpPr/>
              <p:nvPr/>
            </p:nvSpPr>
            <p:spPr>
              <a:xfrm rot="1937868">
                <a:off x="5637778" y="3463788"/>
                <a:ext cx="649478" cy="469462"/>
              </a:xfrm>
              <a:prstGeom prst="ellipse">
                <a:avLst/>
              </a:prstGeom>
              <a:solidFill>
                <a:srgbClr val="9F73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0" name="Group 75"/>
              <p:cNvGrpSpPr/>
              <p:nvPr/>
            </p:nvGrpSpPr>
            <p:grpSpPr>
              <a:xfrm rot="17830732">
                <a:off x="5912676" y="2972718"/>
                <a:ext cx="501400" cy="760161"/>
                <a:chOff x="5715000" y="1334125"/>
                <a:chExt cx="1404079" cy="4399613"/>
              </a:xfrm>
            </p:grpSpPr>
            <p:grpSp>
              <p:nvGrpSpPr>
                <p:cNvPr id="251" name="Group 11"/>
                <p:cNvGrpSpPr/>
                <p:nvPr/>
              </p:nvGrpSpPr>
              <p:grpSpPr>
                <a:xfrm>
                  <a:off x="5715000" y="1447800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263" name="Multiply 4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64" name="Group 7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265" name="Diamond 264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" name="Diamond 265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52" name="Group 12"/>
                <p:cNvGrpSpPr/>
                <p:nvPr/>
              </p:nvGrpSpPr>
              <p:grpSpPr>
                <a:xfrm>
                  <a:off x="5732489" y="2714469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259" name="Multiply 165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60" name="Group 7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261" name="Diamond 260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2" name="Diamond 261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53" name="Group 17"/>
                <p:cNvGrpSpPr/>
                <p:nvPr/>
              </p:nvGrpSpPr>
              <p:grpSpPr>
                <a:xfrm>
                  <a:off x="5747479" y="3968646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255" name="Multiply 161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6" name="Group 30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257" name="Diamond 256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8" name="Diamond 257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54" name="Diamond 160"/>
                <p:cNvSpPr/>
                <p:nvPr/>
              </p:nvSpPr>
              <p:spPr>
                <a:xfrm>
                  <a:off x="6163456" y="1334125"/>
                  <a:ext cx="457200" cy="609600"/>
                </a:xfrm>
                <a:prstGeom prst="diamond">
                  <a:avLst/>
                </a:prstGeom>
                <a:solidFill>
                  <a:srgbClr val="9F73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" name="Group 152"/>
            <p:cNvGrpSpPr/>
            <p:nvPr/>
          </p:nvGrpSpPr>
          <p:grpSpPr>
            <a:xfrm>
              <a:off x="3276600" y="4191000"/>
              <a:ext cx="643101" cy="623656"/>
              <a:chOff x="5637778" y="3063924"/>
              <a:chExt cx="905678" cy="914400"/>
            </a:xfrm>
          </p:grpSpPr>
          <p:sp>
            <p:nvSpPr>
              <p:cNvPr id="229" name="Oval 228"/>
              <p:cNvSpPr/>
              <p:nvPr/>
            </p:nvSpPr>
            <p:spPr>
              <a:xfrm rot="1937868">
                <a:off x="5759733" y="3063924"/>
                <a:ext cx="609600" cy="914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Oval 229"/>
              <p:cNvSpPr/>
              <p:nvPr/>
            </p:nvSpPr>
            <p:spPr>
              <a:xfrm rot="1937868">
                <a:off x="5637778" y="3463788"/>
                <a:ext cx="649478" cy="469462"/>
              </a:xfrm>
              <a:prstGeom prst="ellipse">
                <a:avLst/>
              </a:prstGeom>
              <a:solidFill>
                <a:srgbClr val="9F73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1" name="Group 75"/>
              <p:cNvGrpSpPr/>
              <p:nvPr/>
            </p:nvGrpSpPr>
            <p:grpSpPr>
              <a:xfrm rot="17830732">
                <a:off x="5912676" y="2972718"/>
                <a:ext cx="501400" cy="760161"/>
                <a:chOff x="5715000" y="1334125"/>
                <a:chExt cx="1404079" cy="4399613"/>
              </a:xfrm>
            </p:grpSpPr>
            <p:grpSp>
              <p:nvGrpSpPr>
                <p:cNvPr id="232" name="Group 11"/>
                <p:cNvGrpSpPr/>
                <p:nvPr/>
              </p:nvGrpSpPr>
              <p:grpSpPr>
                <a:xfrm>
                  <a:off x="5715000" y="1447800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244" name="Multiply 4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45" name="Group 7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246" name="Diamond 90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7" name="Diamond 91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33" name="Group 12"/>
                <p:cNvGrpSpPr/>
                <p:nvPr/>
              </p:nvGrpSpPr>
              <p:grpSpPr>
                <a:xfrm>
                  <a:off x="5732489" y="2714469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240" name="Multiply 84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41" name="Group 7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242" name="Diamond 86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43" name="Diamond 87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34" name="Group 17"/>
                <p:cNvGrpSpPr/>
                <p:nvPr/>
              </p:nvGrpSpPr>
              <p:grpSpPr>
                <a:xfrm>
                  <a:off x="5747479" y="3968646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236" name="Multiply 80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37" name="Group 30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238" name="Diamond 82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9" name="Diamond 83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35" name="Diamond 79"/>
                <p:cNvSpPr/>
                <p:nvPr/>
              </p:nvSpPr>
              <p:spPr>
                <a:xfrm>
                  <a:off x="6163456" y="1334125"/>
                  <a:ext cx="457200" cy="609600"/>
                </a:xfrm>
                <a:prstGeom prst="diamond">
                  <a:avLst/>
                </a:prstGeom>
                <a:solidFill>
                  <a:srgbClr val="9F73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4" name="Trapezoid 53"/>
            <p:cNvSpPr/>
            <p:nvPr/>
          </p:nvSpPr>
          <p:spPr>
            <a:xfrm>
              <a:off x="3124200" y="2133600"/>
              <a:ext cx="1447800" cy="2241030"/>
            </a:xfrm>
            <a:prstGeom prst="trapezoid">
              <a:avLst>
                <a:gd name="adj" fmla="val 28107"/>
              </a:avLst>
            </a:prstGeom>
            <a:solidFill>
              <a:srgbClr val="9F73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" name="Group 111"/>
            <p:cNvGrpSpPr/>
            <p:nvPr/>
          </p:nvGrpSpPr>
          <p:grpSpPr>
            <a:xfrm rot="897050">
              <a:off x="2719987" y="1716055"/>
              <a:ext cx="1219200" cy="1752181"/>
              <a:chOff x="5128127" y="2215744"/>
              <a:chExt cx="1219200" cy="1289455"/>
            </a:xfrm>
          </p:grpSpPr>
          <p:sp>
            <p:nvSpPr>
              <p:cNvPr id="211" name="Trapezoid 112"/>
              <p:cNvSpPr/>
              <p:nvPr/>
            </p:nvSpPr>
            <p:spPr>
              <a:xfrm>
                <a:off x="5128127" y="2215744"/>
                <a:ext cx="1219200" cy="1264169"/>
              </a:xfrm>
              <a:prstGeom prst="trapezoid">
                <a:avLst>
                  <a:gd name="adj" fmla="val 43214"/>
                </a:avLst>
              </a:prstGeom>
              <a:solidFill>
                <a:srgbClr val="E1A02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2" name="Group 93"/>
              <p:cNvGrpSpPr/>
              <p:nvPr/>
            </p:nvGrpSpPr>
            <p:grpSpPr>
              <a:xfrm rot="16200000">
                <a:off x="5483903" y="2780675"/>
                <a:ext cx="467193" cy="981856"/>
                <a:chOff x="5715000" y="1334125"/>
                <a:chExt cx="1404079" cy="4399613"/>
              </a:xfrm>
            </p:grpSpPr>
            <p:grpSp>
              <p:nvGrpSpPr>
                <p:cNvPr id="213" name="Group 11"/>
                <p:cNvGrpSpPr/>
                <p:nvPr/>
              </p:nvGrpSpPr>
              <p:grpSpPr>
                <a:xfrm>
                  <a:off x="5715000" y="1447800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225" name="Multiply 4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26" name="Group 7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227" name="Diamond 226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8" name="Diamond 227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14" name="Group 12"/>
                <p:cNvGrpSpPr/>
                <p:nvPr/>
              </p:nvGrpSpPr>
              <p:grpSpPr>
                <a:xfrm>
                  <a:off x="5732489" y="2714469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221" name="Multiply 122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22" name="Group 7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223" name="Diamond 124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4" name="Diamond 223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15" name="Group 17"/>
                <p:cNvGrpSpPr/>
                <p:nvPr/>
              </p:nvGrpSpPr>
              <p:grpSpPr>
                <a:xfrm>
                  <a:off x="5747479" y="3968646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217" name="Multiply 216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18" name="Group 30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219" name="Diamond 218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0" name="Diamond 121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16" name="Diamond 117"/>
                <p:cNvSpPr/>
                <p:nvPr/>
              </p:nvSpPr>
              <p:spPr>
                <a:xfrm>
                  <a:off x="6163456" y="1334125"/>
                  <a:ext cx="457200" cy="609600"/>
                </a:xfrm>
                <a:prstGeom prst="diamond">
                  <a:avLst/>
                </a:prstGeom>
                <a:solidFill>
                  <a:srgbClr val="9F73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9" name="Trapezoid 68"/>
            <p:cNvSpPr/>
            <p:nvPr/>
          </p:nvSpPr>
          <p:spPr>
            <a:xfrm rot="20826686">
              <a:off x="3671472" y="1791860"/>
              <a:ext cx="1219200" cy="1628567"/>
            </a:xfrm>
            <a:prstGeom prst="trapezoid">
              <a:avLst>
                <a:gd name="adj" fmla="val 39333"/>
              </a:avLst>
            </a:prstGeom>
            <a:solidFill>
              <a:srgbClr val="E1A02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" name="Group 93"/>
            <p:cNvGrpSpPr/>
            <p:nvPr/>
          </p:nvGrpSpPr>
          <p:grpSpPr>
            <a:xfrm rot="15426686">
              <a:off x="4136832" y="2583350"/>
              <a:ext cx="601862" cy="1093953"/>
              <a:chOff x="5715000" y="1334125"/>
              <a:chExt cx="1404079" cy="4399613"/>
            </a:xfrm>
          </p:grpSpPr>
          <p:grpSp>
            <p:nvGrpSpPr>
              <p:cNvPr id="195" name="Group 11"/>
              <p:cNvGrpSpPr/>
              <p:nvPr/>
            </p:nvGrpSpPr>
            <p:grpSpPr>
              <a:xfrm>
                <a:off x="5715000" y="1447800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207" name="Multiply 4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8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209" name="Diamond 208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Diamond 209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6" name="Group 12"/>
              <p:cNvGrpSpPr/>
              <p:nvPr/>
            </p:nvGrpSpPr>
            <p:grpSpPr>
              <a:xfrm>
                <a:off x="5732489" y="2714469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203" name="Multiply 202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4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205" name="Diamond 204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Diamond 205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7" name="Group 17"/>
              <p:cNvGrpSpPr/>
              <p:nvPr/>
            </p:nvGrpSpPr>
            <p:grpSpPr>
              <a:xfrm>
                <a:off x="5747479" y="3968646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99" name="Multiply 198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0" name="Group 30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201" name="Diamond 200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Diamond 201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98" name="Diamond 197"/>
              <p:cNvSpPr/>
              <p:nvPr/>
            </p:nvSpPr>
            <p:spPr>
              <a:xfrm>
                <a:off x="6163456" y="1334125"/>
                <a:ext cx="457200" cy="609600"/>
              </a:xfrm>
              <a:prstGeom prst="diamond">
                <a:avLst/>
              </a:prstGeom>
              <a:solidFill>
                <a:srgbClr val="9F73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2" name="Trapezoid 101"/>
            <p:cNvSpPr/>
            <p:nvPr/>
          </p:nvSpPr>
          <p:spPr>
            <a:xfrm>
              <a:off x="3150432" y="1828800"/>
              <a:ext cx="1371600" cy="2241030"/>
            </a:xfrm>
            <a:prstGeom prst="trapezoid">
              <a:avLst>
                <a:gd name="adj" fmla="val 25001"/>
              </a:avLst>
            </a:prstGeom>
            <a:solidFill>
              <a:srgbClr val="E1A02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02"/>
            <p:cNvSpPr/>
            <p:nvPr/>
          </p:nvSpPr>
          <p:spPr>
            <a:xfrm rot="10800000">
              <a:off x="3666343" y="1863777"/>
              <a:ext cx="289810" cy="262328"/>
            </a:xfrm>
            <a:prstGeom prst="trapezoid">
              <a:avLst>
                <a:gd name="adj" fmla="val 0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" name="Group 23"/>
            <p:cNvGrpSpPr/>
            <p:nvPr/>
          </p:nvGrpSpPr>
          <p:grpSpPr>
            <a:xfrm>
              <a:off x="3429000" y="1828800"/>
              <a:ext cx="244840" cy="640830"/>
              <a:chOff x="5715000" y="1334125"/>
              <a:chExt cx="1404079" cy="4399613"/>
            </a:xfrm>
          </p:grpSpPr>
          <p:grpSp>
            <p:nvGrpSpPr>
              <p:cNvPr id="179" name="Group 11"/>
              <p:cNvGrpSpPr/>
              <p:nvPr/>
            </p:nvGrpSpPr>
            <p:grpSpPr>
              <a:xfrm>
                <a:off x="5715000" y="1447800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91" name="Multiply 4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2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93" name="Diamond 5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Diamond 6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0" name="Group 12"/>
              <p:cNvGrpSpPr/>
              <p:nvPr/>
            </p:nvGrpSpPr>
            <p:grpSpPr>
              <a:xfrm>
                <a:off x="5732489" y="2714469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87" name="Multiply 13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8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89" name="Diamond 15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Diamond 16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1" name="Group 17"/>
              <p:cNvGrpSpPr/>
              <p:nvPr/>
            </p:nvGrpSpPr>
            <p:grpSpPr>
              <a:xfrm>
                <a:off x="5747479" y="3968646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83" name="Multiply 18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4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85" name="Diamond 20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Diamond 21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82" name="Diamond 181"/>
              <p:cNvSpPr/>
              <p:nvPr/>
            </p:nvSpPr>
            <p:spPr>
              <a:xfrm>
                <a:off x="6163456" y="1334125"/>
                <a:ext cx="457200" cy="609600"/>
              </a:xfrm>
              <a:prstGeom prst="diamond">
                <a:avLst/>
              </a:prstGeom>
              <a:solidFill>
                <a:srgbClr val="9F73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" name="Group 24"/>
            <p:cNvGrpSpPr/>
            <p:nvPr/>
          </p:nvGrpSpPr>
          <p:grpSpPr>
            <a:xfrm>
              <a:off x="3911183" y="1831298"/>
              <a:ext cx="244840" cy="640830"/>
              <a:chOff x="5715000" y="1334125"/>
              <a:chExt cx="1404079" cy="4399613"/>
            </a:xfrm>
          </p:grpSpPr>
          <p:grpSp>
            <p:nvGrpSpPr>
              <p:cNvPr id="163" name="Group 11"/>
              <p:cNvGrpSpPr/>
              <p:nvPr/>
            </p:nvGrpSpPr>
            <p:grpSpPr>
              <a:xfrm>
                <a:off x="5715000" y="1447800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75" name="Multiply 4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6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77" name="Diamond 176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Diamond 40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4" name="Group 12"/>
              <p:cNvGrpSpPr/>
              <p:nvPr/>
            </p:nvGrpSpPr>
            <p:grpSpPr>
              <a:xfrm>
                <a:off x="5732489" y="2714469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71" name="Multiply 33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2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73" name="Diamond 172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Diamond 173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5" name="Group 17"/>
              <p:cNvGrpSpPr/>
              <p:nvPr/>
            </p:nvGrpSpPr>
            <p:grpSpPr>
              <a:xfrm>
                <a:off x="5747479" y="3968646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67" name="Multiply 29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8" name="Group 30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69" name="Diamond 168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Diamond 169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66" name="Diamond 165"/>
              <p:cNvSpPr/>
              <p:nvPr/>
            </p:nvSpPr>
            <p:spPr>
              <a:xfrm>
                <a:off x="6163456" y="1334125"/>
                <a:ext cx="457200" cy="609600"/>
              </a:xfrm>
              <a:prstGeom prst="diamond">
                <a:avLst/>
              </a:prstGeom>
              <a:solidFill>
                <a:srgbClr val="9F73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" name="Group 41"/>
            <p:cNvGrpSpPr/>
            <p:nvPr/>
          </p:nvGrpSpPr>
          <p:grpSpPr>
            <a:xfrm>
              <a:off x="3613878" y="2118609"/>
              <a:ext cx="244840" cy="640830"/>
              <a:chOff x="5715000" y="1334125"/>
              <a:chExt cx="1404079" cy="4399613"/>
            </a:xfrm>
          </p:grpSpPr>
          <p:grpSp>
            <p:nvGrpSpPr>
              <p:cNvPr id="147" name="Group 11"/>
              <p:cNvGrpSpPr/>
              <p:nvPr/>
            </p:nvGrpSpPr>
            <p:grpSpPr>
              <a:xfrm>
                <a:off x="5715000" y="1447800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59" name="Multiply 4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0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61" name="Diamond 56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Diamond 57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8" name="Group 12"/>
              <p:cNvGrpSpPr/>
              <p:nvPr/>
            </p:nvGrpSpPr>
            <p:grpSpPr>
              <a:xfrm>
                <a:off x="5732489" y="2714469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55" name="Multiply 154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6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57" name="Diamond 156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Diamond 53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9" name="Group 17"/>
              <p:cNvGrpSpPr/>
              <p:nvPr/>
            </p:nvGrpSpPr>
            <p:grpSpPr>
              <a:xfrm>
                <a:off x="5747479" y="3968646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51" name="Multiply 150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2" name="Group 30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53" name="Diamond 152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Diamond 49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50" name="Diamond 45"/>
              <p:cNvSpPr/>
              <p:nvPr/>
            </p:nvSpPr>
            <p:spPr>
              <a:xfrm>
                <a:off x="6163456" y="1334125"/>
                <a:ext cx="457200" cy="609600"/>
              </a:xfrm>
              <a:prstGeom prst="diamond">
                <a:avLst/>
              </a:prstGeom>
              <a:solidFill>
                <a:srgbClr val="9F73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" name="Group 58"/>
            <p:cNvGrpSpPr/>
            <p:nvPr/>
          </p:nvGrpSpPr>
          <p:grpSpPr>
            <a:xfrm>
              <a:off x="3793760" y="2118609"/>
              <a:ext cx="244840" cy="640830"/>
              <a:chOff x="5715000" y="1334125"/>
              <a:chExt cx="1404079" cy="4399613"/>
            </a:xfrm>
          </p:grpSpPr>
          <p:grpSp>
            <p:nvGrpSpPr>
              <p:cNvPr id="131" name="Group 11"/>
              <p:cNvGrpSpPr/>
              <p:nvPr/>
            </p:nvGrpSpPr>
            <p:grpSpPr>
              <a:xfrm>
                <a:off x="5715000" y="1447800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43" name="Multiply 4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4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45" name="Diamond 144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Diamond 145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2" name="Group 12"/>
              <p:cNvGrpSpPr/>
              <p:nvPr/>
            </p:nvGrpSpPr>
            <p:grpSpPr>
              <a:xfrm>
                <a:off x="5732489" y="2714469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39" name="Multiply 138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0" name="Group 7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41" name="Diamond 140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Diamond 141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3" name="Group 17"/>
              <p:cNvGrpSpPr/>
              <p:nvPr/>
            </p:nvGrpSpPr>
            <p:grpSpPr>
              <a:xfrm>
                <a:off x="5747479" y="3968646"/>
                <a:ext cx="1371600" cy="1765092"/>
                <a:chOff x="5715000" y="1447800"/>
                <a:chExt cx="1371600" cy="1765092"/>
              </a:xfrm>
            </p:grpSpPr>
            <p:sp>
              <p:nvSpPr>
                <p:cNvPr id="135" name="Multiply 134"/>
                <p:cNvSpPr/>
                <p:nvPr/>
              </p:nvSpPr>
              <p:spPr>
                <a:xfrm>
                  <a:off x="5715000" y="1447800"/>
                  <a:ext cx="1371600" cy="1676400"/>
                </a:xfrm>
                <a:prstGeom prst="mathMultiply">
                  <a:avLst/>
                </a:prstGeom>
                <a:solidFill>
                  <a:srgbClr val="D48A3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6" name="Group 30"/>
                <p:cNvGrpSpPr/>
                <p:nvPr/>
              </p:nvGrpSpPr>
              <p:grpSpPr>
                <a:xfrm>
                  <a:off x="6172200" y="1981200"/>
                  <a:ext cx="458449" cy="1231692"/>
                  <a:chOff x="6172200" y="1981200"/>
                  <a:chExt cx="458449" cy="1231692"/>
                </a:xfrm>
              </p:grpSpPr>
              <p:sp>
                <p:nvSpPr>
                  <p:cNvPr id="137" name="Diamond 136"/>
                  <p:cNvSpPr/>
                  <p:nvPr/>
                </p:nvSpPr>
                <p:spPr>
                  <a:xfrm>
                    <a:off x="6172200" y="1981200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Diamond 137"/>
                  <p:cNvSpPr/>
                  <p:nvPr/>
                </p:nvSpPr>
                <p:spPr>
                  <a:xfrm>
                    <a:off x="6173449" y="2603292"/>
                    <a:ext cx="457200" cy="609600"/>
                  </a:xfrm>
                  <a:prstGeom prst="diamond">
                    <a:avLst/>
                  </a:prstGeom>
                  <a:solidFill>
                    <a:srgbClr val="9F73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4" name="Diamond 133"/>
              <p:cNvSpPr/>
              <p:nvPr/>
            </p:nvSpPr>
            <p:spPr>
              <a:xfrm>
                <a:off x="6163456" y="1334125"/>
                <a:ext cx="457200" cy="609600"/>
              </a:xfrm>
              <a:prstGeom prst="diamond">
                <a:avLst/>
              </a:prstGeom>
              <a:solidFill>
                <a:srgbClr val="9F73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8" name="Oval 107"/>
            <p:cNvSpPr/>
            <p:nvPr/>
          </p:nvSpPr>
          <p:spPr>
            <a:xfrm>
              <a:off x="3352800" y="609600"/>
              <a:ext cx="990600" cy="1371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Cloud 108"/>
            <p:cNvSpPr/>
            <p:nvPr/>
          </p:nvSpPr>
          <p:spPr>
            <a:xfrm rot="10542275">
              <a:off x="3222029" y="421811"/>
              <a:ext cx="1112997" cy="619302"/>
            </a:xfrm>
            <a:prstGeom prst="cloud">
              <a:avLst/>
            </a:prstGeom>
            <a:solidFill>
              <a:srgbClr val="9F73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Cloud 109"/>
            <p:cNvSpPr/>
            <p:nvPr/>
          </p:nvSpPr>
          <p:spPr>
            <a:xfrm rot="10542275">
              <a:off x="3366180" y="1461218"/>
              <a:ext cx="976403" cy="597730"/>
            </a:xfrm>
            <a:prstGeom prst="cloud">
              <a:avLst/>
            </a:prstGeom>
            <a:solidFill>
              <a:srgbClr val="9F73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>
              <a:off x="3640111" y="1541489"/>
              <a:ext cx="362263" cy="212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" name="Group 196"/>
            <p:cNvGrpSpPr/>
            <p:nvPr/>
          </p:nvGrpSpPr>
          <p:grpSpPr>
            <a:xfrm>
              <a:off x="3200400" y="762000"/>
              <a:ext cx="1219200" cy="304800"/>
              <a:chOff x="6400800" y="1371600"/>
              <a:chExt cx="1219200" cy="527455"/>
            </a:xfrm>
          </p:grpSpPr>
          <p:sp>
            <p:nvSpPr>
              <p:cNvPr id="113" name="Trapezoid 112"/>
              <p:cNvSpPr/>
              <p:nvPr/>
            </p:nvSpPr>
            <p:spPr>
              <a:xfrm>
                <a:off x="6400800" y="1371600"/>
                <a:ext cx="1219200" cy="502169"/>
              </a:xfrm>
              <a:prstGeom prst="trapezoid">
                <a:avLst>
                  <a:gd name="adj" fmla="val 0"/>
                </a:avLst>
              </a:prstGeom>
              <a:solidFill>
                <a:srgbClr val="E1A02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4" name="Group 93"/>
              <p:cNvGrpSpPr/>
              <p:nvPr/>
            </p:nvGrpSpPr>
            <p:grpSpPr>
              <a:xfrm rot="16200000">
                <a:off x="6756576" y="1174531"/>
                <a:ext cx="467193" cy="981856"/>
                <a:chOff x="5715000" y="1334125"/>
                <a:chExt cx="1404079" cy="4399613"/>
              </a:xfrm>
            </p:grpSpPr>
            <p:grpSp>
              <p:nvGrpSpPr>
                <p:cNvPr id="115" name="Group 11"/>
                <p:cNvGrpSpPr/>
                <p:nvPr/>
              </p:nvGrpSpPr>
              <p:grpSpPr>
                <a:xfrm>
                  <a:off x="5715000" y="1447800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127" name="Multiply 4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8" name="Group 7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129" name="Diamond 128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0" name="Diamond 129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16" name="Group 12"/>
                <p:cNvGrpSpPr/>
                <p:nvPr/>
              </p:nvGrpSpPr>
              <p:grpSpPr>
                <a:xfrm>
                  <a:off x="5732489" y="2714469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123" name="Multiply 122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4" name="Group 7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125" name="Diamond 124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Diamond 125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17" name="Group 17"/>
                <p:cNvGrpSpPr/>
                <p:nvPr/>
              </p:nvGrpSpPr>
              <p:grpSpPr>
                <a:xfrm>
                  <a:off x="5747479" y="3968646"/>
                  <a:ext cx="1371600" cy="1765092"/>
                  <a:chOff x="5715000" y="1447800"/>
                  <a:chExt cx="1371600" cy="1765092"/>
                </a:xfrm>
              </p:grpSpPr>
              <p:sp>
                <p:nvSpPr>
                  <p:cNvPr id="119" name="Multiply 118"/>
                  <p:cNvSpPr/>
                  <p:nvPr/>
                </p:nvSpPr>
                <p:spPr>
                  <a:xfrm>
                    <a:off x="5715000" y="1447800"/>
                    <a:ext cx="1371600" cy="1676400"/>
                  </a:xfrm>
                  <a:prstGeom prst="mathMultiply">
                    <a:avLst/>
                  </a:prstGeom>
                  <a:solidFill>
                    <a:srgbClr val="D48A38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0" name="Group 30"/>
                  <p:cNvGrpSpPr/>
                  <p:nvPr/>
                </p:nvGrpSpPr>
                <p:grpSpPr>
                  <a:xfrm>
                    <a:off x="6172200" y="1981200"/>
                    <a:ext cx="458449" cy="1231692"/>
                    <a:chOff x="6172200" y="1981200"/>
                    <a:chExt cx="458449" cy="1231692"/>
                  </a:xfrm>
                </p:grpSpPr>
                <p:sp>
                  <p:nvSpPr>
                    <p:cNvPr id="121" name="Diamond 120"/>
                    <p:cNvSpPr/>
                    <p:nvPr/>
                  </p:nvSpPr>
                  <p:spPr>
                    <a:xfrm>
                      <a:off x="6172200" y="1981200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Diamond 121"/>
                    <p:cNvSpPr/>
                    <p:nvPr/>
                  </p:nvSpPr>
                  <p:spPr>
                    <a:xfrm>
                      <a:off x="6173449" y="2603292"/>
                      <a:ext cx="457200" cy="609600"/>
                    </a:xfrm>
                    <a:prstGeom prst="diamond">
                      <a:avLst/>
                    </a:prstGeom>
                    <a:solidFill>
                      <a:srgbClr val="9F733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18" name="Diamond 117"/>
                <p:cNvSpPr/>
                <p:nvPr/>
              </p:nvSpPr>
              <p:spPr>
                <a:xfrm>
                  <a:off x="6163456" y="1334125"/>
                  <a:ext cx="457200" cy="609600"/>
                </a:xfrm>
                <a:prstGeom prst="diamond">
                  <a:avLst/>
                </a:prstGeom>
                <a:solidFill>
                  <a:srgbClr val="9F73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67" name="TextBox 266"/>
          <p:cNvSpPr txBox="1"/>
          <p:nvPr/>
        </p:nvSpPr>
        <p:spPr>
          <a:xfrm>
            <a:off x="4267200" y="5334000"/>
            <a:ext cx="1600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Barnabas, </a:t>
            </a:r>
            <a:r>
              <a:rPr lang="en-US" dirty="0" err="1" smtClean="0"/>
              <a:t>Pauls</a:t>
            </a:r>
            <a:r>
              <a:rPr lang="en-US" dirty="0" smtClean="0"/>
              <a:t> companion </a:t>
            </a:r>
            <a:r>
              <a:rPr lang="en-US" smtClean="0"/>
              <a:t>1</a:t>
            </a:r>
            <a:r>
              <a:rPr lang="en-US" baseline="30000" smtClean="0"/>
              <a:t>st</a:t>
            </a:r>
            <a:r>
              <a:rPr lang="en-US" smtClean="0"/>
              <a:t> mission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172200" y="457200"/>
            <a:ext cx="1752599" cy="2804604"/>
            <a:chOff x="3657600" y="630531"/>
            <a:chExt cx="2947570" cy="3967467"/>
          </a:xfrm>
        </p:grpSpPr>
        <p:sp>
          <p:nvSpPr>
            <p:cNvPr id="3" name="Oval 2"/>
            <p:cNvSpPr/>
            <p:nvPr/>
          </p:nvSpPr>
          <p:spPr>
            <a:xfrm rot="1705545" flipH="1">
              <a:off x="5136867" y="1929216"/>
              <a:ext cx="381000" cy="4974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68"/>
            <p:cNvGrpSpPr/>
            <p:nvPr/>
          </p:nvGrpSpPr>
          <p:grpSpPr>
            <a:xfrm>
              <a:off x="4953001" y="630531"/>
              <a:ext cx="1652169" cy="3912743"/>
              <a:chOff x="5465816" y="839297"/>
              <a:chExt cx="1612681" cy="3885336"/>
            </a:xfrm>
          </p:grpSpPr>
          <p:sp>
            <p:nvSpPr>
              <p:cNvPr id="28" name="Oval 27"/>
              <p:cNvSpPr/>
              <p:nvPr/>
            </p:nvSpPr>
            <p:spPr>
              <a:xfrm rot="3018263" flipH="1">
                <a:off x="6311334" y="725354"/>
                <a:ext cx="398964" cy="81349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rot="21556159" flipH="1">
                <a:off x="5852745" y="3682855"/>
                <a:ext cx="443294" cy="104177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 rot="1230010" flipH="1">
                <a:off x="5527828" y="3787614"/>
                <a:ext cx="443294" cy="751922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rapezoid 30"/>
              <p:cNvSpPr/>
              <p:nvPr/>
            </p:nvSpPr>
            <p:spPr>
              <a:xfrm rot="484635" flipH="1">
                <a:off x="5465816" y="3562319"/>
                <a:ext cx="1158394" cy="791508"/>
              </a:xfrm>
              <a:prstGeom prst="trapezoid">
                <a:avLst>
                  <a:gd name="adj" fmla="val 35984"/>
                </a:avLst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Trapezoid 31"/>
              <p:cNvSpPr/>
              <p:nvPr/>
            </p:nvSpPr>
            <p:spPr>
              <a:xfrm rot="484635" flipH="1">
                <a:off x="5695546" y="2016926"/>
                <a:ext cx="1070729" cy="1900526"/>
              </a:xfrm>
              <a:prstGeom prst="trapezoid">
                <a:avLst>
                  <a:gd name="adj" fmla="val 35984"/>
                </a:avLst>
              </a:prstGeom>
              <a:solidFill>
                <a:srgbClr val="CB922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rot="484635" flipH="1">
                <a:off x="6137251" y="1781955"/>
                <a:ext cx="260857" cy="57840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1"/>
              <p:cNvSpPr/>
              <p:nvPr/>
            </p:nvSpPr>
            <p:spPr>
              <a:xfrm rot="1464432" flipH="1">
                <a:off x="6162325" y="877037"/>
                <a:ext cx="709270" cy="138816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rot="21227831" flipH="1">
                <a:off x="6503234" y="839297"/>
                <a:ext cx="575263" cy="105570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rot="39811" flipH="1">
                <a:off x="6217122" y="2151662"/>
                <a:ext cx="518412" cy="1324153"/>
              </a:xfrm>
              <a:prstGeom prst="ellipse">
                <a:avLst/>
              </a:prstGeom>
              <a:solidFill>
                <a:srgbClr val="CB922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 rot="39811" flipH="1">
                <a:off x="6282969" y="2996601"/>
                <a:ext cx="237355" cy="552952"/>
              </a:xfrm>
              <a:prstGeom prst="ellipse">
                <a:avLst/>
              </a:prstGeom>
              <a:solidFill>
                <a:srgbClr val="CB922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rot="8456264" flipH="1">
                <a:off x="5960933" y="2385813"/>
                <a:ext cx="374668" cy="101335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166"/>
            <p:cNvGrpSpPr/>
            <p:nvPr/>
          </p:nvGrpSpPr>
          <p:grpSpPr>
            <a:xfrm>
              <a:off x="3810000" y="762000"/>
              <a:ext cx="1518556" cy="3680491"/>
              <a:chOff x="2526258" y="1676400"/>
              <a:chExt cx="1518556" cy="3680491"/>
            </a:xfrm>
          </p:grpSpPr>
          <p:sp>
            <p:nvSpPr>
              <p:cNvPr id="9" name="Cloud 116"/>
              <p:cNvSpPr/>
              <p:nvPr/>
            </p:nvSpPr>
            <p:spPr>
              <a:xfrm rot="21326439" flipH="1">
                <a:off x="3402162" y="1766183"/>
                <a:ext cx="391802" cy="1257519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flipH="1">
                <a:off x="2876694" y="2753770"/>
                <a:ext cx="817684" cy="969791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flipH="1">
                <a:off x="2526258" y="2804811"/>
                <a:ext cx="1518556" cy="2552080"/>
              </a:xfrm>
              <a:prstGeom prst="trapezoid">
                <a:avLst>
                  <a:gd name="adj" fmla="val 37419"/>
                </a:avLst>
              </a:prstGeom>
              <a:solidFill>
                <a:srgbClr val="DAC4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 flipH="1">
                <a:off x="2885628" y="3659155"/>
                <a:ext cx="817684" cy="153124"/>
              </a:xfrm>
              <a:prstGeom prst="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 flipH="1">
                <a:off x="3499692" y="3723559"/>
                <a:ext cx="116812" cy="714583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Rounded Rectangle 13"/>
              <p:cNvSpPr/>
              <p:nvPr/>
            </p:nvSpPr>
            <p:spPr>
              <a:xfrm rot="1036590" flipH="1">
                <a:off x="3411793" y="3650498"/>
                <a:ext cx="123472" cy="867708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 flipH="1">
                <a:off x="3499691" y="3621477"/>
                <a:ext cx="155750" cy="153124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 flipH="1">
                <a:off x="2985805" y="1799880"/>
                <a:ext cx="639946" cy="104958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 flipH="1">
                <a:off x="3260067" y="1676400"/>
                <a:ext cx="457105" cy="37044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 flipH="1">
                <a:off x="2848673" y="1676400"/>
                <a:ext cx="457105" cy="37044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Block Arc 18"/>
              <p:cNvSpPr/>
              <p:nvPr/>
            </p:nvSpPr>
            <p:spPr>
              <a:xfrm rot="10800000" flipH="1">
                <a:off x="2940094" y="1676400"/>
                <a:ext cx="717506" cy="1147716"/>
              </a:xfrm>
              <a:prstGeom prst="blockArc">
                <a:avLst>
                  <a:gd name="adj1" fmla="val 10379194"/>
                  <a:gd name="adj2" fmla="val 1016432"/>
                  <a:gd name="adj3" fmla="val 8350"/>
                </a:avLst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Block Arc 19"/>
              <p:cNvSpPr/>
              <p:nvPr/>
            </p:nvSpPr>
            <p:spPr>
              <a:xfrm rot="164479" flipH="1">
                <a:off x="3125903" y="2490536"/>
                <a:ext cx="359752" cy="179137"/>
              </a:xfrm>
              <a:prstGeom prst="blockArc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Cloud 20"/>
              <p:cNvSpPr/>
              <p:nvPr/>
            </p:nvSpPr>
            <p:spPr>
              <a:xfrm rot="328362" flipH="1">
                <a:off x="2696970" y="1845871"/>
                <a:ext cx="415076" cy="1194101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117"/>
              <p:cNvSpPr/>
              <p:nvPr/>
            </p:nvSpPr>
            <p:spPr>
              <a:xfrm flipH="1">
                <a:off x="3412435" y="1736400"/>
                <a:ext cx="266645" cy="30000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 flipH="1">
                <a:off x="2879145" y="1736400"/>
                <a:ext cx="266645" cy="30000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23"/>
              <p:cNvSpPr/>
              <p:nvPr/>
            </p:nvSpPr>
            <p:spPr>
              <a:xfrm rot="20903913">
                <a:off x="2782648" y="2800674"/>
                <a:ext cx="695611" cy="1220803"/>
              </a:xfrm>
              <a:prstGeom prst="trapezoid">
                <a:avLst>
                  <a:gd name="adj" fmla="val 37419"/>
                </a:avLst>
              </a:prstGeom>
              <a:solidFill>
                <a:srgbClr val="DAC4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 rot="2368657" flipH="1">
                <a:off x="3557054" y="3058709"/>
                <a:ext cx="392489" cy="7833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25"/>
              <p:cNvSpPr/>
              <p:nvPr/>
            </p:nvSpPr>
            <p:spPr>
              <a:xfrm rot="14942136">
                <a:off x="2845314" y="3201270"/>
                <a:ext cx="840362" cy="981906"/>
              </a:xfrm>
              <a:prstGeom prst="trapezoid">
                <a:avLst>
                  <a:gd name="adj" fmla="val 37419"/>
                </a:avLst>
              </a:prstGeom>
              <a:solidFill>
                <a:srgbClr val="DAC4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flipH="1">
                <a:off x="2895600" y="3352800"/>
                <a:ext cx="457200" cy="609600"/>
              </a:xfrm>
              <a:prstGeom prst="ellipse">
                <a:avLst/>
              </a:prstGeom>
              <a:solidFill>
                <a:srgbClr val="DAC442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Oval 5"/>
            <p:cNvSpPr/>
            <p:nvPr/>
          </p:nvSpPr>
          <p:spPr>
            <a:xfrm flipH="1">
              <a:off x="5105400" y="2133600"/>
              <a:ext cx="365760" cy="5329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Double Wave 6"/>
            <p:cNvSpPr/>
            <p:nvPr/>
          </p:nvSpPr>
          <p:spPr>
            <a:xfrm flipH="1">
              <a:off x="3657600" y="3276600"/>
              <a:ext cx="2819400" cy="1016598"/>
            </a:xfrm>
            <a:prstGeom prst="doubleWave">
              <a:avLst/>
            </a:prstGeom>
            <a:solidFill>
              <a:schemeClr val="tx2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Double Wave 7"/>
            <p:cNvSpPr/>
            <p:nvPr/>
          </p:nvSpPr>
          <p:spPr>
            <a:xfrm flipH="1">
              <a:off x="3657600" y="3581400"/>
              <a:ext cx="2819400" cy="1016598"/>
            </a:xfrm>
            <a:prstGeom prst="doubleWave">
              <a:avLst/>
            </a:prstGeom>
            <a:solidFill>
              <a:schemeClr val="tx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9" name="Group 528"/>
          <p:cNvGrpSpPr/>
          <p:nvPr/>
        </p:nvGrpSpPr>
        <p:grpSpPr>
          <a:xfrm>
            <a:off x="304800" y="457200"/>
            <a:ext cx="5300194" cy="2667000"/>
            <a:chOff x="304800" y="457200"/>
            <a:chExt cx="5300194" cy="2667000"/>
          </a:xfrm>
        </p:grpSpPr>
        <p:sp>
          <p:nvSpPr>
            <p:cNvPr id="528" name="Oval 4"/>
            <p:cNvSpPr/>
            <p:nvPr/>
          </p:nvSpPr>
          <p:spPr>
            <a:xfrm>
              <a:off x="3081583" y="1935207"/>
              <a:ext cx="116387" cy="2834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303"/>
            <p:cNvGrpSpPr/>
            <p:nvPr/>
          </p:nvGrpSpPr>
          <p:grpSpPr>
            <a:xfrm>
              <a:off x="381000" y="457200"/>
              <a:ext cx="805250" cy="2442744"/>
              <a:chOff x="5752375" y="754528"/>
              <a:chExt cx="3244337" cy="4731872"/>
            </a:xfrm>
          </p:grpSpPr>
          <p:sp>
            <p:nvSpPr>
              <p:cNvPr id="288" name="Cloud 287"/>
              <p:cNvSpPr/>
              <p:nvPr/>
            </p:nvSpPr>
            <p:spPr>
              <a:xfrm rot="2502709" flipH="1">
                <a:off x="6403754" y="800036"/>
                <a:ext cx="804053" cy="966723"/>
              </a:xfrm>
              <a:prstGeom prst="clou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Cloud 288"/>
              <p:cNvSpPr/>
              <p:nvPr/>
            </p:nvSpPr>
            <p:spPr>
              <a:xfrm rot="9023701" flipH="1">
                <a:off x="7297505" y="754528"/>
                <a:ext cx="1085589" cy="901677"/>
              </a:xfrm>
              <a:prstGeom prst="clou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/>
              <p:cNvSpPr/>
              <p:nvPr/>
            </p:nvSpPr>
            <p:spPr>
              <a:xfrm>
                <a:off x="8370975" y="3263865"/>
                <a:ext cx="625737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/>
              <p:cNvSpPr/>
              <p:nvPr/>
            </p:nvSpPr>
            <p:spPr>
              <a:xfrm>
                <a:off x="5752375" y="3411475"/>
                <a:ext cx="614017" cy="59043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Oval 291"/>
              <p:cNvSpPr/>
              <p:nvPr/>
            </p:nvSpPr>
            <p:spPr>
              <a:xfrm>
                <a:off x="6986337" y="4800600"/>
                <a:ext cx="601579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Oval 292"/>
              <p:cNvSpPr/>
              <p:nvPr/>
            </p:nvSpPr>
            <p:spPr>
              <a:xfrm>
                <a:off x="7407442" y="4800600"/>
                <a:ext cx="601579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Trapezoid 293"/>
              <p:cNvSpPr/>
              <p:nvPr/>
            </p:nvSpPr>
            <p:spPr>
              <a:xfrm rot="1996156">
                <a:off x="6425618" y="2325776"/>
                <a:ext cx="797258" cy="1443356"/>
              </a:xfrm>
              <a:prstGeom prst="trapezoid">
                <a:avLst/>
              </a:prstGeom>
              <a:solidFill>
                <a:srgbClr val="EFBD6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Trapezoid 294"/>
              <p:cNvSpPr/>
              <p:nvPr/>
            </p:nvSpPr>
            <p:spPr>
              <a:xfrm rot="2041752">
                <a:off x="6751836" y="2225368"/>
                <a:ext cx="792553" cy="1306453"/>
              </a:xfrm>
              <a:prstGeom prst="trapezoid">
                <a:avLst/>
              </a:prstGeom>
              <a:solidFill>
                <a:srgbClr val="CC8B1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Trapezoid 295"/>
              <p:cNvSpPr/>
              <p:nvPr/>
            </p:nvSpPr>
            <p:spPr>
              <a:xfrm rot="19870960">
                <a:off x="7740007" y="2329787"/>
                <a:ext cx="748865" cy="1443356"/>
              </a:xfrm>
              <a:prstGeom prst="trapezoid">
                <a:avLst/>
              </a:prstGeom>
              <a:solidFill>
                <a:srgbClr val="EFBD6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Trapezoid 296"/>
              <p:cNvSpPr/>
              <p:nvPr/>
            </p:nvSpPr>
            <p:spPr>
              <a:xfrm rot="20036208">
                <a:off x="7593726" y="2172190"/>
                <a:ext cx="792552" cy="1306453"/>
              </a:xfrm>
              <a:prstGeom prst="trapezoid">
                <a:avLst/>
              </a:prstGeom>
              <a:solidFill>
                <a:srgbClr val="CC8B1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Trapezoid 297"/>
              <p:cNvSpPr/>
              <p:nvPr/>
            </p:nvSpPr>
            <p:spPr>
              <a:xfrm>
                <a:off x="6926179" y="2209800"/>
                <a:ext cx="1143000" cy="2895600"/>
              </a:xfrm>
              <a:prstGeom prst="trapezoid">
                <a:avLst/>
              </a:prstGeom>
              <a:solidFill>
                <a:srgbClr val="EFBD6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Oval 298"/>
              <p:cNvSpPr/>
              <p:nvPr/>
            </p:nvSpPr>
            <p:spPr>
              <a:xfrm>
                <a:off x="7242748" y="1981200"/>
                <a:ext cx="473372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Trapezoid 299"/>
              <p:cNvSpPr/>
              <p:nvPr/>
            </p:nvSpPr>
            <p:spPr>
              <a:xfrm rot="21335299">
                <a:off x="7541741" y="2056718"/>
                <a:ext cx="551920" cy="2898914"/>
              </a:xfrm>
              <a:prstGeom prst="trapezoid">
                <a:avLst/>
              </a:prstGeom>
              <a:solidFill>
                <a:srgbClr val="CC8B1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Trapezoid 300"/>
              <p:cNvSpPr/>
              <p:nvPr/>
            </p:nvSpPr>
            <p:spPr>
              <a:xfrm rot="353417">
                <a:off x="6912705" y="2162703"/>
                <a:ext cx="551920" cy="2771026"/>
              </a:xfrm>
              <a:prstGeom prst="trapezoid">
                <a:avLst/>
              </a:prstGeom>
              <a:solidFill>
                <a:srgbClr val="CC8B1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Oval 301"/>
              <p:cNvSpPr/>
              <p:nvPr/>
            </p:nvSpPr>
            <p:spPr>
              <a:xfrm>
                <a:off x="6852138" y="768894"/>
                <a:ext cx="11430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" name="Group 132"/>
              <p:cNvGrpSpPr/>
              <p:nvPr/>
            </p:nvGrpSpPr>
            <p:grpSpPr>
              <a:xfrm rot="5652533">
                <a:off x="6137535" y="3376222"/>
                <a:ext cx="2286000" cy="110552"/>
                <a:chOff x="1412199" y="5878018"/>
                <a:chExt cx="3858717" cy="630212"/>
              </a:xfrm>
              <a:solidFill>
                <a:schemeClr val="accent2">
                  <a:lumMod val="75000"/>
                </a:schemeClr>
              </a:solidFill>
            </p:grpSpPr>
            <p:grpSp>
              <p:nvGrpSpPr>
                <p:cNvPr id="42" name="Group 122"/>
                <p:cNvGrpSpPr/>
                <p:nvPr/>
              </p:nvGrpSpPr>
              <p:grpSpPr>
                <a:xfrm>
                  <a:off x="3628244" y="5890510"/>
                  <a:ext cx="1113644" cy="609600"/>
                  <a:chOff x="1409700" y="5905500"/>
                  <a:chExt cx="1113644" cy="609600"/>
                </a:xfrm>
                <a:grpFill/>
              </p:grpSpPr>
              <p:sp>
                <p:nvSpPr>
                  <p:cNvPr id="335" name="Flowchart: Collate 334"/>
                  <p:cNvSpPr/>
                  <p:nvPr/>
                </p:nvSpPr>
                <p:spPr>
                  <a:xfrm rot="5400000">
                    <a:off x="1371600" y="5943600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6" name="Flowchart: Collate 335"/>
                  <p:cNvSpPr/>
                  <p:nvPr/>
                </p:nvSpPr>
                <p:spPr>
                  <a:xfrm>
                    <a:off x="1913744" y="5947348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3" name="Group 123"/>
                <p:cNvGrpSpPr/>
                <p:nvPr/>
              </p:nvGrpSpPr>
              <p:grpSpPr>
                <a:xfrm>
                  <a:off x="2514600" y="5898630"/>
                  <a:ext cx="1113644" cy="609600"/>
                  <a:chOff x="1409700" y="5905500"/>
                  <a:chExt cx="1113644" cy="609600"/>
                </a:xfrm>
                <a:grpFill/>
              </p:grpSpPr>
              <p:sp>
                <p:nvSpPr>
                  <p:cNvPr id="333" name="Flowchart: Collate 332"/>
                  <p:cNvSpPr/>
                  <p:nvPr/>
                </p:nvSpPr>
                <p:spPr>
                  <a:xfrm rot="5400000">
                    <a:off x="1371600" y="5943600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4" name="Flowchart: Collate 333"/>
                  <p:cNvSpPr/>
                  <p:nvPr/>
                </p:nvSpPr>
                <p:spPr>
                  <a:xfrm>
                    <a:off x="1913744" y="5947348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4" name="Group 126"/>
                <p:cNvGrpSpPr/>
                <p:nvPr/>
              </p:nvGrpSpPr>
              <p:grpSpPr>
                <a:xfrm>
                  <a:off x="1412199" y="5878018"/>
                  <a:ext cx="1113644" cy="609600"/>
                  <a:chOff x="1409700" y="5905500"/>
                  <a:chExt cx="1113644" cy="609600"/>
                </a:xfrm>
                <a:grpFill/>
              </p:grpSpPr>
              <p:sp>
                <p:nvSpPr>
                  <p:cNvPr id="331" name="Flowchart: Collate 330"/>
                  <p:cNvSpPr/>
                  <p:nvPr/>
                </p:nvSpPr>
                <p:spPr>
                  <a:xfrm rot="5400000">
                    <a:off x="1371600" y="5943600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2" name="Flowchart: Collate 331"/>
                  <p:cNvSpPr/>
                  <p:nvPr/>
                </p:nvSpPr>
                <p:spPr>
                  <a:xfrm>
                    <a:off x="1913744" y="5947348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330" name="Flowchart: Collate 329"/>
                <p:cNvSpPr/>
                <p:nvPr/>
              </p:nvSpPr>
              <p:spPr>
                <a:xfrm rot="5400000">
                  <a:off x="4699416" y="5928610"/>
                  <a:ext cx="609600" cy="533400"/>
                </a:xfrm>
                <a:prstGeom prst="flowChartCollate">
                  <a:avLst/>
                </a:prstGeom>
                <a:grpFill/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" name="Group 133"/>
              <p:cNvGrpSpPr/>
              <p:nvPr/>
            </p:nvGrpSpPr>
            <p:grpSpPr>
              <a:xfrm rot="5135575">
                <a:off x="6619944" y="3374592"/>
                <a:ext cx="2286000" cy="110552"/>
                <a:chOff x="1412199" y="5878018"/>
                <a:chExt cx="3858717" cy="630212"/>
              </a:xfrm>
              <a:solidFill>
                <a:schemeClr val="accent2">
                  <a:lumMod val="75000"/>
                </a:schemeClr>
              </a:solidFill>
            </p:grpSpPr>
            <p:grpSp>
              <p:nvGrpSpPr>
                <p:cNvPr id="46" name="Group 122"/>
                <p:cNvGrpSpPr/>
                <p:nvPr/>
              </p:nvGrpSpPr>
              <p:grpSpPr>
                <a:xfrm>
                  <a:off x="3628244" y="5890510"/>
                  <a:ext cx="1113644" cy="609600"/>
                  <a:chOff x="1409700" y="5905500"/>
                  <a:chExt cx="1113644" cy="609600"/>
                </a:xfrm>
                <a:grpFill/>
              </p:grpSpPr>
              <p:sp>
                <p:nvSpPr>
                  <p:cNvPr id="325" name="Flowchart: Collate 324"/>
                  <p:cNvSpPr/>
                  <p:nvPr/>
                </p:nvSpPr>
                <p:spPr>
                  <a:xfrm rot="5400000">
                    <a:off x="1371600" y="5943600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6" name="Flowchart: Collate 325"/>
                  <p:cNvSpPr/>
                  <p:nvPr/>
                </p:nvSpPr>
                <p:spPr>
                  <a:xfrm>
                    <a:off x="1913744" y="5947348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7" name="Group 123"/>
                <p:cNvGrpSpPr/>
                <p:nvPr/>
              </p:nvGrpSpPr>
              <p:grpSpPr>
                <a:xfrm>
                  <a:off x="2514600" y="5898630"/>
                  <a:ext cx="1113644" cy="609600"/>
                  <a:chOff x="1409700" y="5905500"/>
                  <a:chExt cx="1113644" cy="609600"/>
                </a:xfrm>
                <a:grpFill/>
              </p:grpSpPr>
              <p:sp>
                <p:nvSpPr>
                  <p:cNvPr id="323" name="Flowchart: Collate 322"/>
                  <p:cNvSpPr/>
                  <p:nvPr/>
                </p:nvSpPr>
                <p:spPr>
                  <a:xfrm rot="5400000">
                    <a:off x="1371600" y="5943600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4" name="Flowchart: Collate 323"/>
                  <p:cNvSpPr/>
                  <p:nvPr/>
                </p:nvSpPr>
                <p:spPr>
                  <a:xfrm>
                    <a:off x="1913744" y="5947348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8" name="Group 126"/>
                <p:cNvGrpSpPr/>
                <p:nvPr/>
              </p:nvGrpSpPr>
              <p:grpSpPr>
                <a:xfrm>
                  <a:off x="1412199" y="5878018"/>
                  <a:ext cx="1113644" cy="609600"/>
                  <a:chOff x="1409700" y="5905500"/>
                  <a:chExt cx="1113644" cy="609600"/>
                </a:xfrm>
                <a:grpFill/>
              </p:grpSpPr>
              <p:sp>
                <p:nvSpPr>
                  <p:cNvPr id="321" name="Flowchart: Collate 320"/>
                  <p:cNvSpPr/>
                  <p:nvPr/>
                </p:nvSpPr>
                <p:spPr>
                  <a:xfrm rot="5400000">
                    <a:off x="1371600" y="5943600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22" name="Flowchart: Collate 321"/>
                  <p:cNvSpPr/>
                  <p:nvPr/>
                </p:nvSpPr>
                <p:spPr>
                  <a:xfrm>
                    <a:off x="1913744" y="5947348"/>
                    <a:ext cx="609600" cy="533400"/>
                  </a:xfrm>
                  <a:prstGeom prst="flowChartCollate">
                    <a:avLst/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320" name="Flowchart: Collate 319"/>
                <p:cNvSpPr/>
                <p:nvPr/>
              </p:nvSpPr>
              <p:spPr>
                <a:xfrm rot="5400000">
                  <a:off x="4699416" y="5928610"/>
                  <a:ext cx="609600" cy="533400"/>
                </a:xfrm>
                <a:prstGeom prst="flowChartCollate">
                  <a:avLst/>
                </a:prstGeom>
                <a:grpFill/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9" name="Group 161"/>
              <p:cNvGrpSpPr/>
              <p:nvPr/>
            </p:nvGrpSpPr>
            <p:grpSpPr>
              <a:xfrm rot="10800000">
                <a:off x="7086600" y="4572000"/>
                <a:ext cx="152400" cy="457200"/>
                <a:chOff x="5562600" y="5410200"/>
                <a:chExt cx="762000" cy="990600"/>
              </a:xfrm>
            </p:grpSpPr>
            <p:sp>
              <p:nvSpPr>
                <p:cNvPr id="312" name="Isosceles Triangle 311"/>
                <p:cNvSpPr/>
                <p:nvPr/>
              </p:nvSpPr>
              <p:spPr>
                <a:xfrm>
                  <a:off x="5791200" y="5410200"/>
                  <a:ext cx="304800" cy="9144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Isosceles Triangle 312"/>
                <p:cNvSpPr/>
                <p:nvPr/>
              </p:nvSpPr>
              <p:spPr>
                <a:xfrm>
                  <a:off x="5943600" y="5410200"/>
                  <a:ext cx="304800" cy="9144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" name="Isosceles Triangle 313"/>
                <p:cNvSpPr/>
                <p:nvPr/>
              </p:nvSpPr>
              <p:spPr>
                <a:xfrm>
                  <a:off x="5638800" y="5486400"/>
                  <a:ext cx="304800" cy="9144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5" name="Trapezoid 314"/>
                <p:cNvSpPr/>
                <p:nvPr/>
              </p:nvSpPr>
              <p:spPr>
                <a:xfrm>
                  <a:off x="5562600" y="5943600"/>
                  <a:ext cx="762000" cy="457200"/>
                </a:xfrm>
                <a:prstGeom prst="trapezoi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Oval 315"/>
                <p:cNvSpPr/>
                <p:nvPr/>
              </p:nvSpPr>
              <p:spPr>
                <a:xfrm>
                  <a:off x="5715000" y="5867400"/>
                  <a:ext cx="457200" cy="228600"/>
                </a:xfrm>
                <a:prstGeom prst="ellipse">
                  <a:avLst/>
                </a:prstGeom>
                <a:solidFill>
                  <a:srgbClr val="EFBD6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" name="Group 162"/>
              <p:cNvGrpSpPr/>
              <p:nvPr/>
            </p:nvGrpSpPr>
            <p:grpSpPr>
              <a:xfrm rot="10800000">
                <a:off x="7772400" y="4495800"/>
                <a:ext cx="152400" cy="457200"/>
                <a:chOff x="5562600" y="5410200"/>
                <a:chExt cx="762000" cy="990600"/>
              </a:xfrm>
            </p:grpSpPr>
            <p:sp>
              <p:nvSpPr>
                <p:cNvPr id="307" name="Isosceles Triangle 306"/>
                <p:cNvSpPr/>
                <p:nvPr/>
              </p:nvSpPr>
              <p:spPr>
                <a:xfrm>
                  <a:off x="5791200" y="5410200"/>
                  <a:ext cx="304800" cy="9144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Isosceles Triangle 307"/>
                <p:cNvSpPr/>
                <p:nvPr/>
              </p:nvSpPr>
              <p:spPr>
                <a:xfrm>
                  <a:off x="5943600" y="5410200"/>
                  <a:ext cx="304800" cy="9144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Isosceles Triangle 308"/>
                <p:cNvSpPr/>
                <p:nvPr/>
              </p:nvSpPr>
              <p:spPr>
                <a:xfrm>
                  <a:off x="5638800" y="5486400"/>
                  <a:ext cx="304800" cy="9144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Trapezoid 309"/>
                <p:cNvSpPr/>
                <p:nvPr/>
              </p:nvSpPr>
              <p:spPr>
                <a:xfrm>
                  <a:off x="5562600" y="5943600"/>
                  <a:ext cx="762000" cy="457200"/>
                </a:xfrm>
                <a:prstGeom prst="trapezoi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Oval 310"/>
                <p:cNvSpPr/>
                <p:nvPr/>
              </p:nvSpPr>
              <p:spPr>
                <a:xfrm>
                  <a:off x="5715000" y="5867400"/>
                  <a:ext cx="457200" cy="228600"/>
                </a:xfrm>
                <a:prstGeom prst="ellipse">
                  <a:avLst/>
                </a:prstGeom>
                <a:solidFill>
                  <a:srgbClr val="EFBD6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59" name="Oval 258"/>
            <p:cNvSpPr/>
            <p:nvPr/>
          </p:nvSpPr>
          <p:spPr>
            <a:xfrm rot="2058509">
              <a:off x="892930" y="1769811"/>
              <a:ext cx="190916" cy="4777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 rot="2648374">
              <a:off x="1210472" y="2383854"/>
              <a:ext cx="110921" cy="449276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260"/>
            <p:cNvSpPr/>
            <p:nvPr/>
          </p:nvSpPr>
          <p:spPr>
            <a:xfrm rot="19444033">
              <a:off x="1343765" y="2374377"/>
              <a:ext cx="115402" cy="438373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Oval 261"/>
            <p:cNvSpPr/>
            <p:nvPr/>
          </p:nvSpPr>
          <p:spPr>
            <a:xfrm>
              <a:off x="1441206" y="2016757"/>
              <a:ext cx="103695" cy="3304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Trapezoid 262"/>
            <p:cNvSpPr/>
            <p:nvPr/>
          </p:nvSpPr>
          <p:spPr>
            <a:xfrm>
              <a:off x="1176676" y="2339917"/>
              <a:ext cx="304411" cy="227659"/>
            </a:xfrm>
            <a:prstGeom prst="trapezoid">
              <a:avLst>
                <a:gd name="adj" fmla="val 35984"/>
              </a:avLst>
            </a:pr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Trapezoid 263"/>
            <p:cNvSpPr/>
            <p:nvPr/>
          </p:nvSpPr>
          <p:spPr>
            <a:xfrm rot="19932635">
              <a:off x="1346143" y="1377897"/>
              <a:ext cx="234826" cy="840058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Trapezoid 264"/>
            <p:cNvSpPr/>
            <p:nvPr/>
          </p:nvSpPr>
          <p:spPr>
            <a:xfrm>
              <a:off x="1176676" y="1406806"/>
              <a:ext cx="275420" cy="1036791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Oval 265"/>
            <p:cNvSpPr/>
            <p:nvPr/>
          </p:nvSpPr>
          <p:spPr>
            <a:xfrm>
              <a:off x="1263650" y="1268568"/>
              <a:ext cx="125708" cy="4176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Trapezoid 266"/>
            <p:cNvSpPr/>
            <p:nvPr/>
          </p:nvSpPr>
          <p:spPr>
            <a:xfrm rot="2088477">
              <a:off x="1025674" y="1391681"/>
              <a:ext cx="225833" cy="758535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Isosceles Triangle 267"/>
            <p:cNvSpPr/>
            <p:nvPr/>
          </p:nvSpPr>
          <p:spPr>
            <a:xfrm rot="10800000">
              <a:off x="1259739" y="1521021"/>
              <a:ext cx="129619" cy="38557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Oval 268"/>
            <p:cNvSpPr/>
            <p:nvPr/>
          </p:nvSpPr>
          <p:spPr>
            <a:xfrm>
              <a:off x="1181968" y="727609"/>
              <a:ext cx="296677" cy="8484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Rectangle 269"/>
            <p:cNvSpPr/>
            <p:nvPr/>
          </p:nvSpPr>
          <p:spPr>
            <a:xfrm>
              <a:off x="1181968" y="1025284"/>
              <a:ext cx="311085" cy="110164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" name="Group 42"/>
            <p:cNvGrpSpPr/>
            <p:nvPr/>
          </p:nvGrpSpPr>
          <p:grpSpPr>
            <a:xfrm>
              <a:off x="1143000" y="685800"/>
              <a:ext cx="464693" cy="514923"/>
              <a:chOff x="5207746" y="545873"/>
              <a:chExt cx="1365913" cy="712342"/>
            </a:xfrm>
          </p:grpSpPr>
          <p:sp>
            <p:nvSpPr>
              <p:cNvPr id="281" name="Moon 280"/>
              <p:cNvSpPr/>
              <p:nvPr/>
            </p:nvSpPr>
            <p:spPr>
              <a:xfrm rot="5101425">
                <a:off x="5343502" y="698892"/>
                <a:ext cx="340787" cy="61229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Moon 281"/>
              <p:cNvSpPr/>
              <p:nvPr/>
            </p:nvSpPr>
            <p:spPr>
              <a:xfrm rot="8137030">
                <a:off x="5442337" y="550775"/>
                <a:ext cx="502055" cy="574852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Moon 282"/>
              <p:cNvSpPr/>
              <p:nvPr/>
            </p:nvSpPr>
            <p:spPr>
              <a:xfrm rot="3582768">
                <a:off x="5642569" y="512276"/>
                <a:ext cx="554415" cy="621609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Moon 283"/>
              <p:cNvSpPr/>
              <p:nvPr/>
            </p:nvSpPr>
            <p:spPr>
              <a:xfrm rot="6344481">
                <a:off x="5396085" y="585004"/>
                <a:ext cx="389971" cy="582594"/>
              </a:xfrm>
              <a:prstGeom prst="moon">
                <a:avLst>
                  <a:gd name="adj" fmla="val 2855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Moon 284"/>
              <p:cNvSpPr/>
              <p:nvPr/>
            </p:nvSpPr>
            <p:spPr>
              <a:xfrm rot="3920893">
                <a:off x="5906901" y="549266"/>
                <a:ext cx="323182" cy="806470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Moon 285"/>
              <p:cNvSpPr/>
              <p:nvPr/>
            </p:nvSpPr>
            <p:spPr>
              <a:xfrm rot="6517680">
                <a:off x="6034746" y="719302"/>
                <a:ext cx="323182" cy="754644"/>
              </a:xfrm>
              <a:prstGeom prst="mo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Oval 286"/>
              <p:cNvSpPr/>
              <p:nvPr/>
            </p:nvSpPr>
            <p:spPr>
              <a:xfrm>
                <a:off x="5486400" y="685800"/>
                <a:ext cx="685800" cy="3048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47"/>
            <p:cNvGrpSpPr/>
            <p:nvPr/>
          </p:nvGrpSpPr>
          <p:grpSpPr>
            <a:xfrm rot="19629613">
              <a:off x="1415550" y="2058902"/>
              <a:ext cx="189882" cy="152299"/>
              <a:chOff x="5638800" y="2514600"/>
              <a:chExt cx="1810870" cy="304800"/>
            </a:xfrm>
          </p:grpSpPr>
          <p:sp>
            <p:nvSpPr>
              <p:cNvPr id="277" name="Left-Right-Up Arrow 276"/>
              <p:cNvSpPr/>
              <p:nvPr/>
            </p:nvSpPr>
            <p:spPr>
              <a:xfrm>
                <a:off x="563880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Left-Right-Up Arrow 277"/>
              <p:cNvSpPr/>
              <p:nvPr/>
            </p:nvSpPr>
            <p:spPr>
              <a:xfrm>
                <a:off x="609600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Left-Right-Up Arrow 278"/>
              <p:cNvSpPr/>
              <p:nvPr/>
            </p:nvSpPr>
            <p:spPr>
              <a:xfrm>
                <a:off x="6544235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0" name="Left-Right-Up Arrow 279"/>
              <p:cNvSpPr/>
              <p:nvPr/>
            </p:nvSpPr>
            <p:spPr>
              <a:xfrm>
                <a:off x="699247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57" name="Group 48"/>
            <p:cNvGrpSpPr/>
            <p:nvPr/>
          </p:nvGrpSpPr>
          <p:grpSpPr>
            <a:xfrm rot="2421609">
              <a:off x="946710" y="1933140"/>
              <a:ext cx="142881" cy="152299"/>
              <a:chOff x="5638800" y="2514600"/>
              <a:chExt cx="1362635" cy="304800"/>
            </a:xfrm>
          </p:grpSpPr>
          <p:sp>
            <p:nvSpPr>
              <p:cNvPr id="274" name="Left-Right-Up Arrow 273"/>
              <p:cNvSpPr/>
              <p:nvPr/>
            </p:nvSpPr>
            <p:spPr>
              <a:xfrm>
                <a:off x="563880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Left-Right-Up Arrow 274"/>
              <p:cNvSpPr/>
              <p:nvPr/>
            </p:nvSpPr>
            <p:spPr>
              <a:xfrm>
                <a:off x="609600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Left-Right-Up Arrow 275"/>
              <p:cNvSpPr/>
              <p:nvPr/>
            </p:nvSpPr>
            <p:spPr>
              <a:xfrm>
                <a:off x="6544235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58" name="Group 221"/>
            <p:cNvGrpSpPr/>
            <p:nvPr/>
          </p:nvGrpSpPr>
          <p:grpSpPr>
            <a:xfrm>
              <a:off x="4974852" y="818684"/>
              <a:ext cx="630142" cy="2014445"/>
              <a:chOff x="4953000" y="848388"/>
              <a:chExt cx="2538831" cy="4028412"/>
            </a:xfrm>
          </p:grpSpPr>
          <p:sp>
            <p:nvSpPr>
              <p:cNvPr id="221" name="Rounded Rectangle 220"/>
              <p:cNvSpPr/>
              <p:nvPr/>
            </p:nvSpPr>
            <p:spPr>
              <a:xfrm>
                <a:off x="5486400" y="1143000"/>
                <a:ext cx="1371600" cy="1143000"/>
              </a:xfrm>
              <a:prstGeom prst="roundRect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4"/>
              <p:cNvSpPr/>
              <p:nvPr/>
            </p:nvSpPr>
            <p:spPr>
              <a:xfrm>
                <a:off x="7022910" y="3161842"/>
                <a:ext cx="468921" cy="56692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5"/>
              <p:cNvSpPr/>
              <p:nvPr/>
            </p:nvSpPr>
            <p:spPr>
              <a:xfrm>
                <a:off x="4953000" y="3030067"/>
                <a:ext cx="468923" cy="62881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6"/>
              <p:cNvSpPr/>
              <p:nvPr/>
            </p:nvSpPr>
            <p:spPr>
              <a:xfrm>
                <a:off x="5656384" y="4319802"/>
                <a:ext cx="586153" cy="556998"/>
              </a:xfrm>
              <a:prstGeom prst="ellipse">
                <a:avLst/>
              </a:prstGeom>
              <a:solidFill>
                <a:srgbClr val="C6802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7"/>
              <p:cNvSpPr/>
              <p:nvPr/>
            </p:nvSpPr>
            <p:spPr>
              <a:xfrm>
                <a:off x="6066692" y="4319802"/>
                <a:ext cx="586153" cy="556998"/>
              </a:xfrm>
              <a:prstGeom prst="ellipse">
                <a:avLst/>
              </a:prstGeom>
              <a:solidFill>
                <a:srgbClr val="C6802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Trapezoid 8"/>
              <p:cNvSpPr/>
              <p:nvPr/>
            </p:nvSpPr>
            <p:spPr>
              <a:xfrm rot="1996156">
                <a:off x="5110043" y="2309779"/>
                <a:ext cx="776816" cy="1172276"/>
              </a:xfrm>
              <a:prstGeom prst="trapezoid">
                <a:avLst/>
              </a:prstGeom>
              <a:solidFill>
                <a:srgbClr val="FFD04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Trapezoid 9"/>
              <p:cNvSpPr/>
              <p:nvPr/>
            </p:nvSpPr>
            <p:spPr>
              <a:xfrm rot="2041752">
                <a:off x="5226690" y="2167206"/>
                <a:ext cx="772230" cy="1061085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Trapezoid 10"/>
              <p:cNvSpPr/>
              <p:nvPr/>
            </p:nvSpPr>
            <p:spPr>
              <a:xfrm rot="19870960">
                <a:off x="6390729" y="2313036"/>
                <a:ext cx="729664" cy="1172276"/>
              </a:xfrm>
              <a:prstGeom prst="trapezoid">
                <a:avLst/>
              </a:prstGeom>
              <a:solidFill>
                <a:srgbClr val="FFD04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Trapezoid 11"/>
              <p:cNvSpPr/>
              <p:nvPr/>
            </p:nvSpPr>
            <p:spPr>
              <a:xfrm rot="20036208">
                <a:off x="6248199" y="2185037"/>
                <a:ext cx="772230" cy="1061085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Trapezoid 12"/>
              <p:cNvSpPr/>
              <p:nvPr/>
            </p:nvSpPr>
            <p:spPr>
              <a:xfrm>
                <a:off x="5597769" y="2215585"/>
                <a:ext cx="1113692" cy="2351772"/>
              </a:xfrm>
              <a:prstGeom prst="trapezoid">
                <a:avLst/>
              </a:prstGeom>
              <a:solidFill>
                <a:srgbClr val="FFD04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Oval 13"/>
              <p:cNvSpPr/>
              <p:nvPr/>
            </p:nvSpPr>
            <p:spPr>
              <a:xfrm>
                <a:off x="5906220" y="2029919"/>
                <a:ext cx="461235" cy="49511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Trapezoid 14"/>
              <p:cNvSpPr/>
              <p:nvPr/>
            </p:nvSpPr>
            <p:spPr>
              <a:xfrm rot="21335299">
                <a:off x="6205232" y="2172252"/>
                <a:ext cx="537769" cy="2215931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Trapezoid 15"/>
              <p:cNvSpPr/>
              <p:nvPr/>
            </p:nvSpPr>
            <p:spPr>
              <a:xfrm rot="353417">
                <a:off x="5584641" y="2152982"/>
                <a:ext cx="537769" cy="2250595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Oval 16"/>
              <p:cNvSpPr/>
              <p:nvPr/>
            </p:nvSpPr>
            <p:spPr>
              <a:xfrm>
                <a:off x="5562601" y="1039796"/>
                <a:ext cx="1148860" cy="131387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3" name="Group 117"/>
              <p:cNvGrpSpPr/>
              <p:nvPr/>
            </p:nvGrpSpPr>
            <p:grpSpPr>
              <a:xfrm rot="5400000">
                <a:off x="6420179" y="3938539"/>
                <a:ext cx="234666" cy="533400"/>
                <a:chOff x="7107920" y="443752"/>
                <a:chExt cx="410342" cy="762808"/>
              </a:xfrm>
            </p:grpSpPr>
            <p:grpSp>
              <p:nvGrpSpPr>
                <p:cNvPr id="114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56" name="Left-Right Arrow 25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Left-Right Arrow 256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Left-Right Arrow 25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5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53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Left-Right Arrow 25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37" name="Teardrop 236"/>
              <p:cNvSpPr/>
              <p:nvPr/>
            </p:nvSpPr>
            <p:spPr>
              <a:xfrm rot="13866878">
                <a:off x="6230887" y="997857"/>
                <a:ext cx="707380" cy="408441"/>
              </a:xfrm>
              <a:prstGeom prst="teardrop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Oval 237"/>
              <p:cNvSpPr/>
              <p:nvPr/>
            </p:nvSpPr>
            <p:spPr>
              <a:xfrm>
                <a:off x="6096000" y="914400"/>
                <a:ext cx="381000" cy="2286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grpSp>
            <p:nvGrpSpPr>
              <p:cNvPr id="145" name="Group 118"/>
              <p:cNvGrpSpPr/>
              <p:nvPr/>
            </p:nvGrpSpPr>
            <p:grpSpPr>
              <a:xfrm rot="6034792">
                <a:off x="5635767" y="3965433"/>
                <a:ext cx="234666" cy="533400"/>
                <a:chOff x="7107920" y="443752"/>
                <a:chExt cx="410342" cy="762808"/>
              </a:xfrm>
            </p:grpSpPr>
            <p:grpSp>
              <p:nvGrpSpPr>
                <p:cNvPr id="153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48" name="Left-Right Arrow 247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Left-Right Arrow 248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Left-Right Arrow 249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45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6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7" name="Left-Right Arrow 246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40" name="Rectangle 239"/>
              <p:cNvSpPr/>
              <p:nvPr/>
            </p:nvSpPr>
            <p:spPr>
              <a:xfrm rot="18932855">
                <a:off x="6400801" y="2971801"/>
                <a:ext cx="228600" cy="228600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Rectangle 240"/>
              <p:cNvSpPr/>
              <p:nvPr/>
            </p:nvSpPr>
            <p:spPr>
              <a:xfrm rot="18932855">
                <a:off x="5715000" y="2971801"/>
                <a:ext cx="228600" cy="228600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Rectangle 241"/>
              <p:cNvSpPr/>
              <p:nvPr/>
            </p:nvSpPr>
            <p:spPr>
              <a:xfrm rot="18932855">
                <a:off x="6459072" y="3590365"/>
                <a:ext cx="228600" cy="228600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Teardrop 235"/>
              <p:cNvSpPr/>
              <p:nvPr/>
            </p:nvSpPr>
            <p:spPr>
              <a:xfrm>
                <a:off x="5478976" y="887416"/>
                <a:ext cx="990598" cy="381001"/>
              </a:xfrm>
              <a:prstGeom prst="teardrop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9" name="Group 182"/>
            <p:cNvGrpSpPr/>
            <p:nvPr/>
          </p:nvGrpSpPr>
          <p:grpSpPr>
            <a:xfrm>
              <a:off x="3359975" y="754191"/>
              <a:ext cx="654680" cy="1940788"/>
              <a:chOff x="3276600" y="786829"/>
              <a:chExt cx="1219200" cy="2489771"/>
            </a:xfrm>
          </p:grpSpPr>
          <p:sp>
            <p:nvSpPr>
              <p:cNvPr id="189" name="Cloud 2"/>
              <p:cNvSpPr/>
              <p:nvPr/>
            </p:nvSpPr>
            <p:spPr>
              <a:xfrm rot="1518698" flipH="1">
                <a:off x="3438312" y="836066"/>
                <a:ext cx="407897" cy="890154"/>
              </a:xfrm>
              <a:prstGeom prst="clou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Cloud 3"/>
              <p:cNvSpPr/>
              <p:nvPr/>
            </p:nvSpPr>
            <p:spPr>
              <a:xfrm rot="20659987">
                <a:off x="4018852" y="853664"/>
                <a:ext cx="361746" cy="868718"/>
              </a:xfrm>
              <a:prstGeom prst="clou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4"/>
              <p:cNvSpPr/>
              <p:nvPr/>
            </p:nvSpPr>
            <p:spPr>
              <a:xfrm>
                <a:off x="4245708" y="2166393"/>
                <a:ext cx="250092" cy="363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5"/>
              <p:cNvSpPr/>
              <p:nvPr/>
            </p:nvSpPr>
            <p:spPr>
              <a:xfrm>
                <a:off x="3276600" y="2093454"/>
                <a:ext cx="250092" cy="4028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6"/>
              <p:cNvSpPr/>
              <p:nvPr/>
            </p:nvSpPr>
            <p:spPr>
              <a:xfrm>
                <a:off x="3651738" y="2919748"/>
                <a:ext cx="312615" cy="35685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7"/>
              <p:cNvSpPr/>
              <p:nvPr/>
            </p:nvSpPr>
            <p:spPr>
              <a:xfrm>
                <a:off x="3870569" y="2919748"/>
                <a:ext cx="312615" cy="35685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Trapezoid 8"/>
              <p:cNvSpPr/>
              <p:nvPr/>
            </p:nvSpPr>
            <p:spPr>
              <a:xfrm rot="1996156">
                <a:off x="3360356" y="1631987"/>
                <a:ext cx="414302" cy="751042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Trapezoid 9"/>
              <p:cNvSpPr/>
              <p:nvPr/>
            </p:nvSpPr>
            <p:spPr>
              <a:xfrm rot="2041752">
                <a:off x="3422568" y="1540645"/>
                <a:ext cx="411856" cy="679805"/>
              </a:xfrm>
              <a:prstGeom prst="trapezoid">
                <a:avLst/>
              </a:prstGeom>
              <a:solidFill>
                <a:srgbClr val="111E8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Trapezoid 10"/>
              <p:cNvSpPr/>
              <p:nvPr/>
            </p:nvSpPr>
            <p:spPr>
              <a:xfrm rot="19870960">
                <a:off x="4043389" y="1634074"/>
                <a:ext cx="389154" cy="751042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Trapezoid 11"/>
              <p:cNvSpPr/>
              <p:nvPr/>
            </p:nvSpPr>
            <p:spPr>
              <a:xfrm rot="20036208">
                <a:off x="3967373" y="1552069"/>
                <a:ext cx="411856" cy="679805"/>
              </a:xfrm>
              <a:prstGeom prst="trapezoid">
                <a:avLst/>
              </a:prstGeom>
              <a:solidFill>
                <a:srgbClr val="111E8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Trapezoid 12"/>
              <p:cNvSpPr/>
              <p:nvPr/>
            </p:nvSpPr>
            <p:spPr>
              <a:xfrm>
                <a:off x="3620477" y="1571640"/>
                <a:ext cx="593969" cy="1506709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3"/>
              <p:cNvSpPr/>
              <p:nvPr/>
            </p:nvSpPr>
            <p:spPr>
              <a:xfrm>
                <a:off x="3784984" y="1452689"/>
                <a:ext cx="245992" cy="3172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Trapezoid 14"/>
              <p:cNvSpPr/>
              <p:nvPr/>
            </p:nvSpPr>
            <p:spPr>
              <a:xfrm rot="21335299">
                <a:off x="3944457" y="1543878"/>
                <a:ext cx="286810" cy="1419680"/>
              </a:xfrm>
              <a:prstGeom prst="trapezoid">
                <a:avLst/>
              </a:prstGeom>
              <a:solidFill>
                <a:srgbClr val="111E8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Trapezoid 15"/>
              <p:cNvSpPr/>
              <p:nvPr/>
            </p:nvSpPr>
            <p:spPr>
              <a:xfrm rot="353417">
                <a:off x="3613475" y="1531532"/>
                <a:ext cx="286810" cy="1441888"/>
              </a:xfrm>
              <a:prstGeom prst="trapezoid">
                <a:avLst/>
              </a:prstGeom>
              <a:solidFill>
                <a:srgbClr val="111E8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16"/>
              <p:cNvSpPr/>
              <p:nvPr/>
            </p:nvSpPr>
            <p:spPr>
              <a:xfrm>
                <a:off x="3557954" y="807851"/>
                <a:ext cx="750277" cy="8034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9" name="Group 62"/>
              <p:cNvGrpSpPr/>
              <p:nvPr/>
            </p:nvGrpSpPr>
            <p:grpSpPr>
              <a:xfrm rot="5201482">
                <a:off x="3803137" y="1994656"/>
                <a:ext cx="476901" cy="103518"/>
                <a:chOff x="3886200" y="6096000"/>
                <a:chExt cx="3124200" cy="533400"/>
              </a:xfrm>
            </p:grpSpPr>
            <p:sp>
              <p:nvSpPr>
                <p:cNvPr id="218" name="Left-Right Arrow 217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Left-Right Arrow 218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Left-Right Arrow 219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2" name="Group 63"/>
              <p:cNvGrpSpPr/>
              <p:nvPr/>
            </p:nvGrpSpPr>
            <p:grpSpPr>
              <a:xfrm rot="5201482">
                <a:off x="3819688" y="2594378"/>
                <a:ext cx="476901" cy="103518"/>
                <a:chOff x="3886200" y="6096000"/>
                <a:chExt cx="3124200" cy="533400"/>
              </a:xfrm>
            </p:grpSpPr>
            <p:sp>
              <p:nvSpPr>
                <p:cNvPr id="215" name="Left-Right Arrow 214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Left-Right Arrow 215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Left-Right Arrow 216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4" name="Group 67"/>
              <p:cNvGrpSpPr/>
              <p:nvPr/>
            </p:nvGrpSpPr>
            <p:grpSpPr>
              <a:xfrm rot="5400000">
                <a:off x="3578790" y="1999625"/>
                <a:ext cx="476901" cy="103518"/>
                <a:chOff x="3886200" y="6096000"/>
                <a:chExt cx="3124200" cy="533400"/>
              </a:xfrm>
            </p:grpSpPr>
            <p:sp>
              <p:nvSpPr>
                <p:cNvPr id="212" name="Left-Right Arrow 211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Left-Right Arrow 212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Left-Right Arrow 213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5" name="Group 71"/>
              <p:cNvGrpSpPr/>
              <p:nvPr/>
            </p:nvGrpSpPr>
            <p:grpSpPr>
              <a:xfrm rot="5400000">
                <a:off x="3551568" y="2602446"/>
                <a:ext cx="476901" cy="103518"/>
                <a:chOff x="3886200" y="6096000"/>
                <a:chExt cx="3124200" cy="533400"/>
              </a:xfrm>
            </p:grpSpPr>
            <p:sp>
              <p:nvSpPr>
                <p:cNvPr id="209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Left-Right Arrow 210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Cloud 2"/>
              <p:cNvSpPr/>
              <p:nvPr/>
            </p:nvSpPr>
            <p:spPr>
              <a:xfrm rot="15742615" flipH="1">
                <a:off x="3778420" y="528827"/>
                <a:ext cx="282635" cy="798640"/>
              </a:xfrm>
              <a:prstGeom prst="clou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6" name="Group 181"/>
            <p:cNvGrpSpPr/>
            <p:nvPr/>
          </p:nvGrpSpPr>
          <p:grpSpPr>
            <a:xfrm>
              <a:off x="3141748" y="991784"/>
              <a:ext cx="418995" cy="1441044"/>
              <a:chOff x="4953000" y="1143000"/>
              <a:chExt cx="1036320" cy="1848666"/>
            </a:xfrm>
          </p:grpSpPr>
          <p:grpSp>
            <p:nvGrpSpPr>
              <p:cNvPr id="207" name="Group 178"/>
              <p:cNvGrpSpPr/>
              <p:nvPr/>
            </p:nvGrpSpPr>
            <p:grpSpPr>
              <a:xfrm>
                <a:off x="4953000" y="1143000"/>
                <a:ext cx="1036320" cy="1848666"/>
                <a:chOff x="2057400" y="3047629"/>
                <a:chExt cx="1036320" cy="1848666"/>
              </a:xfrm>
            </p:grpSpPr>
            <p:grpSp>
              <p:nvGrpSpPr>
                <p:cNvPr id="235" name="Group 92"/>
                <p:cNvGrpSpPr/>
                <p:nvPr/>
              </p:nvGrpSpPr>
              <p:grpSpPr>
                <a:xfrm>
                  <a:off x="2057400" y="3124200"/>
                  <a:ext cx="1036320" cy="1772095"/>
                  <a:chOff x="5562601" y="853440"/>
                  <a:chExt cx="1645920" cy="2453640"/>
                </a:xfrm>
              </p:grpSpPr>
              <p:sp>
                <p:nvSpPr>
                  <p:cNvPr id="184" name="Trapezoid 183"/>
                  <p:cNvSpPr/>
                  <p:nvPr/>
                </p:nvSpPr>
                <p:spPr>
                  <a:xfrm rot="20061978">
                    <a:off x="6477001" y="1851467"/>
                    <a:ext cx="731520" cy="1379414"/>
                  </a:xfrm>
                  <a:prstGeom prst="trapezoid">
                    <a:avLst>
                      <a:gd name="adj" fmla="val 32823"/>
                    </a:avLst>
                  </a:prstGeom>
                  <a:solidFill>
                    <a:srgbClr val="B7A22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Trapezoid 184"/>
                  <p:cNvSpPr/>
                  <p:nvPr/>
                </p:nvSpPr>
                <p:spPr>
                  <a:xfrm rot="1245317">
                    <a:off x="5562601" y="1820987"/>
                    <a:ext cx="731520" cy="1379414"/>
                  </a:xfrm>
                  <a:prstGeom prst="trapezoid">
                    <a:avLst>
                      <a:gd name="adj" fmla="val 32823"/>
                    </a:avLst>
                  </a:prstGeom>
                  <a:solidFill>
                    <a:srgbClr val="B7A22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Trapezoid 185"/>
                  <p:cNvSpPr/>
                  <p:nvPr/>
                </p:nvSpPr>
                <p:spPr>
                  <a:xfrm>
                    <a:off x="5699760" y="1927666"/>
                    <a:ext cx="1386840" cy="1379414"/>
                  </a:xfrm>
                  <a:prstGeom prst="trapezoid">
                    <a:avLst>
                      <a:gd name="adj" fmla="val 20079"/>
                    </a:avLst>
                  </a:prstGeom>
                  <a:solidFill>
                    <a:srgbClr val="B7A22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Isosceles Triangle 186"/>
                  <p:cNvSpPr/>
                  <p:nvPr/>
                </p:nvSpPr>
                <p:spPr>
                  <a:xfrm rot="10640953">
                    <a:off x="6112639" y="1896200"/>
                    <a:ext cx="502099" cy="645596"/>
                  </a:xfrm>
                  <a:prstGeom prst="triangl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Oval 187"/>
                  <p:cNvSpPr/>
                  <p:nvPr/>
                </p:nvSpPr>
                <p:spPr>
                  <a:xfrm>
                    <a:off x="5793001" y="853440"/>
                    <a:ext cx="1197333" cy="1310641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3" name="Pie 182"/>
                <p:cNvSpPr/>
                <p:nvPr/>
              </p:nvSpPr>
              <p:spPr>
                <a:xfrm rot="6318763">
                  <a:off x="2186643" y="3000384"/>
                  <a:ext cx="732114" cy="826603"/>
                </a:xfrm>
                <a:prstGeom prst="pie">
                  <a:avLst>
                    <a:gd name="adj1" fmla="val 2436078"/>
                    <a:gd name="adj2" fmla="val 16200000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80" name="Cloud 179"/>
              <p:cNvSpPr/>
              <p:nvPr/>
            </p:nvSpPr>
            <p:spPr>
              <a:xfrm rot="4941160">
                <a:off x="5217308" y="1786766"/>
                <a:ext cx="498751" cy="614738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/>
              <p:cNvSpPr/>
              <p:nvPr/>
            </p:nvSpPr>
            <p:spPr>
              <a:xfrm>
                <a:off x="5334000" y="1981200"/>
                <a:ext cx="274320" cy="16764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9" name="Group 91"/>
            <p:cNvGrpSpPr/>
            <p:nvPr/>
          </p:nvGrpSpPr>
          <p:grpSpPr>
            <a:xfrm>
              <a:off x="1963324" y="990319"/>
              <a:ext cx="427724" cy="1515000"/>
              <a:chOff x="5562600" y="616055"/>
              <a:chExt cx="1645921" cy="2691025"/>
            </a:xfrm>
          </p:grpSpPr>
          <p:sp>
            <p:nvSpPr>
              <p:cNvPr id="172" name="Trapezoid 171"/>
              <p:cNvSpPr/>
              <p:nvPr/>
            </p:nvSpPr>
            <p:spPr>
              <a:xfrm rot="20061978">
                <a:off x="6477001" y="1851467"/>
                <a:ext cx="731520" cy="1379414"/>
              </a:xfrm>
              <a:prstGeom prst="trapezoid">
                <a:avLst>
                  <a:gd name="adj" fmla="val 32823"/>
                </a:avLst>
              </a:prstGeom>
              <a:solidFill>
                <a:srgbClr val="DAC4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Trapezoid 172"/>
              <p:cNvSpPr/>
              <p:nvPr/>
            </p:nvSpPr>
            <p:spPr>
              <a:xfrm rot="1245317">
                <a:off x="5562601" y="1820987"/>
                <a:ext cx="731520" cy="1379414"/>
              </a:xfrm>
              <a:prstGeom prst="trapezoid">
                <a:avLst>
                  <a:gd name="adj" fmla="val 32823"/>
                </a:avLst>
              </a:prstGeom>
              <a:solidFill>
                <a:srgbClr val="DAC4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Trapezoid 173"/>
              <p:cNvSpPr/>
              <p:nvPr/>
            </p:nvSpPr>
            <p:spPr>
              <a:xfrm>
                <a:off x="5699760" y="1927666"/>
                <a:ext cx="1386840" cy="1379414"/>
              </a:xfrm>
              <a:prstGeom prst="trapezoid">
                <a:avLst>
                  <a:gd name="adj" fmla="val 20079"/>
                </a:avLst>
              </a:prstGeom>
              <a:solidFill>
                <a:srgbClr val="E2D1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Isosceles Triangle 174"/>
              <p:cNvSpPr/>
              <p:nvPr/>
            </p:nvSpPr>
            <p:spPr>
              <a:xfrm rot="10640953">
                <a:off x="6112639" y="1896200"/>
                <a:ext cx="502099" cy="645596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/>
              <p:cNvSpPr/>
              <p:nvPr/>
            </p:nvSpPr>
            <p:spPr>
              <a:xfrm>
                <a:off x="5928360" y="853440"/>
                <a:ext cx="929640" cy="131064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Cloud 176"/>
              <p:cNvSpPr/>
              <p:nvPr/>
            </p:nvSpPr>
            <p:spPr>
              <a:xfrm rot="19995133">
                <a:off x="5562600" y="762000"/>
                <a:ext cx="914400" cy="685800"/>
              </a:xfrm>
              <a:prstGeom prst="cloud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Cloud 177"/>
              <p:cNvSpPr/>
              <p:nvPr/>
            </p:nvSpPr>
            <p:spPr>
              <a:xfrm rot="3104918">
                <a:off x="6262377" y="689026"/>
                <a:ext cx="869766" cy="723823"/>
              </a:xfrm>
              <a:prstGeom prst="cloud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3" name="Group 83"/>
            <p:cNvGrpSpPr/>
            <p:nvPr/>
          </p:nvGrpSpPr>
          <p:grpSpPr>
            <a:xfrm>
              <a:off x="2155363" y="730432"/>
              <a:ext cx="1121237" cy="1734429"/>
              <a:chOff x="3505201" y="1371600"/>
              <a:chExt cx="5437658" cy="5486400"/>
            </a:xfrm>
          </p:grpSpPr>
          <p:grpSp>
            <p:nvGrpSpPr>
              <p:cNvPr id="244" name="Group 78"/>
              <p:cNvGrpSpPr/>
              <p:nvPr/>
            </p:nvGrpSpPr>
            <p:grpSpPr>
              <a:xfrm>
                <a:off x="3505201" y="1371600"/>
                <a:ext cx="5437658" cy="5486400"/>
                <a:chOff x="4724400" y="3429000"/>
                <a:chExt cx="2669164" cy="3117989"/>
              </a:xfrm>
            </p:grpSpPr>
            <p:sp>
              <p:nvSpPr>
                <p:cNvPr id="149" name="Oval 148"/>
                <p:cNvSpPr/>
                <p:nvPr/>
              </p:nvSpPr>
              <p:spPr>
                <a:xfrm>
                  <a:off x="5410200" y="3429000"/>
                  <a:ext cx="1295400" cy="1905000"/>
                </a:xfrm>
                <a:prstGeom prst="ellipse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Trapezoid 149"/>
                <p:cNvSpPr/>
                <p:nvPr/>
              </p:nvSpPr>
              <p:spPr>
                <a:xfrm>
                  <a:off x="4724400" y="4114800"/>
                  <a:ext cx="2669164" cy="1973664"/>
                </a:xfrm>
                <a:prstGeom prst="trapezoid">
                  <a:avLst>
                    <a:gd name="adj" fmla="val 50603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Rounded Rectangle 77"/>
                <p:cNvSpPr/>
                <p:nvPr/>
              </p:nvSpPr>
              <p:spPr>
                <a:xfrm>
                  <a:off x="5486400" y="3886200"/>
                  <a:ext cx="1108201" cy="304800"/>
                </a:xfrm>
                <a:prstGeom prst="roundRect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Trapezoid 75"/>
                <p:cNvSpPr/>
                <p:nvPr/>
              </p:nvSpPr>
              <p:spPr>
                <a:xfrm>
                  <a:off x="4751882" y="4699416"/>
                  <a:ext cx="2590800" cy="1752600"/>
                </a:xfrm>
                <a:prstGeom prst="trapezoid">
                  <a:avLst>
                    <a:gd name="adj" fmla="val 53224"/>
                  </a:avLst>
                </a:prstGeom>
                <a:solidFill>
                  <a:srgbClr val="E2D1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51" name="Group 59"/>
                <p:cNvGrpSpPr/>
                <p:nvPr/>
              </p:nvGrpSpPr>
              <p:grpSpPr>
                <a:xfrm>
                  <a:off x="5546361" y="3703820"/>
                  <a:ext cx="1058056" cy="1199213"/>
                  <a:chOff x="6172200" y="1600200"/>
                  <a:chExt cx="1058056" cy="1199213"/>
                </a:xfrm>
              </p:grpSpPr>
              <p:sp>
                <p:nvSpPr>
                  <p:cNvPr id="168" name="Oval 167"/>
                  <p:cNvSpPr/>
                  <p:nvPr/>
                </p:nvSpPr>
                <p:spPr>
                  <a:xfrm>
                    <a:off x="6248400" y="1600200"/>
                    <a:ext cx="883170" cy="119921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52" name="Group 58"/>
                  <p:cNvGrpSpPr/>
                  <p:nvPr/>
                </p:nvGrpSpPr>
                <p:grpSpPr>
                  <a:xfrm>
                    <a:off x="6172200" y="1676400"/>
                    <a:ext cx="1058056" cy="316043"/>
                    <a:chOff x="1273773" y="4362175"/>
                    <a:chExt cx="2957613" cy="359514"/>
                  </a:xfrm>
                </p:grpSpPr>
                <p:sp>
                  <p:nvSpPr>
                    <p:cNvPr id="170" name="Moon 169"/>
                    <p:cNvSpPr/>
                    <p:nvPr/>
                  </p:nvSpPr>
                  <p:spPr>
                    <a:xfrm rot="18443095">
                      <a:off x="3208533" y="3698836"/>
                      <a:ext cx="293106" cy="1752600"/>
                    </a:xfrm>
                    <a:prstGeom prst="moon">
                      <a:avLst>
                        <a:gd name="adj" fmla="val 87500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1" name="Moon 170"/>
                    <p:cNvSpPr/>
                    <p:nvPr/>
                  </p:nvSpPr>
                  <p:spPr>
                    <a:xfrm rot="14487639">
                      <a:off x="1985742" y="3650206"/>
                      <a:ext cx="328661" cy="1752600"/>
                    </a:xfrm>
                    <a:prstGeom prst="moon">
                      <a:avLst>
                        <a:gd name="adj" fmla="val 87500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54" name="Moon 153"/>
                <p:cNvSpPr/>
                <p:nvPr/>
              </p:nvSpPr>
              <p:spPr>
                <a:xfrm rot="5400000">
                  <a:off x="5905500" y="3314702"/>
                  <a:ext cx="304800" cy="838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Moon 154"/>
                <p:cNvSpPr/>
                <p:nvPr/>
              </p:nvSpPr>
              <p:spPr>
                <a:xfrm rot="5400000">
                  <a:off x="5907999" y="3227259"/>
                  <a:ext cx="304800" cy="8382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Trapezoid 155"/>
                <p:cNvSpPr/>
                <p:nvPr/>
              </p:nvSpPr>
              <p:spPr>
                <a:xfrm rot="435788">
                  <a:off x="5289188" y="4788591"/>
                  <a:ext cx="552911" cy="1737080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Trapezoid 156"/>
                <p:cNvSpPr/>
                <p:nvPr/>
              </p:nvSpPr>
              <p:spPr>
                <a:xfrm rot="21263955">
                  <a:off x="6307907" y="4802780"/>
                  <a:ext cx="531449" cy="1744209"/>
                </a:xfrm>
                <a:prstGeom prst="trapezoid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1" name="Group 74"/>
                <p:cNvGrpSpPr/>
                <p:nvPr/>
              </p:nvGrpSpPr>
              <p:grpSpPr>
                <a:xfrm>
                  <a:off x="5486399" y="3962400"/>
                  <a:ext cx="1219201" cy="1470259"/>
                  <a:chOff x="5486399" y="3962400"/>
                  <a:chExt cx="1219201" cy="1470259"/>
                </a:xfrm>
              </p:grpSpPr>
              <p:sp>
                <p:nvSpPr>
                  <p:cNvPr id="159" name="Isosceles Triangle 158"/>
                  <p:cNvSpPr/>
                  <p:nvPr/>
                </p:nvSpPr>
                <p:spPr>
                  <a:xfrm rot="10640953">
                    <a:off x="5581453" y="4594459"/>
                    <a:ext cx="990600" cy="838200"/>
                  </a:xfrm>
                  <a:prstGeom prst="triangl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Double Wave 159"/>
                  <p:cNvSpPr/>
                  <p:nvPr/>
                </p:nvSpPr>
                <p:spPr>
                  <a:xfrm rot="5122486" flipH="1">
                    <a:off x="5991708" y="4289438"/>
                    <a:ext cx="1038234" cy="384159"/>
                  </a:xfrm>
                  <a:prstGeom prst="doubleWave">
                    <a:avLst>
                      <a:gd name="adj1" fmla="val 12500"/>
                      <a:gd name="adj2" fmla="val -6557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Double Wave 160"/>
                  <p:cNvSpPr/>
                  <p:nvPr/>
                </p:nvSpPr>
                <p:spPr>
                  <a:xfrm rot="16477514">
                    <a:off x="5159362" y="4289438"/>
                    <a:ext cx="1038234" cy="384159"/>
                  </a:xfrm>
                  <a:prstGeom prst="doubleWave">
                    <a:avLst>
                      <a:gd name="adj1" fmla="val 12500"/>
                      <a:gd name="adj2" fmla="val -6557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Cloud 161"/>
                  <p:cNvSpPr/>
                  <p:nvPr/>
                </p:nvSpPr>
                <p:spPr>
                  <a:xfrm>
                    <a:off x="5553123" y="4559262"/>
                    <a:ext cx="1152477" cy="562377"/>
                  </a:xfrm>
                  <a:prstGeom prst="clou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Oval 162"/>
                  <p:cNvSpPr/>
                  <p:nvPr/>
                </p:nvSpPr>
                <p:spPr>
                  <a:xfrm>
                    <a:off x="5489096" y="4602522"/>
                    <a:ext cx="348472" cy="355297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Oval 163"/>
                  <p:cNvSpPr/>
                  <p:nvPr/>
                </p:nvSpPr>
                <p:spPr>
                  <a:xfrm>
                    <a:off x="6309895" y="4512456"/>
                    <a:ext cx="348472" cy="355297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Oval 164"/>
                  <p:cNvSpPr/>
                  <p:nvPr/>
                </p:nvSpPr>
                <p:spPr>
                  <a:xfrm>
                    <a:off x="5887950" y="4648618"/>
                    <a:ext cx="512211" cy="244666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Oval 165"/>
                  <p:cNvSpPr/>
                  <p:nvPr/>
                </p:nvSpPr>
                <p:spPr>
                  <a:xfrm>
                    <a:off x="5638800" y="3962400"/>
                    <a:ext cx="189678" cy="281773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Oval 166"/>
                  <p:cNvSpPr/>
                  <p:nvPr/>
                </p:nvSpPr>
                <p:spPr>
                  <a:xfrm>
                    <a:off x="6375816" y="4024859"/>
                    <a:ext cx="189678" cy="281773"/>
                  </a:xfrm>
                  <a:prstGeom prst="ellipse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46" name="Oval 145"/>
              <p:cNvSpPr/>
              <p:nvPr/>
            </p:nvSpPr>
            <p:spPr>
              <a:xfrm rot="3770506">
                <a:off x="6858725" y="2056040"/>
                <a:ext cx="688096" cy="235067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6636077">
                <a:off x="4904421" y="2382369"/>
                <a:ext cx="458078" cy="159193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/>
              <p:cNvSpPr/>
              <p:nvPr/>
            </p:nvSpPr>
            <p:spPr>
              <a:xfrm rot="8966651">
                <a:off x="5280517" y="1909652"/>
                <a:ext cx="458078" cy="222051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2" name="Group 256"/>
            <p:cNvGrpSpPr/>
            <p:nvPr/>
          </p:nvGrpSpPr>
          <p:grpSpPr>
            <a:xfrm>
              <a:off x="3883719" y="872988"/>
              <a:ext cx="523744" cy="1960142"/>
              <a:chOff x="1524000" y="1478095"/>
              <a:chExt cx="2457354" cy="4817499"/>
            </a:xfrm>
          </p:grpSpPr>
          <p:sp>
            <p:nvSpPr>
              <p:cNvPr id="131" name="Oval 130"/>
              <p:cNvSpPr/>
              <p:nvPr/>
            </p:nvSpPr>
            <p:spPr>
              <a:xfrm rot="2648374">
                <a:off x="2057399" y="5257799"/>
                <a:ext cx="762001" cy="990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/>
              <p:cNvSpPr/>
              <p:nvPr/>
            </p:nvSpPr>
            <p:spPr>
              <a:xfrm rot="19444033">
                <a:off x="2733144" y="5195884"/>
                <a:ext cx="710549" cy="109971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1524000" y="4114800"/>
                <a:ext cx="762001" cy="1128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/>
              <p:cNvSpPr/>
              <p:nvPr/>
            </p:nvSpPr>
            <p:spPr>
              <a:xfrm>
                <a:off x="3295554" y="4392870"/>
                <a:ext cx="685800" cy="83819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Trapezoid 134"/>
              <p:cNvSpPr/>
              <p:nvPr/>
            </p:nvSpPr>
            <p:spPr>
              <a:xfrm>
                <a:off x="1905000" y="5105400"/>
                <a:ext cx="1600200" cy="685800"/>
              </a:xfrm>
              <a:prstGeom prst="trapezoid">
                <a:avLst>
                  <a:gd name="adj" fmla="val 35984"/>
                </a:avLst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Trapezoid 135"/>
              <p:cNvSpPr/>
              <p:nvPr/>
            </p:nvSpPr>
            <p:spPr>
              <a:xfrm rot="2088477">
                <a:off x="1851679" y="2575636"/>
                <a:ext cx="914655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Trapezoid 136"/>
              <p:cNvSpPr/>
              <p:nvPr/>
            </p:nvSpPr>
            <p:spPr>
              <a:xfrm rot="19932635">
                <a:off x="2597004" y="2647126"/>
                <a:ext cx="986356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Trapezoid 137"/>
              <p:cNvSpPr/>
              <p:nvPr/>
            </p:nvSpPr>
            <p:spPr>
              <a:xfrm>
                <a:off x="1905000" y="3048000"/>
                <a:ext cx="1447800" cy="2286000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2362199" y="2743200"/>
                <a:ext cx="660808" cy="9209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Trapezoid 139"/>
              <p:cNvSpPr/>
              <p:nvPr/>
            </p:nvSpPr>
            <p:spPr>
              <a:xfrm rot="21293170">
                <a:off x="2740392" y="3208793"/>
                <a:ext cx="830153" cy="2692828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rapezoid 140"/>
              <p:cNvSpPr/>
              <p:nvPr/>
            </p:nvSpPr>
            <p:spPr>
              <a:xfrm rot="287694">
                <a:off x="1808953" y="3229762"/>
                <a:ext cx="891264" cy="2581677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1932820" y="1550450"/>
                <a:ext cx="1559540" cy="187082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 rot="19066372">
                <a:off x="2722041" y="1478095"/>
                <a:ext cx="795875" cy="105119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/>
              <p:cNvSpPr/>
              <p:nvPr/>
            </p:nvSpPr>
            <p:spPr>
              <a:xfrm rot="3077158">
                <a:off x="2039910" y="1250601"/>
                <a:ext cx="685800" cy="1260959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3" name="Group 115"/>
            <p:cNvGrpSpPr/>
            <p:nvPr/>
          </p:nvGrpSpPr>
          <p:grpSpPr>
            <a:xfrm>
              <a:off x="4538399" y="991784"/>
              <a:ext cx="722337" cy="1841346"/>
              <a:chOff x="2879204" y="381000"/>
              <a:chExt cx="1642121" cy="2958165"/>
            </a:xfrm>
          </p:grpSpPr>
          <p:sp>
            <p:nvSpPr>
              <p:cNvPr id="100" name="Oval 99"/>
              <p:cNvSpPr/>
              <p:nvPr/>
            </p:nvSpPr>
            <p:spPr>
              <a:xfrm rot="2648374">
                <a:off x="3360385" y="2717639"/>
                <a:ext cx="326039" cy="621526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 rot="19444033">
                <a:off x="3752184" y="2704528"/>
                <a:ext cx="339210" cy="606443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2971800" y="2057400"/>
                <a:ext cx="426088" cy="5554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4038601" y="2209799"/>
                <a:ext cx="304800" cy="45720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rapezoid 103"/>
              <p:cNvSpPr/>
              <p:nvPr/>
            </p:nvSpPr>
            <p:spPr>
              <a:xfrm>
                <a:off x="3261044" y="2656857"/>
                <a:ext cx="894784" cy="314943"/>
              </a:xfrm>
              <a:prstGeom prst="trapezoid">
                <a:avLst>
                  <a:gd name="adj" fmla="val 35984"/>
                </a:avLst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rapezoid 104"/>
              <p:cNvSpPr/>
              <p:nvPr/>
            </p:nvSpPr>
            <p:spPr>
              <a:xfrm rot="19932635">
                <a:off x="3647992" y="1114478"/>
                <a:ext cx="551541" cy="1402751"/>
              </a:xfrm>
              <a:prstGeom prst="trapezoid">
                <a:avLst>
                  <a:gd name="adj" fmla="val 35984"/>
                </a:avLst>
              </a:prstGeom>
              <a:solidFill>
                <a:srgbClr val="EACAA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>
                <a:off x="3261044" y="1365996"/>
                <a:ext cx="809567" cy="1434291"/>
              </a:xfrm>
              <a:prstGeom prst="trapezoid">
                <a:avLst>
                  <a:gd name="adj" fmla="val 35984"/>
                </a:avLst>
              </a:prstGeom>
              <a:solidFill>
                <a:srgbClr val="EACAA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3516696" y="1174757"/>
                <a:ext cx="369504" cy="5778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2088477">
                <a:off x="3234728" y="1058459"/>
                <a:ext cx="472330" cy="1402751"/>
              </a:xfrm>
              <a:prstGeom prst="trapezoid">
                <a:avLst>
                  <a:gd name="adj" fmla="val 35984"/>
                </a:avLst>
              </a:prstGeom>
              <a:solidFill>
                <a:srgbClr val="EACAA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Isosceles Triangle 108"/>
              <p:cNvSpPr/>
              <p:nvPr/>
            </p:nvSpPr>
            <p:spPr>
              <a:xfrm rot="10800000">
                <a:off x="3505200" y="1524000"/>
                <a:ext cx="381000" cy="5334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rapezoid 109"/>
              <p:cNvSpPr/>
              <p:nvPr/>
            </p:nvSpPr>
            <p:spPr>
              <a:xfrm rot="1343500">
                <a:off x="3260470" y="1418398"/>
                <a:ext cx="622869" cy="1619805"/>
              </a:xfrm>
              <a:prstGeom prst="trapezoid">
                <a:avLst>
                  <a:gd name="adj" fmla="val 35984"/>
                </a:avLst>
              </a:prstGeom>
              <a:solidFill>
                <a:srgbClr val="AE924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110"/>
              <p:cNvSpPr/>
              <p:nvPr/>
            </p:nvSpPr>
            <p:spPr>
              <a:xfrm>
                <a:off x="3276600" y="426397"/>
                <a:ext cx="872048" cy="11738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3276600" y="838200"/>
                <a:ext cx="914400" cy="15240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3" name="Group 42"/>
              <p:cNvGrpSpPr/>
              <p:nvPr/>
            </p:nvGrpSpPr>
            <p:grpSpPr>
              <a:xfrm>
                <a:off x="3048000" y="381000"/>
                <a:ext cx="1365913" cy="712342"/>
                <a:chOff x="5207746" y="545873"/>
                <a:chExt cx="1365913" cy="712342"/>
              </a:xfrm>
            </p:grpSpPr>
            <p:sp>
              <p:nvSpPr>
                <p:cNvPr id="124" name="Moon 123"/>
                <p:cNvSpPr/>
                <p:nvPr/>
              </p:nvSpPr>
              <p:spPr>
                <a:xfrm rot="5101425">
                  <a:off x="5343502" y="698892"/>
                  <a:ext cx="340787" cy="612299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124"/>
                <p:cNvSpPr/>
                <p:nvPr/>
              </p:nvSpPr>
              <p:spPr>
                <a:xfrm rot="8137030">
                  <a:off x="5442337" y="550775"/>
                  <a:ext cx="502055" cy="574852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125"/>
                <p:cNvSpPr/>
                <p:nvPr/>
              </p:nvSpPr>
              <p:spPr>
                <a:xfrm rot="3582768">
                  <a:off x="5642569" y="512276"/>
                  <a:ext cx="554415" cy="621609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126"/>
                <p:cNvSpPr/>
                <p:nvPr/>
              </p:nvSpPr>
              <p:spPr>
                <a:xfrm rot="6344481">
                  <a:off x="5396085" y="585004"/>
                  <a:ext cx="389971" cy="582594"/>
                </a:xfrm>
                <a:prstGeom prst="moon">
                  <a:avLst>
                    <a:gd name="adj" fmla="val 28550"/>
                  </a:avLst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Moon 127"/>
                <p:cNvSpPr/>
                <p:nvPr/>
              </p:nvSpPr>
              <p:spPr>
                <a:xfrm rot="3920893">
                  <a:off x="5906901" y="549266"/>
                  <a:ext cx="323182" cy="806470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Moon 128"/>
                <p:cNvSpPr/>
                <p:nvPr/>
              </p:nvSpPr>
              <p:spPr>
                <a:xfrm rot="6517680">
                  <a:off x="6034746" y="719302"/>
                  <a:ext cx="323182" cy="754644"/>
                </a:xfrm>
                <a:prstGeom prst="moon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>
                  <a:off x="5486400" y="685800"/>
                  <a:ext cx="685800" cy="304800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" name="Group 47"/>
              <p:cNvGrpSpPr/>
              <p:nvPr/>
            </p:nvGrpSpPr>
            <p:grpSpPr>
              <a:xfrm rot="19629613">
                <a:off x="3963188" y="2268102"/>
                <a:ext cx="558137" cy="210690"/>
                <a:chOff x="5638800" y="2514600"/>
                <a:chExt cx="1810870" cy="304800"/>
              </a:xfrm>
            </p:grpSpPr>
            <p:sp>
              <p:nvSpPr>
                <p:cNvPr id="120" name="Left-Right-Up Arrow 119"/>
                <p:cNvSpPr/>
                <p:nvPr/>
              </p:nvSpPr>
              <p:spPr>
                <a:xfrm>
                  <a:off x="5638800" y="2514600"/>
                  <a:ext cx="457200" cy="3048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Left-Right-Up Arrow 120"/>
                <p:cNvSpPr/>
                <p:nvPr/>
              </p:nvSpPr>
              <p:spPr>
                <a:xfrm>
                  <a:off x="6096000" y="2514600"/>
                  <a:ext cx="457200" cy="3048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Left-Right-Up Arrow 121"/>
                <p:cNvSpPr/>
                <p:nvPr/>
              </p:nvSpPr>
              <p:spPr>
                <a:xfrm>
                  <a:off x="6544235" y="2514600"/>
                  <a:ext cx="457200" cy="3048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23" name="Left-Right-Up Arrow 122"/>
                <p:cNvSpPr/>
                <p:nvPr/>
              </p:nvSpPr>
              <p:spPr>
                <a:xfrm>
                  <a:off x="6992470" y="2514600"/>
                  <a:ext cx="457200" cy="3048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grpSp>
            <p:nvGrpSpPr>
              <p:cNvPr id="305" name="Group 48"/>
              <p:cNvGrpSpPr/>
              <p:nvPr/>
            </p:nvGrpSpPr>
            <p:grpSpPr>
              <a:xfrm rot="2421609">
                <a:off x="2879204" y="2109670"/>
                <a:ext cx="419984" cy="210690"/>
                <a:chOff x="5638800" y="2514600"/>
                <a:chExt cx="1362635" cy="304800"/>
              </a:xfrm>
            </p:grpSpPr>
            <p:sp>
              <p:nvSpPr>
                <p:cNvPr id="117" name="Left-Right-Up Arrow 116"/>
                <p:cNvSpPr/>
                <p:nvPr/>
              </p:nvSpPr>
              <p:spPr>
                <a:xfrm>
                  <a:off x="5638800" y="2514600"/>
                  <a:ext cx="457200" cy="3048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Left-Right-Up Arrow 117"/>
                <p:cNvSpPr/>
                <p:nvPr/>
              </p:nvSpPr>
              <p:spPr>
                <a:xfrm>
                  <a:off x="6096000" y="2514600"/>
                  <a:ext cx="457200" cy="3048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Left-Right-Up Arrow 118"/>
                <p:cNvSpPr/>
                <p:nvPr/>
              </p:nvSpPr>
              <p:spPr>
                <a:xfrm>
                  <a:off x="6544235" y="2514600"/>
                  <a:ext cx="457200" cy="3048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16" name="Trapezoid 115"/>
              <p:cNvSpPr/>
              <p:nvPr/>
            </p:nvSpPr>
            <p:spPr>
              <a:xfrm rot="1343500">
                <a:off x="3468350" y="1540437"/>
                <a:ext cx="403728" cy="1486711"/>
              </a:xfrm>
              <a:prstGeom prst="trapezoid">
                <a:avLst>
                  <a:gd name="adj" fmla="val 35984"/>
                </a:avLst>
              </a:prstGeom>
              <a:solidFill>
                <a:srgbClr val="AE924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6" name="Group 145"/>
            <p:cNvGrpSpPr/>
            <p:nvPr/>
          </p:nvGrpSpPr>
          <p:grpSpPr>
            <a:xfrm>
              <a:off x="4153377" y="932386"/>
              <a:ext cx="646894" cy="1804721"/>
              <a:chOff x="3700783" y="1447801"/>
              <a:chExt cx="1741930" cy="2690010"/>
            </a:xfrm>
          </p:grpSpPr>
          <p:sp>
            <p:nvSpPr>
              <p:cNvPr id="87" name="Oval 86"/>
              <p:cNvSpPr/>
              <p:nvPr/>
            </p:nvSpPr>
            <p:spPr>
              <a:xfrm rot="649721" flipH="1">
                <a:off x="5019649" y="3142094"/>
                <a:ext cx="423064" cy="1811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 rot="20950279">
                <a:off x="3700783" y="3174814"/>
                <a:ext cx="423065" cy="18116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rapezoid 88"/>
              <p:cNvSpPr/>
              <p:nvPr/>
            </p:nvSpPr>
            <p:spPr>
              <a:xfrm>
                <a:off x="4165223" y="2377767"/>
                <a:ext cx="916731" cy="1488489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rapezoid 89"/>
              <p:cNvSpPr/>
              <p:nvPr/>
            </p:nvSpPr>
            <p:spPr>
              <a:xfrm rot="20382913">
                <a:off x="4820405" y="2413651"/>
                <a:ext cx="378938" cy="861611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90"/>
              <p:cNvSpPr/>
              <p:nvPr/>
            </p:nvSpPr>
            <p:spPr>
              <a:xfrm rot="1217087" flipH="1">
                <a:off x="4005339" y="2418225"/>
                <a:ext cx="412495" cy="892841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4165223" y="1504088"/>
                <a:ext cx="916731" cy="109209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 rot="20950279">
                <a:off x="4187915" y="3869383"/>
                <a:ext cx="423064" cy="26842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 rot="20950279">
                <a:off x="4569886" y="3869381"/>
                <a:ext cx="423064" cy="26842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Chord 94"/>
              <p:cNvSpPr/>
              <p:nvPr/>
            </p:nvSpPr>
            <p:spPr>
              <a:xfrm rot="7621963">
                <a:off x="4220668" y="1389322"/>
                <a:ext cx="776422" cy="893379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Trapezoid 95"/>
              <p:cNvSpPr/>
              <p:nvPr/>
            </p:nvSpPr>
            <p:spPr>
              <a:xfrm>
                <a:off x="4241618" y="3178638"/>
                <a:ext cx="763942" cy="177972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Cloud 96"/>
              <p:cNvSpPr/>
              <p:nvPr/>
            </p:nvSpPr>
            <p:spPr>
              <a:xfrm rot="671737">
                <a:off x="3995992" y="1674044"/>
                <a:ext cx="327367" cy="1179580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Cloud 97"/>
              <p:cNvSpPr/>
              <p:nvPr/>
            </p:nvSpPr>
            <p:spPr>
              <a:xfrm rot="20928263" flipH="1">
                <a:off x="4891099" y="1742180"/>
                <a:ext cx="382873" cy="1045844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4130041" y="1718762"/>
                <a:ext cx="985819" cy="18608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7" name="Group 159"/>
            <p:cNvGrpSpPr/>
            <p:nvPr/>
          </p:nvGrpSpPr>
          <p:grpSpPr>
            <a:xfrm>
              <a:off x="1439580" y="991784"/>
              <a:ext cx="567389" cy="1793795"/>
              <a:chOff x="5662720" y="1532681"/>
              <a:chExt cx="1576282" cy="2605131"/>
            </a:xfrm>
          </p:grpSpPr>
          <p:sp>
            <p:nvSpPr>
              <p:cNvPr id="73" name="Cloud 72"/>
              <p:cNvSpPr/>
              <p:nvPr/>
            </p:nvSpPr>
            <p:spPr>
              <a:xfrm rot="671737">
                <a:off x="5817073" y="1751412"/>
                <a:ext cx="413272" cy="942744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Cloud 73"/>
              <p:cNvSpPr/>
              <p:nvPr/>
            </p:nvSpPr>
            <p:spPr>
              <a:xfrm rot="20706537">
                <a:off x="6651194" y="1794329"/>
                <a:ext cx="472405" cy="861777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 rot="20950279">
                <a:off x="5662720" y="3167509"/>
                <a:ext cx="405299" cy="1765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rot="649721" flipH="1">
                <a:off x="6833703" y="3238459"/>
                <a:ext cx="405299" cy="1765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Trapezoid 76"/>
              <p:cNvSpPr/>
              <p:nvPr/>
            </p:nvSpPr>
            <p:spPr>
              <a:xfrm flipH="1">
                <a:off x="6008331" y="2422692"/>
                <a:ext cx="878238" cy="1450495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Trapezoid 77"/>
              <p:cNvSpPr/>
              <p:nvPr/>
            </p:nvSpPr>
            <p:spPr>
              <a:xfrm rot="1217087" flipH="1">
                <a:off x="5895872" y="2457661"/>
                <a:ext cx="363026" cy="839617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rapezoid 78"/>
              <p:cNvSpPr/>
              <p:nvPr/>
            </p:nvSpPr>
            <p:spPr>
              <a:xfrm rot="20382913">
                <a:off x="6644565" y="2462118"/>
                <a:ext cx="395175" cy="870050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 rot="649721" flipH="1">
                <a:off x="6459531" y="3876235"/>
                <a:ext cx="405299" cy="261577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 rot="649721" flipH="1">
                <a:off x="6093598" y="3876233"/>
                <a:ext cx="405299" cy="261577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 flipH="1">
                <a:off x="6008331" y="3699758"/>
                <a:ext cx="878238" cy="173429"/>
              </a:xfrm>
              <a:prstGeom prst="trapezoi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Isosceles Triangle 82"/>
              <p:cNvSpPr/>
              <p:nvPr/>
            </p:nvSpPr>
            <p:spPr>
              <a:xfrm rot="10800000" flipH="1">
                <a:off x="6301077" y="2564589"/>
                <a:ext cx="292746" cy="425689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 flipH="1">
                <a:off x="6077248" y="1571316"/>
                <a:ext cx="809321" cy="106422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Cloud 84"/>
              <p:cNvSpPr/>
              <p:nvPr/>
            </p:nvSpPr>
            <p:spPr>
              <a:xfrm rot="16200000">
                <a:off x="6263298" y="1264802"/>
                <a:ext cx="424123" cy="959881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5926330" y="1780789"/>
                <a:ext cx="1174497" cy="186081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Cloud 50"/>
            <p:cNvSpPr/>
            <p:nvPr/>
          </p:nvSpPr>
          <p:spPr>
            <a:xfrm rot="5400000">
              <a:off x="556715" y="1113916"/>
              <a:ext cx="514791" cy="233003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746902" y="1098701"/>
              <a:ext cx="110911" cy="1306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8" name="Group 357"/>
            <p:cNvGrpSpPr/>
            <p:nvPr/>
          </p:nvGrpSpPr>
          <p:grpSpPr>
            <a:xfrm>
              <a:off x="1177707" y="1288775"/>
              <a:ext cx="296788" cy="514791"/>
              <a:chOff x="2514599" y="4114801"/>
              <a:chExt cx="518160" cy="660408"/>
            </a:xfrm>
          </p:grpSpPr>
          <p:sp>
            <p:nvSpPr>
              <p:cNvPr id="71" name="Cloud 70"/>
              <p:cNvSpPr/>
              <p:nvPr/>
            </p:nvSpPr>
            <p:spPr>
              <a:xfrm rot="5400000">
                <a:off x="2443475" y="4185925"/>
                <a:ext cx="660408" cy="518160"/>
              </a:xfrm>
              <a:prstGeom prst="cloud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>
                <a:off x="2667000" y="4282440"/>
                <a:ext cx="218739" cy="1981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9" name="Group 359"/>
            <p:cNvGrpSpPr/>
            <p:nvPr/>
          </p:nvGrpSpPr>
          <p:grpSpPr>
            <a:xfrm>
              <a:off x="4363818" y="1407572"/>
              <a:ext cx="296788" cy="514791"/>
              <a:chOff x="2514599" y="4114801"/>
              <a:chExt cx="518160" cy="660408"/>
            </a:xfrm>
          </p:grpSpPr>
          <p:sp>
            <p:nvSpPr>
              <p:cNvPr id="69" name="Cloud 68"/>
              <p:cNvSpPr/>
              <p:nvPr/>
            </p:nvSpPr>
            <p:spPr>
              <a:xfrm rot="5400000">
                <a:off x="2443475" y="4185925"/>
                <a:ext cx="660408" cy="518160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2667000" y="4282440"/>
                <a:ext cx="218739" cy="1981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7" name="Group 362"/>
            <p:cNvGrpSpPr/>
            <p:nvPr/>
          </p:nvGrpSpPr>
          <p:grpSpPr>
            <a:xfrm>
              <a:off x="3971010" y="1348174"/>
              <a:ext cx="296788" cy="514791"/>
              <a:chOff x="2514599" y="4114801"/>
              <a:chExt cx="518160" cy="660408"/>
            </a:xfrm>
          </p:grpSpPr>
          <p:sp>
            <p:nvSpPr>
              <p:cNvPr id="67" name="Cloud 66"/>
              <p:cNvSpPr/>
              <p:nvPr/>
            </p:nvSpPr>
            <p:spPr>
              <a:xfrm rot="5400000">
                <a:off x="2443475" y="4185925"/>
                <a:ext cx="660408" cy="518160"/>
              </a:xfrm>
              <a:prstGeom prst="cloud">
                <a:avLst/>
              </a:prstGeom>
              <a:solidFill>
                <a:srgbClr val="CB922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2667000" y="4282440"/>
                <a:ext cx="218739" cy="19812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6" name="Rectangle 55"/>
            <p:cNvSpPr/>
            <p:nvPr/>
          </p:nvSpPr>
          <p:spPr>
            <a:xfrm>
              <a:off x="304800" y="2239147"/>
              <a:ext cx="5257800" cy="885053"/>
            </a:xfrm>
            <a:prstGeom prst="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71"/>
            <p:cNvGrpSpPr/>
            <p:nvPr/>
          </p:nvGrpSpPr>
          <p:grpSpPr>
            <a:xfrm>
              <a:off x="2460881" y="1443211"/>
              <a:ext cx="515015" cy="1204473"/>
              <a:chOff x="2514600" y="2462942"/>
              <a:chExt cx="3124200" cy="3633058"/>
            </a:xfrm>
          </p:grpSpPr>
          <p:sp>
            <p:nvSpPr>
              <p:cNvPr id="63" name="Oval 62"/>
              <p:cNvSpPr/>
              <p:nvPr/>
            </p:nvSpPr>
            <p:spPr>
              <a:xfrm>
                <a:off x="2514600" y="5486400"/>
                <a:ext cx="3124200" cy="6096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>
                <a:off x="3200400" y="5577840"/>
                <a:ext cx="1706880" cy="33528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>
                <a:off x="3810000" y="4206240"/>
                <a:ext cx="533400" cy="16002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Pie 65"/>
              <p:cNvSpPr/>
              <p:nvPr/>
            </p:nvSpPr>
            <p:spPr>
              <a:xfrm rot="21355543">
                <a:off x="3027129" y="2462942"/>
                <a:ext cx="2042476" cy="2327711"/>
              </a:xfrm>
              <a:prstGeom prst="pie">
                <a:avLst>
                  <a:gd name="adj1" fmla="val 0"/>
                  <a:gd name="adj2" fmla="val 11209024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9" name="Group 377"/>
            <p:cNvGrpSpPr/>
            <p:nvPr/>
          </p:nvGrpSpPr>
          <p:grpSpPr>
            <a:xfrm>
              <a:off x="1657806" y="2239147"/>
              <a:ext cx="785616" cy="463306"/>
              <a:chOff x="1981200" y="4495800"/>
              <a:chExt cx="2514600" cy="914400"/>
            </a:xfrm>
          </p:grpSpPr>
          <p:sp>
            <p:nvSpPr>
              <p:cNvPr id="59" name="Oval 58"/>
              <p:cNvSpPr/>
              <p:nvPr/>
            </p:nvSpPr>
            <p:spPr>
              <a:xfrm>
                <a:off x="1981200" y="4495800"/>
                <a:ext cx="2514600" cy="9144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2484120" y="4648200"/>
                <a:ext cx="1554480" cy="655320"/>
              </a:xfrm>
              <a:prstGeom prst="ellipse">
                <a:avLst/>
              </a:prstGeom>
              <a:solidFill>
                <a:srgbClr val="DCB73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1" name="Straight Connector 60"/>
              <p:cNvCxnSpPr/>
              <p:nvPr/>
            </p:nvCxnSpPr>
            <p:spPr>
              <a:xfrm>
                <a:off x="2926080" y="4800600"/>
                <a:ext cx="0" cy="24384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>
                <a:off x="3657600" y="4815840"/>
                <a:ext cx="0" cy="24384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37" name="Group 336"/>
          <p:cNvGrpSpPr/>
          <p:nvPr/>
        </p:nvGrpSpPr>
        <p:grpSpPr>
          <a:xfrm>
            <a:off x="762000" y="3581400"/>
            <a:ext cx="1524000" cy="2819400"/>
            <a:chOff x="4343400" y="35592"/>
            <a:chExt cx="2673246" cy="5276188"/>
          </a:xfrm>
        </p:grpSpPr>
        <p:sp>
          <p:nvSpPr>
            <p:cNvPr id="338" name="Trapezoid 337"/>
            <p:cNvSpPr/>
            <p:nvPr/>
          </p:nvSpPr>
          <p:spPr>
            <a:xfrm>
              <a:off x="4648200" y="1447800"/>
              <a:ext cx="2133600" cy="38100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Rounded Rectangle 338"/>
            <p:cNvSpPr/>
            <p:nvPr/>
          </p:nvSpPr>
          <p:spPr>
            <a:xfrm>
              <a:off x="4800600" y="3595141"/>
              <a:ext cx="1828800" cy="1586459"/>
            </a:xfrm>
            <a:prstGeom prst="roundRect">
              <a:avLst>
                <a:gd name="adj" fmla="val 28205"/>
              </a:avLst>
            </a:prstGeom>
            <a:solidFill>
              <a:srgbClr val="E2D1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Oval 339"/>
            <p:cNvSpPr/>
            <p:nvPr/>
          </p:nvSpPr>
          <p:spPr>
            <a:xfrm>
              <a:off x="5371475" y="3236626"/>
              <a:ext cx="639580" cy="8556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Moon 340"/>
            <p:cNvSpPr/>
            <p:nvPr/>
          </p:nvSpPr>
          <p:spPr>
            <a:xfrm rot="16200000">
              <a:off x="5143500" y="3619500"/>
              <a:ext cx="1066800" cy="838200"/>
            </a:xfrm>
            <a:prstGeom prst="moon">
              <a:avLst/>
            </a:prstGeom>
            <a:solidFill>
              <a:srgbClr val="DCB7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42" name="Rounded Rectangle 341"/>
            <p:cNvSpPr/>
            <p:nvPr/>
          </p:nvSpPr>
          <p:spPr>
            <a:xfrm rot="21126275">
              <a:off x="5137000" y="3604339"/>
              <a:ext cx="444410" cy="1600200"/>
            </a:xfrm>
            <a:prstGeom prst="roundRect">
              <a:avLst/>
            </a:prstGeom>
            <a:solidFill>
              <a:srgbClr val="DCB7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Rounded Rectangle 342"/>
            <p:cNvSpPr/>
            <p:nvPr/>
          </p:nvSpPr>
          <p:spPr>
            <a:xfrm rot="820628">
              <a:off x="5821987" y="3608705"/>
              <a:ext cx="422869" cy="1600200"/>
            </a:xfrm>
            <a:prstGeom prst="roundRect">
              <a:avLst/>
            </a:prstGeom>
            <a:solidFill>
              <a:srgbClr val="DCB7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/>
            <p:cNvSpPr/>
            <p:nvPr/>
          </p:nvSpPr>
          <p:spPr>
            <a:xfrm>
              <a:off x="5205334" y="2567066"/>
              <a:ext cx="990600" cy="1295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Cloud 344"/>
            <p:cNvSpPr/>
            <p:nvPr/>
          </p:nvSpPr>
          <p:spPr>
            <a:xfrm>
              <a:off x="5257800" y="3352800"/>
              <a:ext cx="838200" cy="762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Oval 345"/>
            <p:cNvSpPr/>
            <p:nvPr/>
          </p:nvSpPr>
          <p:spPr>
            <a:xfrm flipH="1">
              <a:off x="5482652" y="3449971"/>
              <a:ext cx="423472" cy="2925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Round Diagonal Corner Rectangle 346"/>
            <p:cNvSpPr/>
            <p:nvPr/>
          </p:nvSpPr>
          <p:spPr>
            <a:xfrm rot="16200000">
              <a:off x="5219700" y="2552700"/>
              <a:ext cx="533400" cy="4572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Round Diagonal Corner Rectangle 347"/>
            <p:cNvSpPr/>
            <p:nvPr/>
          </p:nvSpPr>
          <p:spPr>
            <a:xfrm rot="21343869">
              <a:off x="5660423" y="2467838"/>
              <a:ext cx="490155" cy="59923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Double Wave 348"/>
            <p:cNvSpPr/>
            <p:nvPr/>
          </p:nvSpPr>
          <p:spPr>
            <a:xfrm rot="17133810">
              <a:off x="4768820" y="2995379"/>
              <a:ext cx="835001" cy="410041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Double Wave 349"/>
            <p:cNvSpPr/>
            <p:nvPr/>
          </p:nvSpPr>
          <p:spPr>
            <a:xfrm rot="16377723">
              <a:off x="5828622" y="3041916"/>
              <a:ext cx="835001" cy="410041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Rounded Rectangle 350"/>
            <p:cNvSpPr/>
            <p:nvPr/>
          </p:nvSpPr>
          <p:spPr>
            <a:xfrm rot="1552891">
              <a:off x="4572657" y="1447800"/>
              <a:ext cx="810828" cy="137012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Oval 351"/>
            <p:cNvSpPr/>
            <p:nvPr/>
          </p:nvSpPr>
          <p:spPr>
            <a:xfrm>
              <a:off x="4343400" y="2097416"/>
              <a:ext cx="890269" cy="11048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Oval 352"/>
            <p:cNvSpPr/>
            <p:nvPr/>
          </p:nvSpPr>
          <p:spPr>
            <a:xfrm>
              <a:off x="4774042" y="2120947"/>
              <a:ext cx="631470" cy="11743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Oval 353"/>
            <p:cNvSpPr/>
            <p:nvPr/>
          </p:nvSpPr>
          <p:spPr>
            <a:xfrm>
              <a:off x="5026629" y="2251434"/>
              <a:ext cx="298137" cy="91234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Oval 354"/>
            <p:cNvSpPr/>
            <p:nvPr/>
          </p:nvSpPr>
          <p:spPr>
            <a:xfrm rot="1431194">
              <a:off x="4584601" y="1859971"/>
              <a:ext cx="370601" cy="62784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Rounded Rectangle 355"/>
            <p:cNvSpPr/>
            <p:nvPr/>
          </p:nvSpPr>
          <p:spPr>
            <a:xfrm rot="20047109" flipH="1">
              <a:off x="5976562" y="1447800"/>
              <a:ext cx="810828" cy="1370123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7" name="Oval 356"/>
            <p:cNvSpPr/>
            <p:nvPr/>
          </p:nvSpPr>
          <p:spPr>
            <a:xfrm flipH="1">
              <a:off x="6126377" y="2097416"/>
              <a:ext cx="890269" cy="110486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8" name="Oval 357"/>
            <p:cNvSpPr/>
            <p:nvPr/>
          </p:nvSpPr>
          <p:spPr>
            <a:xfrm flipH="1">
              <a:off x="5954535" y="2120947"/>
              <a:ext cx="631470" cy="117439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Oval 358"/>
            <p:cNvSpPr/>
            <p:nvPr/>
          </p:nvSpPr>
          <p:spPr>
            <a:xfrm flipH="1">
              <a:off x="6035280" y="2251434"/>
              <a:ext cx="298137" cy="91234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0" name="Oval 359"/>
            <p:cNvSpPr/>
            <p:nvPr/>
          </p:nvSpPr>
          <p:spPr>
            <a:xfrm rot="20168806" flipH="1">
              <a:off x="6404845" y="1859971"/>
              <a:ext cx="370601" cy="62784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1" name="Oval 360"/>
            <p:cNvSpPr/>
            <p:nvPr/>
          </p:nvSpPr>
          <p:spPr>
            <a:xfrm>
              <a:off x="5105400" y="381000"/>
              <a:ext cx="1143000" cy="13518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Cloud 361"/>
            <p:cNvSpPr/>
            <p:nvPr/>
          </p:nvSpPr>
          <p:spPr>
            <a:xfrm>
              <a:off x="5181600" y="1295400"/>
              <a:ext cx="889416" cy="1073046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3" name="Double Wave 362"/>
            <p:cNvSpPr/>
            <p:nvPr/>
          </p:nvSpPr>
          <p:spPr>
            <a:xfrm rot="11237655">
              <a:off x="5050705" y="314198"/>
              <a:ext cx="1163700" cy="412908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4" name="Oval 363"/>
            <p:cNvSpPr/>
            <p:nvPr/>
          </p:nvSpPr>
          <p:spPr>
            <a:xfrm>
              <a:off x="5406452" y="1465290"/>
              <a:ext cx="483433" cy="2885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5" name="Group 33"/>
            <p:cNvGrpSpPr/>
            <p:nvPr/>
          </p:nvGrpSpPr>
          <p:grpSpPr>
            <a:xfrm flipH="1">
              <a:off x="5638800" y="228600"/>
              <a:ext cx="990600" cy="2209800"/>
              <a:chOff x="4648200" y="304800"/>
              <a:chExt cx="1066800" cy="1905000"/>
            </a:xfrm>
          </p:grpSpPr>
          <p:sp>
            <p:nvSpPr>
              <p:cNvPr id="377" name="Moon 376"/>
              <p:cNvSpPr/>
              <p:nvPr/>
            </p:nvSpPr>
            <p:spPr>
              <a:xfrm>
                <a:off x="4648200" y="304800"/>
                <a:ext cx="838200" cy="1905000"/>
              </a:xfrm>
              <a:prstGeom prst="moon">
                <a:avLst>
                  <a:gd name="adj" fmla="val 6430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Moon 377"/>
              <p:cNvSpPr/>
              <p:nvPr/>
            </p:nvSpPr>
            <p:spPr>
              <a:xfrm>
                <a:off x="4876800" y="304800"/>
                <a:ext cx="838200" cy="1905000"/>
              </a:xfrm>
              <a:prstGeom prst="mo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66" name="Group 32"/>
            <p:cNvGrpSpPr/>
            <p:nvPr/>
          </p:nvGrpSpPr>
          <p:grpSpPr>
            <a:xfrm>
              <a:off x="4648200" y="228600"/>
              <a:ext cx="990600" cy="2209800"/>
              <a:chOff x="4648200" y="304800"/>
              <a:chExt cx="1066800" cy="1905000"/>
            </a:xfrm>
          </p:grpSpPr>
          <p:sp>
            <p:nvSpPr>
              <p:cNvPr id="375" name="Moon 31"/>
              <p:cNvSpPr/>
              <p:nvPr/>
            </p:nvSpPr>
            <p:spPr>
              <a:xfrm>
                <a:off x="4648200" y="304800"/>
                <a:ext cx="838200" cy="1905000"/>
              </a:xfrm>
              <a:prstGeom prst="moon">
                <a:avLst>
                  <a:gd name="adj" fmla="val 6430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Moon 30"/>
              <p:cNvSpPr/>
              <p:nvPr/>
            </p:nvSpPr>
            <p:spPr>
              <a:xfrm>
                <a:off x="4876800" y="304800"/>
                <a:ext cx="838200" cy="1905000"/>
              </a:xfrm>
              <a:prstGeom prst="moon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7" name="Moon 366"/>
            <p:cNvSpPr/>
            <p:nvPr/>
          </p:nvSpPr>
          <p:spPr>
            <a:xfrm rot="5572274">
              <a:off x="5337470" y="-412493"/>
              <a:ext cx="538415" cy="1434585"/>
            </a:xfrm>
            <a:prstGeom prst="moon">
              <a:avLst>
                <a:gd name="adj" fmla="val 875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8" name="Oval 367"/>
            <p:cNvSpPr/>
            <p:nvPr/>
          </p:nvSpPr>
          <p:spPr>
            <a:xfrm rot="3078308" flipH="1">
              <a:off x="5900561" y="445070"/>
              <a:ext cx="631969" cy="38847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9" name="Oval 368"/>
            <p:cNvSpPr/>
            <p:nvPr/>
          </p:nvSpPr>
          <p:spPr>
            <a:xfrm rot="19036347" flipH="1">
              <a:off x="4771644" y="444453"/>
              <a:ext cx="668463" cy="36392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0" name="Oval 369"/>
            <p:cNvSpPr/>
            <p:nvPr/>
          </p:nvSpPr>
          <p:spPr>
            <a:xfrm flipH="1">
              <a:off x="5638800" y="2381922"/>
              <a:ext cx="694617" cy="4567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1" name="Oval 370"/>
            <p:cNvSpPr/>
            <p:nvPr/>
          </p:nvSpPr>
          <p:spPr>
            <a:xfrm>
              <a:off x="5026629" y="2381922"/>
              <a:ext cx="694617" cy="4567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2" name="Rounded Rectangle 371"/>
            <p:cNvSpPr/>
            <p:nvPr/>
          </p:nvSpPr>
          <p:spPr>
            <a:xfrm rot="5400000">
              <a:off x="5524500" y="4610100"/>
              <a:ext cx="304800" cy="990600"/>
            </a:xfrm>
            <a:prstGeom prst="roundRect">
              <a:avLst/>
            </a:prstGeom>
            <a:solidFill>
              <a:srgbClr val="DCB73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3" name="Oval 372"/>
            <p:cNvSpPr/>
            <p:nvPr/>
          </p:nvSpPr>
          <p:spPr>
            <a:xfrm rot="998173">
              <a:off x="5029200" y="4953000"/>
              <a:ext cx="577194" cy="3587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4" name="Oval 373"/>
            <p:cNvSpPr/>
            <p:nvPr/>
          </p:nvSpPr>
          <p:spPr>
            <a:xfrm rot="20103351">
              <a:off x="5791200" y="4953000"/>
              <a:ext cx="577194" cy="3587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9" name="Group 378"/>
          <p:cNvGrpSpPr/>
          <p:nvPr/>
        </p:nvGrpSpPr>
        <p:grpSpPr>
          <a:xfrm>
            <a:off x="3505200" y="3657600"/>
            <a:ext cx="4038522" cy="2895600"/>
            <a:chOff x="1524078" y="762000"/>
            <a:chExt cx="6751106" cy="5715000"/>
          </a:xfrm>
        </p:grpSpPr>
        <p:pic>
          <p:nvPicPr>
            <p:cNvPr id="380" name="Picture 379" descr="Nephi colored.png"/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791200" y="1524000"/>
              <a:ext cx="1143000" cy="3202087"/>
            </a:xfrm>
            <a:prstGeom prst="rect">
              <a:avLst/>
            </a:prstGeom>
            <a:ln w="12700">
              <a:solidFill>
                <a:schemeClr val="bg1"/>
              </a:solidFill>
            </a:ln>
          </p:spPr>
        </p:pic>
        <p:grpSp>
          <p:nvGrpSpPr>
            <p:cNvPr id="381" name="Group 49"/>
            <p:cNvGrpSpPr/>
            <p:nvPr/>
          </p:nvGrpSpPr>
          <p:grpSpPr>
            <a:xfrm>
              <a:off x="4419600" y="762000"/>
              <a:ext cx="1676400" cy="3657600"/>
              <a:chOff x="1584600" y="1066800"/>
              <a:chExt cx="1661171" cy="3733800"/>
            </a:xfrm>
          </p:grpSpPr>
          <p:sp>
            <p:nvSpPr>
              <p:cNvPr id="506" name="Oval 505"/>
              <p:cNvSpPr/>
              <p:nvPr/>
            </p:nvSpPr>
            <p:spPr>
              <a:xfrm rot="19231343">
                <a:off x="2835421" y="2976160"/>
                <a:ext cx="410350" cy="437349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" name="Oval 506"/>
              <p:cNvSpPr/>
              <p:nvPr/>
            </p:nvSpPr>
            <p:spPr>
              <a:xfrm rot="976600">
                <a:off x="1584600" y="2945934"/>
                <a:ext cx="429800" cy="493891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" name="Trapezoid 507"/>
              <p:cNvSpPr/>
              <p:nvPr/>
            </p:nvSpPr>
            <p:spPr>
              <a:xfrm rot="20138027" flipH="1">
                <a:off x="2501980" y="2049276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" name="Trapezoid 508"/>
              <p:cNvSpPr/>
              <p:nvPr/>
            </p:nvSpPr>
            <p:spPr>
              <a:xfrm rot="1461973">
                <a:off x="1739981" y="2049275"/>
                <a:ext cx="583247" cy="117292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" name="Trapezoid 509"/>
              <p:cNvSpPr/>
              <p:nvPr/>
            </p:nvSpPr>
            <p:spPr>
              <a:xfrm>
                <a:off x="2064891" y="2101920"/>
                <a:ext cx="685601" cy="931760"/>
              </a:xfrm>
              <a:prstGeom prst="trapezoid">
                <a:avLst>
                  <a:gd name="adj" fmla="val 24886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1" name="Oval 510"/>
              <p:cNvSpPr/>
              <p:nvPr/>
            </p:nvSpPr>
            <p:spPr>
              <a:xfrm rot="886948" flipH="1">
                <a:off x="2390016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2" name="Oval 511"/>
              <p:cNvSpPr/>
              <p:nvPr/>
            </p:nvSpPr>
            <p:spPr>
              <a:xfrm rot="20713052">
                <a:off x="1954714" y="4438816"/>
                <a:ext cx="358596" cy="361784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Trapezoid 512"/>
              <p:cNvSpPr/>
              <p:nvPr/>
            </p:nvSpPr>
            <p:spPr>
              <a:xfrm>
                <a:off x="1771062" y="2150960"/>
                <a:ext cx="1273259" cy="2451998"/>
              </a:xfrm>
              <a:prstGeom prst="trapezoid">
                <a:avLst>
                  <a:gd name="adj" fmla="val 37419"/>
                </a:avLst>
              </a:prstGeom>
              <a:solidFill>
                <a:srgbClr val="DBAF5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Rectangle 513"/>
              <p:cNvSpPr/>
              <p:nvPr/>
            </p:nvSpPr>
            <p:spPr>
              <a:xfrm>
                <a:off x="2057400" y="2971800"/>
                <a:ext cx="685601" cy="147119"/>
              </a:xfrm>
              <a:prstGeom prst="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Rounded Rectangle 514"/>
              <p:cNvSpPr/>
              <p:nvPr/>
            </p:nvSpPr>
            <p:spPr>
              <a:xfrm>
                <a:off x="2130186" y="3033678"/>
                <a:ext cx="97943" cy="686560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Rounded Rectangle 515"/>
              <p:cNvSpPr/>
              <p:nvPr/>
            </p:nvSpPr>
            <p:spPr>
              <a:xfrm rot="20563410">
                <a:off x="2198302" y="2963482"/>
                <a:ext cx="103527" cy="833680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Rounded Rectangle 516"/>
              <p:cNvSpPr/>
              <p:nvPr/>
            </p:nvSpPr>
            <p:spPr>
              <a:xfrm>
                <a:off x="2097539" y="2935599"/>
                <a:ext cx="130591" cy="147119"/>
              </a:xfrm>
              <a:prstGeom prst="roundRect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Oval 517"/>
              <p:cNvSpPr/>
              <p:nvPr/>
            </p:nvSpPr>
            <p:spPr>
              <a:xfrm>
                <a:off x="2122433" y="1185438"/>
                <a:ext cx="536573" cy="1008420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Oval 518"/>
              <p:cNvSpPr/>
              <p:nvPr/>
            </p:nvSpPr>
            <p:spPr>
              <a:xfrm>
                <a:off x="204578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Oval 519"/>
              <p:cNvSpPr/>
              <p:nvPr/>
            </p:nvSpPr>
            <p:spPr>
              <a:xfrm>
                <a:off x="2390720" y="1066800"/>
                <a:ext cx="383267" cy="35591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Block Arc 520"/>
              <p:cNvSpPr/>
              <p:nvPr/>
            </p:nvSpPr>
            <p:spPr>
              <a:xfrm rot="10800000">
                <a:off x="2122433" y="1145564"/>
                <a:ext cx="574900" cy="1023943"/>
              </a:xfrm>
              <a:prstGeom prst="blockArc">
                <a:avLst>
                  <a:gd name="adj1" fmla="val 10379194"/>
                  <a:gd name="adj2" fmla="val 20911045"/>
                  <a:gd name="adj3" fmla="val 14867"/>
                </a:avLst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22" name="Block Arc 521"/>
              <p:cNvSpPr/>
              <p:nvPr/>
            </p:nvSpPr>
            <p:spPr>
              <a:xfrm rot="21435521">
                <a:off x="2239899" y="1849009"/>
                <a:ext cx="301640" cy="172112"/>
              </a:xfrm>
              <a:prstGeom prst="blockArc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23" name="Cloud 522"/>
              <p:cNvSpPr/>
              <p:nvPr/>
            </p:nvSpPr>
            <p:spPr>
              <a:xfrm rot="21271638">
                <a:off x="2548370" y="1114859"/>
                <a:ext cx="360984" cy="1261592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Cloud 523"/>
              <p:cNvSpPr/>
              <p:nvPr/>
            </p:nvSpPr>
            <p:spPr>
              <a:xfrm rot="273561">
                <a:off x="1905000" y="1177837"/>
                <a:ext cx="328513" cy="1208205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Oval 524"/>
              <p:cNvSpPr/>
              <p:nvPr/>
            </p:nvSpPr>
            <p:spPr>
              <a:xfrm>
                <a:off x="2077718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Oval 525"/>
              <p:cNvSpPr/>
              <p:nvPr/>
            </p:nvSpPr>
            <p:spPr>
              <a:xfrm>
                <a:off x="2524864" y="1124447"/>
                <a:ext cx="223573" cy="28823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rgbClr val="9966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pic>
          <p:nvPicPr>
            <p:cNvPr id="382" name="Picture 381" descr="ammon grouped colored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629400" y="838200"/>
              <a:ext cx="1295400" cy="3535680"/>
            </a:xfrm>
            <a:prstGeom prst="rect">
              <a:avLst/>
            </a:prstGeom>
            <a:ln w="12700">
              <a:noFill/>
            </a:ln>
          </p:spPr>
        </p:pic>
        <p:grpSp>
          <p:nvGrpSpPr>
            <p:cNvPr id="383" name="Group 218"/>
            <p:cNvGrpSpPr/>
            <p:nvPr/>
          </p:nvGrpSpPr>
          <p:grpSpPr>
            <a:xfrm>
              <a:off x="1524078" y="990600"/>
              <a:ext cx="1221985" cy="3093720"/>
              <a:chOff x="2494874" y="457200"/>
              <a:chExt cx="1619925" cy="3200400"/>
            </a:xfrm>
          </p:grpSpPr>
          <p:sp>
            <p:nvSpPr>
              <p:cNvPr id="484" name="Oval 483"/>
              <p:cNvSpPr/>
              <p:nvPr/>
            </p:nvSpPr>
            <p:spPr>
              <a:xfrm rot="19742001">
                <a:off x="2509398" y="2656267"/>
                <a:ext cx="426997" cy="27443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4" name="Group 80"/>
              <p:cNvGrpSpPr/>
              <p:nvPr/>
            </p:nvGrpSpPr>
            <p:grpSpPr>
              <a:xfrm>
                <a:off x="2635885" y="457200"/>
                <a:ext cx="1478914" cy="3200400"/>
                <a:chOff x="4876800" y="381000"/>
                <a:chExt cx="1478914" cy="3200400"/>
              </a:xfrm>
            </p:grpSpPr>
            <p:sp>
              <p:nvSpPr>
                <p:cNvPr id="488" name="Oval 487"/>
                <p:cNvSpPr/>
                <p:nvPr/>
              </p:nvSpPr>
              <p:spPr>
                <a:xfrm>
                  <a:off x="4876800" y="381000"/>
                  <a:ext cx="1295400" cy="2438400"/>
                </a:xfrm>
                <a:prstGeom prst="ellipse">
                  <a:avLst/>
                </a:prstGeom>
                <a:solidFill>
                  <a:srgbClr val="B59C4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" name="Oval 488"/>
                <p:cNvSpPr/>
                <p:nvPr/>
              </p:nvSpPr>
              <p:spPr>
                <a:xfrm rot="1857999" flipH="1">
                  <a:off x="5974714" y="2520280"/>
                  <a:ext cx="381000" cy="22648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" name="Trapezoid 489"/>
                <p:cNvSpPr/>
                <p:nvPr/>
              </p:nvSpPr>
              <p:spPr>
                <a:xfrm>
                  <a:off x="5086341" y="1752600"/>
                  <a:ext cx="838200" cy="1524000"/>
                </a:xfrm>
                <a:prstGeom prst="trapezoid">
                  <a:avLst/>
                </a:prstGeom>
                <a:solidFill>
                  <a:srgbClr val="B59C4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Flowchart: Display 490"/>
                <p:cNvSpPr/>
                <p:nvPr/>
              </p:nvSpPr>
              <p:spPr>
                <a:xfrm rot="17059109">
                  <a:off x="4626407" y="2189631"/>
                  <a:ext cx="818669" cy="261868"/>
                </a:xfrm>
                <a:prstGeom prst="flowChartDisplay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" name="Flowchart: Display 491"/>
                <p:cNvSpPr/>
                <p:nvPr/>
              </p:nvSpPr>
              <p:spPr>
                <a:xfrm rot="4110026" flipH="1">
                  <a:off x="5520983" y="2139850"/>
                  <a:ext cx="871403" cy="243783"/>
                </a:xfrm>
                <a:prstGeom prst="flowChartDisplay">
                  <a:avLst/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Oval 492"/>
                <p:cNvSpPr/>
                <p:nvPr/>
              </p:nvSpPr>
              <p:spPr>
                <a:xfrm>
                  <a:off x="5086341" y="609600"/>
                  <a:ext cx="838200" cy="1295400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Trapezoid 493"/>
                <p:cNvSpPr/>
                <p:nvPr/>
              </p:nvSpPr>
              <p:spPr>
                <a:xfrm>
                  <a:off x="5029200" y="3124200"/>
                  <a:ext cx="990600" cy="152400"/>
                </a:xfrm>
                <a:prstGeom prst="trapezoid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Trapezoid 494"/>
                <p:cNvSpPr/>
                <p:nvPr/>
              </p:nvSpPr>
              <p:spPr>
                <a:xfrm>
                  <a:off x="5238741" y="3276600"/>
                  <a:ext cx="304800" cy="152400"/>
                </a:xfrm>
                <a:prstGeom prst="trapezoid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Trapezoid 495"/>
                <p:cNvSpPr/>
                <p:nvPr/>
              </p:nvSpPr>
              <p:spPr>
                <a:xfrm>
                  <a:off x="5543541" y="3276600"/>
                  <a:ext cx="304800" cy="152400"/>
                </a:xfrm>
                <a:prstGeom prst="trapezoid">
                  <a:avLst/>
                </a:prstGeom>
                <a:solidFill>
                  <a:schemeClr val="accent3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Oval 496"/>
                <p:cNvSpPr/>
                <p:nvPr/>
              </p:nvSpPr>
              <p:spPr>
                <a:xfrm>
                  <a:off x="5162541" y="3429000"/>
                  <a:ext cx="381000" cy="152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8" name="Oval 497"/>
                <p:cNvSpPr/>
                <p:nvPr/>
              </p:nvSpPr>
              <p:spPr>
                <a:xfrm>
                  <a:off x="5543541" y="3429000"/>
                  <a:ext cx="381000" cy="152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Flowchart: Delay 498"/>
                <p:cNvSpPr/>
                <p:nvPr/>
              </p:nvSpPr>
              <p:spPr>
                <a:xfrm rot="4182490" flipH="1">
                  <a:off x="5640485" y="1784964"/>
                  <a:ext cx="358589" cy="415806"/>
                </a:xfrm>
                <a:prstGeom prst="flowChartDelay">
                  <a:avLst/>
                </a:prstGeom>
                <a:solidFill>
                  <a:srgbClr val="B59C4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" name="Double Wave 499"/>
                <p:cNvSpPr/>
                <p:nvPr/>
              </p:nvSpPr>
              <p:spPr>
                <a:xfrm>
                  <a:off x="4953000" y="838200"/>
                  <a:ext cx="1143000" cy="381000"/>
                </a:xfrm>
                <a:prstGeom prst="doubleWav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Flowchart: Delay 500"/>
                <p:cNvSpPr/>
                <p:nvPr/>
              </p:nvSpPr>
              <p:spPr>
                <a:xfrm rot="16200000">
                  <a:off x="5410200" y="304800"/>
                  <a:ext cx="228600" cy="685800"/>
                </a:xfrm>
                <a:prstGeom prst="flowChartDelay">
                  <a:avLst/>
                </a:prstGeom>
                <a:solidFill>
                  <a:srgbClr val="B59C41"/>
                </a:solidFill>
                <a:ln w="12700">
                  <a:solidFill>
                    <a:srgbClr val="B59C4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Rounded Rectangle 501"/>
                <p:cNvSpPr/>
                <p:nvPr/>
              </p:nvSpPr>
              <p:spPr>
                <a:xfrm rot="19398839">
                  <a:off x="5509444" y="1756577"/>
                  <a:ext cx="137185" cy="1143000"/>
                </a:xfrm>
                <a:prstGeom prst="roundRect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3" name="Flowchart: Delay 502"/>
                <p:cNvSpPr/>
                <p:nvPr/>
              </p:nvSpPr>
              <p:spPr>
                <a:xfrm rot="17498659">
                  <a:off x="4983249" y="1741321"/>
                  <a:ext cx="369253" cy="400007"/>
                </a:xfrm>
                <a:prstGeom prst="flowChartDelay">
                  <a:avLst/>
                </a:prstGeom>
                <a:solidFill>
                  <a:srgbClr val="B59C4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4" name="Flowchart: Delay 503"/>
                <p:cNvSpPr/>
                <p:nvPr/>
              </p:nvSpPr>
              <p:spPr>
                <a:xfrm rot="5400000">
                  <a:off x="5676900" y="2705100"/>
                  <a:ext cx="381000" cy="304800"/>
                </a:xfrm>
                <a:prstGeom prst="flowChartDelay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5" name="Rounded Rectangle 504"/>
                <p:cNvSpPr/>
                <p:nvPr/>
              </p:nvSpPr>
              <p:spPr>
                <a:xfrm>
                  <a:off x="4953000" y="762000"/>
                  <a:ext cx="1143000" cy="2286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86" name="Oval 485"/>
              <p:cNvSpPr/>
              <p:nvPr/>
            </p:nvSpPr>
            <p:spPr>
              <a:xfrm rot="19742001">
                <a:off x="2494874" y="2701708"/>
                <a:ext cx="339772" cy="27874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" name="7-Point Star 486"/>
              <p:cNvSpPr/>
              <p:nvPr/>
            </p:nvSpPr>
            <p:spPr>
              <a:xfrm>
                <a:off x="3124200" y="2209800"/>
                <a:ext cx="381000" cy="457200"/>
              </a:xfrm>
              <a:prstGeom prst="star7">
                <a:avLst>
                  <a:gd name="adj" fmla="val 37397"/>
                  <a:gd name="hf" fmla="val 102572"/>
                  <a:gd name="vf" fmla="val 105210"/>
                </a:avLst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5" name="Group 145"/>
            <p:cNvGrpSpPr/>
            <p:nvPr/>
          </p:nvGrpSpPr>
          <p:grpSpPr>
            <a:xfrm>
              <a:off x="2514600" y="1066800"/>
              <a:ext cx="1475427" cy="3270903"/>
              <a:chOff x="3797343" y="1447801"/>
              <a:chExt cx="1645370" cy="2690010"/>
            </a:xfrm>
          </p:grpSpPr>
          <p:sp>
            <p:nvSpPr>
              <p:cNvPr id="471" name="Oval 470"/>
              <p:cNvSpPr/>
              <p:nvPr/>
            </p:nvSpPr>
            <p:spPr>
              <a:xfrm rot="649721" flipH="1">
                <a:off x="5019649" y="3142094"/>
                <a:ext cx="423064" cy="1811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Oval 471"/>
              <p:cNvSpPr/>
              <p:nvPr/>
            </p:nvSpPr>
            <p:spPr>
              <a:xfrm rot="20950279">
                <a:off x="3797343" y="3214901"/>
                <a:ext cx="423064" cy="1811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" name="Trapezoid 472"/>
              <p:cNvSpPr/>
              <p:nvPr/>
            </p:nvSpPr>
            <p:spPr>
              <a:xfrm>
                <a:off x="4165223" y="2377767"/>
                <a:ext cx="916731" cy="1488489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Trapezoid 473"/>
              <p:cNvSpPr/>
              <p:nvPr/>
            </p:nvSpPr>
            <p:spPr>
              <a:xfrm rot="20382913">
                <a:off x="4820405" y="2413651"/>
                <a:ext cx="378938" cy="861611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Trapezoid 474"/>
              <p:cNvSpPr/>
              <p:nvPr/>
            </p:nvSpPr>
            <p:spPr>
              <a:xfrm rot="1217087" flipH="1">
                <a:off x="4005339" y="2418225"/>
                <a:ext cx="412495" cy="892841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Oval 475"/>
              <p:cNvSpPr/>
              <p:nvPr/>
            </p:nvSpPr>
            <p:spPr>
              <a:xfrm>
                <a:off x="4165223" y="1504088"/>
                <a:ext cx="916731" cy="109209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Oval 476"/>
              <p:cNvSpPr/>
              <p:nvPr/>
            </p:nvSpPr>
            <p:spPr>
              <a:xfrm rot="20950279">
                <a:off x="4187915" y="3869383"/>
                <a:ext cx="423064" cy="26842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8" name="Oval 477"/>
              <p:cNvSpPr/>
              <p:nvPr/>
            </p:nvSpPr>
            <p:spPr>
              <a:xfrm rot="20950279">
                <a:off x="4569886" y="3869381"/>
                <a:ext cx="423064" cy="268428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9" name="Chord 478"/>
              <p:cNvSpPr/>
              <p:nvPr/>
            </p:nvSpPr>
            <p:spPr>
              <a:xfrm rot="7621963">
                <a:off x="4220668" y="1389322"/>
                <a:ext cx="776422" cy="893379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0" name="Trapezoid 479"/>
              <p:cNvSpPr/>
              <p:nvPr/>
            </p:nvSpPr>
            <p:spPr>
              <a:xfrm>
                <a:off x="4241618" y="3178638"/>
                <a:ext cx="763942" cy="177972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Cloud 480"/>
              <p:cNvSpPr/>
              <p:nvPr/>
            </p:nvSpPr>
            <p:spPr>
              <a:xfrm rot="671737">
                <a:off x="3995992" y="1674044"/>
                <a:ext cx="327367" cy="1179580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Cloud 481"/>
              <p:cNvSpPr/>
              <p:nvPr/>
            </p:nvSpPr>
            <p:spPr>
              <a:xfrm rot="20928263" flipH="1">
                <a:off x="4891099" y="1742180"/>
                <a:ext cx="382873" cy="1045844"/>
              </a:xfrm>
              <a:prstGeom prst="cloud">
                <a:avLst/>
              </a:prstGeom>
              <a:solidFill>
                <a:srgbClr val="83644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Rectangle 482"/>
              <p:cNvSpPr/>
              <p:nvPr/>
            </p:nvSpPr>
            <p:spPr>
              <a:xfrm>
                <a:off x="4130041" y="1718762"/>
                <a:ext cx="985819" cy="18608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6" name="Group 159"/>
            <p:cNvGrpSpPr/>
            <p:nvPr/>
          </p:nvGrpSpPr>
          <p:grpSpPr>
            <a:xfrm>
              <a:off x="3581400" y="1752600"/>
              <a:ext cx="1161604" cy="2518293"/>
              <a:chOff x="5662720" y="1532681"/>
              <a:chExt cx="1576282" cy="2605131"/>
            </a:xfrm>
          </p:grpSpPr>
          <p:sp>
            <p:nvSpPr>
              <p:cNvPr id="457" name="Cloud 456"/>
              <p:cNvSpPr/>
              <p:nvPr/>
            </p:nvSpPr>
            <p:spPr>
              <a:xfrm rot="671737">
                <a:off x="5817073" y="1751412"/>
                <a:ext cx="413272" cy="942744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" name="Cloud 457"/>
              <p:cNvSpPr/>
              <p:nvPr/>
            </p:nvSpPr>
            <p:spPr>
              <a:xfrm rot="20706537">
                <a:off x="6651194" y="1794329"/>
                <a:ext cx="472405" cy="861777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Oval 458"/>
              <p:cNvSpPr/>
              <p:nvPr/>
            </p:nvSpPr>
            <p:spPr>
              <a:xfrm rot="20950279">
                <a:off x="5662720" y="3167509"/>
                <a:ext cx="405299" cy="1765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Oval 459"/>
              <p:cNvSpPr/>
              <p:nvPr/>
            </p:nvSpPr>
            <p:spPr>
              <a:xfrm rot="649721" flipH="1">
                <a:off x="6833703" y="3238459"/>
                <a:ext cx="405299" cy="1765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Trapezoid 460"/>
              <p:cNvSpPr/>
              <p:nvPr/>
            </p:nvSpPr>
            <p:spPr>
              <a:xfrm flipH="1">
                <a:off x="6008331" y="2422692"/>
                <a:ext cx="878238" cy="1450495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Trapezoid 461"/>
              <p:cNvSpPr/>
              <p:nvPr/>
            </p:nvSpPr>
            <p:spPr>
              <a:xfrm rot="1217087" flipH="1">
                <a:off x="5895872" y="2457661"/>
                <a:ext cx="363026" cy="839617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Trapezoid 462"/>
              <p:cNvSpPr/>
              <p:nvPr/>
            </p:nvSpPr>
            <p:spPr>
              <a:xfrm rot="20382913">
                <a:off x="6644565" y="2462118"/>
                <a:ext cx="395175" cy="870050"/>
              </a:xfrm>
              <a:prstGeom prst="trapezoid">
                <a:avLst/>
              </a:prstGeom>
              <a:solidFill>
                <a:srgbClr val="BEA34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" name="Oval 463"/>
              <p:cNvSpPr/>
              <p:nvPr/>
            </p:nvSpPr>
            <p:spPr>
              <a:xfrm rot="649721" flipH="1">
                <a:off x="6459531" y="3876235"/>
                <a:ext cx="405299" cy="261577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" name="Oval 464"/>
              <p:cNvSpPr/>
              <p:nvPr/>
            </p:nvSpPr>
            <p:spPr>
              <a:xfrm rot="649721" flipH="1">
                <a:off x="6093598" y="3876233"/>
                <a:ext cx="405299" cy="261577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Trapezoid 465"/>
              <p:cNvSpPr/>
              <p:nvPr/>
            </p:nvSpPr>
            <p:spPr>
              <a:xfrm flipH="1">
                <a:off x="6008331" y="3699758"/>
                <a:ext cx="878238" cy="173429"/>
              </a:xfrm>
              <a:prstGeom prst="trapezoi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" name="Isosceles Triangle 466"/>
              <p:cNvSpPr/>
              <p:nvPr/>
            </p:nvSpPr>
            <p:spPr>
              <a:xfrm rot="10800000" flipH="1">
                <a:off x="6301077" y="2564589"/>
                <a:ext cx="292746" cy="425689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Oval 467"/>
              <p:cNvSpPr/>
              <p:nvPr/>
            </p:nvSpPr>
            <p:spPr>
              <a:xfrm flipH="1">
                <a:off x="6077248" y="1571316"/>
                <a:ext cx="809321" cy="106422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Cloud 468"/>
              <p:cNvSpPr/>
              <p:nvPr/>
            </p:nvSpPr>
            <p:spPr>
              <a:xfrm rot="16200000">
                <a:off x="6263298" y="1264802"/>
                <a:ext cx="424123" cy="959881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Rounded Rectangle 469"/>
              <p:cNvSpPr/>
              <p:nvPr/>
            </p:nvSpPr>
            <p:spPr>
              <a:xfrm>
                <a:off x="5926330" y="1780789"/>
                <a:ext cx="1174497" cy="186081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" name="Group 367"/>
            <p:cNvGrpSpPr/>
            <p:nvPr/>
          </p:nvGrpSpPr>
          <p:grpSpPr>
            <a:xfrm>
              <a:off x="5715000" y="3048000"/>
              <a:ext cx="1371600" cy="3345253"/>
              <a:chOff x="0" y="0"/>
              <a:chExt cx="1571581" cy="2888053"/>
            </a:xfrm>
          </p:grpSpPr>
          <p:sp>
            <p:nvSpPr>
              <p:cNvPr id="443" name="Oval 442"/>
              <p:cNvSpPr/>
              <p:nvPr/>
            </p:nvSpPr>
            <p:spPr>
              <a:xfrm>
                <a:off x="1229933" y="1620520"/>
                <a:ext cx="341648" cy="2946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Oval 443"/>
              <p:cNvSpPr/>
              <p:nvPr/>
            </p:nvSpPr>
            <p:spPr>
              <a:xfrm>
                <a:off x="0" y="1620520"/>
                <a:ext cx="341648" cy="2946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Flowchart: Manual Operation 444"/>
              <p:cNvSpPr/>
              <p:nvPr/>
            </p:nvSpPr>
            <p:spPr>
              <a:xfrm rot="8763267">
                <a:off x="985833" y="1025458"/>
                <a:ext cx="448644" cy="788071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Flowchart: Manual Operation 445"/>
              <p:cNvSpPr/>
              <p:nvPr/>
            </p:nvSpPr>
            <p:spPr>
              <a:xfrm rot="12596204">
                <a:off x="152480" y="1025686"/>
                <a:ext cx="448644" cy="788071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" name="Oval 446"/>
              <p:cNvSpPr/>
              <p:nvPr/>
            </p:nvSpPr>
            <p:spPr>
              <a:xfrm rot="20566544">
                <a:off x="272404" y="2500957"/>
                <a:ext cx="478307" cy="3683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Oval 447"/>
              <p:cNvSpPr/>
              <p:nvPr/>
            </p:nvSpPr>
            <p:spPr>
              <a:xfrm rot="1440040">
                <a:off x="892425" y="2519753"/>
                <a:ext cx="478307" cy="3683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Flowchart: Manual Operation 448"/>
              <p:cNvSpPr/>
              <p:nvPr/>
            </p:nvSpPr>
            <p:spPr>
              <a:xfrm rot="11339362">
                <a:off x="332699" y="1778662"/>
                <a:ext cx="554796" cy="1031240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" name="Flowchart: Manual Operation 449"/>
              <p:cNvSpPr/>
              <p:nvPr/>
            </p:nvSpPr>
            <p:spPr>
              <a:xfrm rot="10229274">
                <a:off x="758584" y="1760172"/>
                <a:ext cx="546128" cy="1031240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Flowchart: Manual Operation 450"/>
              <p:cNvSpPr/>
              <p:nvPr/>
            </p:nvSpPr>
            <p:spPr>
              <a:xfrm rot="10800000">
                <a:off x="273318" y="1104900"/>
                <a:ext cx="1017986" cy="1178560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Oval 451"/>
              <p:cNvSpPr/>
              <p:nvPr/>
            </p:nvSpPr>
            <p:spPr>
              <a:xfrm>
                <a:off x="341648" y="147320"/>
                <a:ext cx="819955" cy="10312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Cloud 452"/>
              <p:cNvSpPr/>
              <p:nvPr/>
            </p:nvSpPr>
            <p:spPr>
              <a:xfrm>
                <a:off x="304800" y="0"/>
                <a:ext cx="1066800" cy="121920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Round Diagonal Corner Rectangle 453"/>
              <p:cNvSpPr/>
              <p:nvPr/>
            </p:nvSpPr>
            <p:spPr>
              <a:xfrm rot="20219766">
                <a:off x="364182" y="2100672"/>
                <a:ext cx="213631" cy="171182"/>
              </a:xfrm>
              <a:prstGeom prst="round2DiagRect">
                <a:avLst>
                  <a:gd name="adj1" fmla="val 14053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Round Diagonal Corner Rectangle 454"/>
              <p:cNvSpPr/>
              <p:nvPr/>
            </p:nvSpPr>
            <p:spPr>
              <a:xfrm rot="20219766">
                <a:off x="705830" y="2100674"/>
                <a:ext cx="213631" cy="171182"/>
              </a:xfrm>
              <a:prstGeom prst="round2DiagRect">
                <a:avLst>
                  <a:gd name="adj1" fmla="val 14053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Round Diagonal Corner Rectangle 455"/>
              <p:cNvSpPr/>
              <p:nvPr/>
            </p:nvSpPr>
            <p:spPr>
              <a:xfrm rot="20219766">
                <a:off x="1047478" y="2100673"/>
                <a:ext cx="213631" cy="171182"/>
              </a:xfrm>
              <a:prstGeom prst="round2DiagRect">
                <a:avLst>
                  <a:gd name="adj1" fmla="val 14053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8" name="Group 42"/>
            <p:cNvGrpSpPr/>
            <p:nvPr/>
          </p:nvGrpSpPr>
          <p:grpSpPr>
            <a:xfrm>
              <a:off x="1600200" y="2514600"/>
              <a:ext cx="1706301" cy="3376312"/>
              <a:chOff x="4627544" y="457200"/>
              <a:chExt cx="1976733" cy="3334851"/>
            </a:xfrm>
          </p:grpSpPr>
          <p:sp>
            <p:nvSpPr>
              <p:cNvPr id="429" name="Oval 428"/>
              <p:cNvSpPr/>
              <p:nvPr/>
            </p:nvSpPr>
            <p:spPr>
              <a:xfrm rot="20226769">
                <a:off x="6289490" y="2375663"/>
                <a:ext cx="314787" cy="38956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Trapezoid 429"/>
              <p:cNvSpPr/>
              <p:nvPr/>
            </p:nvSpPr>
            <p:spPr>
              <a:xfrm rot="20249249">
                <a:off x="5992728" y="1608284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1" name="Rounded Rectangle 430"/>
              <p:cNvSpPr/>
              <p:nvPr/>
            </p:nvSpPr>
            <p:spPr>
              <a:xfrm rot="20345433" flipH="1">
                <a:off x="5892583" y="729020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Oval 431"/>
              <p:cNvSpPr/>
              <p:nvPr/>
            </p:nvSpPr>
            <p:spPr>
              <a:xfrm rot="6128217">
                <a:off x="5845811" y="3405957"/>
                <a:ext cx="301986" cy="423755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3" name="Oval 432"/>
              <p:cNvSpPr/>
              <p:nvPr/>
            </p:nvSpPr>
            <p:spPr>
              <a:xfrm rot="4472555">
                <a:off x="5575834" y="3412500"/>
                <a:ext cx="313720" cy="445382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" name="Oval 433"/>
              <p:cNvSpPr/>
              <p:nvPr/>
            </p:nvSpPr>
            <p:spPr>
              <a:xfrm rot="2901859">
                <a:off x="4745608" y="2402615"/>
                <a:ext cx="253191" cy="48931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Trapezoid 434"/>
              <p:cNvSpPr/>
              <p:nvPr/>
            </p:nvSpPr>
            <p:spPr>
              <a:xfrm>
                <a:off x="5121013" y="1579044"/>
                <a:ext cx="1364078" cy="2002356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6" name="Trapezoid 435"/>
              <p:cNvSpPr/>
              <p:nvPr/>
            </p:nvSpPr>
            <p:spPr>
              <a:xfrm rot="1442139">
                <a:off x="4963492" y="1606735"/>
                <a:ext cx="380432" cy="1049140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7" name="Rounded Rectangle 436"/>
              <p:cNvSpPr/>
              <p:nvPr/>
            </p:nvSpPr>
            <p:spPr>
              <a:xfrm rot="5400000">
                <a:off x="5562600" y="76200"/>
                <a:ext cx="381000" cy="11430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8" name="Trapezoid 437"/>
              <p:cNvSpPr/>
              <p:nvPr/>
            </p:nvSpPr>
            <p:spPr>
              <a:xfrm rot="21093752">
                <a:off x="4850935" y="1718261"/>
                <a:ext cx="1277816" cy="1818971"/>
              </a:xfrm>
              <a:prstGeom prst="trapezoid">
                <a:avLst>
                  <a:gd name="adj" fmla="val 42843"/>
                </a:avLst>
              </a:prstGeom>
              <a:solidFill>
                <a:srgbClr val="E4D61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9" name="Oval 438"/>
              <p:cNvSpPr/>
              <p:nvPr/>
            </p:nvSpPr>
            <p:spPr>
              <a:xfrm>
                <a:off x="5257800" y="685800"/>
                <a:ext cx="996826" cy="111999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0" name="Rounded Rectangle 439"/>
              <p:cNvSpPr/>
              <p:nvPr/>
            </p:nvSpPr>
            <p:spPr>
              <a:xfrm rot="1254567">
                <a:off x="5049603" y="669656"/>
                <a:ext cx="533400" cy="10668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1" name="Rounded Rectangle 440"/>
              <p:cNvSpPr/>
              <p:nvPr/>
            </p:nvSpPr>
            <p:spPr>
              <a:xfrm>
                <a:off x="5181600" y="685800"/>
                <a:ext cx="1154219" cy="194781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2" name="Trapezoid 441"/>
              <p:cNvSpPr/>
              <p:nvPr/>
            </p:nvSpPr>
            <p:spPr>
              <a:xfrm rot="21093752">
                <a:off x="5082248" y="1747654"/>
                <a:ext cx="776434" cy="1818971"/>
              </a:xfrm>
              <a:prstGeom prst="trapezoid">
                <a:avLst>
                  <a:gd name="adj" fmla="val 42843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0" name="Group 256"/>
            <p:cNvGrpSpPr/>
            <p:nvPr/>
          </p:nvGrpSpPr>
          <p:grpSpPr>
            <a:xfrm>
              <a:off x="4419600" y="3276600"/>
              <a:ext cx="1524000" cy="3200400"/>
              <a:chOff x="1239994" y="1409792"/>
              <a:chExt cx="2722455" cy="4589897"/>
            </a:xfrm>
          </p:grpSpPr>
          <p:sp>
            <p:nvSpPr>
              <p:cNvPr id="418" name="Oval 417"/>
              <p:cNvSpPr/>
              <p:nvPr/>
            </p:nvSpPr>
            <p:spPr>
              <a:xfrm rot="528476">
                <a:off x="2099622" y="4997301"/>
                <a:ext cx="762001" cy="990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Oval 418"/>
              <p:cNvSpPr/>
              <p:nvPr/>
            </p:nvSpPr>
            <p:spPr>
              <a:xfrm rot="20854625">
                <a:off x="2614534" y="5009089"/>
                <a:ext cx="762001" cy="990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Oval 419"/>
              <p:cNvSpPr/>
              <p:nvPr/>
            </p:nvSpPr>
            <p:spPr>
              <a:xfrm>
                <a:off x="1239994" y="4131474"/>
                <a:ext cx="762001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1" name="Oval 420"/>
              <p:cNvSpPr/>
              <p:nvPr/>
            </p:nvSpPr>
            <p:spPr>
              <a:xfrm>
                <a:off x="3276649" y="4131474"/>
                <a:ext cx="685800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2" name="Trapezoid 421"/>
              <p:cNvSpPr/>
              <p:nvPr/>
            </p:nvSpPr>
            <p:spPr>
              <a:xfrm>
                <a:off x="1904999" y="5314814"/>
                <a:ext cx="1600201" cy="476385"/>
              </a:xfrm>
              <a:prstGeom prst="trapezoid">
                <a:avLst>
                  <a:gd name="adj" fmla="val 35984"/>
                </a:avLst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3" name="Trapezoid 422"/>
              <p:cNvSpPr/>
              <p:nvPr/>
            </p:nvSpPr>
            <p:spPr>
              <a:xfrm rot="2088477">
                <a:off x="1851679" y="2575636"/>
                <a:ext cx="914655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Trapezoid 423"/>
              <p:cNvSpPr/>
              <p:nvPr/>
            </p:nvSpPr>
            <p:spPr>
              <a:xfrm rot="19932635">
                <a:off x="2521696" y="2514749"/>
                <a:ext cx="986357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Trapezoid 424"/>
              <p:cNvSpPr/>
              <p:nvPr/>
            </p:nvSpPr>
            <p:spPr>
              <a:xfrm>
                <a:off x="1905000" y="3048000"/>
                <a:ext cx="1447800" cy="2286000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Oval 425"/>
              <p:cNvSpPr/>
              <p:nvPr/>
            </p:nvSpPr>
            <p:spPr>
              <a:xfrm>
                <a:off x="2362200" y="2743200"/>
                <a:ext cx="609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" name="Oval 426"/>
              <p:cNvSpPr/>
              <p:nvPr/>
            </p:nvSpPr>
            <p:spPr>
              <a:xfrm>
                <a:off x="2057400" y="1447800"/>
                <a:ext cx="12192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" name="Oval 427"/>
              <p:cNvSpPr/>
              <p:nvPr/>
            </p:nvSpPr>
            <p:spPr>
              <a:xfrm rot="5400000">
                <a:off x="1712055" y="1543012"/>
                <a:ext cx="1893343" cy="1626903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89" name="Rectangle 388"/>
            <p:cNvSpPr/>
            <p:nvPr/>
          </p:nvSpPr>
          <p:spPr>
            <a:xfrm>
              <a:off x="4343400" y="5410200"/>
              <a:ext cx="609600" cy="152400"/>
            </a:xfrm>
            <a:prstGeom prst="rect">
              <a:avLst/>
            </a:prstGeom>
            <a:solidFill>
              <a:srgbClr val="E2D1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1" name="Group 370"/>
            <p:cNvGrpSpPr/>
            <p:nvPr/>
          </p:nvGrpSpPr>
          <p:grpSpPr>
            <a:xfrm>
              <a:off x="6934200" y="1981200"/>
              <a:ext cx="1340984" cy="3733800"/>
              <a:chOff x="8598567" y="1981200"/>
              <a:chExt cx="1340984" cy="3733800"/>
            </a:xfrm>
          </p:grpSpPr>
          <p:sp>
            <p:nvSpPr>
              <p:cNvPr id="403" name="Cloud 402"/>
              <p:cNvSpPr/>
              <p:nvPr/>
            </p:nvSpPr>
            <p:spPr>
              <a:xfrm rot="17799699">
                <a:off x="8501989" y="2521902"/>
                <a:ext cx="621861" cy="428705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Oval 403"/>
              <p:cNvSpPr/>
              <p:nvPr/>
            </p:nvSpPr>
            <p:spPr>
              <a:xfrm>
                <a:off x="9144000" y="5486400"/>
                <a:ext cx="533400" cy="2286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Oval 404"/>
              <p:cNvSpPr/>
              <p:nvPr/>
            </p:nvSpPr>
            <p:spPr>
              <a:xfrm>
                <a:off x="8973176" y="5562600"/>
                <a:ext cx="341648" cy="14732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Trapezoid 405"/>
              <p:cNvSpPr/>
              <p:nvPr/>
            </p:nvSpPr>
            <p:spPr>
              <a:xfrm>
                <a:off x="8868157" y="3433119"/>
                <a:ext cx="936899" cy="1935892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Oval 406"/>
              <p:cNvSpPr/>
              <p:nvPr/>
            </p:nvSpPr>
            <p:spPr>
              <a:xfrm>
                <a:off x="8868157" y="1981200"/>
                <a:ext cx="936899" cy="164550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Cloud 407"/>
              <p:cNvSpPr/>
              <p:nvPr/>
            </p:nvSpPr>
            <p:spPr>
              <a:xfrm>
                <a:off x="8782984" y="1981200"/>
                <a:ext cx="1022072" cy="871151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Trapezoid 408"/>
              <p:cNvSpPr/>
              <p:nvPr/>
            </p:nvSpPr>
            <p:spPr>
              <a:xfrm>
                <a:off x="9038502" y="5369011"/>
                <a:ext cx="340691" cy="193589"/>
              </a:xfrm>
              <a:prstGeom prst="trapezoid">
                <a:avLst/>
              </a:prstGeom>
              <a:solidFill>
                <a:srgbClr val="BDB85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Trapezoid 409"/>
              <p:cNvSpPr/>
              <p:nvPr/>
            </p:nvSpPr>
            <p:spPr>
              <a:xfrm>
                <a:off x="9296400" y="5334000"/>
                <a:ext cx="340691" cy="193589"/>
              </a:xfrm>
              <a:prstGeom prst="trapezoid">
                <a:avLst/>
              </a:prstGeom>
              <a:solidFill>
                <a:srgbClr val="BDB85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1" name="Cloud 410"/>
              <p:cNvSpPr/>
              <p:nvPr/>
            </p:nvSpPr>
            <p:spPr>
              <a:xfrm rot="3800301" flipH="1">
                <a:off x="9132181" y="2657424"/>
                <a:ext cx="1015039" cy="599701"/>
              </a:xfrm>
              <a:prstGeom prst="cloud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2" name="Rounded Rectangle 411"/>
              <p:cNvSpPr/>
              <p:nvPr/>
            </p:nvSpPr>
            <p:spPr>
              <a:xfrm rot="21237665">
                <a:off x="9050971" y="3588835"/>
                <a:ext cx="186056" cy="847072"/>
              </a:xfrm>
              <a:prstGeom prst="roundRect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Rounded Rectangle 412"/>
              <p:cNvSpPr/>
              <p:nvPr/>
            </p:nvSpPr>
            <p:spPr>
              <a:xfrm rot="5400000" flipH="1">
                <a:off x="9108666" y="1940334"/>
                <a:ext cx="304799" cy="1300932"/>
              </a:xfrm>
              <a:prstGeom prst="roundRect">
                <a:avLst>
                  <a:gd name="adj" fmla="val 48432"/>
                </a:avLst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Trapezoid 413"/>
              <p:cNvSpPr/>
              <p:nvPr/>
            </p:nvSpPr>
            <p:spPr>
              <a:xfrm>
                <a:off x="8889460" y="4401065"/>
                <a:ext cx="851726" cy="193589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Oval 414"/>
              <p:cNvSpPr/>
              <p:nvPr/>
            </p:nvSpPr>
            <p:spPr>
              <a:xfrm rot="5149958" flipH="1">
                <a:off x="9245499" y="4546074"/>
                <a:ext cx="451216" cy="22799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lowchart: Display 415"/>
              <p:cNvSpPr/>
              <p:nvPr/>
            </p:nvSpPr>
            <p:spPr>
              <a:xfrm rot="5087346" flipH="1">
                <a:off x="8877863" y="4041057"/>
                <a:ext cx="1106917" cy="272489"/>
              </a:xfrm>
              <a:prstGeom prst="flowChartDisplay">
                <a:avLst/>
              </a:prstGeom>
              <a:solidFill>
                <a:srgbClr val="BDB85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Flowchart: Delay 416"/>
              <p:cNvSpPr/>
              <p:nvPr/>
            </p:nvSpPr>
            <p:spPr>
              <a:xfrm rot="5165064" flipH="1">
                <a:off x="9140357" y="3534643"/>
                <a:ext cx="408328" cy="374029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5" name="Group 371"/>
            <p:cNvGrpSpPr/>
            <p:nvPr/>
          </p:nvGrpSpPr>
          <p:grpSpPr>
            <a:xfrm>
              <a:off x="3124200" y="3124200"/>
              <a:ext cx="1298263" cy="2880360"/>
              <a:chOff x="228600" y="1066800"/>
              <a:chExt cx="1298263" cy="2499360"/>
            </a:xfrm>
          </p:grpSpPr>
          <p:sp>
            <p:nvSpPr>
              <p:cNvPr id="392" name="Oval 5"/>
              <p:cNvSpPr/>
              <p:nvPr/>
            </p:nvSpPr>
            <p:spPr>
              <a:xfrm rot="7016247">
                <a:off x="1237949" y="2313682"/>
                <a:ext cx="232274" cy="34555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Oval 6"/>
              <p:cNvSpPr/>
              <p:nvPr/>
            </p:nvSpPr>
            <p:spPr>
              <a:xfrm rot="4630237">
                <a:off x="285240" y="2381343"/>
                <a:ext cx="232274" cy="34555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Flowchart: Manual Operation 10"/>
              <p:cNvSpPr/>
              <p:nvPr/>
            </p:nvSpPr>
            <p:spPr>
              <a:xfrm rot="9172197" flipH="1">
                <a:off x="1015114" y="1903461"/>
                <a:ext cx="342101" cy="642206"/>
              </a:xfrm>
              <a:prstGeom prst="flowChartManualOperation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Flowchart: Manual Operation 9"/>
              <p:cNvSpPr/>
              <p:nvPr/>
            </p:nvSpPr>
            <p:spPr>
              <a:xfrm rot="12427803">
                <a:off x="428456" y="1936515"/>
                <a:ext cx="342101" cy="642206"/>
              </a:xfrm>
              <a:prstGeom prst="flowChartManualOperation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Oval 2"/>
              <p:cNvSpPr/>
              <p:nvPr/>
            </p:nvSpPr>
            <p:spPr>
              <a:xfrm rot="4630237">
                <a:off x="535842" y="3239843"/>
                <a:ext cx="255313" cy="397322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Oval 3"/>
              <p:cNvSpPr/>
              <p:nvPr/>
            </p:nvSpPr>
            <p:spPr>
              <a:xfrm rot="4630237">
                <a:off x="912153" y="3218137"/>
                <a:ext cx="255313" cy="397322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Flowchart: Manual Operation 7"/>
              <p:cNvSpPr/>
              <p:nvPr/>
            </p:nvSpPr>
            <p:spPr>
              <a:xfrm rot="10800000">
                <a:off x="533398" y="1996977"/>
                <a:ext cx="762001" cy="1048746"/>
              </a:xfrm>
              <a:prstGeom prst="flowChartManualOperation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lowchart: Manual Operation 12"/>
              <p:cNvSpPr/>
              <p:nvPr/>
            </p:nvSpPr>
            <p:spPr>
              <a:xfrm rot="10800000">
                <a:off x="406923" y="2842740"/>
                <a:ext cx="992092" cy="507458"/>
              </a:xfrm>
              <a:prstGeom prst="flowChartManualOperation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Oval 11"/>
              <p:cNvSpPr/>
              <p:nvPr/>
            </p:nvSpPr>
            <p:spPr>
              <a:xfrm>
                <a:off x="577974" y="1151214"/>
                <a:ext cx="649991" cy="91342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Flowchart: Delay 4"/>
              <p:cNvSpPr/>
              <p:nvPr/>
            </p:nvSpPr>
            <p:spPr>
              <a:xfrm rot="16200000">
                <a:off x="507167" y="1093033"/>
                <a:ext cx="838200" cy="785734"/>
              </a:xfrm>
              <a:prstGeom prst="flowChartDelay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2" name="Flowchart: Manual Operation 8"/>
              <p:cNvSpPr/>
              <p:nvPr/>
            </p:nvSpPr>
            <p:spPr>
              <a:xfrm rot="10800000">
                <a:off x="457198" y="2788170"/>
                <a:ext cx="906905" cy="119922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27" name="TextBox 526"/>
          <p:cNvSpPr txBox="1"/>
          <p:nvPr/>
        </p:nvSpPr>
        <p:spPr>
          <a:xfrm>
            <a:off x="304800" y="1524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New Testament</a:t>
            </a:r>
            <a:endParaRPr lang="en-US" dirty="0"/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2"/>
          <p:cNvGrpSpPr/>
          <p:nvPr/>
        </p:nvGrpSpPr>
        <p:grpSpPr>
          <a:xfrm>
            <a:off x="228600" y="1143000"/>
            <a:ext cx="3124200" cy="2514600"/>
            <a:chOff x="228600" y="1143000"/>
            <a:chExt cx="3124200" cy="2514600"/>
          </a:xfrm>
        </p:grpSpPr>
        <p:grpSp>
          <p:nvGrpSpPr>
            <p:cNvPr id="3" name="Group 122"/>
            <p:cNvGrpSpPr/>
            <p:nvPr/>
          </p:nvGrpSpPr>
          <p:grpSpPr>
            <a:xfrm>
              <a:off x="1676400" y="1143000"/>
              <a:ext cx="914400" cy="1676400"/>
              <a:chOff x="6781800" y="685800"/>
              <a:chExt cx="1371600" cy="2475230"/>
            </a:xfrm>
          </p:grpSpPr>
          <p:sp>
            <p:nvSpPr>
              <p:cNvPr id="101" name="Rounded Rectangle 100"/>
              <p:cNvSpPr/>
              <p:nvPr/>
            </p:nvSpPr>
            <p:spPr>
              <a:xfrm>
                <a:off x="7010400" y="1219200"/>
                <a:ext cx="990600" cy="7620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7086600" y="270383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7467600" y="270383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7772400" y="217043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6781800" y="209423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 rot="19486427" flipH="1">
                <a:off x="7322992" y="1555187"/>
                <a:ext cx="762000" cy="797355"/>
              </a:xfrm>
              <a:prstGeom prst="trapezoid">
                <a:avLst>
                  <a:gd name="adj" fmla="val 34231"/>
                </a:avLst>
              </a:prstGeom>
              <a:solidFill>
                <a:srgbClr val="D2B13A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 rot="2113573">
                <a:off x="6858000" y="1560830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D2B13A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Isosceles Triangle 107"/>
              <p:cNvSpPr/>
              <p:nvPr/>
            </p:nvSpPr>
            <p:spPr>
              <a:xfrm>
                <a:off x="7010400" y="1484630"/>
                <a:ext cx="990600" cy="1447800"/>
              </a:xfrm>
              <a:prstGeom prst="triangle">
                <a:avLst/>
              </a:prstGeom>
              <a:solidFill>
                <a:srgbClr val="FFFF9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7162800" y="72263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Wave 109"/>
              <p:cNvSpPr/>
              <p:nvPr/>
            </p:nvSpPr>
            <p:spPr>
              <a:xfrm rot="19933828">
                <a:off x="7094920" y="685800"/>
                <a:ext cx="533400" cy="457200"/>
              </a:xfrm>
              <a:prstGeom prst="wav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Wave 110"/>
              <p:cNvSpPr/>
              <p:nvPr/>
            </p:nvSpPr>
            <p:spPr>
              <a:xfrm rot="2263772">
                <a:off x="7466602" y="840452"/>
                <a:ext cx="533400" cy="457200"/>
              </a:xfrm>
              <a:prstGeom prst="wav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Wave 111"/>
              <p:cNvSpPr/>
              <p:nvPr/>
            </p:nvSpPr>
            <p:spPr>
              <a:xfrm rot="16858411">
                <a:off x="6577035" y="1249715"/>
                <a:ext cx="1060182" cy="457200"/>
              </a:xfrm>
              <a:prstGeom prst="wav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Wave 112"/>
              <p:cNvSpPr/>
              <p:nvPr/>
            </p:nvSpPr>
            <p:spPr>
              <a:xfrm rot="4357884">
                <a:off x="7390128" y="1336161"/>
                <a:ext cx="1060182" cy="457200"/>
              </a:xfrm>
              <a:prstGeom prst="wav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7086600" y="914400"/>
                <a:ext cx="304800" cy="22860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114"/>
              <p:cNvSpPr/>
              <p:nvPr/>
            </p:nvSpPr>
            <p:spPr>
              <a:xfrm>
                <a:off x="7620000" y="914400"/>
                <a:ext cx="304800" cy="22860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83"/>
            <p:cNvGrpSpPr/>
            <p:nvPr/>
          </p:nvGrpSpPr>
          <p:grpSpPr>
            <a:xfrm>
              <a:off x="907305" y="2043483"/>
              <a:ext cx="775663" cy="1614117"/>
              <a:chOff x="10363200" y="3733800"/>
              <a:chExt cx="1219200" cy="2744898"/>
            </a:xfrm>
          </p:grpSpPr>
          <p:sp>
            <p:nvSpPr>
              <p:cNvPr id="29" name="Oval 28"/>
              <p:cNvSpPr/>
              <p:nvPr/>
            </p:nvSpPr>
            <p:spPr>
              <a:xfrm>
                <a:off x="11231237" y="5361439"/>
                <a:ext cx="333860" cy="34176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10363200" y="5275997"/>
                <a:ext cx="333860" cy="42721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Trapezoid 30"/>
              <p:cNvSpPr/>
              <p:nvPr/>
            </p:nvSpPr>
            <p:spPr>
              <a:xfrm rot="19486427" flipH="1">
                <a:off x="10847755" y="4667381"/>
                <a:ext cx="667721" cy="939865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Trapezoid 31"/>
              <p:cNvSpPr/>
              <p:nvPr/>
            </p:nvSpPr>
            <p:spPr>
              <a:xfrm rot="2113573">
                <a:off x="10429972" y="4677901"/>
                <a:ext cx="667721" cy="939865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Isosceles Triangle 32"/>
              <p:cNvSpPr/>
              <p:nvPr/>
            </p:nvSpPr>
            <p:spPr>
              <a:xfrm>
                <a:off x="10563516" y="4592459"/>
                <a:ext cx="868037" cy="1623403"/>
              </a:xfrm>
              <a:prstGeom prst="triangle">
                <a:avLst/>
              </a:prstGeom>
              <a:solidFill>
                <a:srgbClr val="95BC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0697060" y="3738036"/>
                <a:ext cx="600949" cy="111075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 rot="2618579">
                <a:off x="10885844" y="3773513"/>
                <a:ext cx="548179" cy="471094"/>
              </a:xfrm>
              <a:prstGeom prst="ellipse">
                <a:avLst/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rot="8502806">
                <a:off x="10551846" y="3733800"/>
                <a:ext cx="548179" cy="471094"/>
              </a:xfrm>
              <a:prstGeom prst="ellipse">
                <a:avLst/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Cloud 36"/>
              <p:cNvSpPr/>
              <p:nvPr/>
            </p:nvSpPr>
            <p:spPr>
              <a:xfrm>
                <a:off x="10363200" y="4079805"/>
                <a:ext cx="333860" cy="683538"/>
              </a:xfrm>
              <a:prstGeom prst="cloud">
                <a:avLst/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Cloud 37"/>
              <p:cNvSpPr/>
              <p:nvPr/>
            </p:nvSpPr>
            <p:spPr>
              <a:xfrm rot="20350014">
                <a:off x="11248540" y="4047988"/>
                <a:ext cx="333860" cy="683538"/>
              </a:xfrm>
              <a:prstGeom prst="cloud">
                <a:avLst/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 rot="20030197">
                <a:off x="10896600" y="5791200"/>
                <a:ext cx="533400" cy="680989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 rot="20030197">
                <a:off x="10417087" y="5766387"/>
                <a:ext cx="391319" cy="680989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 rot="20030197">
                <a:off x="10562209" y="5797709"/>
                <a:ext cx="533400" cy="680989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80"/>
            <p:cNvGrpSpPr/>
            <p:nvPr/>
          </p:nvGrpSpPr>
          <p:grpSpPr>
            <a:xfrm flipH="1">
              <a:off x="228600" y="1685012"/>
              <a:ext cx="872621" cy="1627148"/>
              <a:chOff x="1295400" y="3200400"/>
              <a:chExt cx="1371600" cy="2767058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1295400" y="4779658"/>
                <a:ext cx="381000" cy="42721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2286000" y="4865100"/>
                <a:ext cx="381000" cy="34176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 rot="2113573">
                <a:off x="1371600" y="4181562"/>
                <a:ext cx="762000" cy="939865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rapezoid 20"/>
              <p:cNvSpPr/>
              <p:nvPr/>
            </p:nvSpPr>
            <p:spPr>
              <a:xfrm rot="19486427" flipH="1">
                <a:off x="1848372" y="4171042"/>
                <a:ext cx="762000" cy="939865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Isosceles Triangle 21"/>
              <p:cNvSpPr/>
              <p:nvPr/>
            </p:nvSpPr>
            <p:spPr>
              <a:xfrm>
                <a:off x="1524000" y="4038600"/>
                <a:ext cx="990600" cy="1623403"/>
              </a:xfrm>
              <a:prstGeom prst="triangle">
                <a:avLst/>
              </a:prstGeom>
              <a:solidFill>
                <a:srgbClr val="D2B13A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 rot="1503148">
                <a:off x="2233027" y="5378189"/>
                <a:ext cx="329298" cy="542768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676400" y="3241697"/>
                <a:ext cx="685800" cy="111075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Wave 24"/>
              <p:cNvSpPr/>
              <p:nvPr/>
            </p:nvSpPr>
            <p:spPr>
              <a:xfrm rot="19933828">
                <a:off x="1608520" y="3200400"/>
                <a:ext cx="533400" cy="512654"/>
              </a:xfrm>
              <a:prstGeom prst="wav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Wave 25"/>
              <p:cNvSpPr/>
              <p:nvPr/>
            </p:nvSpPr>
            <p:spPr>
              <a:xfrm rot="2263772">
                <a:off x="1980202" y="3373810"/>
                <a:ext cx="533400" cy="512654"/>
              </a:xfrm>
              <a:prstGeom prst="wav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 rot="1503148">
                <a:off x="1480413" y="5249407"/>
                <a:ext cx="462865" cy="64185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1503148">
                <a:off x="1866723" y="5325608"/>
                <a:ext cx="462865" cy="641850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85"/>
            <p:cNvGrpSpPr/>
            <p:nvPr/>
          </p:nvGrpSpPr>
          <p:grpSpPr>
            <a:xfrm>
              <a:off x="2458632" y="1909057"/>
              <a:ext cx="894168" cy="1655938"/>
              <a:chOff x="9448800" y="4343400"/>
              <a:chExt cx="1405467" cy="2816017"/>
            </a:xfrm>
          </p:grpSpPr>
          <p:sp>
            <p:nvSpPr>
              <p:cNvPr id="7" name="Oval 75"/>
              <p:cNvSpPr/>
              <p:nvPr/>
            </p:nvSpPr>
            <p:spPr>
              <a:xfrm>
                <a:off x="10515600" y="6477000"/>
                <a:ext cx="338667" cy="512654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3"/>
              <p:cNvSpPr/>
              <p:nvPr/>
            </p:nvSpPr>
            <p:spPr>
              <a:xfrm>
                <a:off x="10329333" y="5971039"/>
                <a:ext cx="338667" cy="34176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72"/>
              <p:cNvSpPr/>
              <p:nvPr/>
            </p:nvSpPr>
            <p:spPr>
              <a:xfrm>
                <a:off x="9448800" y="5885597"/>
                <a:ext cx="338667" cy="42721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19486427" flipH="1">
                <a:off x="9940331" y="5276981"/>
                <a:ext cx="677333" cy="939865"/>
              </a:xfrm>
              <a:prstGeom prst="trapezoid">
                <a:avLst>
                  <a:gd name="adj" fmla="val 34231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2113573">
                <a:off x="9516533" y="5287501"/>
                <a:ext cx="677333" cy="939865"/>
              </a:xfrm>
              <a:prstGeom prst="trapezoid">
                <a:avLst>
                  <a:gd name="adj" fmla="val 34231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Isosceles Triangle 11"/>
              <p:cNvSpPr/>
              <p:nvPr/>
            </p:nvSpPr>
            <p:spPr>
              <a:xfrm>
                <a:off x="9677400" y="5181600"/>
                <a:ext cx="880533" cy="1623403"/>
              </a:xfrm>
              <a:prstGeom prst="triangl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9787467" y="4347636"/>
                <a:ext cx="609600" cy="111075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 rot="2618579">
                <a:off x="9978968" y="4383113"/>
                <a:ext cx="556071" cy="471094"/>
              </a:xfrm>
              <a:prstGeom prst="ellips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 rot="8502806">
                <a:off x="9640162" y="4343400"/>
                <a:ext cx="556071" cy="471094"/>
              </a:xfrm>
              <a:prstGeom prst="ellips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74"/>
              <p:cNvSpPr/>
              <p:nvPr/>
            </p:nvSpPr>
            <p:spPr>
              <a:xfrm rot="19090827">
                <a:off x="9739451" y="6404185"/>
                <a:ext cx="527251" cy="755232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74"/>
              <p:cNvSpPr/>
              <p:nvPr/>
            </p:nvSpPr>
            <p:spPr>
              <a:xfrm rot="19090827">
                <a:off x="10141909" y="6460971"/>
                <a:ext cx="425633" cy="641656"/>
              </a:xfrm>
              <a:prstGeom prst="ellipse">
                <a:avLst/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2" name="Group 57"/>
          <p:cNvGrpSpPr/>
          <p:nvPr/>
        </p:nvGrpSpPr>
        <p:grpSpPr>
          <a:xfrm>
            <a:off x="3581400" y="762000"/>
            <a:ext cx="5257800" cy="2832553"/>
            <a:chOff x="609600" y="1434647"/>
            <a:chExt cx="5663305" cy="3899353"/>
          </a:xfrm>
        </p:grpSpPr>
        <p:sp>
          <p:nvSpPr>
            <p:cNvPr id="116" name="Cloud 115"/>
            <p:cNvSpPr/>
            <p:nvPr/>
          </p:nvSpPr>
          <p:spPr>
            <a:xfrm rot="1005385">
              <a:off x="1849474" y="1434647"/>
              <a:ext cx="3596860" cy="2326981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Cloud 116"/>
            <p:cNvSpPr/>
            <p:nvPr/>
          </p:nvSpPr>
          <p:spPr>
            <a:xfrm>
              <a:off x="609600" y="2743200"/>
              <a:ext cx="3657600" cy="21336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Cloud 117"/>
            <p:cNvSpPr/>
            <p:nvPr/>
          </p:nvSpPr>
          <p:spPr>
            <a:xfrm rot="1407272">
              <a:off x="2615305" y="2689044"/>
              <a:ext cx="3657600" cy="21336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" name="Group 4"/>
            <p:cNvGrpSpPr/>
            <p:nvPr/>
          </p:nvGrpSpPr>
          <p:grpSpPr>
            <a:xfrm>
              <a:off x="2971800" y="2286000"/>
              <a:ext cx="1143000" cy="2743200"/>
              <a:chOff x="3810000" y="3156962"/>
              <a:chExt cx="2133600" cy="3701038"/>
            </a:xfrm>
          </p:grpSpPr>
          <p:sp>
            <p:nvSpPr>
              <p:cNvPr id="143" name="Oval 5"/>
              <p:cNvSpPr/>
              <p:nvPr/>
            </p:nvSpPr>
            <p:spPr>
              <a:xfrm rot="20244480">
                <a:off x="4876800" y="6172200"/>
                <a:ext cx="533400" cy="6858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/>
              <p:cNvSpPr/>
              <p:nvPr/>
            </p:nvSpPr>
            <p:spPr>
              <a:xfrm rot="1204902">
                <a:off x="4343400" y="6096000"/>
                <a:ext cx="533400" cy="6858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/>
              <p:cNvSpPr/>
              <p:nvPr/>
            </p:nvSpPr>
            <p:spPr>
              <a:xfrm>
                <a:off x="5410200" y="5486400"/>
                <a:ext cx="5334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3810000" y="5410200"/>
                <a:ext cx="5334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Isosceles Triangle 146"/>
              <p:cNvSpPr/>
              <p:nvPr/>
            </p:nvSpPr>
            <p:spPr>
              <a:xfrm rot="19518518">
                <a:off x="4709516" y="4276211"/>
                <a:ext cx="1073783" cy="1621912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8" name="Isosceles Triangle 147"/>
              <p:cNvSpPr/>
              <p:nvPr/>
            </p:nvSpPr>
            <p:spPr>
              <a:xfrm rot="2043946">
                <a:off x="3943519" y="4276372"/>
                <a:ext cx="1073783" cy="1621912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9" name="Isosceles Triangle 148"/>
              <p:cNvSpPr/>
              <p:nvPr/>
            </p:nvSpPr>
            <p:spPr>
              <a:xfrm>
                <a:off x="4114800" y="4267200"/>
                <a:ext cx="1447800" cy="2209800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Cloud 149"/>
              <p:cNvSpPr/>
              <p:nvPr/>
            </p:nvSpPr>
            <p:spPr>
              <a:xfrm rot="17642893">
                <a:off x="4038600" y="3352800"/>
                <a:ext cx="1066800" cy="762000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Cloud 150"/>
              <p:cNvSpPr/>
              <p:nvPr/>
            </p:nvSpPr>
            <p:spPr>
              <a:xfrm rot="15063960">
                <a:off x="4832494" y="3309362"/>
                <a:ext cx="1066800" cy="762000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4343400" y="3352800"/>
                <a:ext cx="1143000" cy="1447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51"/>
            <p:cNvGrpSpPr/>
            <p:nvPr/>
          </p:nvGrpSpPr>
          <p:grpSpPr>
            <a:xfrm>
              <a:off x="1371600" y="2590800"/>
              <a:ext cx="1143000" cy="2711004"/>
              <a:chOff x="7772400" y="1708596"/>
              <a:chExt cx="1143000" cy="2711004"/>
            </a:xfrm>
          </p:grpSpPr>
          <p:sp>
            <p:nvSpPr>
              <p:cNvPr id="133" name="Oval 5"/>
              <p:cNvSpPr/>
              <p:nvPr/>
            </p:nvSpPr>
            <p:spPr>
              <a:xfrm rot="20244480">
                <a:off x="8343900" y="3911287"/>
                <a:ext cx="285750" cy="50831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/>
              <p:cNvSpPr/>
              <p:nvPr/>
            </p:nvSpPr>
            <p:spPr>
              <a:xfrm rot="1204902">
                <a:off x="8058150" y="3854808"/>
                <a:ext cx="285750" cy="50831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8629650" y="3402974"/>
                <a:ext cx="285750" cy="4518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7772400" y="3346494"/>
                <a:ext cx="285750" cy="5083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Isosceles Triangle 136"/>
              <p:cNvSpPr/>
              <p:nvPr/>
            </p:nvSpPr>
            <p:spPr>
              <a:xfrm rot="19518518">
                <a:off x="8254284" y="2505985"/>
                <a:ext cx="575241" cy="1202157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Isosceles Triangle 137"/>
              <p:cNvSpPr/>
              <p:nvPr/>
            </p:nvSpPr>
            <p:spPr>
              <a:xfrm rot="2043946">
                <a:off x="7843928" y="2506104"/>
                <a:ext cx="575241" cy="1202157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9" name="Isosceles Triangle 138"/>
              <p:cNvSpPr/>
              <p:nvPr/>
            </p:nvSpPr>
            <p:spPr>
              <a:xfrm>
                <a:off x="7935686" y="2499306"/>
                <a:ext cx="775607" cy="1637898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Cloud 139"/>
              <p:cNvSpPr/>
              <p:nvPr/>
            </p:nvSpPr>
            <p:spPr>
              <a:xfrm rot="17642893">
                <a:off x="7785260" y="1899844"/>
                <a:ext cx="790709" cy="408214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Oval 140"/>
              <p:cNvSpPr/>
              <p:nvPr/>
            </p:nvSpPr>
            <p:spPr>
              <a:xfrm>
                <a:off x="8058150" y="1821555"/>
                <a:ext cx="612321" cy="10731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Cloud 141"/>
              <p:cNvSpPr/>
              <p:nvPr/>
            </p:nvSpPr>
            <p:spPr>
              <a:xfrm rot="12852032">
                <a:off x="8047361" y="1787131"/>
                <a:ext cx="790709" cy="408214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54"/>
            <p:cNvGrpSpPr/>
            <p:nvPr/>
          </p:nvGrpSpPr>
          <p:grpSpPr>
            <a:xfrm>
              <a:off x="4419600" y="2667000"/>
              <a:ext cx="1143000" cy="2667000"/>
              <a:chOff x="8229600" y="1905000"/>
              <a:chExt cx="1143000" cy="2667000"/>
            </a:xfrm>
          </p:grpSpPr>
          <p:sp>
            <p:nvSpPr>
              <p:cNvPr id="122" name="Oval 5"/>
              <p:cNvSpPr/>
              <p:nvPr/>
            </p:nvSpPr>
            <p:spPr>
              <a:xfrm rot="20244480">
                <a:off x="8801100" y="4063687"/>
                <a:ext cx="285750" cy="50831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 rot="1204902">
                <a:off x="8515350" y="4007208"/>
                <a:ext cx="285750" cy="50831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9086850" y="3555374"/>
                <a:ext cx="285750" cy="4518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>
                <a:off x="8229600" y="3498894"/>
                <a:ext cx="285750" cy="5083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Isosceles Triangle 125"/>
              <p:cNvSpPr/>
              <p:nvPr/>
            </p:nvSpPr>
            <p:spPr>
              <a:xfrm rot="19518518">
                <a:off x="8711484" y="2658385"/>
                <a:ext cx="575241" cy="1202157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7" name="Isosceles Triangle 126"/>
              <p:cNvSpPr/>
              <p:nvPr/>
            </p:nvSpPr>
            <p:spPr>
              <a:xfrm rot="2043946">
                <a:off x="8301128" y="2658504"/>
                <a:ext cx="575241" cy="1202157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8" name="Isosceles Triangle 127"/>
              <p:cNvSpPr/>
              <p:nvPr/>
            </p:nvSpPr>
            <p:spPr>
              <a:xfrm>
                <a:off x="8392886" y="2651706"/>
                <a:ext cx="775607" cy="1637898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8515350" y="1973955"/>
                <a:ext cx="612321" cy="10731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Cloud 129"/>
              <p:cNvSpPr/>
              <p:nvPr/>
            </p:nvSpPr>
            <p:spPr>
              <a:xfrm rot="18017962">
                <a:off x="8314939" y="2206590"/>
                <a:ext cx="533400" cy="327272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Cloud 130"/>
              <p:cNvSpPr/>
              <p:nvPr/>
            </p:nvSpPr>
            <p:spPr>
              <a:xfrm rot="4862556">
                <a:off x="8828786" y="2202416"/>
                <a:ext cx="533400" cy="280544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Cloud 131"/>
              <p:cNvSpPr/>
              <p:nvPr/>
            </p:nvSpPr>
            <p:spPr>
              <a:xfrm>
                <a:off x="8534400" y="1905000"/>
                <a:ext cx="533400" cy="381000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" name="Group 90"/>
          <p:cNvGrpSpPr/>
          <p:nvPr/>
        </p:nvGrpSpPr>
        <p:grpSpPr>
          <a:xfrm>
            <a:off x="6400800" y="3352800"/>
            <a:ext cx="990600" cy="2057400"/>
            <a:chOff x="3352800" y="2358422"/>
            <a:chExt cx="1371600" cy="2442178"/>
          </a:xfrm>
        </p:grpSpPr>
        <p:sp>
          <p:nvSpPr>
            <p:cNvPr id="91" name="Oval 74"/>
            <p:cNvSpPr/>
            <p:nvPr/>
          </p:nvSpPr>
          <p:spPr>
            <a:xfrm>
              <a:off x="3657600" y="4343400"/>
              <a:ext cx="381000" cy="457200"/>
            </a:xfrm>
            <a:prstGeom prst="ellips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75"/>
            <p:cNvSpPr/>
            <p:nvPr/>
          </p:nvSpPr>
          <p:spPr>
            <a:xfrm>
              <a:off x="4038600" y="4343400"/>
              <a:ext cx="381000" cy="457200"/>
            </a:xfrm>
            <a:prstGeom prst="ellips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73"/>
            <p:cNvSpPr/>
            <p:nvPr/>
          </p:nvSpPr>
          <p:spPr>
            <a:xfrm>
              <a:off x="4343400" y="3810000"/>
              <a:ext cx="381000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72"/>
            <p:cNvSpPr/>
            <p:nvPr/>
          </p:nvSpPr>
          <p:spPr>
            <a:xfrm>
              <a:off x="3352800" y="37338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19486427" flipH="1">
              <a:off x="3905772" y="3191018"/>
              <a:ext cx="762000" cy="838200"/>
            </a:xfrm>
            <a:prstGeom prst="trapezoid">
              <a:avLst>
                <a:gd name="adj" fmla="val 34231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2113573">
              <a:off x="3429000" y="3200400"/>
              <a:ext cx="762000" cy="838200"/>
            </a:xfrm>
            <a:prstGeom prst="trapezoid">
              <a:avLst>
                <a:gd name="adj" fmla="val 34231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Isosceles Triangle 96"/>
            <p:cNvSpPr/>
            <p:nvPr/>
          </p:nvSpPr>
          <p:spPr>
            <a:xfrm>
              <a:off x="3581400" y="3124200"/>
              <a:ext cx="990600" cy="1447800"/>
            </a:xfrm>
            <a:prstGeom prst="triangl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>
              <a:off x="3733800" y="2362200"/>
              <a:ext cx="685800" cy="990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2618579">
              <a:off x="3949239" y="2393839"/>
              <a:ext cx="625580" cy="420136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 rot="8502806">
              <a:off x="3568082" y="2358422"/>
              <a:ext cx="625580" cy="420136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" name="Group 102"/>
          <p:cNvGrpSpPr/>
          <p:nvPr/>
        </p:nvGrpSpPr>
        <p:grpSpPr>
          <a:xfrm>
            <a:off x="5410200" y="3733800"/>
            <a:ext cx="990600" cy="2209800"/>
            <a:chOff x="5715000" y="1520222"/>
            <a:chExt cx="1391346" cy="2442178"/>
          </a:xfrm>
        </p:grpSpPr>
        <p:sp>
          <p:nvSpPr>
            <p:cNvPr id="79" name="Oval 78"/>
            <p:cNvSpPr/>
            <p:nvPr/>
          </p:nvSpPr>
          <p:spPr>
            <a:xfrm>
              <a:off x="6019800" y="3505200"/>
              <a:ext cx="381000" cy="457200"/>
            </a:xfrm>
            <a:prstGeom prst="ellips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>
              <a:off x="6400800" y="3505200"/>
              <a:ext cx="381000" cy="457200"/>
            </a:xfrm>
            <a:prstGeom prst="ellips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6705600" y="2971800"/>
              <a:ext cx="381000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5715000" y="2895600"/>
              <a:ext cx="3810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 rot="19486427" flipH="1">
              <a:off x="6267972" y="2352818"/>
              <a:ext cx="762000" cy="838200"/>
            </a:xfrm>
            <a:prstGeom prst="trapezoid">
              <a:avLst>
                <a:gd name="adj" fmla="val 34231"/>
              </a:avLst>
            </a:prstGeom>
            <a:solidFill>
              <a:srgbClr val="95BC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rot="2113573">
              <a:off x="5791200" y="2362200"/>
              <a:ext cx="762000" cy="838200"/>
            </a:xfrm>
            <a:prstGeom prst="trapezoid">
              <a:avLst>
                <a:gd name="adj" fmla="val 34231"/>
              </a:avLst>
            </a:prstGeom>
            <a:solidFill>
              <a:srgbClr val="95BC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Isosceles Triangle 84"/>
            <p:cNvSpPr/>
            <p:nvPr/>
          </p:nvSpPr>
          <p:spPr>
            <a:xfrm>
              <a:off x="5943600" y="2286000"/>
              <a:ext cx="990600" cy="1447800"/>
            </a:xfrm>
            <a:prstGeom prst="triangle">
              <a:avLst/>
            </a:prstGeom>
            <a:solidFill>
              <a:srgbClr val="95BC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>
              <a:off x="6096000" y="1524000"/>
              <a:ext cx="685800" cy="990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2618579">
              <a:off x="6311439" y="1555639"/>
              <a:ext cx="625580" cy="420136"/>
            </a:xfrm>
            <a:prstGeom prst="ellipse">
              <a:avLst/>
            </a:prstGeom>
            <a:solidFill>
              <a:srgbClr val="CC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 rot="8502806">
              <a:off x="5930282" y="1520222"/>
              <a:ext cx="625580" cy="420136"/>
            </a:xfrm>
            <a:prstGeom prst="ellipse">
              <a:avLst/>
            </a:prstGeom>
            <a:solidFill>
              <a:srgbClr val="CC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Cloud 88"/>
            <p:cNvSpPr/>
            <p:nvPr/>
          </p:nvSpPr>
          <p:spPr>
            <a:xfrm>
              <a:off x="5715000" y="1828800"/>
              <a:ext cx="381000" cy="609600"/>
            </a:xfrm>
            <a:prstGeom prst="cloud">
              <a:avLst/>
            </a:prstGeom>
            <a:solidFill>
              <a:srgbClr val="CC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Cloud 89"/>
            <p:cNvSpPr/>
            <p:nvPr/>
          </p:nvSpPr>
          <p:spPr>
            <a:xfrm rot="20350014">
              <a:off x="6725346" y="1800424"/>
              <a:ext cx="381000" cy="609600"/>
            </a:xfrm>
            <a:prstGeom prst="cloud">
              <a:avLst/>
            </a:prstGeom>
            <a:solidFill>
              <a:srgbClr val="CC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4267200" y="3579152"/>
            <a:ext cx="1066800" cy="2135848"/>
            <a:chOff x="4267200" y="3579152"/>
            <a:chExt cx="1066800" cy="2135848"/>
          </a:xfrm>
        </p:grpSpPr>
        <p:grpSp>
          <p:nvGrpSpPr>
            <p:cNvPr id="48" name="Group 105"/>
            <p:cNvGrpSpPr/>
            <p:nvPr/>
          </p:nvGrpSpPr>
          <p:grpSpPr>
            <a:xfrm>
              <a:off x="4267200" y="3579152"/>
              <a:ext cx="1066800" cy="2135848"/>
              <a:chOff x="5791200" y="3393340"/>
              <a:chExt cx="1371600" cy="2477838"/>
            </a:xfrm>
          </p:grpSpPr>
          <p:sp>
            <p:nvSpPr>
              <p:cNvPr id="69" name="Oval 68"/>
              <p:cNvSpPr/>
              <p:nvPr/>
            </p:nvSpPr>
            <p:spPr>
              <a:xfrm>
                <a:off x="6096000" y="5413978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6477000" y="5413978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6781800" y="4880578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>
                <a:off x="5791200" y="4804378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rapezoid 72"/>
              <p:cNvSpPr/>
              <p:nvPr/>
            </p:nvSpPr>
            <p:spPr>
              <a:xfrm rot="19486427" flipH="1">
                <a:off x="6344172" y="4261596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73"/>
              <p:cNvSpPr/>
              <p:nvPr/>
            </p:nvSpPr>
            <p:spPr>
              <a:xfrm rot="2113573">
                <a:off x="5867400" y="4270978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Isosceles Triangle 74"/>
              <p:cNvSpPr/>
              <p:nvPr/>
            </p:nvSpPr>
            <p:spPr>
              <a:xfrm>
                <a:off x="6019800" y="4194778"/>
                <a:ext cx="990600" cy="1447800"/>
              </a:xfrm>
              <a:prstGeom prst="triangl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>
                <a:off x="6172200" y="3432778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Wave 76"/>
              <p:cNvSpPr/>
              <p:nvPr/>
            </p:nvSpPr>
            <p:spPr>
              <a:xfrm rot="19933828">
                <a:off x="6074465" y="3393340"/>
                <a:ext cx="533400" cy="457199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Wave 77"/>
              <p:cNvSpPr/>
              <p:nvPr/>
            </p:nvSpPr>
            <p:spPr>
              <a:xfrm rot="2263772">
                <a:off x="6478296" y="3495411"/>
                <a:ext cx="533400" cy="457199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3" name="Oval 152"/>
            <p:cNvSpPr/>
            <p:nvPr/>
          </p:nvSpPr>
          <p:spPr>
            <a:xfrm>
              <a:off x="4648200" y="3657600"/>
              <a:ext cx="381000" cy="22860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667000" y="381000"/>
            <a:ext cx="2324272" cy="4922404"/>
            <a:chOff x="2971800" y="1219200"/>
            <a:chExt cx="2324272" cy="4922404"/>
          </a:xfrm>
        </p:grpSpPr>
        <p:sp>
          <p:nvSpPr>
            <p:cNvPr id="3" name="Oval 2"/>
            <p:cNvSpPr/>
            <p:nvPr/>
          </p:nvSpPr>
          <p:spPr>
            <a:xfrm>
              <a:off x="3139820" y="4128210"/>
              <a:ext cx="419272" cy="33056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" name="Oval 3"/>
            <p:cNvSpPr/>
            <p:nvPr/>
          </p:nvSpPr>
          <p:spPr>
            <a:xfrm>
              <a:off x="4876800" y="4191000"/>
              <a:ext cx="419272" cy="33056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" name="Flowchart: Manual Operation 4"/>
            <p:cNvSpPr/>
            <p:nvPr/>
          </p:nvSpPr>
          <p:spPr>
            <a:xfrm rot="8773187">
              <a:off x="4438763" y="3086753"/>
              <a:ext cx="543317" cy="1330284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Manual Operation 5"/>
            <p:cNvSpPr/>
            <p:nvPr/>
          </p:nvSpPr>
          <p:spPr>
            <a:xfrm rot="12653049">
              <a:off x="3483251" y="3174869"/>
              <a:ext cx="543317" cy="1252166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3733800" y="3200400"/>
              <a:ext cx="961901" cy="1295400"/>
            </a:xfrm>
            <a:prstGeom prst="trapezoid">
              <a:avLst>
                <a:gd name="adj" fmla="val 27078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2296205" flipH="1">
              <a:off x="4312246" y="5811035"/>
              <a:ext cx="528648" cy="33056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9" name="Oval 8"/>
            <p:cNvSpPr/>
            <p:nvPr/>
          </p:nvSpPr>
          <p:spPr>
            <a:xfrm rot="20660369" flipH="1">
              <a:off x="3616203" y="5780215"/>
              <a:ext cx="528648" cy="33056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" name="Isosceles Triangle 9"/>
            <p:cNvSpPr/>
            <p:nvPr/>
          </p:nvSpPr>
          <p:spPr>
            <a:xfrm rot="10800000">
              <a:off x="3970552" y="3202616"/>
              <a:ext cx="528648" cy="462797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ross 10"/>
            <p:cNvSpPr/>
            <p:nvPr/>
          </p:nvSpPr>
          <p:spPr>
            <a:xfrm rot="2341287">
              <a:off x="4264247" y="3914482"/>
              <a:ext cx="473824" cy="400561"/>
            </a:xfrm>
            <a:prstGeom prst="plus">
              <a:avLst>
                <a:gd name="adj" fmla="val 39769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Pentagon 11"/>
            <p:cNvSpPr/>
            <p:nvPr/>
          </p:nvSpPr>
          <p:spPr>
            <a:xfrm rot="16200000" flipV="1">
              <a:off x="907608" y="3588192"/>
              <a:ext cx="4800600" cy="62615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3200400" y="4114800"/>
              <a:ext cx="179688" cy="26445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4" name="Oval 13"/>
            <p:cNvSpPr/>
            <p:nvPr/>
          </p:nvSpPr>
          <p:spPr>
            <a:xfrm>
              <a:off x="3743988" y="2078680"/>
              <a:ext cx="906253" cy="125616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lowchart: Decision 14"/>
            <p:cNvSpPr/>
            <p:nvPr/>
          </p:nvSpPr>
          <p:spPr>
            <a:xfrm rot="18232967">
              <a:off x="2732589" y="1655143"/>
              <a:ext cx="723607" cy="245185"/>
            </a:xfrm>
            <a:prstGeom prst="flowChartDecisi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17650418">
              <a:off x="3380163" y="2234919"/>
              <a:ext cx="661139" cy="45312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4179572">
              <a:off x="4268780" y="2231016"/>
              <a:ext cx="661139" cy="45312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500448" y="2277022"/>
              <a:ext cx="1283859" cy="198342"/>
            </a:xfrm>
            <a:prstGeom prst="rect">
              <a:avLst/>
            </a:prstGeom>
            <a:solidFill>
              <a:srgbClr val="FFC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9" name="Cloud 18"/>
            <p:cNvSpPr/>
            <p:nvPr/>
          </p:nvSpPr>
          <p:spPr>
            <a:xfrm>
              <a:off x="3802532" y="2012566"/>
              <a:ext cx="755211" cy="39668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4419600" y="3200400"/>
              <a:ext cx="304800" cy="19834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733800" y="3200400"/>
              <a:ext cx="302084" cy="19834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lowchart: Manual Operation 21"/>
            <p:cNvSpPr/>
            <p:nvPr/>
          </p:nvSpPr>
          <p:spPr>
            <a:xfrm rot="10800000">
              <a:off x="4240466" y="4772891"/>
              <a:ext cx="522514" cy="1105174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lowchart: Manual Operation 22"/>
            <p:cNvSpPr/>
            <p:nvPr/>
          </p:nvSpPr>
          <p:spPr>
            <a:xfrm rot="10800000">
              <a:off x="3657600" y="4776849"/>
              <a:ext cx="522514" cy="1105174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Pentagon 23"/>
            <p:cNvSpPr/>
            <p:nvPr/>
          </p:nvSpPr>
          <p:spPr>
            <a:xfrm rot="5400000">
              <a:off x="3267545" y="4861043"/>
              <a:ext cx="1219200" cy="255166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Pentagon 24"/>
            <p:cNvSpPr/>
            <p:nvPr/>
          </p:nvSpPr>
          <p:spPr>
            <a:xfrm rot="5400000">
              <a:off x="3496806" y="4901618"/>
              <a:ext cx="1219200" cy="255166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Pentagon 25"/>
            <p:cNvSpPr/>
            <p:nvPr/>
          </p:nvSpPr>
          <p:spPr>
            <a:xfrm rot="5400000">
              <a:off x="3696276" y="4901618"/>
              <a:ext cx="1219200" cy="255166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Pentagon 26"/>
            <p:cNvSpPr/>
            <p:nvPr/>
          </p:nvSpPr>
          <p:spPr>
            <a:xfrm rot="5400000">
              <a:off x="3895746" y="4901618"/>
              <a:ext cx="1219200" cy="255166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Pentagon 27"/>
            <p:cNvSpPr/>
            <p:nvPr/>
          </p:nvSpPr>
          <p:spPr>
            <a:xfrm rot="5400000">
              <a:off x="4114800" y="4876803"/>
              <a:ext cx="1066800" cy="152400"/>
            </a:xfrm>
            <a:prstGeom prst="homePlat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Pentagon 28"/>
            <p:cNvSpPr/>
            <p:nvPr/>
          </p:nvSpPr>
          <p:spPr>
            <a:xfrm rot="5400000">
              <a:off x="3335618" y="4893982"/>
              <a:ext cx="1219200" cy="118037"/>
            </a:xfrm>
            <a:prstGeom prst="homePlat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Pentagon 29"/>
            <p:cNvSpPr/>
            <p:nvPr/>
          </p:nvSpPr>
          <p:spPr>
            <a:xfrm rot="7482643">
              <a:off x="3617373" y="4650870"/>
              <a:ext cx="826423" cy="149598"/>
            </a:xfrm>
            <a:prstGeom prst="homePlat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3732285" y="4267200"/>
              <a:ext cx="990600" cy="2286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81000" y="304800"/>
            <a:ext cx="2193224" cy="4419600"/>
            <a:chOff x="702376" y="1371600"/>
            <a:chExt cx="2193224" cy="4419600"/>
          </a:xfrm>
        </p:grpSpPr>
        <p:sp>
          <p:nvSpPr>
            <p:cNvPr id="33" name="Moon 32"/>
            <p:cNvSpPr/>
            <p:nvPr/>
          </p:nvSpPr>
          <p:spPr>
            <a:xfrm rot="9968921" flipH="1">
              <a:off x="992803" y="2155331"/>
              <a:ext cx="399214" cy="170974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Moon 33"/>
            <p:cNvSpPr/>
            <p:nvPr/>
          </p:nvSpPr>
          <p:spPr>
            <a:xfrm rot="11088086">
              <a:off x="1974257" y="2223575"/>
              <a:ext cx="399214" cy="1671580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rot="20660369" flipH="1">
              <a:off x="1175790" y="5467364"/>
              <a:ext cx="465749" cy="30699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6" name="Oval 35"/>
            <p:cNvSpPr/>
            <p:nvPr/>
          </p:nvSpPr>
          <p:spPr>
            <a:xfrm rot="1240010" flipH="1">
              <a:off x="1715589" y="5482511"/>
              <a:ext cx="465749" cy="30699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7" name="Flowchart: Manual Operation 1"/>
            <p:cNvSpPr/>
            <p:nvPr/>
          </p:nvSpPr>
          <p:spPr>
            <a:xfrm rot="10800000">
              <a:off x="1219199" y="3124199"/>
              <a:ext cx="931499" cy="2209800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lowchart: Manual Operation 2"/>
            <p:cNvSpPr/>
            <p:nvPr/>
          </p:nvSpPr>
          <p:spPr>
            <a:xfrm rot="9311844">
              <a:off x="1894057" y="2943286"/>
              <a:ext cx="478673" cy="1142978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lowchart: Manual Operation 2"/>
            <p:cNvSpPr/>
            <p:nvPr/>
          </p:nvSpPr>
          <p:spPr>
            <a:xfrm rot="12304159">
              <a:off x="1036785" y="3024047"/>
              <a:ext cx="478673" cy="1043776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1341912" y="3048000"/>
              <a:ext cx="715488" cy="10668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Isosceles Triangle 4"/>
            <p:cNvSpPr/>
            <p:nvPr/>
          </p:nvSpPr>
          <p:spPr>
            <a:xfrm rot="10800000">
              <a:off x="1457696" y="3001488"/>
              <a:ext cx="465749" cy="42979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1264722" y="1969325"/>
              <a:ext cx="798428" cy="116657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Moon 42"/>
            <p:cNvSpPr/>
            <p:nvPr/>
          </p:nvSpPr>
          <p:spPr>
            <a:xfrm rot="11360768" flipH="1">
              <a:off x="1047777" y="1856326"/>
              <a:ext cx="399214" cy="736783"/>
            </a:xfrm>
            <a:prstGeom prst="moon">
              <a:avLst>
                <a:gd name="adj" fmla="val 875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Moon 43"/>
            <p:cNvSpPr/>
            <p:nvPr/>
          </p:nvSpPr>
          <p:spPr>
            <a:xfrm rot="9749510">
              <a:off x="1930381" y="1871785"/>
              <a:ext cx="399214" cy="736783"/>
            </a:xfrm>
            <a:prstGeom prst="moon">
              <a:avLst>
                <a:gd name="adj" fmla="val 875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" name="Group 40"/>
            <p:cNvGrpSpPr/>
            <p:nvPr/>
          </p:nvGrpSpPr>
          <p:grpSpPr>
            <a:xfrm>
              <a:off x="1143000" y="1981200"/>
              <a:ext cx="1113312" cy="914400"/>
              <a:chOff x="3657600" y="1447800"/>
              <a:chExt cx="1295400" cy="1143000"/>
            </a:xfrm>
          </p:grpSpPr>
          <p:sp>
            <p:nvSpPr>
              <p:cNvPr id="68" name="Hexagon 67"/>
              <p:cNvSpPr/>
              <p:nvPr/>
            </p:nvSpPr>
            <p:spPr>
              <a:xfrm>
                <a:off x="3657600" y="1447800"/>
                <a:ext cx="1295400" cy="1143000"/>
              </a:xfrm>
              <a:prstGeom prst="hexagon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3962400" y="1524000"/>
                <a:ext cx="685800" cy="990600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3978729" y="1524000"/>
                <a:ext cx="163286" cy="9906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/>
              <p:cNvSpPr/>
              <p:nvPr/>
            </p:nvSpPr>
            <p:spPr>
              <a:xfrm>
                <a:off x="4223657" y="1524000"/>
                <a:ext cx="163286" cy="9906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4468586" y="1524000"/>
                <a:ext cx="163286" cy="9906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Flowchart: Delay 45"/>
            <p:cNvSpPr/>
            <p:nvPr/>
          </p:nvSpPr>
          <p:spPr>
            <a:xfrm rot="16200000">
              <a:off x="1486909" y="1332491"/>
              <a:ext cx="378982" cy="1219200"/>
            </a:xfrm>
            <a:prstGeom prst="flowChartDelay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Isosceles Triangle 46"/>
            <p:cNvSpPr/>
            <p:nvPr/>
          </p:nvSpPr>
          <p:spPr>
            <a:xfrm>
              <a:off x="1447800" y="1371600"/>
              <a:ext cx="457200" cy="533400"/>
            </a:xfrm>
            <a:prstGeom prst="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1143000" y="1905000"/>
              <a:ext cx="228600" cy="5334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4"/>
            <p:cNvSpPr/>
            <p:nvPr/>
          </p:nvSpPr>
          <p:spPr>
            <a:xfrm rot="20988285">
              <a:off x="2049630" y="1927049"/>
              <a:ext cx="241520" cy="457551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gular Pentagon 49"/>
            <p:cNvSpPr/>
            <p:nvPr/>
          </p:nvSpPr>
          <p:spPr>
            <a:xfrm rot="4209139">
              <a:off x="1146088" y="2946762"/>
              <a:ext cx="448131" cy="483264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1" name="Regular Pentagon 50"/>
            <p:cNvSpPr/>
            <p:nvPr/>
          </p:nvSpPr>
          <p:spPr>
            <a:xfrm rot="4209139">
              <a:off x="1831888" y="2946763"/>
              <a:ext cx="448131" cy="483264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2" name="Pentagon 51"/>
            <p:cNvSpPr/>
            <p:nvPr/>
          </p:nvSpPr>
          <p:spPr>
            <a:xfrm rot="16200000">
              <a:off x="-1109732" y="3624332"/>
              <a:ext cx="4267200" cy="66536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Flowchart: Decision 52"/>
            <p:cNvSpPr/>
            <p:nvPr/>
          </p:nvSpPr>
          <p:spPr>
            <a:xfrm rot="18232967">
              <a:off x="474383" y="1907547"/>
              <a:ext cx="671999" cy="216013"/>
            </a:xfrm>
            <a:prstGeom prst="flowChartDecisi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Cross 53"/>
            <p:cNvSpPr/>
            <p:nvPr/>
          </p:nvSpPr>
          <p:spPr>
            <a:xfrm rot="19286569">
              <a:off x="1137225" y="3670947"/>
              <a:ext cx="417448" cy="371992"/>
            </a:xfrm>
            <a:prstGeom prst="plus">
              <a:avLst>
                <a:gd name="adj" fmla="val 39769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838200" y="3886200"/>
              <a:ext cx="369387" cy="3069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6" name="Flowchart: Manual Operation 55"/>
            <p:cNvSpPr/>
            <p:nvPr/>
          </p:nvSpPr>
          <p:spPr>
            <a:xfrm rot="10800000">
              <a:off x="1723901" y="4468091"/>
              <a:ext cx="399214" cy="1105174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lowchart: Manual Operation 56"/>
            <p:cNvSpPr/>
            <p:nvPr/>
          </p:nvSpPr>
          <p:spPr>
            <a:xfrm rot="10800000">
              <a:off x="1278577" y="4472049"/>
              <a:ext cx="399214" cy="1105174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Pentagon 57"/>
            <p:cNvSpPr/>
            <p:nvPr/>
          </p:nvSpPr>
          <p:spPr>
            <a:xfrm rot="5400000">
              <a:off x="836715" y="4586349"/>
              <a:ext cx="1219200" cy="194953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Pentagon 58"/>
            <p:cNvSpPr/>
            <p:nvPr/>
          </p:nvSpPr>
          <p:spPr>
            <a:xfrm rot="5400000">
              <a:off x="1011876" y="4626924"/>
              <a:ext cx="1219200" cy="194953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Pentagon 59"/>
            <p:cNvSpPr/>
            <p:nvPr/>
          </p:nvSpPr>
          <p:spPr>
            <a:xfrm rot="5400000">
              <a:off x="1164276" y="4626924"/>
              <a:ext cx="1219200" cy="194953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Pentagon 60"/>
            <p:cNvSpPr/>
            <p:nvPr/>
          </p:nvSpPr>
          <p:spPr>
            <a:xfrm rot="5400000">
              <a:off x="1316676" y="4626924"/>
              <a:ext cx="1219200" cy="194953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914400" y="3886200"/>
              <a:ext cx="158309" cy="2455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63" name="Pentagon 62"/>
            <p:cNvSpPr/>
            <p:nvPr/>
          </p:nvSpPr>
          <p:spPr>
            <a:xfrm rot="3463742">
              <a:off x="1324668" y="4332353"/>
              <a:ext cx="767482" cy="131799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1219200" y="3962400"/>
              <a:ext cx="931499" cy="245594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65" name="Oval 64"/>
            <p:cNvSpPr/>
            <p:nvPr/>
          </p:nvSpPr>
          <p:spPr>
            <a:xfrm>
              <a:off x="2057400" y="3810000"/>
              <a:ext cx="838200" cy="12954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>
              <a:off x="2209800" y="4038600"/>
              <a:ext cx="533400" cy="83820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>
              <a:off x="2362200" y="4267200"/>
              <a:ext cx="260268" cy="36714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5715000" y="1326766"/>
            <a:ext cx="2582414" cy="4129038"/>
            <a:chOff x="5715000" y="1326766"/>
            <a:chExt cx="2582414" cy="4129038"/>
          </a:xfrm>
        </p:grpSpPr>
        <p:sp>
          <p:nvSpPr>
            <p:cNvPr id="74" name="Oval 73"/>
            <p:cNvSpPr/>
            <p:nvPr/>
          </p:nvSpPr>
          <p:spPr>
            <a:xfrm>
              <a:off x="5715000" y="3505200"/>
              <a:ext cx="419272" cy="33056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75" name="Oval 74"/>
            <p:cNvSpPr/>
            <p:nvPr/>
          </p:nvSpPr>
          <p:spPr>
            <a:xfrm>
              <a:off x="7391400" y="3505200"/>
              <a:ext cx="419272" cy="33056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76" name="Flowchart: Manual Operation 75"/>
            <p:cNvSpPr/>
            <p:nvPr/>
          </p:nvSpPr>
          <p:spPr>
            <a:xfrm rot="8773187">
              <a:off x="6953363" y="2400953"/>
              <a:ext cx="543317" cy="1330284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lowchart: Manual Operation 76"/>
            <p:cNvSpPr/>
            <p:nvPr/>
          </p:nvSpPr>
          <p:spPr>
            <a:xfrm rot="12653049">
              <a:off x="5997851" y="2489069"/>
              <a:ext cx="543317" cy="1252166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>
              <a:off x="6248400" y="2514600"/>
              <a:ext cx="961901" cy="1295400"/>
            </a:xfrm>
            <a:prstGeom prst="trapezoid">
              <a:avLst>
                <a:gd name="adj" fmla="val 27078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2296205" flipH="1">
              <a:off x="6826846" y="5125235"/>
              <a:ext cx="528648" cy="33056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80" name="Oval 79"/>
            <p:cNvSpPr/>
            <p:nvPr/>
          </p:nvSpPr>
          <p:spPr>
            <a:xfrm rot="20660369" flipH="1">
              <a:off x="6130803" y="5094415"/>
              <a:ext cx="528648" cy="33056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81" name="Isosceles Triangle 80"/>
            <p:cNvSpPr/>
            <p:nvPr/>
          </p:nvSpPr>
          <p:spPr>
            <a:xfrm rot="10800000">
              <a:off x="6485152" y="2516816"/>
              <a:ext cx="528648" cy="462797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6258588" y="1392880"/>
              <a:ext cx="906253" cy="125616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Cloud 86"/>
            <p:cNvSpPr/>
            <p:nvPr/>
          </p:nvSpPr>
          <p:spPr>
            <a:xfrm rot="17650418">
              <a:off x="5894763" y="1549119"/>
              <a:ext cx="661139" cy="45312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Cloud 87"/>
            <p:cNvSpPr/>
            <p:nvPr/>
          </p:nvSpPr>
          <p:spPr>
            <a:xfrm rot="4179572">
              <a:off x="6783380" y="1545216"/>
              <a:ext cx="661139" cy="45312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6015048" y="1591222"/>
              <a:ext cx="1283859" cy="198342"/>
            </a:xfrm>
            <a:prstGeom prst="rect">
              <a:avLst/>
            </a:prstGeom>
            <a:solidFill>
              <a:srgbClr val="FFC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90" name="Cloud 89"/>
            <p:cNvSpPr/>
            <p:nvPr/>
          </p:nvSpPr>
          <p:spPr>
            <a:xfrm>
              <a:off x="6317132" y="1326766"/>
              <a:ext cx="755211" cy="39668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6934200" y="2514600"/>
              <a:ext cx="304800" cy="19834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6248400" y="2514600"/>
              <a:ext cx="302084" cy="198342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lowchart: Manual Operation 92"/>
            <p:cNvSpPr/>
            <p:nvPr/>
          </p:nvSpPr>
          <p:spPr>
            <a:xfrm rot="10800000">
              <a:off x="6755066" y="4087091"/>
              <a:ext cx="522514" cy="1105174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lowchart: Manual Operation 93"/>
            <p:cNvSpPr/>
            <p:nvPr/>
          </p:nvSpPr>
          <p:spPr>
            <a:xfrm rot="10800000">
              <a:off x="6172200" y="4091049"/>
              <a:ext cx="522514" cy="1105174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Pentagon 94"/>
            <p:cNvSpPr/>
            <p:nvPr/>
          </p:nvSpPr>
          <p:spPr>
            <a:xfrm rot="5637398">
              <a:off x="5731942" y="4146968"/>
              <a:ext cx="1219200" cy="255166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Pentagon 95"/>
            <p:cNvSpPr/>
            <p:nvPr/>
          </p:nvSpPr>
          <p:spPr>
            <a:xfrm rot="5400000">
              <a:off x="6011406" y="4215818"/>
              <a:ext cx="1219200" cy="255166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Pentagon 96"/>
            <p:cNvSpPr/>
            <p:nvPr/>
          </p:nvSpPr>
          <p:spPr>
            <a:xfrm rot="5400000">
              <a:off x="6210876" y="4215818"/>
              <a:ext cx="1219200" cy="255166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Pentagon 97"/>
            <p:cNvSpPr/>
            <p:nvPr/>
          </p:nvSpPr>
          <p:spPr>
            <a:xfrm rot="5400000">
              <a:off x="6410346" y="4215818"/>
              <a:ext cx="1219200" cy="255166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Pentagon 98"/>
            <p:cNvSpPr/>
            <p:nvPr/>
          </p:nvSpPr>
          <p:spPr>
            <a:xfrm rot="5118420">
              <a:off x="6629400" y="4191003"/>
              <a:ext cx="1066800" cy="152400"/>
            </a:xfrm>
            <a:prstGeom prst="homePlat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0" name="Pentagon 99"/>
            <p:cNvSpPr/>
            <p:nvPr/>
          </p:nvSpPr>
          <p:spPr>
            <a:xfrm rot="5400000">
              <a:off x="5850218" y="4208182"/>
              <a:ext cx="1219200" cy="118037"/>
            </a:xfrm>
            <a:prstGeom prst="homePlat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03" name="Group 102"/>
            <p:cNvGrpSpPr/>
            <p:nvPr/>
          </p:nvGrpSpPr>
          <p:grpSpPr>
            <a:xfrm rot="10565809">
              <a:off x="7375533" y="2086685"/>
              <a:ext cx="921881" cy="1804076"/>
              <a:chOff x="6523114" y="3122225"/>
              <a:chExt cx="749548" cy="1546164"/>
            </a:xfrm>
          </p:grpSpPr>
          <p:sp>
            <p:nvSpPr>
              <p:cNvPr id="101" name="Pentagon 100"/>
              <p:cNvSpPr/>
              <p:nvPr/>
            </p:nvSpPr>
            <p:spPr>
              <a:xfrm rot="7482643">
                <a:off x="5935883" y="3967600"/>
                <a:ext cx="1288020" cy="113557"/>
              </a:xfrm>
              <a:prstGeom prst="homePlat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82" name="Cross 81"/>
              <p:cNvSpPr/>
              <p:nvPr/>
            </p:nvSpPr>
            <p:spPr>
              <a:xfrm rot="2341287">
                <a:off x="6798838" y="3122225"/>
                <a:ext cx="473824" cy="457670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2" name="Rectangle 101"/>
            <p:cNvSpPr/>
            <p:nvPr/>
          </p:nvSpPr>
          <p:spPr>
            <a:xfrm>
              <a:off x="6246885" y="3581400"/>
              <a:ext cx="990600" cy="2286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5" name="Oval 104"/>
            <p:cNvSpPr/>
            <p:nvPr/>
          </p:nvSpPr>
          <p:spPr>
            <a:xfrm>
              <a:off x="7467600" y="3581400"/>
              <a:ext cx="2286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8600" y="1524000"/>
            <a:ext cx="2514600" cy="4038600"/>
            <a:chOff x="71718" y="1120588"/>
            <a:chExt cx="3048000" cy="4572000"/>
          </a:xfrm>
        </p:grpSpPr>
        <p:grpSp>
          <p:nvGrpSpPr>
            <p:cNvPr id="3" name="Group 13"/>
            <p:cNvGrpSpPr/>
            <p:nvPr/>
          </p:nvGrpSpPr>
          <p:grpSpPr>
            <a:xfrm>
              <a:off x="71718" y="1120588"/>
              <a:ext cx="3048000" cy="4572000"/>
              <a:chOff x="838200" y="1066800"/>
              <a:chExt cx="2438400" cy="3352800"/>
            </a:xfrm>
          </p:grpSpPr>
          <p:sp>
            <p:nvSpPr>
              <p:cNvPr id="30" name="Rounded Rectangle 29"/>
              <p:cNvSpPr/>
              <p:nvPr/>
            </p:nvSpPr>
            <p:spPr>
              <a:xfrm>
                <a:off x="1066800" y="1295400"/>
                <a:ext cx="1981200" cy="31242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ounded Rectangle 2"/>
              <p:cNvSpPr/>
              <p:nvPr/>
            </p:nvSpPr>
            <p:spPr>
              <a:xfrm>
                <a:off x="1143000" y="1219200"/>
                <a:ext cx="1981200" cy="31242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ounded Rectangle 3"/>
              <p:cNvSpPr/>
              <p:nvPr/>
            </p:nvSpPr>
            <p:spPr>
              <a:xfrm>
                <a:off x="1219200" y="1143000"/>
                <a:ext cx="1981200" cy="31242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Rounded Rectangle 4"/>
              <p:cNvSpPr/>
              <p:nvPr/>
            </p:nvSpPr>
            <p:spPr>
              <a:xfrm>
                <a:off x="1295400" y="1066800"/>
                <a:ext cx="1981200" cy="31242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Donut 5"/>
              <p:cNvSpPr/>
              <p:nvPr/>
            </p:nvSpPr>
            <p:spPr>
              <a:xfrm>
                <a:off x="838200" y="1676400"/>
                <a:ext cx="685800" cy="609600"/>
              </a:xfrm>
              <a:prstGeom prst="donut">
                <a:avLst>
                  <a:gd name="adj" fmla="val 19118"/>
                </a:avLst>
              </a:prstGeom>
              <a:solidFill>
                <a:srgbClr val="C495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Donut 6"/>
              <p:cNvSpPr/>
              <p:nvPr/>
            </p:nvSpPr>
            <p:spPr>
              <a:xfrm>
                <a:off x="838200" y="2438400"/>
                <a:ext cx="685800" cy="609600"/>
              </a:xfrm>
              <a:prstGeom prst="donut">
                <a:avLst>
                  <a:gd name="adj" fmla="val 19118"/>
                </a:avLst>
              </a:prstGeom>
              <a:solidFill>
                <a:srgbClr val="C495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Donut 7"/>
              <p:cNvSpPr/>
              <p:nvPr/>
            </p:nvSpPr>
            <p:spPr>
              <a:xfrm>
                <a:off x="838200" y="3200400"/>
                <a:ext cx="685800" cy="609600"/>
              </a:xfrm>
              <a:prstGeom prst="donut">
                <a:avLst>
                  <a:gd name="adj" fmla="val 19118"/>
                </a:avLst>
              </a:prstGeom>
              <a:solidFill>
                <a:srgbClr val="C495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Plaque 8"/>
              <p:cNvSpPr/>
              <p:nvPr/>
            </p:nvSpPr>
            <p:spPr>
              <a:xfrm>
                <a:off x="990600" y="1981200"/>
                <a:ext cx="381000" cy="381000"/>
              </a:xfrm>
              <a:prstGeom prst="plaque">
                <a:avLst>
                  <a:gd name="adj" fmla="val 35491"/>
                </a:avLst>
              </a:prstGeom>
              <a:solidFill>
                <a:srgbClr val="7E6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Plaque 9"/>
              <p:cNvSpPr/>
              <p:nvPr/>
            </p:nvSpPr>
            <p:spPr>
              <a:xfrm>
                <a:off x="990600" y="2743200"/>
                <a:ext cx="381000" cy="381000"/>
              </a:xfrm>
              <a:prstGeom prst="plaque">
                <a:avLst>
                  <a:gd name="adj" fmla="val 35491"/>
                </a:avLst>
              </a:prstGeom>
              <a:solidFill>
                <a:srgbClr val="7E6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Plaque 10"/>
              <p:cNvSpPr/>
              <p:nvPr/>
            </p:nvSpPr>
            <p:spPr>
              <a:xfrm>
                <a:off x="990600" y="3505200"/>
                <a:ext cx="381000" cy="381000"/>
              </a:xfrm>
              <a:prstGeom prst="plaque">
                <a:avLst>
                  <a:gd name="adj" fmla="val 35491"/>
                </a:avLst>
              </a:prstGeom>
              <a:solidFill>
                <a:srgbClr val="7E6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995354" y="1465645"/>
              <a:ext cx="1676400" cy="19163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600" dirty="0" smtClean="0">
                  <a:solidFill>
                    <a:schemeClr val="bg2">
                      <a:lumMod val="25000"/>
                    </a:schemeClr>
                  </a:solidFill>
                  <a:latin typeface="Tempus Sans ITC" pitchFamily="82" charset="0"/>
                </a:rPr>
                <a:t>The Brass Plates of Laban</a:t>
              </a:r>
              <a:endParaRPr lang="en-US" sz="2600" dirty="0">
                <a:solidFill>
                  <a:schemeClr val="bg2">
                    <a:lumMod val="25000"/>
                  </a:schemeClr>
                </a:solidFill>
                <a:latin typeface="Tempus Sans ITC" pitchFamily="82" charset="0"/>
              </a:endParaRPr>
            </a:p>
          </p:txBody>
        </p:sp>
        <p:grpSp>
          <p:nvGrpSpPr>
            <p:cNvPr id="5" name="Group 283"/>
            <p:cNvGrpSpPr/>
            <p:nvPr/>
          </p:nvGrpSpPr>
          <p:grpSpPr>
            <a:xfrm>
              <a:off x="1295400" y="3657600"/>
              <a:ext cx="1295400" cy="1371600"/>
              <a:chOff x="1066800" y="3048000"/>
              <a:chExt cx="1295400" cy="1371600"/>
            </a:xfrm>
          </p:grpSpPr>
          <p:grpSp>
            <p:nvGrpSpPr>
              <p:cNvPr id="6" name="Group 259"/>
              <p:cNvGrpSpPr/>
              <p:nvPr/>
            </p:nvGrpSpPr>
            <p:grpSpPr>
              <a:xfrm>
                <a:off x="1676400" y="3048000"/>
                <a:ext cx="152400" cy="457200"/>
                <a:chOff x="762000" y="1143000"/>
                <a:chExt cx="762000" cy="1711876"/>
              </a:xfrm>
            </p:grpSpPr>
            <p:sp>
              <p:nvSpPr>
                <p:cNvPr id="27" name="Oval 26"/>
                <p:cNvSpPr/>
                <p:nvPr/>
              </p:nvSpPr>
              <p:spPr>
                <a:xfrm>
                  <a:off x="914400" y="1143000"/>
                  <a:ext cx="457200" cy="5334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Plus 27"/>
                <p:cNvSpPr/>
                <p:nvPr/>
              </p:nvSpPr>
              <p:spPr>
                <a:xfrm>
                  <a:off x="762000" y="1219200"/>
                  <a:ext cx="762000" cy="1219200"/>
                </a:xfrm>
                <a:prstGeom prst="mathPlus">
                  <a:avLst>
                    <a:gd name="adj1" fmla="val 11765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Half Frame 28"/>
                <p:cNvSpPr/>
                <p:nvPr/>
              </p:nvSpPr>
              <p:spPr>
                <a:xfrm rot="2983675">
                  <a:off x="848735" y="2317921"/>
                  <a:ext cx="521086" cy="552823"/>
                </a:xfrm>
                <a:prstGeom prst="halfFrame">
                  <a:avLst>
                    <a:gd name="adj1" fmla="val 12053"/>
                    <a:gd name="adj2" fmla="val 10793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" name="Group 263"/>
              <p:cNvGrpSpPr/>
              <p:nvPr/>
            </p:nvGrpSpPr>
            <p:grpSpPr>
              <a:xfrm>
                <a:off x="1371600" y="3429000"/>
                <a:ext cx="152400" cy="457200"/>
                <a:chOff x="762000" y="1143000"/>
                <a:chExt cx="762000" cy="1711876"/>
              </a:xfrm>
            </p:grpSpPr>
            <p:sp>
              <p:nvSpPr>
                <p:cNvPr id="24" name="Oval 23"/>
                <p:cNvSpPr/>
                <p:nvPr/>
              </p:nvSpPr>
              <p:spPr>
                <a:xfrm>
                  <a:off x="914400" y="1143000"/>
                  <a:ext cx="457200" cy="5334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Plus 24"/>
                <p:cNvSpPr/>
                <p:nvPr/>
              </p:nvSpPr>
              <p:spPr>
                <a:xfrm>
                  <a:off x="762000" y="1219200"/>
                  <a:ext cx="762000" cy="1219200"/>
                </a:xfrm>
                <a:prstGeom prst="mathPlus">
                  <a:avLst>
                    <a:gd name="adj1" fmla="val 11765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Half Frame 25"/>
                <p:cNvSpPr/>
                <p:nvPr/>
              </p:nvSpPr>
              <p:spPr>
                <a:xfrm rot="2983675">
                  <a:off x="848735" y="2317921"/>
                  <a:ext cx="521086" cy="552823"/>
                </a:xfrm>
                <a:prstGeom prst="halfFrame">
                  <a:avLst>
                    <a:gd name="adj1" fmla="val 12053"/>
                    <a:gd name="adj2" fmla="val 10793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" name="Group 267"/>
              <p:cNvGrpSpPr/>
              <p:nvPr/>
            </p:nvGrpSpPr>
            <p:grpSpPr>
              <a:xfrm>
                <a:off x="1905000" y="3505200"/>
                <a:ext cx="152400" cy="457200"/>
                <a:chOff x="762000" y="1143000"/>
                <a:chExt cx="762000" cy="1711876"/>
              </a:xfrm>
            </p:grpSpPr>
            <p:sp>
              <p:nvSpPr>
                <p:cNvPr id="21" name="Oval 20"/>
                <p:cNvSpPr/>
                <p:nvPr/>
              </p:nvSpPr>
              <p:spPr>
                <a:xfrm>
                  <a:off x="914400" y="1143000"/>
                  <a:ext cx="457200" cy="5334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Plus 21"/>
                <p:cNvSpPr/>
                <p:nvPr/>
              </p:nvSpPr>
              <p:spPr>
                <a:xfrm>
                  <a:off x="762000" y="1219200"/>
                  <a:ext cx="762000" cy="1219200"/>
                </a:xfrm>
                <a:prstGeom prst="mathPlus">
                  <a:avLst>
                    <a:gd name="adj1" fmla="val 11765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Half Frame 22"/>
                <p:cNvSpPr/>
                <p:nvPr/>
              </p:nvSpPr>
              <p:spPr>
                <a:xfrm rot="2983675">
                  <a:off x="848735" y="2317921"/>
                  <a:ext cx="521086" cy="552823"/>
                </a:xfrm>
                <a:prstGeom prst="halfFrame">
                  <a:avLst>
                    <a:gd name="adj1" fmla="val 12053"/>
                    <a:gd name="adj2" fmla="val 10793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" name="Group 271"/>
              <p:cNvGrpSpPr/>
              <p:nvPr/>
            </p:nvGrpSpPr>
            <p:grpSpPr>
              <a:xfrm>
                <a:off x="1066800" y="3962400"/>
                <a:ext cx="152400" cy="457200"/>
                <a:chOff x="762000" y="1143000"/>
                <a:chExt cx="762000" cy="1711876"/>
              </a:xfrm>
            </p:grpSpPr>
            <p:sp>
              <p:nvSpPr>
                <p:cNvPr id="18" name="Oval 17"/>
                <p:cNvSpPr/>
                <p:nvPr/>
              </p:nvSpPr>
              <p:spPr>
                <a:xfrm>
                  <a:off x="914400" y="1143000"/>
                  <a:ext cx="457200" cy="5334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Plus 18"/>
                <p:cNvSpPr/>
                <p:nvPr/>
              </p:nvSpPr>
              <p:spPr>
                <a:xfrm>
                  <a:off x="762000" y="1219200"/>
                  <a:ext cx="762000" cy="1219200"/>
                </a:xfrm>
                <a:prstGeom prst="mathPlus">
                  <a:avLst>
                    <a:gd name="adj1" fmla="val 11765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Half Frame 19"/>
                <p:cNvSpPr/>
                <p:nvPr/>
              </p:nvSpPr>
              <p:spPr>
                <a:xfrm rot="2983675">
                  <a:off x="848735" y="2317921"/>
                  <a:ext cx="521086" cy="552823"/>
                </a:xfrm>
                <a:prstGeom prst="halfFrame">
                  <a:avLst>
                    <a:gd name="adj1" fmla="val 12053"/>
                    <a:gd name="adj2" fmla="val 10793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" name="Group 275"/>
              <p:cNvGrpSpPr/>
              <p:nvPr/>
            </p:nvGrpSpPr>
            <p:grpSpPr>
              <a:xfrm>
                <a:off x="1600200" y="3962400"/>
                <a:ext cx="152400" cy="457200"/>
                <a:chOff x="762000" y="1143000"/>
                <a:chExt cx="762000" cy="1711876"/>
              </a:xfrm>
            </p:grpSpPr>
            <p:sp>
              <p:nvSpPr>
                <p:cNvPr id="15" name="Oval 14"/>
                <p:cNvSpPr/>
                <p:nvPr/>
              </p:nvSpPr>
              <p:spPr>
                <a:xfrm>
                  <a:off x="914400" y="1143000"/>
                  <a:ext cx="457200" cy="5334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Plus 15"/>
                <p:cNvSpPr/>
                <p:nvPr/>
              </p:nvSpPr>
              <p:spPr>
                <a:xfrm>
                  <a:off x="762000" y="1219200"/>
                  <a:ext cx="762000" cy="1219200"/>
                </a:xfrm>
                <a:prstGeom prst="mathPlus">
                  <a:avLst>
                    <a:gd name="adj1" fmla="val 11765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" name="Half Frame 16"/>
                <p:cNvSpPr/>
                <p:nvPr/>
              </p:nvSpPr>
              <p:spPr>
                <a:xfrm rot="2983675">
                  <a:off x="848735" y="2317921"/>
                  <a:ext cx="521086" cy="552823"/>
                </a:xfrm>
                <a:prstGeom prst="halfFrame">
                  <a:avLst>
                    <a:gd name="adj1" fmla="val 12053"/>
                    <a:gd name="adj2" fmla="val 10793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1" name="Group 279"/>
              <p:cNvGrpSpPr/>
              <p:nvPr/>
            </p:nvGrpSpPr>
            <p:grpSpPr>
              <a:xfrm>
                <a:off x="2209800" y="3962400"/>
                <a:ext cx="152400" cy="457200"/>
                <a:chOff x="762000" y="1143000"/>
                <a:chExt cx="762000" cy="1711876"/>
              </a:xfrm>
            </p:grpSpPr>
            <p:sp>
              <p:nvSpPr>
                <p:cNvPr id="12" name="Oval 11"/>
                <p:cNvSpPr/>
                <p:nvPr/>
              </p:nvSpPr>
              <p:spPr>
                <a:xfrm>
                  <a:off x="914400" y="1143000"/>
                  <a:ext cx="457200" cy="533400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Plus 12"/>
                <p:cNvSpPr/>
                <p:nvPr/>
              </p:nvSpPr>
              <p:spPr>
                <a:xfrm>
                  <a:off x="762000" y="1219200"/>
                  <a:ext cx="762000" cy="1219200"/>
                </a:xfrm>
                <a:prstGeom prst="mathPlus">
                  <a:avLst>
                    <a:gd name="adj1" fmla="val 11765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Half Frame 13"/>
                <p:cNvSpPr/>
                <p:nvPr/>
              </p:nvSpPr>
              <p:spPr>
                <a:xfrm rot="2983675">
                  <a:off x="848735" y="2317921"/>
                  <a:ext cx="521086" cy="552823"/>
                </a:xfrm>
                <a:prstGeom prst="halfFrame">
                  <a:avLst>
                    <a:gd name="adj1" fmla="val 12053"/>
                    <a:gd name="adj2" fmla="val 10793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08" name="Group 7"/>
          <p:cNvGrpSpPr/>
          <p:nvPr/>
        </p:nvGrpSpPr>
        <p:grpSpPr>
          <a:xfrm>
            <a:off x="3810000" y="3810000"/>
            <a:ext cx="1447800" cy="2194506"/>
            <a:chOff x="2819400" y="3657600"/>
            <a:chExt cx="1447800" cy="2107246"/>
          </a:xfrm>
        </p:grpSpPr>
        <p:sp>
          <p:nvSpPr>
            <p:cNvPr id="109" name="TextBox 108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110" name="Rectangle 109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b="1" dirty="0" smtClean="0">
                  <a:solidFill>
                    <a:srgbClr val="FFC000"/>
                  </a:solidFill>
                </a:rPr>
                <a:t>The Book of Mormon</a:t>
              </a:r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113" name="Rectangle 112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pic>
        <p:nvPicPr>
          <p:cNvPr id="114" name="Picture 113" descr="I can prepare for a mission by activity.jpg"/>
          <p:cNvPicPr>
            <a:picLocks noChangeAspect="1"/>
          </p:cNvPicPr>
          <p:nvPr/>
        </p:nvPicPr>
        <p:blipFill>
          <a:blip r:embed="rId2" cstate="print"/>
          <a:srcRect l="12500" t="6667" r="25833" b="7778"/>
          <a:stretch>
            <a:fillRect/>
          </a:stretch>
        </p:blipFill>
        <p:spPr>
          <a:xfrm>
            <a:off x="2819400" y="609600"/>
            <a:ext cx="2590800" cy="2695833"/>
          </a:xfrm>
          <a:prstGeom prst="rect">
            <a:avLst/>
          </a:prstGeom>
        </p:spPr>
      </p:pic>
      <p:sp>
        <p:nvSpPr>
          <p:cNvPr id="115" name="TextBox 114"/>
          <p:cNvSpPr txBox="1"/>
          <p:nvPr/>
        </p:nvSpPr>
        <p:spPr>
          <a:xfrm>
            <a:off x="2057400" y="1295400"/>
            <a:ext cx="152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/>
          </a:p>
        </p:txBody>
      </p:sp>
      <p:grpSp>
        <p:nvGrpSpPr>
          <p:cNvPr id="116" name="Group 15"/>
          <p:cNvGrpSpPr/>
          <p:nvPr/>
        </p:nvGrpSpPr>
        <p:grpSpPr>
          <a:xfrm>
            <a:off x="6324600" y="2133600"/>
            <a:ext cx="2590800" cy="3429000"/>
            <a:chOff x="838200" y="1371600"/>
            <a:chExt cx="1524000" cy="1752600"/>
          </a:xfrm>
        </p:grpSpPr>
        <p:sp>
          <p:nvSpPr>
            <p:cNvPr id="117" name="Rounded Rectangle 116"/>
            <p:cNvSpPr/>
            <p:nvPr/>
          </p:nvSpPr>
          <p:spPr>
            <a:xfrm>
              <a:off x="990600" y="1447800"/>
              <a:ext cx="1219200" cy="16764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ounded Rectangle 117"/>
            <p:cNvSpPr/>
            <p:nvPr/>
          </p:nvSpPr>
          <p:spPr>
            <a:xfrm>
              <a:off x="1066800" y="1447800"/>
              <a:ext cx="1219200" cy="16764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ounded Rectangle 118"/>
            <p:cNvSpPr/>
            <p:nvPr/>
          </p:nvSpPr>
          <p:spPr>
            <a:xfrm>
              <a:off x="1143000" y="1371600"/>
              <a:ext cx="1219200" cy="16764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Donut 119"/>
            <p:cNvSpPr/>
            <p:nvPr/>
          </p:nvSpPr>
          <p:spPr>
            <a:xfrm>
              <a:off x="838200" y="2057400"/>
              <a:ext cx="533400" cy="304800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1" name="Donut 120"/>
            <p:cNvSpPr/>
            <p:nvPr/>
          </p:nvSpPr>
          <p:spPr>
            <a:xfrm>
              <a:off x="838200" y="2438400"/>
              <a:ext cx="533400" cy="304800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2" name="Donut 121"/>
            <p:cNvSpPr/>
            <p:nvPr/>
          </p:nvSpPr>
          <p:spPr>
            <a:xfrm>
              <a:off x="838200" y="1676400"/>
              <a:ext cx="533400" cy="304800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3" name="Plaque 122"/>
            <p:cNvSpPr/>
            <p:nvPr/>
          </p:nvSpPr>
          <p:spPr>
            <a:xfrm>
              <a:off x="914400" y="1676400"/>
              <a:ext cx="381000" cy="381000"/>
            </a:xfrm>
            <a:prstGeom prst="plaque">
              <a:avLst>
                <a:gd name="adj" fmla="val 40196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Plaque 123"/>
            <p:cNvSpPr/>
            <p:nvPr/>
          </p:nvSpPr>
          <p:spPr>
            <a:xfrm>
              <a:off x="914400" y="2057400"/>
              <a:ext cx="381000" cy="381000"/>
            </a:xfrm>
            <a:prstGeom prst="plaque">
              <a:avLst>
                <a:gd name="adj" fmla="val 40196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Plaque 124"/>
            <p:cNvSpPr/>
            <p:nvPr/>
          </p:nvSpPr>
          <p:spPr>
            <a:xfrm>
              <a:off x="914400" y="2514600"/>
              <a:ext cx="381000" cy="381000"/>
            </a:xfrm>
            <a:prstGeom prst="plaque">
              <a:avLst>
                <a:gd name="adj" fmla="val 40196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1295400" y="1676400"/>
              <a:ext cx="1066800" cy="1053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 smtClean="0">
                  <a:solidFill>
                    <a:schemeClr val="bg2">
                      <a:lumMod val="50000"/>
                    </a:schemeClr>
                  </a:solidFill>
                  <a:latin typeface="Rod" pitchFamily="49" charset="-79"/>
                  <a:cs typeface="Rod" pitchFamily="49" charset="-79"/>
                </a:rPr>
                <a:t>The Book Of Mormon</a:t>
              </a:r>
              <a:endParaRPr lang="en-US" sz="3200" dirty="0">
                <a:solidFill>
                  <a:schemeClr val="bg2">
                    <a:lumMod val="50000"/>
                  </a:schemeClr>
                </a:solidFill>
                <a:latin typeface="Rod" pitchFamily="49" charset="-79"/>
                <a:cs typeface="Rod" pitchFamily="49" charset="-79"/>
              </a:endParaRPr>
            </a:p>
          </p:txBody>
        </p:sp>
      </p:grp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TextBox 73"/>
          <p:cNvSpPr txBox="1"/>
          <p:nvPr/>
        </p:nvSpPr>
        <p:spPr>
          <a:xfrm>
            <a:off x="838200" y="60960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Caesar</a:t>
            </a:r>
            <a:endParaRPr lang="en-US" dirty="0"/>
          </a:p>
        </p:txBody>
      </p:sp>
      <p:grpSp>
        <p:nvGrpSpPr>
          <p:cNvPr id="2" name="Group 94"/>
          <p:cNvGrpSpPr/>
          <p:nvPr/>
        </p:nvGrpSpPr>
        <p:grpSpPr>
          <a:xfrm>
            <a:off x="228600" y="108679"/>
            <a:ext cx="2514600" cy="5758721"/>
            <a:chOff x="228600" y="108679"/>
            <a:chExt cx="2514600" cy="5758721"/>
          </a:xfrm>
        </p:grpSpPr>
        <p:grpSp>
          <p:nvGrpSpPr>
            <p:cNvPr id="3" name="Group 90"/>
            <p:cNvGrpSpPr/>
            <p:nvPr/>
          </p:nvGrpSpPr>
          <p:grpSpPr>
            <a:xfrm>
              <a:off x="1524000" y="4953000"/>
              <a:ext cx="618673" cy="914400"/>
              <a:chOff x="5453023" y="2955884"/>
              <a:chExt cx="1438353" cy="2125890"/>
            </a:xfrm>
          </p:grpSpPr>
          <p:sp>
            <p:nvSpPr>
              <p:cNvPr id="5" name="Oval 4"/>
              <p:cNvSpPr/>
              <p:nvPr/>
            </p:nvSpPr>
            <p:spPr>
              <a:xfrm rot="19336703">
                <a:off x="5453023" y="2955884"/>
                <a:ext cx="1438353" cy="212589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5562600" y="3276600"/>
                <a:ext cx="1213945" cy="148257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grpSp>
          <p:nvGrpSpPr>
            <p:cNvPr id="4" name="Group 91"/>
            <p:cNvGrpSpPr/>
            <p:nvPr/>
          </p:nvGrpSpPr>
          <p:grpSpPr>
            <a:xfrm rot="3910182">
              <a:off x="845098" y="4968533"/>
              <a:ext cx="618673" cy="914400"/>
              <a:chOff x="5453023" y="2955884"/>
              <a:chExt cx="1438353" cy="2125890"/>
            </a:xfrm>
          </p:grpSpPr>
          <p:sp>
            <p:nvSpPr>
              <p:cNvPr id="93" name="Oval 92"/>
              <p:cNvSpPr/>
              <p:nvPr/>
            </p:nvSpPr>
            <p:spPr>
              <a:xfrm rot="19336703">
                <a:off x="5453023" y="2955884"/>
                <a:ext cx="1438353" cy="212589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94" name="Oval 93"/>
              <p:cNvSpPr/>
              <p:nvPr/>
            </p:nvSpPr>
            <p:spPr>
              <a:xfrm>
                <a:off x="5562600" y="3276600"/>
                <a:ext cx="1213945" cy="148257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sp>
          <p:nvSpPr>
            <p:cNvPr id="77" name="Oval 76"/>
            <p:cNvSpPr/>
            <p:nvPr/>
          </p:nvSpPr>
          <p:spPr>
            <a:xfrm>
              <a:off x="1916243" y="390994"/>
              <a:ext cx="367259" cy="428469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804472" y="343525"/>
              <a:ext cx="367259" cy="428469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1249180" y="108679"/>
              <a:ext cx="551187" cy="719028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609600" y="2493777"/>
              <a:ext cx="1905000" cy="2840223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8" name="Oval 7"/>
            <p:cNvSpPr/>
            <p:nvPr/>
          </p:nvSpPr>
          <p:spPr>
            <a:xfrm>
              <a:off x="2309649" y="3278669"/>
              <a:ext cx="433551" cy="5232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9" name="Oval 8"/>
            <p:cNvSpPr/>
            <p:nvPr/>
          </p:nvSpPr>
          <p:spPr>
            <a:xfrm>
              <a:off x="228600" y="3191460"/>
              <a:ext cx="433551" cy="5232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0" name="Trapezoid 9"/>
            <p:cNvSpPr/>
            <p:nvPr/>
          </p:nvSpPr>
          <p:spPr>
            <a:xfrm rot="19984891">
              <a:off x="1577519" y="2098596"/>
              <a:ext cx="923325" cy="1593132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1" name="Trapezoid 10"/>
            <p:cNvSpPr/>
            <p:nvPr/>
          </p:nvSpPr>
          <p:spPr>
            <a:xfrm rot="2090544">
              <a:off x="512165" y="2163816"/>
              <a:ext cx="883006" cy="150943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815340" y="2197704"/>
              <a:ext cx="1699260" cy="298389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1269124" y="2232144"/>
              <a:ext cx="520263" cy="3488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6" name="Oval 15"/>
            <p:cNvSpPr/>
            <p:nvPr/>
          </p:nvSpPr>
          <p:spPr>
            <a:xfrm>
              <a:off x="922283" y="836777"/>
              <a:ext cx="1213945" cy="14825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8" name="Hexagon 17"/>
            <p:cNvSpPr/>
            <p:nvPr/>
          </p:nvSpPr>
          <p:spPr>
            <a:xfrm>
              <a:off x="866681" y="483748"/>
              <a:ext cx="222252" cy="237293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19" name="Hexagon 18"/>
            <p:cNvSpPr/>
            <p:nvPr/>
          </p:nvSpPr>
          <p:spPr>
            <a:xfrm>
              <a:off x="1988820" y="541210"/>
              <a:ext cx="222252" cy="237293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20" name="Hexagon 19"/>
            <p:cNvSpPr/>
            <p:nvPr/>
          </p:nvSpPr>
          <p:spPr>
            <a:xfrm>
              <a:off x="1391587" y="342275"/>
              <a:ext cx="251460" cy="358019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grpSp>
          <p:nvGrpSpPr>
            <p:cNvPr id="6" name="Group 39"/>
            <p:cNvGrpSpPr/>
            <p:nvPr/>
          </p:nvGrpSpPr>
          <p:grpSpPr>
            <a:xfrm>
              <a:off x="824459" y="4724400"/>
              <a:ext cx="1613941" cy="388799"/>
              <a:chOff x="398489" y="1371600"/>
              <a:chExt cx="9752350" cy="1937478"/>
            </a:xfrm>
          </p:grpSpPr>
          <p:grpSp>
            <p:nvGrpSpPr>
              <p:cNvPr id="14" name="Group 8"/>
              <p:cNvGrpSpPr/>
              <p:nvPr/>
            </p:nvGrpSpPr>
            <p:grpSpPr>
              <a:xfrm>
                <a:off x="7864839" y="1372849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66" name="Rectangle 65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ectangle 2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ectangle 3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Rectangle 4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ectangle 5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ectangle 6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ctangle 7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" name="Group 9"/>
              <p:cNvGrpSpPr/>
              <p:nvPr/>
            </p:nvGrpSpPr>
            <p:grpSpPr>
              <a:xfrm>
                <a:off x="28956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59" name="Rectangle 58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Rectangle 59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Rectangle 60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Rectangle 61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Rectangle 62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ectangle 63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ectangle 64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17"/>
              <p:cNvGrpSpPr/>
              <p:nvPr/>
            </p:nvGrpSpPr>
            <p:grpSpPr>
              <a:xfrm>
                <a:off x="54102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52" name="Rectangle 51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ectangle 52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Rectangle 53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Rectangle 54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Rectangle 55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Rectangle 56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Rectangle 57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>
                <a:off x="398489" y="1404078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45" name="Rectangle 44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ectangle 46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Rectangle 47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ectangle 48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Rectangle 49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ectangle 50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8" name="Rounded Rectangle 77"/>
            <p:cNvSpPr/>
            <p:nvPr/>
          </p:nvSpPr>
          <p:spPr>
            <a:xfrm>
              <a:off x="914400" y="990600"/>
              <a:ext cx="1219200" cy="3048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ounded Rectangle 78"/>
            <p:cNvSpPr/>
            <p:nvPr/>
          </p:nvSpPr>
          <p:spPr>
            <a:xfrm rot="5400000">
              <a:off x="457200" y="1219200"/>
              <a:ext cx="838200" cy="2286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ounded Rectangle 79"/>
            <p:cNvSpPr/>
            <p:nvPr/>
          </p:nvSpPr>
          <p:spPr>
            <a:xfrm rot="5400000">
              <a:off x="1828800" y="1219200"/>
              <a:ext cx="838200" cy="2286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662151" y="810616"/>
              <a:ext cx="1820917" cy="287794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grpSp>
          <p:nvGrpSpPr>
            <p:cNvPr id="22" name="Group 88"/>
            <p:cNvGrpSpPr/>
            <p:nvPr/>
          </p:nvGrpSpPr>
          <p:grpSpPr>
            <a:xfrm>
              <a:off x="685800" y="1981200"/>
              <a:ext cx="1486894" cy="3451290"/>
              <a:chOff x="5855457" y="1828800"/>
              <a:chExt cx="1486894" cy="3451290"/>
            </a:xfrm>
          </p:grpSpPr>
          <p:sp>
            <p:nvSpPr>
              <p:cNvPr id="88" name="Double Wave 87"/>
              <p:cNvSpPr/>
              <p:nvPr/>
            </p:nvSpPr>
            <p:spPr>
              <a:xfrm rot="16200000">
                <a:off x="5519182" y="3514148"/>
                <a:ext cx="2933438" cy="598446"/>
              </a:xfrm>
              <a:prstGeom prst="doubleWave">
                <a:avLst>
                  <a:gd name="adj1" fmla="val 12500"/>
                  <a:gd name="adj2" fmla="val 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Double Wave 86"/>
              <p:cNvSpPr/>
              <p:nvPr/>
            </p:nvSpPr>
            <p:spPr>
              <a:xfrm rot="16635546">
                <a:off x="5101609" y="3348140"/>
                <a:ext cx="2987081" cy="838200"/>
              </a:xfrm>
              <a:prstGeom prst="doubleWave">
                <a:avLst>
                  <a:gd name="adj1" fmla="val 12500"/>
                  <a:gd name="adj2" fmla="val 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Double Wave 85"/>
              <p:cNvSpPr/>
              <p:nvPr/>
            </p:nvSpPr>
            <p:spPr>
              <a:xfrm rot="17120326">
                <a:off x="4870573" y="3147935"/>
                <a:ext cx="2807968" cy="838200"/>
              </a:xfrm>
              <a:prstGeom prst="doubleWave">
                <a:avLst>
                  <a:gd name="adj1" fmla="val 12500"/>
                  <a:gd name="adj2" fmla="val 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" name="Group 80"/>
              <p:cNvGrpSpPr/>
              <p:nvPr/>
            </p:nvGrpSpPr>
            <p:grpSpPr>
              <a:xfrm>
                <a:off x="6248400" y="1828800"/>
                <a:ext cx="1093951" cy="1143000"/>
                <a:chOff x="2624682" y="2226017"/>
                <a:chExt cx="1981200" cy="2070031"/>
              </a:xfrm>
              <a:solidFill>
                <a:schemeClr val="bg1"/>
              </a:solidFill>
            </p:grpSpPr>
            <p:sp>
              <p:nvSpPr>
                <p:cNvPr id="82" name="Pie 81"/>
                <p:cNvSpPr/>
                <p:nvPr/>
              </p:nvSpPr>
              <p:spPr>
                <a:xfrm rot="18695073">
                  <a:off x="2580266" y="2270433"/>
                  <a:ext cx="2070031" cy="1981200"/>
                </a:xfrm>
                <a:prstGeom prst="pi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24" name="Group 5"/>
                <p:cNvGrpSpPr/>
                <p:nvPr/>
              </p:nvGrpSpPr>
              <p:grpSpPr>
                <a:xfrm>
                  <a:off x="2743200" y="2613845"/>
                  <a:ext cx="1683225" cy="1354095"/>
                  <a:chOff x="2740938" y="2613845"/>
                  <a:chExt cx="1683225" cy="1354095"/>
                </a:xfrm>
                <a:grpFill/>
              </p:grpSpPr>
              <p:sp>
                <p:nvSpPr>
                  <p:cNvPr id="84" name="Moon 3"/>
                  <p:cNvSpPr/>
                  <p:nvPr/>
                </p:nvSpPr>
                <p:spPr>
                  <a:xfrm rot="16200000">
                    <a:off x="2905503" y="2449280"/>
                    <a:ext cx="1354095" cy="1683225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" name="Moon 84"/>
                  <p:cNvSpPr/>
                  <p:nvPr/>
                </p:nvSpPr>
                <p:spPr>
                  <a:xfrm rot="16200000">
                    <a:off x="3179716" y="2341513"/>
                    <a:ext cx="727172" cy="1600199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25" name="Group 126"/>
          <p:cNvGrpSpPr/>
          <p:nvPr/>
        </p:nvGrpSpPr>
        <p:grpSpPr>
          <a:xfrm>
            <a:off x="3990090" y="526432"/>
            <a:ext cx="3128491" cy="5360642"/>
            <a:chOff x="3990090" y="526432"/>
            <a:chExt cx="3128491" cy="5360642"/>
          </a:xfrm>
        </p:grpSpPr>
        <p:sp>
          <p:nvSpPr>
            <p:cNvPr id="96" name="Oval 95"/>
            <p:cNvSpPr/>
            <p:nvPr/>
          </p:nvSpPr>
          <p:spPr>
            <a:xfrm rot="20950279">
              <a:off x="4769039" y="5331999"/>
              <a:ext cx="842492" cy="55507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20950279">
              <a:off x="5531041" y="5331998"/>
              <a:ext cx="842492" cy="55507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 rot="20950279">
              <a:off x="3990090" y="4266805"/>
              <a:ext cx="842492" cy="3746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602317" flipH="1">
              <a:off x="6276089" y="4114405"/>
              <a:ext cx="842492" cy="3746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Trapezoid 91"/>
            <p:cNvSpPr/>
            <p:nvPr/>
          </p:nvSpPr>
          <p:spPr>
            <a:xfrm rot="1217087" flipH="1">
              <a:off x="4376605" y="2616314"/>
              <a:ext cx="821445" cy="1846282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rapezoid 90"/>
            <p:cNvSpPr/>
            <p:nvPr/>
          </p:nvSpPr>
          <p:spPr>
            <a:xfrm rot="20382913">
              <a:off x="5999732" y="2606855"/>
              <a:ext cx="754619" cy="1781702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>
              <a:off x="4694999" y="2532652"/>
              <a:ext cx="1825584" cy="3078007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hord 97"/>
            <p:cNvSpPr/>
            <p:nvPr/>
          </p:nvSpPr>
          <p:spPr>
            <a:xfrm rot="7621963">
              <a:off x="4853222" y="563675"/>
              <a:ext cx="1799756" cy="1983060"/>
            </a:xfrm>
            <a:prstGeom prst="chord">
              <a:avLst>
                <a:gd name="adj1" fmla="val 2700000"/>
                <a:gd name="adj2" fmla="val 15640335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rot="3750173">
              <a:off x="4211366" y="3992801"/>
              <a:ext cx="3051046" cy="38488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Cloud 99"/>
            <p:cNvSpPr/>
            <p:nvPr/>
          </p:nvSpPr>
          <p:spPr>
            <a:xfrm rot="671737">
              <a:off x="4573997" y="1030680"/>
              <a:ext cx="651921" cy="2439222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Cloud 100"/>
            <p:cNvSpPr/>
            <p:nvPr/>
          </p:nvSpPr>
          <p:spPr>
            <a:xfrm rot="20928263" flipH="1">
              <a:off x="5993896" y="1272641"/>
              <a:ext cx="762456" cy="2162673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>
              <a:off x="5291528" y="2578308"/>
              <a:ext cx="652072" cy="6706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rot="4384463">
              <a:off x="3827107" y="4066227"/>
              <a:ext cx="3051046" cy="38488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 rot="4351830">
              <a:off x="4069000" y="4063690"/>
              <a:ext cx="3051046" cy="384882"/>
            </a:xfrm>
            <a:prstGeom prst="trapezoid">
              <a:avLst>
                <a:gd name="adj" fmla="val 8631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107"/>
            <p:cNvGrpSpPr/>
            <p:nvPr/>
          </p:nvGrpSpPr>
          <p:grpSpPr>
            <a:xfrm>
              <a:off x="4724400" y="2590800"/>
              <a:ext cx="685800" cy="838200"/>
              <a:chOff x="8077200" y="2590800"/>
              <a:chExt cx="685800" cy="838200"/>
            </a:xfrm>
          </p:grpSpPr>
          <p:sp>
            <p:nvSpPr>
              <p:cNvPr id="106" name="Oval 105"/>
              <p:cNvSpPr/>
              <p:nvPr/>
            </p:nvSpPr>
            <p:spPr>
              <a:xfrm>
                <a:off x="8077200" y="2590800"/>
                <a:ext cx="685800" cy="838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Quad Arrow 106"/>
              <p:cNvSpPr/>
              <p:nvPr/>
            </p:nvSpPr>
            <p:spPr>
              <a:xfrm>
                <a:off x="8077200" y="2667000"/>
                <a:ext cx="685800" cy="685800"/>
              </a:xfrm>
              <a:prstGeom prst="quadArrow">
                <a:avLst/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" name="Oval 94"/>
            <p:cNvSpPr/>
            <p:nvPr/>
          </p:nvSpPr>
          <p:spPr>
            <a:xfrm>
              <a:off x="4800599" y="725994"/>
              <a:ext cx="1600201" cy="22583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Moon 108"/>
            <p:cNvSpPr/>
            <p:nvPr/>
          </p:nvSpPr>
          <p:spPr>
            <a:xfrm rot="5743566">
              <a:off x="5384800" y="-19307"/>
              <a:ext cx="812800" cy="1981200"/>
            </a:xfrm>
            <a:prstGeom prst="moon">
              <a:avLst>
                <a:gd name="adj" fmla="val 87500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Moon 109"/>
            <p:cNvSpPr/>
            <p:nvPr/>
          </p:nvSpPr>
          <p:spPr>
            <a:xfrm rot="5743566">
              <a:off x="5447734" y="-79953"/>
              <a:ext cx="667004" cy="1879774"/>
            </a:xfrm>
            <a:prstGeom prst="moon">
              <a:avLst>
                <a:gd name="adj" fmla="val 65725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124"/>
            <p:cNvGrpSpPr/>
            <p:nvPr/>
          </p:nvGrpSpPr>
          <p:grpSpPr>
            <a:xfrm>
              <a:off x="5105400" y="914400"/>
              <a:ext cx="1272905" cy="371557"/>
              <a:chOff x="7557386" y="1121682"/>
              <a:chExt cx="1272905" cy="371557"/>
            </a:xfrm>
          </p:grpSpPr>
          <p:grpSp>
            <p:nvGrpSpPr>
              <p:cNvPr id="28" name="Group 110"/>
              <p:cNvGrpSpPr/>
              <p:nvPr/>
            </p:nvGrpSpPr>
            <p:grpSpPr>
              <a:xfrm rot="401849">
                <a:off x="7557386" y="1163079"/>
                <a:ext cx="359190" cy="254000"/>
                <a:chOff x="8077200" y="2590800"/>
                <a:chExt cx="687114" cy="838200"/>
              </a:xfrm>
            </p:grpSpPr>
            <p:sp>
              <p:nvSpPr>
                <p:cNvPr id="112" name="Oval 111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Quad Arrow 112"/>
                <p:cNvSpPr/>
                <p:nvPr/>
              </p:nvSpPr>
              <p:spPr>
                <a:xfrm>
                  <a:off x="8078513" y="2666734"/>
                  <a:ext cx="685801" cy="685799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113"/>
              <p:cNvGrpSpPr/>
              <p:nvPr/>
            </p:nvGrpSpPr>
            <p:grpSpPr>
              <a:xfrm rot="401849">
                <a:off x="7854102" y="1121682"/>
                <a:ext cx="358503" cy="254000"/>
                <a:chOff x="8077200" y="2590800"/>
                <a:chExt cx="685800" cy="838200"/>
              </a:xfrm>
            </p:grpSpPr>
            <p:sp>
              <p:nvSpPr>
                <p:cNvPr id="115" name="Oval 114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Quad Arrow 115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116"/>
              <p:cNvGrpSpPr/>
              <p:nvPr/>
            </p:nvGrpSpPr>
            <p:grpSpPr>
              <a:xfrm rot="401849">
                <a:off x="8150815" y="1156524"/>
                <a:ext cx="358503" cy="254000"/>
                <a:chOff x="8077200" y="2590800"/>
                <a:chExt cx="685800" cy="838200"/>
              </a:xfrm>
            </p:grpSpPr>
            <p:sp>
              <p:nvSpPr>
                <p:cNvPr id="118" name="Oval 117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Quad Arrow 118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119"/>
              <p:cNvGrpSpPr/>
              <p:nvPr/>
            </p:nvGrpSpPr>
            <p:grpSpPr>
              <a:xfrm rot="401849">
                <a:off x="8471788" y="1239239"/>
                <a:ext cx="358503" cy="254000"/>
                <a:chOff x="8077200" y="2590800"/>
                <a:chExt cx="685800" cy="838200"/>
              </a:xfrm>
            </p:grpSpPr>
            <p:sp>
              <p:nvSpPr>
                <p:cNvPr id="121" name="Oval 120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Quad Arrow 121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26" name="TextBox 125"/>
          <p:cNvSpPr txBox="1"/>
          <p:nvPr/>
        </p:nvSpPr>
        <p:spPr>
          <a:xfrm>
            <a:off x="6629400" y="6248400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Malachi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5"/>
          <p:cNvGrpSpPr/>
          <p:nvPr/>
        </p:nvGrpSpPr>
        <p:grpSpPr>
          <a:xfrm>
            <a:off x="381000" y="457200"/>
            <a:ext cx="2819400" cy="5181600"/>
            <a:chOff x="2656025" y="685800"/>
            <a:chExt cx="2832758" cy="5562600"/>
          </a:xfrm>
        </p:grpSpPr>
        <p:grpSp>
          <p:nvGrpSpPr>
            <p:cNvPr id="3" name="Group 90"/>
            <p:cNvGrpSpPr/>
            <p:nvPr/>
          </p:nvGrpSpPr>
          <p:grpSpPr>
            <a:xfrm rot="3337114">
              <a:off x="3352800" y="5410200"/>
              <a:ext cx="618673" cy="914400"/>
              <a:chOff x="5453023" y="2955884"/>
              <a:chExt cx="1438353" cy="2125890"/>
            </a:xfrm>
          </p:grpSpPr>
          <p:sp>
            <p:nvSpPr>
              <p:cNvPr id="138" name="Oval 137"/>
              <p:cNvSpPr/>
              <p:nvPr/>
            </p:nvSpPr>
            <p:spPr>
              <a:xfrm rot="19336703">
                <a:off x="5453023" y="2955884"/>
                <a:ext cx="1438353" cy="212589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39" name="Oval 138"/>
              <p:cNvSpPr/>
              <p:nvPr/>
            </p:nvSpPr>
            <p:spPr>
              <a:xfrm>
                <a:off x="5562600" y="3276600"/>
                <a:ext cx="1213945" cy="148257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grpSp>
          <p:nvGrpSpPr>
            <p:cNvPr id="4" name="Group 90"/>
            <p:cNvGrpSpPr/>
            <p:nvPr/>
          </p:nvGrpSpPr>
          <p:grpSpPr>
            <a:xfrm>
              <a:off x="4038600" y="5334000"/>
              <a:ext cx="618673" cy="914400"/>
              <a:chOff x="5453023" y="2955884"/>
              <a:chExt cx="1438353" cy="2125890"/>
            </a:xfrm>
          </p:grpSpPr>
          <p:sp>
            <p:nvSpPr>
              <p:cNvPr id="135" name="Oval 134"/>
              <p:cNvSpPr/>
              <p:nvPr/>
            </p:nvSpPr>
            <p:spPr>
              <a:xfrm rot="19336703">
                <a:off x="5453023" y="2955884"/>
                <a:ext cx="1438353" cy="212589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5562600" y="3276600"/>
                <a:ext cx="1213945" cy="148257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sp>
          <p:nvSpPr>
            <p:cNvPr id="155" name="Oval 154"/>
            <p:cNvSpPr/>
            <p:nvPr/>
          </p:nvSpPr>
          <p:spPr>
            <a:xfrm rot="20434295">
              <a:off x="4907969" y="3499180"/>
              <a:ext cx="548560" cy="73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35" name="Oval 34"/>
            <p:cNvSpPr/>
            <p:nvPr/>
          </p:nvSpPr>
          <p:spPr>
            <a:xfrm rot="1679087">
              <a:off x="2656025" y="3514469"/>
              <a:ext cx="548560" cy="73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33" name="Trapezoid 132"/>
            <p:cNvSpPr/>
            <p:nvPr/>
          </p:nvSpPr>
          <p:spPr>
            <a:xfrm>
              <a:off x="3200400" y="2971800"/>
              <a:ext cx="1828800" cy="2840223"/>
            </a:xfrm>
            <a:prstGeom prst="trapezoid">
              <a:avLst>
                <a:gd name="adj" fmla="val 31295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98" name="Trapezoid 97"/>
            <p:cNvSpPr/>
            <p:nvPr/>
          </p:nvSpPr>
          <p:spPr>
            <a:xfrm rot="2090544">
              <a:off x="2953760" y="2306256"/>
              <a:ext cx="883006" cy="1737954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99" name="Trapezoid 98"/>
            <p:cNvSpPr/>
            <p:nvPr/>
          </p:nvSpPr>
          <p:spPr>
            <a:xfrm rot="19984891">
              <a:off x="4425403" y="2408698"/>
              <a:ext cx="923325" cy="1593132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97" name="Trapezoid 96"/>
            <p:cNvSpPr/>
            <p:nvPr/>
          </p:nvSpPr>
          <p:spPr>
            <a:xfrm>
              <a:off x="3276600" y="2514600"/>
              <a:ext cx="1699260" cy="298389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102" name="Isosceles Triangle 101"/>
            <p:cNvSpPr/>
            <p:nvPr/>
          </p:nvSpPr>
          <p:spPr>
            <a:xfrm rot="10800000">
              <a:off x="3733800" y="2590800"/>
              <a:ext cx="838200" cy="1524000"/>
            </a:xfrm>
            <a:prstGeom prst="triangle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Isosceles Triangle 100"/>
            <p:cNvSpPr/>
            <p:nvPr/>
          </p:nvSpPr>
          <p:spPr>
            <a:xfrm rot="10800000">
              <a:off x="3848725" y="2568315"/>
              <a:ext cx="609600" cy="1219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Cloud 99"/>
            <p:cNvSpPr/>
            <p:nvPr/>
          </p:nvSpPr>
          <p:spPr>
            <a:xfrm>
              <a:off x="3089065" y="1068426"/>
              <a:ext cx="2066611" cy="1415757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gular Pentagon 94"/>
            <p:cNvSpPr/>
            <p:nvPr/>
          </p:nvSpPr>
          <p:spPr>
            <a:xfrm rot="10800000">
              <a:off x="3429000" y="1143000"/>
              <a:ext cx="1371600" cy="18288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Cloud 95"/>
            <p:cNvSpPr/>
            <p:nvPr/>
          </p:nvSpPr>
          <p:spPr>
            <a:xfrm>
              <a:off x="3429000" y="685800"/>
              <a:ext cx="1371600" cy="914400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102"/>
            <p:cNvGrpSpPr/>
            <p:nvPr/>
          </p:nvGrpSpPr>
          <p:grpSpPr>
            <a:xfrm>
              <a:off x="3352800" y="4800600"/>
              <a:ext cx="1524000" cy="540152"/>
              <a:chOff x="1447800" y="3003029"/>
              <a:chExt cx="3795010" cy="1873771"/>
            </a:xfrm>
          </p:grpSpPr>
          <p:grpSp>
            <p:nvGrpSpPr>
              <p:cNvPr id="6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7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16" name="Flowchart: Stored Data 115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Diamond 116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14" name="Flowchart: Stored Data 113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Diamond 114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10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10" name="Flowchart: Stored Data 109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Diamond 110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08" name="Flowchart: Stored Data 107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Diamond 108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2" name="Group 117"/>
            <p:cNvGrpSpPr/>
            <p:nvPr/>
          </p:nvGrpSpPr>
          <p:grpSpPr>
            <a:xfrm rot="19702006">
              <a:off x="4687242" y="3458868"/>
              <a:ext cx="801541" cy="375941"/>
              <a:chOff x="1447800" y="3003029"/>
              <a:chExt cx="3795010" cy="1873771"/>
            </a:xfrm>
          </p:grpSpPr>
          <p:grpSp>
            <p:nvGrpSpPr>
              <p:cNvPr id="13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14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31" name="Flowchart: Stored Data 130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Diamond 131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29" name="Flowchart: Stored Data 128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Diamond 129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17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25" name="Flowchart: Stored Data 124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6" name="Diamond 125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23" name="Flowchart: Stored Data 122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Diamond 123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9" name="Group 139"/>
            <p:cNvGrpSpPr/>
            <p:nvPr/>
          </p:nvGrpSpPr>
          <p:grpSpPr>
            <a:xfrm rot="2093241">
              <a:off x="2702485" y="3472045"/>
              <a:ext cx="801541" cy="375941"/>
              <a:chOff x="1447800" y="3003029"/>
              <a:chExt cx="3795010" cy="1873771"/>
            </a:xfrm>
          </p:grpSpPr>
          <p:grpSp>
            <p:nvGrpSpPr>
              <p:cNvPr id="20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21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53" name="Flowchart: Stored Data 152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Diamond 153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51" name="Flowchart: Stored Data 150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Diamond 151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24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47" name="Flowchart: Stored Data 146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Diamond 147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45" name="Flowchart: Stored Data 144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Diamond 145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48" name="Rounded Rectangle 47"/>
            <p:cNvSpPr/>
            <p:nvPr/>
          </p:nvSpPr>
          <p:spPr>
            <a:xfrm>
              <a:off x="3276600" y="1219200"/>
              <a:ext cx="1820917" cy="287794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43" name="Hexagon 42"/>
            <p:cNvSpPr/>
            <p:nvPr/>
          </p:nvSpPr>
          <p:spPr>
            <a:xfrm>
              <a:off x="4038600" y="914400"/>
              <a:ext cx="251460" cy="358019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42" name="Hexagon 41"/>
            <p:cNvSpPr/>
            <p:nvPr/>
          </p:nvSpPr>
          <p:spPr>
            <a:xfrm>
              <a:off x="4572000" y="990600"/>
              <a:ext cx="222252" cy="237293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41" name="Hexagon 40"/>
            <p:cNvSpPr/>
            <p:nvPr/>
          </p:nvSpPr>
          <p:spPr>
            <a:xfrm>
              <a:off x="3581400" y="990600"/>
              <a:ext cx="222252" cy="237293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</p:grpSp>
      <p:sp>
        <p:nvSpPr>
          <p:cNvPr id="157" name="TextBox 156"/>
          <p:cNvSpPr txBox="1"/>
          <p:nvPr/>
        </p:nvSpPr>
        <p:spPr>
          <a:xfrm>
            <a:off x="990600" y="60198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Caiaphas</a:t>
            </a:r>
            <a:endParaRPr lang="en-US" dirty="0"/>
          </a:p>
        </p:txBody>
      </p:sp>
      <p:sp>
        <p:nvSpPr>
          <p:cNvPr id="222" name="TextBox 221"/>
          <p:cNvSpPr txBox="1"/>
          <p:nvPr/>
        </p:nvSpPr>
        <p:spPr>
          <a:xfrm>
            <a:off x="6629400" y="6248400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Pilate</a:t>
            </a:r>
            <a:endParaRPr lang="en-US" dirty="0"/>
          </a:p>
        </p:txBody>
      </p:sp>
      <p:grpSp>
        <p:nvGrpSpPr>
          <p:cNvPr id="26" name="Group 229"/>
          <p:cNvGrpSpPr/>
          <p:nvPr/>
        </p:nvGrpSpPr>
        <p:grpSpPr>
          <a:xfrm>
            <a:off x="6096000" y="381000"/>
            <a:ext cx="2514600" cy="5715000"/>
            <a:chOff x="6096000" y="381000"/>
            <a:chExt cx="2514600" cy="5715000"/>
          </a:xfrm>
        </p:grpSpPr>
        <p:sp>
          <p:nvSpPr>
            <p:cNvPr id="166" name="Cloud 165"/>
            <p:cNvSpPr/>
            <p:nvPr/>
          </p:nvSpPr>
          <p:spPr>
            <a:xfrm rot="17395536">
              <a:off x="6011729" y="930922"/>
              <a:ext cx="1361709" cy="73596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Cloud 166"/>
            <p:cNvSpPr/>
            <p:nvPr/>
          </p:nvSpPr>
          <p:spPr>
            <a:xfrm rot="15902291">
              <a:off x="7459433" y="951747"/>
              <a:ext cx="1361709" cy="73596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 rot="19336703">
              <a:off x="7279916" y="5413271"/>
              <a:ext cx="433552" cy="682729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 rot="2192056">
              <a:off x="6767085" y="5376225"/>
              <a:ext cx="433552" cy="680057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Trapezoid 160"/>
            <p:cNvSpPr/>
            <p:nvPr/>
          </p:nvSpPr>
          <p:spPr>
            <a:xfrm>
              <a:off x="6477000" y="2585607"/>
              <a:ext cx="1752600" cy="3085364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>
              <a:off x="8177048" y="3402321"/>
              <a:ext cx="433552" cy="5444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>
              <a:off x="6096000" y="3311576"/>
              <a:ext cx="433552" cy="5444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rapezoid 163"/>
            <p:cNvSpPr/>
            <p:nvPr/>
          </p:nvSpPr>
          <p:spPr>
            <a:xfrm rot="19984891">
              <a:off x="7554230" y="2145343"/>
              <a:ext cx="807754" cy="1657719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rapezoid 164"/>
            <p:cNvSpPr/>
            <p:nvPr/>
          </p:nvSpPr>
          <p:spPr>
            <a:xfrm rot="2090544">
              <a:off x="6305128" y="2194314"/>
              <a:ext cx="972138" cy="1570633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Isosceles Triangle 167"/>
            <p:cNvSpPr/>
            <p:nvPr/>
          </p:nvSpPr>
          <p:spPr>
            <a:xfrm rot="10800000">
              <a:off x="7136524" y="2313369"/>
              <a:ext cx="520263" cy="362984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rot="20891146">
              <a:off x="7035896" y="2245359"/>
              <a:ext cx="693683" cy="3441545"/>
            </a:xfrm>
            <a:prstGeom prst="trapezoid">
              <a:avLst>
                <a:gd name="adj" fmla="val 30882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169"/>
            <p:cNvSpPr/>
            <p:nvPr/>
          </p:nvSpPr>
          <p:spPr>
            <a:xfrm rot="898702">
              <a:off x="6984550" y="2241188"/>
              <a:ext cx="693683" cy="3429116"/>
            </a:xfrm>
            <a:prstGeom prst="trapezoid">
              <a:avLst>
                <a:gd name="adj" fmla="val 30882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168"/>
            <p:cNvGrpSpPr/>
            <p:nvPr/>
          </p:nvGrpSpPr>
          <p:grpSpPr>
            <a:xfrm>
              <a:off x="6705600" y="2286000"/>
              <a:ext cx="560230" cy="457200"/>
              <a:chOff x="5861535" y="315726"/>
              <a:chExt cx="1078476" cy="998095"/>
            </a:xfrm>
          </p:grpSpPr>
          <p:sp>
            <p:nvSpPr>
              <p:cNvPr id="211" name="Hexagon 210"/>
              <p:cNvSpPr/>
              <p:nvPr/>
            </p:nvSpPr>
            <p:spPr>
              <a:xfrm>
                <a:off x="5861535" y="315726"/>
                <a:ext cx="1078476" cy="998095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Chevron 211"/>
              <p:cNvSpPr/>
              <p:nvPr/>
            </p:nvSpPr>
            <p:spPr>
              <a:xfrm>
                <a:off x="6400800" y="457200"/>
                <a:ext cx="457200" cy="762000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3" name="Chevron 212"/>
              <p:cNvSpPr/>
              <p:nvPr/>
            </p:nvSpPr>
            <p:spPr>
              <a:xfrm flipH="1">
                <a:off x="5943600" y="457200"/>
                <a:ext cx="457200" cy="762000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6248398" y="665831"/>
                <a:ext cx="304800" cy="381000"/>
              </a:xfrm>
              <a:prstGeom prst="ellipse">
                <a:avLst/>
              </a:pr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173"/>
            <p:cNvGrpSpPr/>
            <p:nvPr/>
          </p:nvGrpSpPr>
          <p:grpSpPr>
            <a:xfrm>
              <a:off x="7467600" y="2286000"/>
              <a:ext cx="560230" cy="457200"/>
              <a:chOff x="5861535" y="315726"/>
              <a:chExt cx="1078476" cy="998095"/>
            </a:xfrm>
          </p:grpSpPr>
          <p:sp>
            <p:nvSpPr>
              <p:cNvPr id="207" name="Hexagon 206"/>
              <p:cNvSpPr/>
              <p:nvPr/>
            </p:nvSpPr>
            <p:spPr>
              <a:xfrm>
                <a:off x="5861535" y="315726"/>
                <a:ext cx="1078476" cy="998095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Chevron 207"/>
              <p:cNvSpPr/>
              <p:nvPr/>
            </p:nvSpPr>
            <p:spPr>
              <a:xfrm>
                <a:off x="6400800" y="457200"/>
                <a:ext cx="457200" cy="762000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9" name="Chevron 208"/>
              <p:cNvSpPr/>
              <p:nvPr/>
            </p:nvSpPr>
            <p:spPr>
              <a:xfrm flipH="1">
                <a:off x="5943600" y="457200"/>
                <a:ext cx="457200" cy="762000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0" name="Oval 209"/>
              <p:cNvSpPr/>
              <p:nvPr/>
            </p:nvSpPr>
            <p:spPr>
              <a:xfrm>
                <a:off x="6248398" y="665831"/>
                <a:ext cx="304800" cy="381000"/>
              </a:xfrm>
              <a:prstGeom prst="ellipse">
                <a:avLst/>
              </a:pr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194"/>
            <p:cNvGrpSpPr/>
            <p:nvPr/>
          </p:nvGrpSpPr>
          <p:grpSpPr>
            <a:xfrm>
              <a:off x="6705600" y="3810000"/>
              <a:ext cx="1371600" cy="381000"/>
              <a:chOff x="5576342" y="299803"/>
              <a:chExt cx="3728801" cy="1069299"/>
            </a:xfrm>
          </p:grpSpPr>
          <p:grpSp>
            <p:nvGrpSpPr>
              <p:cNvPr id="30" name="Group 14"/>
              <p:cNvGrpSpPr/>
              <p:nvPr/>
            </p:nvGrpSpPr>
            <p:grpSpPr>
              <a:xfrm>
                <a:off x="5576342" y="299803"/>
                <a:ext cx="1304143" cy="1064302"/>
                <a:chOff x="5861535" y="315726"/>
                <a:chExt cx="1078476" cy="998095"/>
              </a:xfrm>
            </p:grpSpPr>
            <p:sp>
              <p:nvSpPr>
                <p:cNvPr id="188" name="Hexagon 187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Chevron 188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0" name="Chevron 189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1" name="Oval 190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15"/>
              <p:cNvGrpSpPr/>
              <p:nvPr/>
            </p:nvGrpSpPr>
            <p:grpSpPr>
              <a:xfrm>
                <a:off x="67818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184" name="Hexagon 183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Chevron 184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6" name="Chevron 185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7" name="Oval 186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4" name="Group 20"/>
              <p:cNvGrpSpPr/>
              <p:nvPr/>
            </p:nvGrpSpPr>
            <p:grpSpPr>
              <a:xfrm>
                <a:off x="80010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180" name="Hexagon 179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Chevron 180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2" name="Chevron 181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3" name="Oval 182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29" name="Regular Pentagon 228"/>
            <p:cNvSpPr/>
            <p:nvPr/>
          </p:nvSpPr>
          <p:spPr>
            <a:xfrm rot="10800000">
              <a:off x="6705600" y="914400"/>
              <a:ext cx="1365132" cy="170354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5" name="Group 155"/>
            <p:cNvGrpSpPr/>
            <p:nvPr/>
          </p:nvGrpSpPr>
          <p:grpSpPr>
            <a:xfrm>
              <a:off x="6571795" y="381000"/>
              <a:ext cx="1726451" cy="1219200"/>
              <a:chOff x="2550762" y="1524000"/>
              <a:chExt cx="3293867" cy="2326091"/>
            </a:xfrm>
          </p:grpSpPr>
          <p:sp>
            <p:nvSpPr>
              <p:cNvPr id="215" name="Moon 214"/>
              <p:cNvSpPr/>
              <p:nvPr/>
            </p:nvSpPr>
            <p:spPr>
              <a:xfrm>
                <a:off x="3429000" y="1752600"/>
                <a:ext cx="838200" cy="2057400"/>
              </a:xfrm>
              <a:prstGeom prst="moon">
                <a:avLst>
                  <a:gd name="adj" fmla="val 7737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Moon 215"/>
              <p:cNvSpPr/>
              <p:nvPr/>
            </p:nvSpPr>
            <p:spPr>
              <a:xfrm rot="20658497">
                <a:off x="3783992" y="1672982"/>
                <a:ext cx="838200" cy="2177109"/>
              </a:xfrm>
              <a:prstGeom prst="moon">
                <a:avLst>
                  <a:gd name="adj" fmla="val 7737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Moon 216"/>
              <p:cNvSpPr/>
              <p:nvPr/>
            </p:nvSpPr>
            <p:spPr>
              <a:xfrm rot="1028483">
                <a:off x="3250449" y="1683943"/>
                <a:ext cx="838200" cy="2098772"/>
              </a:xfrm>
              <a:prstGeom prst="moon">
                <a:avLst>
                  <a:gd name="adj" fmla="val 7737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Cloud 217"/>
              <p:cNvSpPr/>
              <p:nvPr/>
            </p:nvSpPr>
            <p:spPr>
              <a:xfrm>
                <a:off x="2667000" y="1524000"/>
                <a:ext cx="2667000" cy="18288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Cloud 218"/>
              <p:cNvSpPr/>
              <p:nvPr/>
            </p:nvSpPr>
            <p:spPr>
              <a:xfrm rot="18091643">
                <a:off x="2237022" y="1968335"/>
                <a:ext cx="1976309" cy="1348829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Cloud 219"/>
              <p:cNvSpPr/>
              <p:nvPr/>
            </p:nvSpPr>
            <p:spPr>
              <a:xfrm rot="16200000">
                <a:off x="4182060" y="1913940"/>
                <a:ext cx="1976309" cy="1348829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>
                <a:off x="3124200" y="1676400"/>
                <a:ext cx="2209800" cy="12192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6" name="Group 178"/>
            <p:cNvGrpSpPr/>
            <p:nvPr/>
          </p:nvGrpSpPr>
          <p:grpSpPr>
            <a:xfrm>
              <a:off x="6477000" y="762000"/>
              <a:ext cx="1828800" cy="454945"/>
              <a:chOff x="5576342" y="299803"/>
              <a:chExt cx="3728801" cy="1069299"/>
            </a:xfrm>
          </p:grpSpPr>
          <p:grpSp>
            <p:nvGrpSpPr>
              <p:cNvPr id="227" name="Group 14"/>
              <p:cNvGrpSpPr/>
              <p:nvPr/>
            </p:nvGrpSpPr>
            <p:grpSpPr>
              <a:xfrm>
                <a:off x="5576342" y="299803"/>
                <a:ext cx="1304143" cy="1064302"/>
                <a:chOff x="5861535" y="315726"/>
                <a:chExt cx="1078476" cy="998095"/>
              </a:xfrm>
            </p:grpSpPr>
            <p:sp>
              <p:nvSpPr>
                <p:cNvPr id="203" name="Hexagon 202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Chevron 203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5" name="Chevron 204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6" name="Oval 205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8" name="Group 15"/>
              <p:cNvGrpSpPr/>
              <p:nvPr/>
            </p:nvGrpSpPr>
            <p:grpSpPr>
              <a:xfrm>
                <a:off x="67818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199" name="Hexagon 198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Chevron 199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1" name="Chevron 200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2" name="Oval 201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" name="Group 20"/>
              <p:cNvGrpSpPr/>
              <p:nvPr/>
            </p:nvGrpSpPr>
            <p:grpSpPr>
              <a:xfrm>
                <a:off x="80010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195" name="Hexagon 194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Chevron 195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7" name="Chevron 196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8" name="Oval 197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31" name="Group 230"/>
          <p:cNvGrpSpPr/>
          <p:nvPr/>
        </p:nvGrpSpPr>
        <p:grpSpPr>
          <a:xfrm>
            <a:off x="3276600" y="381000"/>
            <a:ext cx="2316347" cy="4945322"/>
            <a:chOff x="884053" y="922078"/>
            <a:chExt cx="2316347" cy="4945322"/>
          </a:xfrm>
        </p:grpSpPr>
        <p:sp>
          <p:nvSpPr>
            <p:cNvPr id="232" name="Oval 231"/>
            <p:cNvSpPr/>
            <p:nvPr/>
          </p:nvSpPr>
          <p:spPr>
            <a:xfrm rot="15961717">
              <a:off x="2214513" y="5258435"/>
              <a:ext cx="444383" cy="7735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/>
            <p:cNvSpPr/>
            <p:nvPr/>
          </p:nvSpPr>
          <p:spPr>
            <a:xfrm rot="15961717">
              <a:off x="1206813" y="5258435"/>
              <a:ext cx="444383" cy="7735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Flowchart: Manual Operation 233"/>
            <p:cNvSpPr/>
            <p:nvPr/>
          </p:nvSpPr>
          <p:spPr>
            <a:xfrm rot="10414038">
              <a:off x="1832084" y="4679790"/>
              <a:ext cx="1007699" cy="899802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Flowchart: Manual Operation 234"/>
            <p:cNvSpPr/>
            <p:nvPr/>
          </p:nvSpPr>
          <p:spPr>
            <a:xfrm rot="11285734">
              <a:off x="1025925" y="4679790"/>
              <a:ext cx="1007699" cy="899802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Flowchart: Merge 235"/>
            <p:cNvSpPr/>
            <p:nvPr/>
          </p:nvSpPr>
          <p:spPr>
            <a:xfrm rot="10800000">
              <a:off x="1126695" y="1710442"/>
              <a:ext cx="1612319" cy="3059328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Rounded Rectangle 236"/>
            <p:cNvSpPr/>
            <p:nvPr/>
          </p:nvSpPr>
          <p:spPr>
            <a:xfrm rot="19585485">
              <a:off x="1201045" y="3248166"/>
              <a:ext cx="367049" cy="989783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Rounded Rectangle 237"/>
            <p:cNvSpPr/>
            <p:nvPr/>
          </p:nvSpPr>
          <p:spPr>
            <a:xfrm rot="2014515" flipH="1">
              <a:off x="2309514" y="3338147"/>
              <a:ext cx="367049" cy="989783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Cloud 238"/>
            <p:cNvSpPr/>
            <p:nvPr/>
          </p:nvSpPr>
          <p:spPr>
            <a:xfrm rot="1478850">
              <a:off x="884053" y="922078"/>
              <a:ext cx="1959484" cy="2109741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Flowchart: Merge 239"/>
            <p:cNvSpPr/>
            <p:nvPr/>
          </p:nvSpPr>
          <p:spPr>
            <a:xfrm rot="9541592">
              <a:off x="1914348" y="2735512"/>
              <a:ext cx="1007699" cy="1079763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Flowchart: Merge 240"/>
            <p:cNvSpPr/>
            <p:nvPr/>
          </p:nvSpPr>
          <p:spPr>
            <a:xfrm rot="11913361">
              <a:off x="990600" y="2635371"/>
              <a:ext cx="1007699" cy="1079763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Donut 241"/>
            <p:cNvSpPr/>
            <p:nvPr/>
          </p:nvSpPr>
          <p:spPr>
            <a:xfrm rot="19332943">
              <a:off x="1388330" y="4087604"/>
              <a:ext cx="604620" cy="359921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3" name="Donut 242"/>
            <p:cNvSpPr/>
            <p:nvPr/>
          </p:nvSpPr>
          <p:spPr>
            <a:xfrm rot="3524746">
              <a:off x="1992053" y="4082543"/>
              <a:ext cx="539881" cy="403080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4" name="Donut 243"/>
            <p:cNvSpPr/>
            <p:nvPr/>
          </p:nvSpPr>
          <p:spPr>
            <a:xfrm rot="15211079">
              <a:off x="1309886" y="4430771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5" name="Donut 244"/>
            <p:cNvSpPr/>
            <p:nvPr/>
          </p:nvSpPr>
          <p:spPr>
            <a:xfrm rot="17267314">
              <a:off x="2026992" y="4440474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6" name="Donut 245"/>
            <p:cNvSpPr/>
            <p:nvPr/>
          </p:nvSpPr>
          <p:spPr>
            <a:xfrm rot="236354">
              <a:off x="1642550" y="4607962"/>
              <a:ext cx="604620" cy="330647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7" name="Oval 246"/>
            <p:cNvSpPr/>
            <p:nvPr/>
          </p:nvSpPr>
          <p:spPr>
            <a:xfrm>
              <a:off x="1630545" y="4139908"/>
              <a:ext cx="302310" cy="44990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/>
            <p:cNvSpPr/>
            <p:nvPr/>
          </p:nvSpPr>
          <p:spPr>
            <a:xfrm>
              <a:off x="2134394" y="4139908"/>
              <a:ext cx="302310" cy="44990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Donut 248"/>
            <p:cNvSpPr/>
            <p:nvPr/>
          </p:nvSpPr>
          <p:spPr>
            <a:xfrm>
              <a:off x="1529775" y="2430284"/>
              <a:ext cx="906929" cy="719842"/>
            </a:xfrm>
            <a:prstGeom prst="donut">
              <a:avLst>
                <a:gd name="adj" fmla="val 32112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0" name="Oval 249"/>
            <p:cNvSpPr/>
            <p:nvPr/>
          </p:nvSpPr>
          <p:spPr>
            <a:xfrm>
              <a:off x="1328235" y="990600"/>
              <a:ext cx="1209239" cy="179960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Donut 250"/>
            <p:cNvSpPr/>
            <p:nvPr/>
          </p:nvSpPr>
          <p:spPr>
            <a:xfrm rot="4217691">
              <a:off x="2221158" y="2818183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2" name="Donut 251"/>
            <p:cNvSpPr/>
            <p:nvPr/>
          </p:nvSpPr>
          <p:spPr>
            <a:xfrm rot="4217691">
              <a:off x="2422698" y="2998144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3" name="Donut 252"/>
            <p:cNvSpPr/>
            <p:nvPr/>
          </p:nvSpPr>
          <p:spPr>
            <a:xfrm rot="4217691">
              <a:off x="2644541" y="3364836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4" name="Donut 253"/>
            <p:cNvSpPr/>
            <p:nvPr/>
          </p:nvSpPr>
          <p:spPr>
            <a:xfrm rot="6003918">
              <a:off x="2745312" y="3724757"/>
              <a:ext cx="539881" cy="370295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5" name="Donut 254"/>
            <p:cNvSpPr/>
            <p:nvPr/>
          </p:nvSpPr>
          <p:spPr>
            <a:xfrm rot="8880122">
              <a:off x="2388111" y="3897909"/>
              <a:ext cx="604620" cy="330647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6" name="Lock"/>
            <p:cNvSpPr>
              <a:spLocks noEditPoints="1" noChangeArrowheads="1"/>
            </p:cNvSpPr>
            <p:nvPr/>
          </p:nvSpPr>
          <p:spPr bwMode="auto">
            <a:xfrm>
              <a:off x="2134394" y="2790205"/>
              <a:ext cx="403080" cy="449901"/>
            </a:xfrm>
            <a:custGeom>
              <a:avLst/>
              <a:gdLst>
                <a:gd name="T0" fmla="*/ 10800 w 21600"/>
                <a:gd name="T1" fmla="*/ 0 h 21600"/>
                <a:gd name="T2" fmla="*/ 21600 w 21600"/>
                <a:gd name="T3" fmla="*/ 9606 h 21600"/>
                <a:gd name="T4" fmla="*/ 10800 w 21600"/>
                <a:gd name="T5" fmla="*/ 21600 h 21600"/>
                <a:gd name="T6" fmla="*/ 0 w 21600"/>
                <a:gd name="T7" fmla="*/ 9606 h 21600"/>
                <a:gd name="T8" fmla="*/ 744 w 21600"/>
                <a:gd name="T9" fmla="*/ 9904 h 21600"/>
                <a:gd name="T10" fmla="*/ 21134 w 21600"/>
                <a:gd name="T11" fmla="*/ 1533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 extrusionOk="0">
                  <a:moveTo>
                    <a:pt x="93" y="9606"/>
                  </a:moveTo>
                  <a:lnTo>
                    <a:pt x="2048" y="9606"/>
                  </a:lnTo>
                  <a:lnTo>
                    <a:pt x="2048" y="4713"/>
                  </a:lnTo>
                  <a:lnTo>
                    <a:pt x="2420" y="3818"/>
                  </a:lnTo>
                  <a:lnTo>
                    <a:pt x="2979" y="3028"/>
                  </a:lnTo>
                  <a:lnTo>
                    <a:pt x="3537" y="2446"/>
                  </a:lnTo>
                  <a:lnTo>
                    <a:pt x="3956" y="1998"/>
                  </a:lnTo>
                  <a:lnTo>
                    <a:pt x="4492" y="1581"/>
                  </a:lnTo>
                  <a:lnTo>
                    <a:pt x="5143" y="1238"/>
                  </a:lnTo>
                  <a:lnTo>
                    <a:pt x="5912" y="880"/>
                  </a:lnTo>
                  <a:lnTo>
                    <a:pt x="6587" y="641"/>
                  </a:lnTo>
                  <a:lnTo>
                    <a:pt x="7518" y="372"/>
                  </a:lnTo>
                  <a:lnTo>
                    <a:pt x="8425" y="208"/>
                  </a:lnTo>
                  <a:lnTo>
                    <a:pt x="9496" y="59"/>
                  </a:lnTo>
                  <a:lnTo>
                    <a:pt x="10637" y="14"/>
                  </a:lnTo>
                  <a:lnTo>
                    <a:pt x="11614" y="59"/>
                  </a:lnTo>
                  <a:lnTo>
                    <a:pt x="12382" y="119"/>
                  </a:lnTo>
                  <a:lnTo>
                    <a:pt x="13034" y="253"/>
                  </a:lnTo>
                  <a:lnTo>
                    <a:pt x="13779" y="417"/>
                  </a:lnTo>
                  <a:lnTo>
                    <a:pt x="14500" y="611"/>
                  </a:lnTo>
                  <a:lnTo>
                    <a:pt x="14733" y="686"/>
                  </a:lnTo>
                  <a:lnTo>
                    <a:pt x="14989" y="790"/>
                  </a:lnTo>
                  <a:lnTo>
                    <a:pt x="15175" y="865"/>
                  </a:lnTo>
                  <a:lnTo>
                    <a:pt x="15385" y="954"/>
                  </a:lnTo>
                  <a:lnTo>
                    <a:pt x="15431" y="969"/>
                  </a:lnTo>
                  <a:lnTo>
                    <a:pt x="15594" y="1059"/>
                  </a:lnTo>
                  <a:lnTo>
                    <a:pt x="15757" y="1148"/>
                  </a:lnTo>
                  <a:lnTo>
                    <a:pt x="15920" y="1267"/>
                  </a:lnTo>
                  <a:lnTo>
                    <a:pt x="16106" y="1372"/>
                  </a:lnTo>
                  <a:lnTo>
                    <a:pt x="16665" y="1730"/>
                  </a:lnTo>
                  <a:lnTo>
                    <a:pt x="17014" y="1998"/>
                  </a:lnTo>
                  <a:lnTo>
                    <a:pt x="17480" y="2356"/>
                  </a:lnTo>
                  <a:lnTo>
                    <a:pt x="17852" y="2804"/>
                  </a:lnTo>
                  <a:lnTo>
                    <a:pt x="18178" y="3192"/>
                  </a:lnTo>
                  <a:lnTo>
                    <a:pt x="18527" y="3639"/>
                  </a:lnTo>
                  <a:lnTo>
                    <a:pt x="18806" y="4132"/>
                  </a:lnTo>
                  <a:lnTo>
                    <a:pt x="19086" y="4713"/>
                  </a:lnTo>
                  <a:lnTo>
                    <a:pt x="19272" y="5191"/>
                  </a:lnTo>
                  <a:lnTo>
                    <a:pt x="19295" y="9606"/>
                  </a:lnTo>
                  <a:lnTo>
                    <a:pt x="21600" y="9606"/>
                  </a:lnTo>
                  <a:lnTo>
                    <a:pt x="21600" y="16289"/>
                  </a:lnTo>
                  <a:lnTo>
                    <a:pt x="21413" y="17184"/>
                  </a:lnTo>
                  <a:lnTo>
                    <a:pt x="21041" y="17900"/>
                  </a:lnTo>
                  <a:lnTo>
                    <a:pt x="20668" y="18377"/>
                  </a:lnTo>
                  <a:lnTo>
                    <a:pt x="20343" y="18855"/>
                  </a:lnTo>
                  <a:lnTo>
                    <a:pt x="19924" y="19332"/>
                  </a:lnTo>
                  <a:lnTo>
                    <a:pt x="19388" y="19809"/>
                  </a:lnTo>
                  <a:lnTo>
                    <a:pt x="18806" y="20242"/>
                  </a:lnTo>
                  <a:lnTo>
                    <a:pt x="18062" y="20585"/>
                  </a:lnTo>
                  <a:lnTo>
                    <a:pt x="17270" y="20883"/>
                  </a:lnTo>
                  <a:lnTo>
                    <a:pt x="16525" y="21182"/>
                  </a:lnTo>
                  <a:lnTo>
                    <a:pt x="15548" y="21420"/>
                  </a:lnTo>
                  <a:lnTo>
                    <a:pt x="14803" y="21540"/>
                  </a:lnTo>
                  <a:lnTo>
                    <a:pt x="13662" y="21674"/>
                  </a:lnTo>
                  <a:lnTo>
                    <a:pt x="8379" y="21659"/>
                  </a:lnTo>
                  <a:lnTo>
                    <a:pt x="7168" y="21540"/>
                  </a:lnTo>
                  <a:lnTo>
                    <a:pt x="6098" y="21331"/>
                  </a:lnTo>
                  <a:lnTo>
                    <a:pt x="5050" y="21092"/>
                  </a:lnTo>
                  <a:lnTo>
                    <a:pt x="4003" y="20764"/>
                  </a:lnTo>
                  <a:lnTo>
                    <a:pt x="3258" y="20391"/>
                  </a:lnTo>
                  <a:lnTo>
                    <a:pt x="2769" y="20123"/>
                  </a:lnTo>
                  <a:lnTo>
                    <a:pt x="2281" y="19720"/>
                  </a:lnTo>
                  <a:lnTo>
                    <a:pt x="1862" y="19407"/>
                  </a:lnTo>
                  <a:lnTo>
                    <a:pt x="1489" y="19079"/>
                  </a:lnTo>
                  <a:lnTo>
                    <a:pt x="1070" y="18676"/>
                  </a:lnTo>
                  <a:lnTo>
                    <a:pt x="744" y="18258"/>
                  </a:lnTo>
                  <a:lnTo>
                    <a:pt x="325" y="17661"/>
                  </a:lnTo>
                  <a:lnTo>
                    <a:pt x="162" y="17035"/>
                  </a:lnTo>
                  <a:lnTo>
                    <a:pt x="93" y="16468"/>
                  </a:lnTo>
                  <a:lnTo>
                    <a:pt x="93" y="9606"/>
                  </a:lnTo>
                  <a:close/>
                  <a:moveTo>
                    <a:pt x="6098" y="9591"/>
                  </a:moveTo>
                  <a:lnTo>
                    <a:pt x="6098" y="5220"/>
                  </a:lnTo>
                  <a:lnTo>
                    <a:pt x="6191" y="4907"/>
                  </a:lnTo>
                  <a:lnTo>
                    <a:pt x="6307" y="4639"/>
                  </a:lnTo>
                  <a:lnTo>
                    <a:pt x="6517" y="4370"/>
                  </a:lnTo>
                  <a:lnTo>
                    <a:pt x="6680" y="4087"/>
                  </a:lnTo>
                  <a:lnTo>
                    <a:pt x="6889" y="3878"/>
                  </a:lnTo>
                  <a:lnTo>
                    <a:pt x="7308" y="3520"/>
                  </a:lnTo>
                  <a:lnTo>
                    <a:pt x="7843" y="3281"/>
                  </a:lnTo>
                  <a:lnTo>
                    <a:pt x="8402" y="3013"/>
                  </a:lnTo>
                  <a:lnTo>
                    <a:pt x="9031" y="2834"/>
                  </a:lnTo>
                  <a:lnTo>
                    <a:pt x="9659" y="2700"/>
                  </a:lnTo>
                  <a:lnTo>
                    <a:pt x="10497" y="2625"/>
                  </a:lnTo>
                  <a:lnTo>
                    <a:pt x="11125" y="2655"/>
                  </a:lnTo>
                  <a:lnTo>
                    <a:pt x="11987" y="2789"/>
                  </a:lnTo>
                  <a:lnTo>
                    <a:pt x="12522" y="2893"/>
                  </a:lnTo>
                  <a:lnTo>
                    <a:pt x="13011" y="3028"/>
                  </a:lnTo>
                  <a:lnTo>
                    <a:pt x="13290" y="3192"/>
                  </a:lnTo>
                  <a:lnTo>
                    <a:pt x="13709" y="3371"/>
                  </a:lnTo>
                  <a:lnTo>
                    <a:pt x="13872" y="3505"/>
                  </a:lnTo>
                  <a:lnTo>
                    <a:pt x="14058" y="3639"/>
                  </a:lnTo>
                  <a:lnTo>
                    <a:pt x="14291" y="3788"/>
                  </a:lnTo>
                  <a:lnTo>
                    <a:pt x="14431" y="3953"/>
                  </a:lnTo>
                  <a:lnTo>
                    <a:pt x="14617" y="4102"/>
                  </a:lnTo>
                  <a:lnTo>
                    <a:pt x="14826" y="4311"/>
                  </a:lnTo>
                  <a:lnTo>
                    <a:pt x="14919" y="4534"/>
                  </a:lnTo>
                  <a:lnTo>
                    <a:pt x="15036" y="4773"/>
                  </a:lnTo>
                  <a:lnTo>
                    <a:pt x="15175" y="5027"/>
                  </a:lnTo>
                  <a:lnTo>
                    <a:pt x="15245" y="5220"/>
                  </a:lnTo>
                  <a:lnTo>
                    <a:pt x="15245" y="9591"/>
                  </a:lnTo>
                  <a:lnTo>
                    <a:pt x="6098" y="9591"/>
                  </a:lnTo>
                  <a:close/>
                </a:path>
                <a:path w="21600" h="21600" extrusionOk="0">
                  <a:moveTo>
                    <a:pt x="93" y="9606"/>
                  </a:moveTo>
                  <a:lnTo>
                    <a:pt x="21600" y="9606"/>
                  </a:lnTo>
                  <a:close/>
                </a:path>
                <a:path w="21600" h="21600" extrusionOk="0">
                  <a:moveTo>
                    <a:pt x="11684" y="17109"/>
                  </a:moveTo>
                  <a:lnTo>
                    <a:pt x="12266" y="19317"/>
                  </a:lnTo>
                  <a:lnTo>
                    <a:pt x="9659" y="19317"/>
                  </a:lnTo>
                  <a:lnTo>
                    <a:pt x="10287" y="17124"/>
                  </a:lnTo>
                  <a:lnTo>
                    <a:pt x="10008" y="16975"/>
                  </a:lnTo>
                  <a:lnTo>
                    <a:pt x="9799" y="16722"/>
                  </a:lnTo>
                  <a:lnTo>
                    <a:pt x="9752" y="16408"/>
                  </a:lnTo>
                  <a:lnTo>
                    <a:pt x="9822" y="16170"/>
                  </a:lnTo>
                  <a:lnTo>
                    <a:pt x="10008" y="16006"/>
                  </a:lnTo>
                  <a:lnTo>
                    <a:pt x="10148" y="15871"/>
                  </a:lnTo>
                  <a:lnTo>
                    <a:pt x="10381" y="15782"/>
                  </a:lnTo>
                  <a:lnTo>
                    <a:pt x="10660" y="15692"/>
                  </a:lnTo>
                  <a:lnTo>
                    <a:pt x="11009" y="15677"/>
                  </a:lnTo>
                  <a:lnTo>
                    <a:pt x="11288" y="15722"/>
                  </a:lnTo>
                  <a:lnTo>
                    <a:pt x="11614" y="15782"/>
                  </a:lnTo>
                  <a:lnTo>
                    <a:pt x="11893" y="15946"/>
                  </a:lnTo>
                  <a:lnTo>
                    <a:pt x="12033" y="16080"/>
                  </a:lnTo>
                  <a:lnTo>
                    <a:pt x="12173" y="16229"/>
                  </a:lnTo>
                  <a:lnTo>
                    <a:pt x="12196" y="16408"/>
                  </a:lnTo>
                  <a:lnTo>
                    <a:pt x="12103" y="16722"/>
                  </a:lnTo>
                  <a:lnTo>
                    <a:pt x="11987" y="16856"/>
                  </a:lnTo>
                  <a:lnTo>
                    <a:pt x="11847" y="16975"/>
                  </a:lnTo>
                  <a:lnTo>
                    <a:pt x="11684" y="17109"/>
                  </a:lnTo>
                </a:path>
              </a:pathLst>
            </a:custGeom>
            <a:solidFill>
              <a:srgbClr val="C0C0C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Cloud 256"/>
            <p:cNvSpPr/>
            <p:nvPr/>
          </p:nvSpPr>
          <p:spPr>
            <a:xfrm rot="1478850">
              <a:off x="1507253" y="2097277"/>
              <a:ext cx="908865" cy="849121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/>
            <p:cNvSpPr/>
            <p:nvPr/>
          </p:nvSpPr>
          <p:spPr>
            <a:xfrm>
              <a:off x="1752600" y="2209800"/>
              <a:ext cx="424365" cy="32674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9" name="TextBox 258"/>
          <p:cNvSpPr txBox="1"/>
          <p:nvPr/>
        </p:nvSpPr>
        <p:spPr>
          <a:xfrm>
            <a:off x="3505200" y="57912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Barabbas</a:t>
            </a:r>
            <a:endParaRPr lang="en-US" dirty="0"/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4"/>
          <p:cNvGrpSpPr/>
          <p:nvPr/>
        </p:nvGrpSpPr>
        <p:grpSpPr>
          <a:xfrm>
            <a:off x="381000" y="304800"/>
            <a:ext cx="2971800" cy="5708069"/>
            <a:chOff x="381000" y="304800"/>
            <a:chExt cx="2971800" cy="5708069"/>
          </a:xfrm>
        </p:grpSpPr>
        <p:sp>
          <p:nvSpPr>
            <p:cNvPr id="74" name="Round Diagonal Corner Rectangle 73"/>
            <p:cNvSpPr/>
            <p:nvPr/>
          </p:nvSpPr>
          <p:spPr>
            <a:xfrm rot="4155728" flipH="1">
              <a:off x="753049" y="1186714"/>
              <a:ext cx="1303422" cy="104402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 Diagonal Corner Rectangle 71"/>
            <p:cNvSpPr/>
            <p:nvPr/>
          </p:nvSpPr>
          <p:spPr>
            <a:xfrm rot="17444272">
              <a:off x="1743646" y="1110514"/>
              <a:ext cx="1303422" cy="104402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lowchart: Stored Data 72"/>
            <p:cNvSpPr/>
            <p:nvPr/>
          </p:nvSpPr>
          <p:spPr>
            <a:xfrm rot="5400000">
              <a:off x="1524000" y="-152400"/>
              <a:ext cx="762000" cy="1676400"/>
            </a:xfrm>
            <a:prstGeom prst="flowChartOnlineStorag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20434295">
              <a:off x="2011601" y="5256258"/>
              <a:ext cx="575485" cy="739482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0" name="Oval 69"/>
            <p:cNvSpPr/>
            <p:nvPr/>
          </p:nvSpPr>
          <p:spPr>
            <a:xfrm rot="1679087">
              <a:off x="1206650" y="5273387"/>
              <a:ext cx="575485" cy="739482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" name="Oval 4"/>
            <p:cNvSpPr/>
            <p:nvPr/>
          </p:nvSpPr>
          <p:spPr>
            <a:xfrm rot="20434295">
              <a:off x="2743478" y="3270580"/>
              <a:ext cx="575485" cy="73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" name="Oval 5"/>
            <p:cNvSpPr/>
            <p:nvPr/>
          </p:nvSpPr>
          <p:spPr>
            <a:xfrm rot="1679087">
              <a:off x="381000" y="3285869"/>
              <a:ext cx="575485" cy="73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" name="Trapezoid 6"/>
            <p:cNvSpPr/>
            <p:nvPr/>
          </p:nvSpPr>
          <p:spPr>
            <a:xfrm>
              <a:off x="952095" y="2743200"/>
              <a:ext cx="1918564" cy="2840223"/>
            </a:xfrm>
            <a:prstGeom prst="trapezoid">
              <a:avLst>
                <a:gd name="adj" fmla="val 31295"/>
              </a:avLst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8" name="Trapezoid 7"/>
            <p:cNvSpPr/>
            <p:nvPr/>
          </p:nvSpPr>
          <p:spPr>
            <a:xfrm rot="2090544">
              <a:off x="693349" y="2077656"/>
              <a:ext cx="926347" cy="1737954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9" name="Trapezoid 8"/>
            <p:cNvSpPr/>
            <p:nvPr/>
          </p:nvSpPr>
          <p:spPr>
            <a:xfrm rot="19984891">
              <a:off x="2237225" y="2180098"/>
              <a:ext cx="968645" cy="159313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1032035" y="2286000"/>
              <a:ext cx="1782666" cy="298389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11" name="Isosceles Triangle 10"/>
            <p:cNvSpPr/>
            <p:nvPr/>
          </p:nvSpPr>
          <p:spPr>
            <a:xfrm rot="10800000">
              <a:off x="1511676" y="2362200"/>
              <a:ext cx="879342" cy="1524000"/>
            </a:xfrm>
            <a:prstGeom prst="triangle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0800000">
              <a:off x="1632242" y="2339715"/>
              <a:ext cx="639521" cy="1219200"/>
            </a:xfrm>
            <a:prstGeom prst="triangle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gular Pentagon 13"/>
            <p:cNvSpPr/>
            <p:nvPr/>
          </p:nvSpPr>
          <p:spPr>
            <a:xfrm rot="10800000">
              <a:off x="1191915" y="914400"/>
              <a:ext cx="1438923" cy="18288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102"/>
            <p:cNvGrpSpPr/>
            <p:nvPr/>
          </p:nvGrpSpPr>
          <p:grpSpPr>
            <a:xfrm>
              <a:off x="1111975" y="4572000"/>
              <a:ext cx="1598803" cy="540152"/>
              <a:chOff x="1447800" y="3003029"/>
              <a:chExt cx="3795010" cy="1873771"/>
            </a:xfrm>
          </p:grpSpPr>
          <p:grpSp>
            <p:nvGrpSpPr>
              <p:cNvPr id="4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13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63" name="Flowchart: Stored Data 62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Diamond 63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61" name="Flowchart: Stored Data 60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Diamond 61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17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57" name="Flowchart: Stored Data 56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Diamond 57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55" name="Flowchart: Stored Data 54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Diamond 55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0" name="Group 117"/>
            <p:cNvGrpSpPr/>
            <p:nvPr/>
          </p:nvGrpSpPr>
          <p:grpSpPr>
            <a:xfrm rot="19702006">
              <a:off x="2511916" y="3230268"/>
              <a:ext cx="840884" cy="375941"/>
              <a:chOff x="1447800" y="3003029"/>
              <a:chExt cx="3795010" cy="1873771"/>
            </a:xfrm>
          </p:grpSpPr>
          <p:grpSp>
            <p:nvGrpSpPr>
              <p:cNvPr id="21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22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49" name="Flowchart: Stored Data 48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Diamond 49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47" name="Flowchart: Stored Data 46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Diamond 47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25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43" name="Flowchart: Stored Data 42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Diamond 43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41" name="Flowchart: Stored Data 40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Diamond 41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1" name="Group 139"/>
            <p:cNvGrpSpPr/>
            <p:nvPr/>
          </p:nvGrpSpPr>
          <p:grpSpPr>
            <a:xfrm rot="2093241">
              <a:off x="429740" y="3243445"/>
              <a:ext cx="840884" cy="375941"/>
              <a:chOff x="1447800" y="3003029"/>
              <a:chExt cx="3795010" cy="1873771"/>
            </a:xfrm>
          </p:grpSpPr>
          <p:grpSp>
            <p:nvGrpSpPr>
              <p:cNvPr id="32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37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35" name="Flowchart: Stored Data 34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Diamond 35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33" name="Flowchart: Stored Data 32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Diamond 33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40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9" name="Flowchart: Stored Data 28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Diamond 29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27" name="Flowchart: Stored Data 26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Diamond 27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9" name="Rounded Rectangle 18"/>
            <p:cNvSpPr/>
            <p:nvPr/>
          </p:nvSpPr>
          <p:spPr>
            <a:xfrm>
              <a:off x="990600" y="762000"/>
              <a:ext cx="1910294" cy="363994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46" name="Group 75"/>
          <p:cNvGrpSpPr/>
          <p:nvPr/>
        </p:nvGrpSpPr>
        <p:grpSpPr>
          <a:xfrm>
            <a:off x="3581400" y="533400"/>
            <a:ext cx="2819400" cy="5181600"/>
            <a:chOff x="2656025" y="685800"/>
            <a:chExt cx="2832758" cy="5562600"/>
          </a:xfrm>
        </p:grpSpPr>
        <p:grpSp>
          <p:nvGrpSpPr>
            <p:cNvPr id="51" name="Group 90"/>
            <p:cNvGrpSpPr/>
            <p:nvPr/>
          </p:nvGrpSpPr>
          <p:grpSpPr>
            <a:xfrm rot="3337114">
              <a:off x="3352800" y="5410200"/>
              <a:ext cx="618673" cy="914400"/>
              <a:chOff x="5453023" y="2955884"/>
              <a:chExt cx="1438353" cy="2125890"/>
            </a:xfrm>
          </p:grpSpPr>
          <p:sp>
            <p:nvSpPr>
              <p:cNvPr id="141" name="Oval 140"/>
              <p:cNvSpPr/>
              <p:nvPr/>
            </p:nvSpPr>
            <p:spPr>
              <a:xfrm rot="19336703">
                <a:off x="5453023" y="2955884"/>
                <a:ext cx="1438353" cy="212589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5562600" y="3276600"/>
                <a:ext cx="1213945" cy="148257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grpSp>
          <p:nvGrpSpPr>
            <p:cNvPr id="52" name="Group 90"/>
            <p:cNvGrpSpPr/>
            <p:nvPr/>
          </p:nvGrpSpPr>
          <p:grpSpPr>
            <a:xfrm>
              <a:off x="4038600" y="5334000"/>
              <a:ext cx="618673" cy="914400"/>
              <a:chOff x="5453023" y="2955884"/>
              <a:chExt cx="1438353" cy="2125890"/>
            </a:xfrm>
          </p:grpSpPr>
          <p:sp>
            <p:nvSpPr>
              <p:cNvPr id="139" name="Oval 138"/>
              <p:cNvSpPr/>
              <p:nvPr/>
            </p:nvSpPr>
            <p:spPr>
              <a:xfrm rot="19336703">
                <a:off x="5453023" y="2955884"/>
                <a:ext cx="1438353" cy="212589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140" name="Oval 139"/>
              <p:cNvSpPr/>
              <p:nvPr/>
            </p:nvSpPr>
            <p:spPr>
              <a:xfrm>
                <a:off x="5562600" y="3276600"/>
                <a:ext cx="1213945" cy="148257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sp>
          <p:nvSpPr>
            <p:cNvPr id="79" name="Oval 78"/>
            <p:cNvSpPr/>
            <p:nvPr/>
          </p:nvSpPr>
          <p:spPr>
            <a:xfrm rot="20434295">
              <a:off x="4907969" y="3499180"/>
              <a:ext cx="548560" cy="73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80" name="Oval 79"/>
            <p:cNvSpPr/>
            <p:nvPr/>
          </p:nvSpPr>
          <p:spPr>
            <a:xfrm rot="1679087">
              <a:off x="2656025" y="3514469"/>
              <a:ext cx="548560" cy="73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81" name="Trapezoid 80"/>
            <p:cNvSpPr/>
            <p:nvPr/>
          </p:nvSpPr>
          <p:spPr>
            <a:xfrm>
              <a:off x="3200400" y="2971800"/>
              <a:ext cx="1828800" cy="2840223"/>
            </a:xfrm>
            <a:prstGeom prst="trapezoid">
              <a:avLst>
                <a:gd name="adj" fmla="val 31295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82" name="Trapezoid 81"/>
            <p:cNvSpPr/>
            <p:nvPr/>
          </p:nvSpPr>
          <p:spPr>
            <a:xfrm rot="2090544">
              <a:off x="2953760" y="2306256"/>
              <a:ext cx="883006" cy="1737954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83" name="Trapezoid 82"/>
            <p:cNvSpPr/>
            <p:nvPr/>
          </p:nvSpPr>
          <p:spPr>
            <a:xfrm rot="19984891">
              <a:off x="4425403" y="2408698"/>
              <a:ext cx="923325" cy="1593132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84" name="Trapezoid 83"/>
            <p:cNvSpPr/>
            <p:nvPr/>
          </p:nvSpPr>
          <p:spPr>
            <a:xfrm>
              <a:off x="3276600" y="2514600"/>
              <a:ext cx="1699260" cy="298389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85" name="Isosceles Triangle 84"/>
            <p:cNvSpPr/>
            <p:nvPr/>
          </p:nvSpPr>
          <p:spPr>
            <a:xfrm rot="10800000">
              <a:off x="3733800" y="2590800"/>
              <a:ext cx="838200" cy="1524000"/>
            </a:xfrm>
            <a:prstGeom prst="triangle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Isosceles Triangle 85"/>
            <p:cNvSpPr/>
            <p:nvPr/>
          </p:nvSpPr>
          <p:spPr>
            <a:xfrm rot="10800000">
              <a:off x="3848725" y="2568315"/>
              <a:ext cx="609600" cy="1219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Cloud 86"/>
            <p:cNvSpPr/>
            <p:nvPr/>
          </p:nvSpPr>
          <p:spPr>
            <a:xfrm>
              <a:off x="3089065" y="1068426"/>
              <a:ext cx="2066611" cy="1415757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gular Pentagon 87"/>
            <p:cNvSpPr/>
            <p:nvPr/>
          </p:nvSpPr>
          <p:spPr>
            <a:xfrm rot="10800000">
              <a:off x="3429000" y="1143000"/>
              <a:ext cx="1371600" cy="18288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Cloud 88"/>
            <p:cNvSpPr/>
            <p:nvPr/>
          </p:nvSpPr>
          <p:spPr>
            <a:xfrm>
              <a:off x="3429000" y="685800"/>
              <a:ext cx="1371600" cy="914400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" name="Group 102"/>
            <p:cNvGrpSpPr/>
            <p:nvPr/>
          </p:nvGrpSpPr>
          <p:grpSpPr>
            <a:xfrm>
              <a:off x="3352800" y="4800600"/>
              <a:ext cx="1524000" cy="540152"/>
              <a:chOff x="1447800" y="3003029"/>
              <a:chExt cx="3795010" cy="1873771"/>
            </a:xfrm>
          </p:grpSpPr>
          <p:grpSp>
            <p:nvGrpSpPr>
              <p:cNvPr id="54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59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37" name="Flowchart: Stored Data 136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Diamond 137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35" name="Flowchart: Stored Data 134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Diamond 135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5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66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31" name="Flowchart: Stored Data 130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Diamond 131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29" name="Flowchart: Stored Data 128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Diamond 129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68" name="Group 117"/>
            <p:cNvGrpSpPr/>
            <p:nvPr/>
          </p:nvGrpSpPr>
          <p:grpSpPr>
            <a:xfrm rot="19702006">
              <a:off x="4687242" y="3458868"/>
              <a:ext cx="801541" cy="375941"/>
              <a:chOff x="1447800" y="3003029"/>
              <a:chExt cx="3795010" cy="1873771"/>
            </a:xfrm>
          </p:grpSpPr>
          <p:grpSp>
            <p:nvGrpSpPr>
              <p:cNvPr id="71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75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23" name="Flowchart: Stored Data 122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4" name="Diamond 123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6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21" name="Flowchart: Stored Data 120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2" name="Diamond 121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7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78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17" name="Flowchart: Stored Data 116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Diamond 117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0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15" name="Flowchart: Stored Data 114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Diamond 115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91" name="Group 139"/>
            <p:cNvGrpSpPr/>
            <p:nvPr/>
          </p:nvGrpSpPr>
          <p:grpSpPr>
            <a:xfrm rot="2093241">
              <a:off x="2702485" y="3472045"/>
              <a:ext cx="801541" cy="375941"/>
              <a:chOff x="1447800" y="3003029"/>
              <a:chExt cx="3795010" cy="1873771"/>
            </a:xfrm>
          </p:grpSpPr>
          <p:grpSp>
            <p:nvGrpSpPr>
              <p:cNvPr id="92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97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09" name="Flowchart: Stored Data 108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Diamond 109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8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07" name="Flowchart: Stored Data 106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Diamond 107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9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100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03" name="Flowchart: Stored Data 102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Diamond 103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5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101" name="Flowchart: Stored Data 100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Diamond 101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93" name="Rounded Rectangle 92"/>
            <p:cNvSpPr/>
            <p:nvPr/>
          </p:nvSpPr>
          <p:spPr>
            <a:xfrm>
              <a:off x="3276600" y="1219200"/>
              <a:ext cx="1820917" cy="287794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94" name="Hexagon 93"/>
            <p:cNvSpPr/>
            <p:nvPr/>
          </p:nvSpPr>
          <p:spPr>
            <a:xfrm>
              <a:off x="4038600" y="914400"/>
              <a:ext cx="251460" cy="358019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95" name="Hexagon 94"/>
            <p:cNvSpPr/>
            <p:nvPr/>
          </p:nvSpPr>
          <p:spPr>
            <a:xfrm>
              <a:off x="4572000" y="990600"/>
              <a:ext cx="222252" cy="237293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96" name="Hexagon 95"/>
            <p:cNvSpPr/>
            <p:nvPr/>
          </p:nvSpPr>
          <p:spPr>
            <a:xfrm>
              <a:off x="3581400" y="990600"/>
              <a:ext cx="222252" cy="237293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</p:grpSp>
      <p:sp>
        <p:nvSpPr>
          <p:cNvPr id="143" name="TextBox 142"/>
          <p:cNvSpPr txBox="1"/>
          <p:nvPr/>
        </p:nvSpPr>
        <p:spPr>
          <a:xfrm>
            <a:off x="4191000" y="6096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Caiaphas</a:t>
            </a:r>
            <a:endParaRPr lang="en-US" dirty="0"/>
          </a:p>
        </p:txBody>
      </p:sp>
      <p:sp>
        <p:nvSpPr>
          <p:cNvPr id="144" name="TextBox 143"/>
          <p:cNvSpPr txBox="1"/>
          <p:nvPr/>
        </p:nvSpPr>
        <p:spPr>
          <a:xfrm>
            <a:off x="914400" y="6096000"/>
            <a:ext cx="2057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Annas</a:t>
            </a:r>
            <a:r>
              <a:rPr lang="en-US" dirty="0" smtClean="0"/>
              <a:t>, father in law to Caiaphas</a:t>
            </a:r>
            <a:endParaRPr lang="en-US" dirty="0"/>
          </a:p>
        </p:txBody>
      </p:sp>
      <p:grpSp>
        <p:nvGrpSpPr>
          <p:cNvPr id="133" name="Group 132"/>
          <p:cNvGrpSpPr/>
          <p:nvPr/>
        </p:nvGrpSpPr>
        <p:grpSpPr>
          <a:xfrm>
            <a:off x="7543800" y="228600"/>
            <a:ext cx="1125863" cy="2744574"/>
            <a:chOff x="7391400" y="457200"/>
            <a:chExt cx="1125863" cy="2744574"/>
          </a:xfrm>
        </p:grpSpPr>
        <p:sp>
          <p:nvSpPr>
            <p:cNvPr id="134" name="Cloud 133"/>
            <p:cNvSpPr/>
            <p:nvPr/>
          </p:nvSpPr>
          <p:spPr>
            <a:xfrm>
              <a:off x="7391400" y="457200"/>
              <a:ext cx="1066800" cy="11430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 rot="528476">
              <a:off x="7738914" y="2612206"/>
              <a:ext cx="324488" cy="58289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 rot="20854625">
              <a:off x="7983700" y="2618878"/>
              <a:ext cx="324488" cy="58289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7391400" y="2057400"/>
              <a:ext cx="228600" cy="4304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>
              <a:off x="8305800" y="2057400"/>
              <a:ext cx="211463" cy="370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Trapezoid 148"/>
            <p:cNvSpPr/>
            <p:nvPr/>
          </p:nvSpPr>
          <p:spPr>
            <a:xfrm>
              <a:off x="7543800" y="2625230"/>
              <a:ext cx="838200" cy="403543"/>
            </a:xfrm>
            <a:prstGeom prst="trapezoid">
              <a:avLst>
                <a:gd name="adj" fmla="val 35984"/>
              </a:avLst>
            </a:prstGeom>
            <a:solidFill>
              <a:srgbClr val="D9A45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Trapezoid 149"/>
            <p:cNvSpPr/>
            <p:nvPr/>
          </p:nvSpPr>
          <p:spPr>
            <a:xfrm rot="1697115">
              <a:off x="7515212" y="1429913"/>
              <a:ext cx="389494" cy="993485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Trapezoid 150"/>
            <p:cNvSpPr/>
            <p:nvPr/>
          </p:nvSpPr>
          <p:spPr>
            <a:xfrm rot="19932635">
              <a:off x="7986383" y="1480514"/>
              <a:ext cx="420027" cy="912635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Trapezoid 151"/>
            <p:cNvSpPr/>
            <p:nvPr/>
          </p:nvSpPr>
          <p:spPr>
            <a:xfrm>
              <a:off x="7629844" y="1414600"/>
              <a:ext cx="675955" cy="1345144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7824536" y="1235247"/>
              <a:ext cx="259590" cy="4483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153"/>
            <p:cNvSpPr/>
            <p:nvPr/>
          </p:nvSpPr>
          <p:spPr>
            <a:xfrm rot="1111778">
              <a:off x="7672163" y="1537369"/>
              <a:ext cx="335722" cy="1542215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>
              <a:off x="7620000" y="533400"/>
              <a:ext cx="61106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roup 70"/>
          <p:cNvGrpSpPr/>
          <p:nvPr/>
        </p:nvGrpSpPr>
        <p:grpSpPr>
          <a:xfrm>
            <a:off x="1524000" y="674096"/>
            <a:ext cx="1447800" cy="3447948"/>
            <a:chOff x="1524000" y="674096"/>
            <a:chExt cx="1447800" cy="3447948"/>
          </a:xfrm>
        </p:grpSpPr>
        <p:sp>
          <p:nvSpPr>
            <p:cNvPr id="3" name="Cloud 2"/>
            <p:cNvSpPr/>
            <p:nvPr/>
          </p:nvSpPr>
          <p:spPr>
            <a:xfrm rot="16200000">
              <a:off x="1289548" y="984748"/>
              <a:ext cx="1916703" cy="12954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2195474">
              <a:off x="2018224" y="3377605"/>
              <a:ext cx="329359" cy="7444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9214189">
              <a:off x="2182135" y="3369410"/>
              <a:ext cx="321156" cy="7444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524000" y="2729476"/>
              <a:ext cx="293967" cy="5498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2699870" y="2729476"/>
              <a:ext cx="271930" cy="4732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697115">
              <a:off x="1683216" y="1928089"/>
              <a:ext cx="500869" cy="1268818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9932635">
              <a:off x="2289117" y="1992713"/>
              <a:ext cx="540132" cy="1165561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1830626" y="1908532"/>
              <a:ext cx="869242" cy="1977668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2133600" y="1600200"/>
              <a:ext cx="205010" cy="83512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817967" y="783118"/>
              <a:ext cx="785791" cy="136245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>
              <a:off x="1981200" y="1752600"/>
              <a:ext cx="533400" cy="457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2209800" y="1828800"/>
              <a:ext cx="176191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>
              <a:off x="1905000" y="685800"/>
              <a:ext cx="533400" cy="457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600200" y="41910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Onesimus</a:t>
            </a:r>
            <a:endParaRPr lang="en-US" dirty="0"/>
          </a:p>
        </p:txBody>
      </p:sp>
      <p:grpSp>
        <p:nvGrpSpPr>
          <p:cNvPr id="19" name="Group 18"/>
          <p:cNvGrpSpPr/>
          <p:nvPr/>
        </p:nvGrpSpPr>
        <p:grpSpPr>
          <a:xfrm>
            <a:off x="3810000" y="685800"/>
            <a:ext cx="2209800" cy="3733801"/>
            <a:chOff x="6629400" y="533399"/>
            <a:chExt cx="2209800" cy="3733801"/>
          </a:xfrm>
        </p:grpSpPr>
        <p:sp>
          <p:nvSpPr>
            <p:cNvPr id="20" name="Cloud 19"/>
            <p:cNvSpPr/>
            <p:nvPr/>
          </p:nvSpPr>
          <p:spPr>
            <a:xfrm>
              <a:off x="8192651" y="922601"/>
              <a:ext cx="418586" cy="973006"/>
            </a:xfrm>
            <a:prstGeom prst="cloud">
              <a:avLst/>
            </a:prstGeom>
            <a:solidFill>
              <a:srgbClr val="D07D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Cloud 20"/>
            <p:cNvSpPr/>
            <p:nvPr/>
          </p:nvSpPr>
          <p:spPr>
            <a:xfrm>
              <a:off x="6936892" y="922601"/>
              <a:ext cx="418586" cy="973006"/>
            </a:xfrm>
            <a:prstGeom prst="cloud">
              <a:avLst/>
            </a:prstGeom>
            <a:solidFill>
              <a:srgbClr val="D07D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6128217">
              <a:off x="7938762" y="3756126"/>
              <a:ext cx="357959" cy="66419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 rot="4472555">
              <a:off x="7301534" y="3719924"/>
              <a:ext cx="309614" cy="735669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2901859">
              <a:off x="6753063" y="2443507"/>
              <a:ext cx="354864" cy="6021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20226769">
              <a:off x="8486912" y="2492160"/>
              <a:ext cx="352288" cy="5281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rapezoid 25"/>
            <p:cNvSpPr/>
            <p:nvPr/>
          </p:nvSpPr>
          <p:spPr>
            <a:xfrm>
              <a:off x="7002781" y="1785934"/>
              <a:ext cx="1617025" cy="2235624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1442139">
              <a:off x="6945150" y="1652334"/>
              <a:ext cx="450977" cy="1171361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0249249">
              <a:off x="8175021" y="1653672"/>
              <a:ext cx="450977" cy="1171361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 rot="5400000">
              <a:off x="7539386" y="68616"/>
              <a:ext cx="425385" cy="1354952"/>
            </a:xfrm>
            <a:prstGeom prst="roundRect">
              <a:avLst>
                <a:gd name="adj" fmla="val 50000"/>
              </a:avLst>
            </a:prstGeom>
            <a:solidFill>
              <a:srgbClr val="D07D0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6832245" y="1992907"/>
              <a:ext cx="1883638" cy="2030875"/>
            </a:xfrm>
            <a:prstGeom prst="trapezoid">
              <a:avLst>
                <a:gd name="adj" fmla="val 42843"/>
              </a:avLst>
            </a:prstGeom>
            <a:solidFill>
              <a:srgbClr val="E4D61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>
              <a:off x="6832245" y="1798306"/>
              <a:ext cx="1151112" cy="2140613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7460125" y="1506405"/>
              <a:ext cx="612092" cy="7378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205"/>
            <p:cNvGrpSpPr/>
            <p:nvPr/>
          </p:nvGrpSpPr>
          <p:grpSpPr>
            <a:xfrm rot="4345229">
              <a:off x="6765010" y="2786920"/>
              <a:ext cx="1637343" cy="364250"/>
              <a:chOff x="1447800" y="3003029"/>
              <a:chExt cx="3795010" cy="1873771"/>
            </a:xfrm>
          </p:grpSpPr>
          <p:grpSp>
            <p:nvGrpSpPr>
              <p:cNvPr id="56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64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68" name="Flowchart: Stored Data 67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Diamond 68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5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66" name="Flowchart: Stored Data 65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Diamond 66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7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58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62" name="Flowchart: Stored Data 61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Diamond 62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9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60" name="Flowchart: Stored Data 59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Diamond 60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34" name="Trapezoid 33"/>
            <p:cNvSpPr/>
            <p:nvPr/>
          </p:nvSpPr>
          <p:spPr>
            <a:xfrm>
              <a:off x="7564771" y="1798306"/>
              <a:ext cx="1151112" cy="2140613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" name="Group 220"/>
            <p:cNvGrpSpPr/>
            <p:nvPr/>
          </p:nvGrpSpPr>
          <p:grpSpPr>
            <a:xfrm rot="6243463">
              <a:off x="7083351" y="2862842"/>
              <a:ext cx="1852006" cy="446515"/>
              <a:chOff x="1447800" y="3003029"/>
              <a:chExt cx="3795010" cy="1873771"/>
            </a:xfrm>
          </p:grpSpPr>
          <p:grpSp>
            <p:nvGrpSpPr>
              <p:cNvPr id="42" name="Group 184"/>
              <p:cNvGrpSpPr/>
              <p:nvPr/>
            </p:nvGrpSpPr>
            <p:grpSpPr>
              <a:xfrm>
                <a:off x="1447800" y="3048000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50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54" name="Flowchart: Stored Data 53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Diamond 54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52" name="Flowchart: Stored Data 51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Diamond 52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185"/>
              <p:cNvGrpSpPr/>
              <p:nvPr/>
            </p:nvGrpSpPr>
            <p:grpSpPr>
              <a:xfrm>
                <a:off x="3337810" y="3003029"/>
                <a:ext cx="1905000" cy="1828800"/>
                <a:chOff x="1447800" y="3048000"/>
                <a:chExt cx="1905000" cy="1828800"/>
              </a:xfrm>
            </p:grpSpPr>
            <p:grpSp>
              <p:nvGrpSpPr>
                <p:cNvPr id="44" name="Group 180"/>
                <p:cNvGrpSpPr/>
                <p:nvPr/>
              </p:nvGrpSpPr>
              <p:grpSpPr>
                <a:xfrm>
                  <a:off x="1447800" y="30480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48" name="Flowchart: Stored Data 47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Diamond 48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" name="Group 181"/>
                <p:cNvGrpSpPr/>
                <p:nvPr/>
              </p:nvGrpSpPr>
              <p:grpSpPr>
                <a:xfrm rot="10800000">
                  <a:off x="2362200" y="3124200"/>
                  <a:ext cx="990600" cy="1752600"/>
                  <a:chOff x="1447800" y="3048000"/>
                  <a:chExt cx="990600" cy="1752600"/>
                </a:xfrm>
              </p:grpSpPr>
              <p:sp>
                <p:nvSpPr>
                  <p:cNvPr id="46" name="Flowchart: Stored Data 45"/>
                  <p:cNvSpPr/>
                  <p:nvPr/>
                </p:nvSpPr>
                <p:spPr>
                  <a:xfrm rot="5400000">
                    <a:off x="1066800" y="3429000"/>
                    <a:ext cx="1752600" cy="990600"/>
                  </a:xfrm>
                  <a:prstGeom prst="flowChartOnlineStorage">
                    <a:avLst/>
                  </a:prstGeom>
                  <a:solidFill>
                    <a:srgbClr val="7DF0F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Diamond 46"/>
                  <p:cNvSpPr/>
                  <p:nvPr/>
                </p:nvSpPr>
                <p:spPr>
                  <a:xfrm>
                    <a:off x="1676400" y="3124200"/>
                    <a:ext cx="533400" cy="1371600"/>
                  </a:xfrm>
                  <a:prstGeom prst="diamond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6" name="Group 47"/>
            <p:cNvGrpSpPr/>
            <p:nvPr/>
          </p:nvGrpSpPr>
          <p:grpSpPr>
            <a:xfrm>
              <a:off x="7162802" y="1828799"/>
              <a:ext cx="1066801" cy="801193"/>
              <a:chOff x="2740940" y="2377298"/>
              <a:chExt cx="1472824" cy="1590639"/>
            </a:xfrm>
            <a:solidFill>
              <a:schemeClr val="accent1">
                <a:lumMod val="20000"/>
                <a:lumOff val="80000"/>
              </a:schemeClr>
            </a:solidFill>
          </p:grpSpPr>
          <p:sp>
            <p:nvSpPr>
              <p:cNvPr id="40" name="Moon 3"/>
              <p:cNvSpPr/>
              <p:nvPr/>
            </p:nvSpPr>
            <p:spPr>
              <a:xfrm rot="16200000">
                <a:off x="2757670" y="2511844"/>
                <a:ext cx="1439363" cy="1472824"/>
              </a:xfrm>
              <a:prstGeom prst="moon">
                <a:avLst>
                  <a:gd name="adj" fmla="val 6771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Moon 40"/>
              <p:cNvSpPr/>
              <p:nvPr/>
            </p:nvSpPr>
            <p:spPr>
              <a:xfrm rot="16200000">
                <a:off x="2914532" y="2205969"/>
                <a:ext cx="1127902" cy="1470559"/>
              </a:xfrm>
              <a:prstGeom prst="moon">
                <a:avLst>
                  <a:gd name="adj" fmla="val 67712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" name="Oval 36"/>
            <p:cNvSpPr/>
            <p:nvPr/>
          </p:nvSpPr>
          <p:spPr>
            <a:xfrm>
              <a:off x="7164934" y="788630"/>
              <a:ext cx="1181672" cy="125046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7074602" y="788630"/>
              <a:ext cx="1368251" cy="217472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7086600" y="1828800"/>
              <a:ext cx="381000" cy="381000"/>
            </a:xfrm>
            <a:prstGeom prst="ellipse">
              <a:avLst/>
            </a:prstGeom>
            <a:solidFill>
              <a:srgbClr val="E7CF6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3886200" y="46482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Philemon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0"/>
          <p:cNvGrpSpPr/>
          <p:nvPr/>
        </p:nvGrpSpPr>
        <p:grpSpPr>
          <a:xfrm>
            <a:off x="967740" y="838200"/>
            <a:ext cx="2865120" cy="4700239"/>
            <a:chOff x="967740" y="838200"/>
            <a:chExt cx="2865120" cy="4700239"/>
          </a:xfrm>
        </p:grpSpPr>
        <p:sp>
          <p:nvSpPr>
            <p:cNvPr id="5" name="Oval 4"/>
            <p:cNvSpPr/>
            <p:nvPr/>
          </p:nvSpPr>
          <p:spPr>
            <a:xfrm rot="19336703">
              <a:off x="2316687" y="4995596"/>
              <a:ext cx="493986" cy="542843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192056">
              <a:off x="1732370" y="4966140"/>
              <a:ext cx="493986" cy="540718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1659321" y="2747298"/>
              <a:ext cx="1580756" cy="2453197"/>
            </a:xfrm>
            <a:prstGeom prst="trapezoid">
              <a:avLst/>
            </a:prstGeom>
            <a:solidFill>
              <a:srgbClr val="F5DE7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3338874" y="3396674"/>
              <a:ext cx="493986" cy="4329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967740" y="3324521"/>
              <a:ext cx="493986" cy="4329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9984891">
              <a:off x="2845615" y="2361103"/>
              <a:ext cx="691581" cy="1318065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90544">
              <a:off x="1319024" y="2409071"/>
              <a:ext cx="691581" cy="1248823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1659321" y="2458687"/>
              <a:ext cx="1580756" cy="2453197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Isosceles Triangle 15"/>
            <p:cNvSpPr/>
            <p:nvPr/>
          </p:nvSpPr>
          <p:spPr>
            <a:xfrm rot="10800000">
              <a:off x="2153307" y="2530839"/>
              <a:ext cx="592783" cy="288611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 rot="657615">
              <a:off x="1413759" y="2489013"/>
              <a:ext cx="790378" cy="2691381"/>
            </a:xfrm>
            <a:prstGeom prst="trapezoid">
              <a:avLst>
                <a:gd name="adj" fmla="val 30882"/>
              </a:avLst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 rot="21232594">
              <a:off x="2547765" y="2481693"/>
              <a:ext cx="790378" cy="2726517"/>
            </a:xfrm>
            <a:prstGeom prst="trapezoid">
              <a:avLst>
                <a:gd name="adj" fmla="val 30882"/>
              </a:avLst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44"/>
            <p:cNvGrpSpPr/>
            <p:nvPr/>
          </p:nvGrpSpPr>
          <p:grpSpPr>
            <a:xfrm>
              <a:off x="2057400" y="2590800"/>
              <a:ext cx="685800" cy="990600"/>
              <a:chOff x="5867400" y="3048000"/>
              <a:chExt cx="723987" cy="1541930"/>
            </a:xfrm>
            <a:solidFill>
              <a:srgbClr val="F5DE7B"/>
            </a:solidFill>
          </p:grpSpPr>
          <p:sp>
            <p:nvSpPr>
              <p:cNvPr id="27" name="Hexagon 26"/>
              <p:cNvSpPr/>
              <p:nvPr/>
            </p:nvSpPr>
            <p:spPr>
              <a:xfrm>
                <a:off x="5957047" y="3980330"/>
                <a:ext cx="609600" cy="609600"/>
              </a:xfrm>
              <a:prstGeom prst="hexag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28" name="Hexagon 27"/>
              <p:cNvSpPr/>
              <p:nvPr/>
            </p:nvSpPr>
            <p:spPr>
              <a:xfrm>
                <a:off x="6096000" y="4114800"/>
                <a:ext cx="309282" cy="349624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grpSp>
            <p:nvGrpSpPr>
              <p:cNvPr id="4" name="Group 42"/>
              <p:cNvGrpSpPr/>
              <p:nvPr/>
            </p:nvGrpSpPr>
            <p:grpSpPr>
              <a:xfrm>
                <a:off x="5867400" y="3048000"/>
                <a:ext cx="723987" cy="1012242"/>
                <a:chOff x="6286413" y="968958"/>
                <a:chExt cx="2408834" cy="2185901"/>
              </a:xfrm>
              <a:grpFill/>
            </p:grpSpPr>
            <p:grpSp>
              <p:nvGrpSpPr>
                <p:cNvPr id="19" name="Group 37"/>
                <p:cNvGrpSpPr/>
                <p:nvPr/>
              </p:nvGrpSpPr>
              <p:grpSpPr>
                <a:xfrm>
                  <a:off x="6286413" y="968958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35" name="Donut 34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6" name="Donut 35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7" name="Donut 36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0" name="Group 38"/>
                <p:cNvGrpSpPr/>
                <p:nvPr/>
              </p:nvGrpSpPr>
              <p:grpSpPr>
                <a:xfrm flipH="1">
                  <a:off x="7543800" y="990600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32" name="Donut 31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" name="Donut 32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" name="Donut 33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21" name="Group 58"/>
            <p:cNvGrpSpPr/>
            <p:nvPr/>
          </p:nvGrpSpPr>
          <p:grpSpPr>
            <a:xfrm>
              <a:off x="2133600" y="1219200"/>
              <a:ext cx="499126" cy="342307"/>
              <a:chOff x="5847812" y="3296093"/>
              <a:chExt cx="384964" cy="361507"/>
            </a:xfrm>
          </p:grpSpPr>
          <p:sp>
            <p:nvSpPr>
              <p:cNvPr id="25" name="Hexagon 24"/>
              <p:cNvSpPr/>
              <p:nvPr/>
            </p:nvSpPr>
            <p:spPr>
              <a:xfrm>
                <a:off x="5847812" y="3296093"/>
                <a:ext cx="384964" cy="361507"/>
              </a:xfrm>
              <a:prstGeom prst="hexagon">
                <a:avLst/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26" name="Hexagon 25"/>
              <p:cNvSpPr/>
              <p:nvPr/>
            </p:nvSpPr>
            <p:spPr>
              <a:xfrm>
                <a:off x="5935562" y="3375837"/>
                <a:ext cx="195313" cy="207335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  <p:sp>
          <p:nvSpPr>
            <p:cNvPr id="50" name="Pentagon 49"/>
            <p:cNvSpPr/>
            <p:nvPr/>
          </p:nvSpPr>
          <p:spPr>
            <a:xfrm rot="5400000">
              <a:off x="1752600" y="1447800"/>
              <a:ext cx="1447800" cy="1295400"/>
            </a:xfrm>
            <a:prstGeom prst="homePlate">
              <a:avLst>
                <a:gd name="adj" fmla="val 3313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5902291">
              <a:off x="2393292" y="1430926"/>
              <a:ext cx="1346928" cy="838558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>
              <a:off x="1560523" y="1015630"/>
              <a:ext cx="1778350" cy="50507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 rot="17395536">
              <a:off x="1026082" y="1454796"/>
              <a:ext cx="1450724" cy="838558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7"/>
            <p:cNvGrpSpPr/>
            <p:nvPr/>
          </p:nvGrpSpPr>
          <p:grpSpPr>
            <a:xfrm>
              <a:off x="1371600" y="838200"/>
              <a:ext cx="2074742" cy="793681"/>
              <a:chOff x="5486400" y="1371600"/>
              <a:chExt cx="1143000" cy="762000"/>
            </a:xfrm>
          </p:grpSpPr>
          <p:sp>
            <p:nvSpPr>
              <p:cNvPr id="46" name="Isosceles Triangle 2"/>
              <p:cNvSpPr/>
              <p:nvPr/>
            </p:nvSpPr>
            <p:spPr>
              <a:xfrm>
                <a:off x="5715000" y="1371600"/>
                <a:ext cx="685800" cy="7620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Isosceles Triangle 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Isosceles Triangle 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ounded Rectangle 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5"/>
            <p:cNvGrpSpPr/>
            <p:nvPr/>
          </p:nvGrpSpPr>
          <p:grpSpPr>
            <a:xfrm rot="15446483">
              <a:off x="1976166" y="3755736"/>
              <a:ext cx="2107255" cy="430080"/>
              <a:chOff x="5638800" y="4267200"/>
              <a:chExt cx="2590800" cy="838200"/>
            </a:xfrm>
            <a:solidFill>
              <a:srgbClr val="F5DE7B"/>
            </a:solidFill>
          </p:grpSpPr>
          <p:sp>
            <p:nvSpPr>
              <p:cNvPr id="52" name="Left-Right-Up Arrow 21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Left-Right-Up Arrow 22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Left-Right-Up Arrow 23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Left-Right-Up Arrow 24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25"/>
            <p:cNvGrpSpPr/>
            <p:nvPr/>
          </p:nvGrpSpPr>
          <p:grpSpPr>
            <a:xfrm rot="6153517" flipH="1">
              <a:off x="604568" y="3908136"/>
              <a:ext cx="2107255" cy="430080"/>
              <a:chOff x="5638800" y="4267200"/>
              <a:chExt cx="2590800" cy="838200"/>
            </a:xfrm>
            <a:solidFill>
              <a:srgbClr val="F5DE7B"/>
            </a:solidFill>
          </p:grpSpPr>
          <p:sp>
            <p:nvSpPr>
              <p:cNvPr id="57" name="Left-Right-Up Arrow 21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Left-Right-Up Arrow 22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Left-Right-Up Arrow 23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Left-Right-Up Arrow 24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2" name="TextBox 61"/>
          <p:cNvSpPr txBox="1"/>
          <p:nvPr/>
        </p:nvSpPr>
        <p:spPr>
          <a:xfrm>
            <a:off x="1524000" y="6248400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Herod</a:t>
            </a:r>
            <a:endParaRPr lang="en-US" dirty="0"/>
          </a:p>
        </p:txBody>
      </p:sp>
      <p:grpSp>
        <p:nvGrpSpPr>
          <p:cNvPr id="51" name="Group 50"/>
          <p:cNvGrpSpPr/>
          <p:nvPr/>
        </p:nvGrpSpPr>
        <p:grpSpPr>
          <a:xfrm>
            <a:off x="4191000" y="533400"/>
            <a:ext cx="1828800" cy="5099810"/>
            <a:chOff x="2743200" y="533400"/>
            <a:chExt cx="1828800" cy="5099810"/>
          </a:xfrm>
        </p:grpSpPr>
        <p:grpSp>
          <p:nvGrpSpPr>
            <p:cNvPr id="56" name="Group 47"/>
            <p:cNvGrpSpPr/>
            <p:nvPr/>
          </p:nvGrpSpPr>
          <p:grpSpPr>
            <a:xfrm rot="19619112">
              <a:off x="3805170" y="4950946"/>
              <a:ext cx="474358" cy="682264"/>
              <a:chOff x="6229710" y="4039302"/>
              <a:chExt cx="543141" cy="774146"/>
            </a:xfrm>
          </p:grpSpPr>
          <p:sp>
            <p:nvSpPr>
              <p:cNvPr id="103" name="Oval 102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1" name="Group 47"/>
            <p:cNvGrpSpPr/>
            <p:nvPr/>
          </p:nvGrpSpPr>
          <p:grpSpPr>
            <a:xfrm rot="4657211">
              <a:off x="2966270" y="4916669"/>
              <a:ext cx="474358" cy="682264"/>
              <a:chOff x="6229710" y="4039302"/>
              <a:chExt cx="543141" cy="774146"/>
            </a:xfrm>
          </p:grpSpPr>
          <p:sp>
            <p:nvSpPr>
              <p:cNvPr id="101" name="Oval 100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3" name="Oval 62"/>
            <p:cNvSpPr/>
            <p:nvPr/>
          </p:nvSpPr>
          <p:spPr>
            <a:xfrm rot="5558109">
              <a:off x="2757092" y="4442706"/>
              <a:ext cx="1218564" cy="4287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5156872">
              <a:off x="3290493" y="4442706"/>
              <a:ext cx="1218564" cy="4287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>
              <a:off x="2743200" y="3886200"/>
              <a:ext cx="1828800" cy="762000"/>
            </a:xfrm>
            <a:prstGeom prst="trapezoid">
              <a:avLst>
                <a:gd name="adj" fmla="val 36336"/>
              </a:avLst>
            </a:prstGeom>
            <a:solidFill>
              <a:schemeClr val="bg2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 rot="5558109">
              <a:off x="2383967" y="3136360"/>
              <a:ext cx="1218564" cy="2919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4924508">
              <a:off x="3734119" y="3080675"/>
              <a:ext cx="1218564" cy="2919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rapezoid 67"/>
            <p:cNvSpPr/>
            <p:nvPr/>
          </p:nvSpPr>
          <p:spPr>
            <a:xfrm rot="2327639">
              <a:off x="3051123" y="1809225"/>
              <a:ext cx="347929" cy="1184527"/>
            </a:xfrm>
            <a:prstGeom prst="trapezoid">
              <a:avLst>
                <a:gd name="adj" fmla="val 7836"/>
              </a:avLst>
            </a:prstGeom>
            <a:solidFill>
              <a:schemeClr val="bg2">
                <a:lumMod val="9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19513516">
              <a:off x="3910532" y="2115412"/>
              <a:ext cx="457252" cy="810592"/>
            </a:xfrm>
            <a:prstGeom prst="trapezoid">
              <a:avLst>
                <a:gd name="adj" fmla="val 7836"/>
              </a:avLst>
            </a:prstGeom>
            <a:solidFill>
              <a:schemeClr val="bg2">
                <a:lumMod val="9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>
              <a:off x="2819400" y="1524000"/>
              <a:ext cx="1713208" cy="2747413"/>
            </a:xfrm>
            <a:prstGeom prst="trapezoid">
              <a:avLst>
                <a:gd name="adj" fmla="val 36336"/>
              </a:avLst>
            </a:prstGeom>
            <a:solidFill>
              <a:schemeClr val="bg2">
                <a:lumMod val="9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10800000">
              <a:off x="3429000" y="1981200"/>
              <a:ext cx="533400" cy="5334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" name="Group 70"/>
            <p:cNvGrpSpPr/>
            <p:nvPr/>
          </p:nvGrpSpPr>
          <p:grpSpPr>
            <a:xfrm>
              <a:off x="2819400" y="533400"/>
              <a:ext cx="1676400" cy="1600200"/>
              <a:chOff x="4191000" y="1219200"/>
              <a:chExt cx="1600200" cy="1360170"/>
            </a:xfrm>
          </p:grpSpPr>
          <p:sp>
            <p:nvSpPr>
              <p:cNvPr id="86" name="Oval 85"/>
              <p:cNvSpPr/>
              <p:nvPr/>
            </p:nvSpPr>
            <p:spPr>
              <a:xfrm>
                <a:off x="4191000" y="1219200"/>
                <a:ext cx="1600200" cy="1295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4330148" y="1600200"/>
                <a:ext cx="1391478" cy="9791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Moon 14"/>
              <p:cNvSpPr/>
              <p:nvPr/>
            </p:nvSpPr>
            <p:spPr>
              <a:xfrm rot="16200000">
                <a:off x="4654601" y="1401642"/>
                <a:ext cx="394702" cy="487017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Moon 88"/>
              <p:cNvSpPr/>
              <p:nvPr/>
            </p:nvSpPr>
            <p:spPr>
              <a:xfrm rot="16200000">
                <a:off x="4863323" y="1401642"/>
                <a:ext cx="394702" cy="487017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Moon 89"/>
              <p:cNvSpPr/>
              <p:nvPr/>
            </p:nvSpPr>
            <p:spPr>
              <a:xfrm rot="16200000">
                <a:off x="4863323" y="1401642"/>
                <a:ext cx="394702" cy="487017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Moon 90"/>
              <p:cNvSpPr/>
              <p:nvPr/>
            </p:nvSpPr>
            <p:spPr>
              <a:xfrm rot="16200000">
                <a:off x="5072045" y="1401642"/>
                <a:ext cx="394702" cy="487017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Moon 91"/>
              <p:cNvSpPr/>
              <p:nvPr/>
            </p:nvSpPr>
            <p:spPr>
              <a:xfrm rot="21220554">
                <a:off x="5190761" y="1467916"/>
                <a:ext cx="360380" cy="53340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Moon 92"/>
              <p:cNvSpPr/>
              <p:nvPr/>
            </p:nvSpPr>
            <p:spPr>
              <a:xfrm rot="20139536">
                <a:off x="5249384" y="1657834"/>
                <a:ext cx="360380" cy="53340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Moon 93"/>
              <p:cNvSpPr/>
              <p:nvPr/>
            </p:nvSpPr>
            <p:spPr>
              <a:xfrm rot="20345697">
                <a:off x="5337641" y="1878423"/>
                <a:ext cx="328168" cy="408962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Moon 94"/>
              <p:cNvSpPr/>
              <p:nvPr/>
            </p:nvSpPr>
            <p:spPr>
              <a:xfrm rot="11337888">
                <a:off x="4365893" y="1551495"/>
                <a:ext cx="360380" cy="53340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Moon 95"/>
              <p:cNvSpPr/>
              <p:nvPr/>
            </p:nvSpPr>
            <p:spPr>
              <a:xfrm rot="11801682">
                <a:off x="4383995" y="1884064"/>
                <a:ext cx="307828" cy="460058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 rot="1535308">
                <a:off x="4349464" y="1369332"/>
                <a:ext cx="337537" cy="887632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 rot="19313075">
                <a:off x="5232009" y="1278849"/>
                <a:ext cx="371876" cy="876417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 rot="4729191">
                <a:off x="4581710" y="1064749"/>
                <a:ext cx="456801" cy="961142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 rot="19313075">
                <a:off x="5263287" y="1400119"/>
                <a:ext cx="371876" cy="294383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" name="Group 80"/>
            <p:cNvGrpSpPr/>
            <p:nvPr/>
          </p:nvGrpSpPr>
          <p:grpSpPr>
            <a:xfrm rot="21142156">
              <a:off x="3125984" y="2111469"/>
              <a:ext cx="973574" cy="2387177"/>
              <a:chOff x="5181600" y="1557204"/>
              <a:chExt cx="1404030" cy="3471996"/>
            </a:xfrm>
          </p:grpSpPr>
          <p:sp>
            <p:nvSpPr>
              <p:cNvPr id="83" name="Moon 82"/>
              <p:cNvSpPr/>
              <p:nvPr/>
            </p:nvSpPr>
            <p:spPr>
              <a:xfrm rot="20249247">
                <a:off x="5760056" y="1557204"/>
                <a:ext cx="825574" cy="32766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Moon 83"/>
              <p:cNvSpPr/>
              <p:nvPr/>
            </p:nvSpPr>
            <p:spPr>
              <a:xfrm rot="20249247">
                <a:off x="5181600" y="1752600"/>
                <a:ext cx="1219200" cy="32766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Moon 84"/>
              <p:cNvSpPr/>
              <p:nvPr/>
            </p:nvSpPr>
            <p:spPr>
              <a:xfrm rot="20249247">
                <a:off x="5625663" y="1647730"/>
                <a:ext cx="808849" cy="32766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" name="Group 81"/>
            <p:cNvGrpSpPr/>
            <p:nvPr/>
          </p:nvGrpSpPr>
          <p:grpSpPr>
            <a:xfrm rot="17336550">
              <a:off x="3387969" y="1962808"/>
              <a:ext cx="599888" cy="842740"/>
              <a:chOff x="5189219" y="1745657"/>
              <a:chExt cx="1312440" cy="3360996"/>
            </a:xfrm>
          </p:grpSpPr>
          <p:sp>
            <p:nvSpPr>
              <p:cNvPr id="80" name="Moon 79"/>
              <p:cNvSpPr/>
              <p:nvPr/>
            </p:nvSpPr>
            <p:spPr>
              <a:xfrm rot="20249247">
                <a:off x="5670926" y="1752771"/>
                <a:ext cx="830733" cy="3066913"/>
              </a:xfrm>
              <a:prstGeom prst="moon">
                <a:avLst>
                  <a:gd name="adj" fmla="val 60317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Moon 80"/>
              <p:cNvSpPr/>
              <p:nvPr/>
            </p:nvSpPr>
            <p:spPr>
              <a:xfrm rot="20249247">
                <a:off x="5189219" y="1830052"/>
                <a:ext cx="1019231" cy="3276601"/>
              </a:xfrm>
              <a:prstGeom prst="moon">
                <a:avLst>
                  <a:gd name="adj" fmla="val 61629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Moon 81"/>
              <p:cNvSpPr/>
              <p:nvPr/>
            </p:nvSpPr>
            <p:spPr>
              <a:xfrm rot="20249247">
                <a:off x="5460815" y="1745657"/>
                <a:ext cx="808850" cy="3276601"/>
              </a:xfrm>
              <a:prstGeom prst="moon">
                <a:avLst>
                  <a:gd name="adj" fmla="val 70041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" name="Group 79"/>
            <p:cNvGrpSpPr/>
            <p:nvPr/>
          </p:nvGrpSpPr>
          <p:grpSpPr>
            <a:xfrm>
              <a:off x="3200400" y="2057400"/>
              <a:ext cx="381000" cy="405669"/>
              <a:chOff x="7351776" y="1481328"/>
              <a:chExt cx="1271016" cy="1353312"/>
            </a:xfrm>
          </p:grpSpPr>
          <p:sp>
            <p:nvSpPr>
              <p:cNvPr id="76" name="Oval 75"/>
              <p:cNvSpPr/>
              <p:nvPr/>
            </p:nvSpPr>
            <p:spPr>
              <a:xfrm>
                <a:off x="7351776" y="1481328"/>
                <a:ext cx="1271016" cy="1353312"/>
              </a:xfrm>
              <a:prstGeom prst="ellipse">
                <a:avLst/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Quad Arrow 76"/>
              <p:cNvSpPr/>
              <p:nvPr/>
            </p:nvSpPr>
            <p:spPr>
              <a:xfrm>
                <a:off x="7391400" y="1524000"/>
                <a:ext cx="1219200" cy="1295400"/>
              </a:xfrm>
              <a:prstGeom prst="quadArrow">
                <a:avLst>
                  <a:gd name="adj1" fmla="val 18000"/>
                  <a:gd name="adj2" fmla="val 22500"/>
                  <a:gd name="adj3" fmla="val 22500"/>
                </a:avLst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Quad Arrow 77"/>
              <p:cNvSpPr/>
              <p:nvPr/>
            </p:nvSpPr>
            <p:spPr>
              <a:xfrm rot="2324333">
                <a:off x="7394380" y="1494755"/>
                <a:ext cx="1219200" cy="1295400"/>
              </a:xfrm>
              <a:prstGeom prst="quadArrow">
                <a:avLst>
                  <a:gd name="adj1" fmla="val 5593"/>
                  <a:gd name="adj2" fmla="val 14773"/>
                  <a:gd name="adj3" fmla="val 22500"/>
                </a:avLst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7903464" y="2033016"/>
                <a:ext cx="228600" cy="228600"/>
              </a:xfrm>
              <a:prstGeom prst="ellipse">
                <a:avLst/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5" name="TextBox 104"/>
          <p:cNvSpPr txBox="1"/>
          <p:nvPr/>
        </p:nvSpPr>
        <p:spPr>
          <a:xfrm>
            <a:off x="4191000" y="60960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Nero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64836" y="332802"/>
            <a:ext cx="3464364" cy="5610798"/>
            <a:chOff x="1564836" y="332802"/>
            <a:chExt cx="3302369" cy="5712760"/>
          </a:xfrm>
        </p:grpSpPr>
        <p:sp>
          <p:nvSpPr>
            <p:cNvPr id="3" name="Oval 2"/>
            <p:cNvSpPr/>
            <p:nvPr/>
          </p:nvSpPr>
          <p:spPr>
            <a:xfrm rot="19524616">
              <a:off x="3370649" y="5405122"/>
              <a:ext cx="688980" cy="545860"/>
            </a:xfrm>
            <a:prstGeom prst="ellipse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9524616">
              <a:off x="2470669" y="5499702"/>
              <a:ext cx="688980" cy="545860"/>
            </a:xfrm>
            <a:prstGeom prst="ellipse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rot="20696660">
              <a:off x="3184151" y="4500767"/>
              <a:ext cx="777042" cy="1150981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325039">
              <a:off x="2567196" y="4529909"/>
              <a:ext cx="777042" cy="1150981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6759330">
              <a:off x="4279030" y="1271999"/>
              <a:ext cx="5334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981266">
              <a:off x="1575104" y="1279111"/>
              <a:ext cx="5334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2421679">
              <a:off x="3771802" y="1444061"/>
              <a:ext cx="723290" cy="1682557"/>
            </a:xfrm>
            <a:prstGeom prst="trapezoid">
              <a:avLst>
                <a:gd name="adj" fmla="val 24754"/>
              </a:avLst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8814287">
              <a:off x="2004546" y="1432584"/>
              <a:ext cx="723290" cy="1682557"/>
            </a:xfrm>
            <a:prstGeom prst="trapezoid">
              <a:avLst>
                <a:gd name="adj" fmla="val 24754"/>
              </a:avLst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286000" y="2438400"/>
              <a:ext cx="1981200" cy="2667000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0800000">
              <a:off x="2895600" y="2438400"/>
              <a:ext cx="685800" cy="457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0"/>
            <p:cNvGrpSpPr/>
            <p:nvPr/>
          </p:nvGrpSpPr>
          <p:grpSpPr>
            <a:xfrm rot="20311161">
              <a:off x="4605822" y="332802"/>
              <a:ext cx="242064" cy="2700920"/>
              <a:chOff x="5257800" y="1600200"/>
              <a:chExt cx="457200" cy="3124200"/>
            </a:xfrm>
          </p:grpSpPr>
          <p:sp>
            <p:nvSpPr>
              <p:cNvPr id="34" name="Rounded Rectangle 7"/>
              <p:cNvSpPr/>
              <p:nvPr/>
            </p:nvSpPr>
            <p:spPr>
              <a:xfrm>
                <a:off x="5410200" y="1981200"/>
                <a:ext cx="152400" cy="2743200"/>
              </a:xfrm>
              <a:prstGeom prst="roundRect">
                <a:avLst/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Quad Arrow 9"/>
              <p:cNvSpPr/>
              <p:nvPr/>
            </p:nvSpPr>
            <p:spPr>
              <a:xfrm>
                <a:off x="5257800" y="1600200"/>
                <a:ext cx="457200" cy="609600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Oval 13"/>
            <p:cNvSpPr/>
            <p:nvPr/>
          </p:nvSpPr>
          <p:spPr>
            <a:xfrm rot="6759330">
              <a:off x="4570836" y="1331523"/>
              <a:ext cx="283985" cy="3087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2"/>
            <p:cNvSpPr/>
            <p:nvPr/>
          </p:nvSpPr>
          <p:spPr>
            <a:xfrm rot="2689611">
              <a:off x="2971989" y="1404376"/>
              <a:ext cx="850843" cy="13937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19435165">
              <a:off x="3457645" y="1264553"/>
              <a:ext cx="685800" cy="838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19435165">
              <a:off x="3457645" y="1721754"/>
              <a:ext cx="685800" cy="838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 rot="19435165">
              <a:off x="2533845" y="2053140"/>
              <a:ext cx="649822" cy="53578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 rot="2981266">
              <a:off x="2780113" y="2053897"/>
              <a:ext cx="299760" cy="2356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 rot="19435165">
              <a:off x="3271165" y="2214872"/>
              <a:ext cx="685800" cy="463682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24"/>
            <p:cNvGrpSpPr/>
            <p:nvPr/>
          </p:nvGrpSpPr>
          <p:grpSpPr>
            <a:xfrm>
              <a:off x="2236033" y="4734393"/>
              <a:ext cx="2057400" cy="381000"/>
              <a:chOff x="1524000" y="5257800"/>
              <a:chExt cx="4114800" cy="838200"/>
            </a:xfrm>
          </p:grpSpPr>
          <p:sp>
            <p:nvSpPr>
              <p:cNvPr id="28" name="Multiply 27"/>
              <p:cNvSpPr/>
              <p:nvPr/>
            </p:nvSpPr>
            <p:spPr>
              <a:xfrm>
                <a:off x="15240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Multiply 28"/>
              <p:cNvSpPr/>
              <p:nvPr/>
            </p:nvSpPr>
            <p:spPr>
              <a:xfrm>
                <a:off x="22098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Multiply 20"/>
              <p:cNvSpPr/>
              <p:nvPr/>
            </p:nvSpPr>
            <p:spPr>
              <a:xfrm>
                <a:off x="28194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Multiply 21"/>
              <p:cNvSpPr/>
              <p:nvPr/>
            </p:nvSpPr>
            <p:spPr>
              <a:xfrm>
                <a:off x="34290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Multiply 22"/>
              <p:cNvSpPr/>
              <p:nvPr/>
            </p:nvSpPr>
            <p:spPr>
              <a:xfrm>
                <a:off x="40386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Multiply 32"/>
              <p:cNvSpPr/>
              <p:nvPr/>
            </p:nvSpPr>
            <p:spPr>
              <a:xfrm>
                <a:off x="46482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" name="Group 25"/>
            <p:cNvGrpSpPr/>
            <p:nvPr/>
          </p:nvGrpSpPr>
          <p:grpSpPr>
            <a:xfrm rot="19984681">
              <a:off x="1564836" y="1559338"/>
              <a:ext cx="838200" cy="381000"/>
              <a:chOff x="1524000" y="5257800"/>
              <a:chExt cx="1676400" cy="838200"/>
            </a:xfrm>
          </p:grpSpPr>
          <p:sp>
            <p:nvSpPr>
              <p:cNvPr id="26" name="Multiply 25"/>
              <p:cNvSpPr/>
              <p:nvPr/>
            </p:nvSpPr>
            <p:spPr>
              <a:xfrm>
                <a:off x="15240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Multiply 26"/>
              <p:cNvSpPr/>
              <p:nvPr/>
            </p:nvSpPr>
            <p:spPr>
              <a:xfrm>
                <a:off x="22098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32"/>
            <p:cNvGrpSpPr/>
            <p:nvPr/>
          </p:nvGrpSpPr>
          <p:grpSpPr>
            <a:xfrm rot="2003409">
              <a:off x="3987497" y="1442886"/>
              <a:ext cx="838200" cy="381000"/>
              <a:chOff x="1524000" y="5257800"/>
              <a:chExt cx="1676400" cy="838200"/>
            </a:xfrm>
          </p:grpSpPr>
          <p:sp>
            <p:nvSpPr>
              <p:cNvPr id="24" name="Multiply 23"/>
              <p:cNvSpPr/>
              <p:nvPr/>
            </p:nvSpPr>
            <p:spPr>
              <a:xfrm>
                <a:off x="15240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ultiply 24"/>
              <p:cNvSpPr/>
              <p:nvPr/>
            </p:nvSpPr>
            <p:spPr>
              <a:xfrm>
                <a:off x="2209800" y="5257800"/>
                <a:ext cx="990600" cy="838200"/>
              </a:xfrm>
              <a:prstGeom prst="mathMultiply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6" name="TextBox 35"/>
          <p:cNvSpPr txBox="1"/>
          <p:nvPr/>
        </p:nvSpPr>
        <p:spPr>
          <a:xfrm>
            <a:off x="4572000" y="4800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Nimrod</a:t>
            </a:r>
            <a:endParaRPr lang="en-US" dirty="0"/>
          </a:p>
        </p:txBody>
      </p:sp>
      <p:grpSp>
        <p:nvGrpSpPr>
          <p:cNvPr id="37" name="Group 36"/>
          <p:cNvGrpSpPr/>
          <p:nvPr/>
        </p:nvGrpSpPr>
        <p:grpSpPr>
          <a:xfrm>
            <a:off x="6096000" y="3200400"/>
            <a:ext cx="2514600" cy="3124200"/>
            <a:chOff x="2514600" y="990600"/>
            <a:chExt cx="3505200" cy="4419600"/>
          </a:xfrm>
        </p:grpSpPr>
        <p:sp>
          <p:nvSpPr>
            <p:cNvPr id="38" name="Vertical Scroll 37"/>
            <p:cNvSpPr/>
            <p:nvPr/>
          </p:nvSpPr>
          <p:spPr>
            <a:xfrm>
              <a:off x="2514600" y="990600"/>
              <a:ext cx="3505200" cy="4419600"/>
            </a:xfrm>
            <a:prstGeom prst="verticalScroll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" name="Group 68"/>
            <p:cNvGrpSpPr/>
            <p:nvPr/>
          </p:nvGrpSpPr>
          <p:grpSpPr>
            <a:xfrm>
              <a:off x="3373813" y="1464623"/>
              <a:ext cx="1711972" cy="3810000"/>
              <a:chOff x="651395" y="381000"/>
              <a:chExt cx="1711972" cy="3810000"/>
            </a:xfrm>
          </p:grpSpPr>
          <p:grpSp>
            <p:nvGrpSpPr>
              <p:cNvPr id="40" name="Group 27"/>
              <p:cNvGrpSpPr/>
              <p:nvPr/>
            </p:nvGrpSpPr>
            <p:grpSpPr>
              <a:xfrm>
                <a:off x="651395" y="381000"/>
                <a:ext cx="1711972" cy="3810000"/>
                <a:chOff x="298500" y="1905000"/>
                <a:chExt cx="1683848" cy="3657600"/>
              </a:xfrm>
            </p:grpSpPr>
            <p:sp>
              <p:nvSpPr>
                <p:cNvPr id="45" name="Oval 44"/>
                <p:cNvSpPr/>
                <p:nvPr/>
              </p:nvSpPr>
              <p:spPr>
                <a:xfrm rot="6128217">
                  <a:off x="1213418" y="5132464"/>
                  <a:ext cx="362002" cy="47399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 rot="4472555">
                  <a:off x="773717" y="5144601"/>
                  <a:ext cx="362002" cy="47399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Oval 46"/>
                <p:cNvSpPr/>
                <p:nvPr/>
              </p:nvSpPr>
              <p:spPr>
                <a:xfrm rot="2901859">
                  <a:off x="383346" y="3834959"/>
                  <a:ext cx="292192" cy="461884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Oval 47"/>
                <p:cNvSpPr/>
                <p:nvPr/>
              </p:nvSpPr>
              <p:spPr>
                <a:xfrm rot="20226769">
                  <a:off x="1656061" y="3791293"/>
                  <a:ext cx="326287" cy="434859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Trapezoid 48"/>
                <p:cNvSpPr/>
                <p:nvPr/>
              </p:nvSpPr>
              <p:spPr>
                <a:xfrm>
                  <a:off x="1177571" y="4431167"/>
                  <a:ext cx="445706" cy="924077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Trapezoid 49"/>
                <p:cNvSpPr/>
                <p:nvPr/>
              </p:nvSpPr>
              <p:spPr>
                <a:xfrm>
                  <a:off x="731865" y="4431167"/>
                  <a:ext cx="445706" cy="924077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Trapezoid 50"/>
                <p:cNvSpPr/>
                <p:nvPr/>
              </p:nvSpPr>
              <p:spPr>
                <a:xfrm>
                  <a:off x="533772" y="3072231"/>
                  <a:ext cx="1287595" cy="2034216"/>
                </a:xfrm>
                <a:prstGeom prst="trapezoid">
                  <a:avLst/>
                </a:prstGeom>
                <a:solidFill>
                  <a:srgbClr val="927B4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Trapezoid 51"/>
                <p:cNvSpPr/>
                <p:nvPr/>
              </p:nvSpPr>
              <p:spPr>
                <a:xfrm>
                  <a:off x="682341" y="3887592"/>
                  <a:ext cx="990458" cy="163073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Trapezoid 52"/>
                <p:cNvSpPr/>
                <p:nvPr/>
              </p:nvSpPr>
              <p:spPr>
                <a:xfrm rot="10800000">
                  <a:off x="979479" y="3072231"/>
                  <a:ext cx="396183" cy="222657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Trapezoid 53"/>
                <p:cNvSpPr/>
                <p:nvPr/>
              </p:nvSpPr>
              <p:spPr>
                <a:xfrm rot="1442139">
                  <a:off x="484049" y="2956231"/>
                  <a:ext cx="447514" cy="1171133"/>
                </a:xfrm>
                <a:prstGeom prst="trapezoid">
                  <a:avLst/>
                </a:prstGeom>
                <a:solidFill>
                  <a:srgbClr val="927B4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Trapezoid 54"/>
                <p:cNvSpPr/>
                <p:nvPr/>
              </p:nvSpPr>
              <p:spPr>
                <a:xfrm rot="20249249">
                  <a:off x="1419935" y="2949175"/>
                  <a:ext cx="408238" cy="1171133"/>
                </a:xfrm>
                <a:prstGeom prst="trapezoid">
                  <a:avLst/>
                </a:prstGeom>
                <a:solidFill>
                  <a:srgbClr val="927B4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682341" y="1985081"/>
                  <a:ext cx="940936" cy="1250222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Cloud 56"/>
                <p:cNvSpPr/>
                <p:nvPr/>
              </p:nvSpPr>
              <p:spPr>
                <a:xfrm rot="600599">
                  <a:off x="712682" y="1905000"/>
                  <a:ext cx="911362" cy="518743"/>
                </a:xfrm>
                <a:prstGeom prst="clou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Cloud 57"/>
                <p:cNvSpPr/>
                <p:nvPr/>
              </p:nvSpPr>
              <p:spPr>
                <a:xfrm rot="18382183">
                  <a:off x="418114" y="2222224"/>
                  <a:ext cx="616956" cy="375815"/>
                </a:xfrm>
                <a:prstGeom prst="clou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Cloud 58"/>
                <p:cNvSpPr/>
                <p:nvPr/>
              </p:nvSpPr>
              <p:spPr>
                <a:xfrm rot="5749123">
                  <a:off x="1304537" y="2264017"/>
                  <a:ext cx="568652" cy="375815"/>
                </a:xfrm>
                <a:prstGeom prst="cloud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Rounded Rectangle 59"/>
                <p:cNvSpPr/>
                <p:nvPr/>
              </p:nvSpPr>
              <p:spPr>
                <a:xfrm>
                  <a:off x="583296" y="2093796"/>
                  <a:ext cx="1089504" cy="2174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Trapezoid 60"/>
                <p:cNvSpPr/>
                <p:nvPr/>
              </p:nvSpPr>
              <p:spPr>
                <a:xfrm rot="10800000">
                  <a:off x="682341" y="2093796"/>
                  <a:ext cx="99046" cy="217430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Trapezoid 61"/>
                <p:cNvSpPr/>
                <p:nvPr/>
              </p:nvSpPr>
              <p:spPr>
                <a:xfrm rot="10800000">
                  <a:off x="880433" y="2093796"/>
                  <a:ext cx="99046" cy="217430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Trapezoid 62"/>
                <p:cNvSpPr/>
                <p:nvPr/>
              </p:nvSpPr>
              <p:spPr>
                <a:xfrm rot="10800000">
                  <a:off x="1078525" y="2093796"/>
                  <a:ext cx="99046" cy="217430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Trapezoid 63"/>
                <p:cNvSpPr/>
                <p:nvPr/>
              </p:nvSpPr>
              <p:spPr>
                <a:xfrm rot="10800000">
                  <a:off x="1276616" y="2093796"/>
                  <a:ext cx="99046" cy="217430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Trapezoid 64"/>
                <p:cNvSpPr/>
                <p:nvPr/>
              </p:nvSpPr>
              <p:spPr>
                <a:xfrm rot="10800000">
                  <a:off x="1474708" y="2093796"/>
                  <a:ext cx="99046" cy="217430"/>
                </a:xfrm>
                <a:prstGeom prst="trapezoid">
                  <a:avLst>
                    <a:gd name="adj" fmla="val 37308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6" name="Group 180"/>
                <p:cNvGrpSpPr/>
                <p:nvPr/>
              </p:nvGrpSpPr>
              <p:grpSpPr>
                <a:xfrm>
                  <a:off x="533400" y="4786313"/>
                  <a:ext cx="1295400" cy="287677"/>
                  <a:chOff x="3352800" y="5486400"/>
                  <a:chExt cx="1219200" cy="654390"/>
                </a:xfrm>
              </p:grpSpPr>
              <p:grpSp>
                <p:nvGrpSpPr>
                  <p:cNvPr id="67" name="Group 172"/>
                  <p:cNvGrpSpPr/>
                  <p:nvPr/>
                </p:nvGrpSpPr>
                <p:grpSpPr>
                  <a:xfrm>
                    <a:off x="3352800" y="5867400"/>
                    <a:ext cx="1188550" cy="273390"/>
                    <a:chOff x="583296" y="4539882"/>
                    <a:chExt cx="1188550" cy="273390"/>
                  </a:xfrm>
                </p:grpSpPr>
                <p:sp>
                  <p:nvSpPr>
                    <p:cNvPr id="75" name="Trapezoid 74"/>
                    <p:cNvSpPr/>
                    <p:nvPr/>
                  </p:nvSpPr>
                  <p:spPr>
                    <a:xfrm rot="10800000">
                      <a:off x="583296" y="4539882"/>
                      <a:ext cx="247615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Trapezoid 75"/>
                    <p:cNvSpPr/>
                    <p:nvPr/>
                  </p:nvSpPr>
                  <p:spPr>
                    <a:xfrm rot="10800000">
                      <a:off x="830911" y="4539882"/>
                      <a:ext cx="247615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Trapezoid 76"/>
                    <p:cNvSpPr/>
                    <p:nvPr/>
                  </p:nvSpPr>
                  <p:spPr>
                    <a:xfrm rot="10800000">
                      <a:off x="1061520" y="4541485"/>
                      <a:ext cx="247614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" name="Trapezoid 77"/>
                    <p:cNvSpPr/>
                    <p:nvPr/>
                  </p:nvSpPr>
                  <p:spPr>
                    <a:xfrm rot="10800000">
                      <a:off x="1326140" y="4539882"/>
                      <a:ext cx="247615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Trapezoid 78"/>
                    <p:cNvSpPr/>
                    <p:nvPr/>
                  </p:nvSpPr>
                  <p:spPr>
                    <a:xfrm rot="10800000">
                      <a:off x="1524231" y="4539882"/>
                      <a:ext cx="247615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8" name="Group 173"/>
                  <p:cNvGrpSpPr/>
                  <p:nvPr/>
                </p:nvGrpSpPr>
                <p:grpSpPr>
                  <a:xfrm rot="10800000">
                    <a:off x="3352800" y="5486400"/>
                    <a:ext cx="1188550" cy="273390"/>
                    <a:chOff x="583296" y="4539882"/>
                    <a:chExt cx="1188550" cy="273390"/>
                  </a:xfrm>
                </p:grpSpPr>
                <p:sp>
                  <p:nvSpPr>
                    <p:cNvPr id="70" name="Trapezoid 69"/>
                    <p:cNvSpPr/>
                    <p:nvPr/>
                  </p:nvSpPr>
                  <p:spPr>
                    <a:xfrm rot="10800000">
                      <a:off x="583296" y="4539882"/>
                      <a:ext cx="247615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Trapezoid 70"/>
                    <p:cNvSpPr/>
                    <p:nvPr/>
                  </p:nvSpPr>
                  <p:spPr>
                    <a:xfrm rot="10800000">
                      <a:off x="830911" y="4539882"/>
                      <a:ext cx="247615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Trapezoid 71"/>
                    <p:cNvSpPr/>
                    <p:nvPr/>
                  </p:nvSpPr>
                  <p:spPr>
                    <a:xfrm rot="10800000">
                      <a:off x="1061520" y="4541485"/>
                      <a:ext cx="247614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Trapezoid 72"/>
                    <p:cNvSpPr/>
                    <p:nvPr/>
                  </p:nvSpPr>
                  <p:spPr>
                    <a:xfrm rot="10800000">
                      <a:off x="1326140" y="4539882"/>
                      <a:ext cx="247615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4" name="Trapezoid 73"/>
                    <p:cNvSpPr/>
                    <p:nvPr/>
                  </p:nvSpPr>
                  <p:spPr>
                    <a:xfrm rot="10800000">
                      <a:off x="1524231" y="4539882"/>
                      <a:ext cx="247615" cy="271787"/>
                    </a:xfrm>
                    <a:prstGeom prst="trapezoid">
                      <a:avLst>
                        <a:gd name="adj" fmla="val 37308"/>
                      </a:avLst>
                    </a:prstGeom>
                    <a:solidFill>
                      <a:schemeClr val="accent2">
                        <a:lumMod val="50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9" name="Trapezoid 68"/>
                  <p:cNvSpPr/>
                  <p:nvPr/>
                </p:nvSpPr>
                <p:spPr>
                  <a:xfrm>
                    <a:off x="3352800" y="5715001"/>
                    <a:ext cx="1219200" cy="152400"/>
                  </a:xfrm>
                  <a:prstGeom prst="trapezoid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1" name="Cloud 40"/>
              <p:cNvSpPr/>
              <p:nvPr/>
            </p:nvSpPr>
            <p:spPr>
              <a:xfrm rot="985445">
                <a:off x="1185887" y="1347104"/>
                <a:ext cx="582373" cy="554725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 rot="4566761">
                <a:off x="1387703" y="1397300"/>
                <a:ext cx="201333" cy="28459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Cloud 42"/>
              <p:cNvSpPr/>
              <p:nvPr/>
            </p:nvSpPr>
            <p:spPr>
              <a:xfrm rot="985445">
                <a:off x="1211778" y="1723908"/>
                <a:ext cx="412809" cy="531924"/>
              </a:xfrm>
              <a:prstGeom prst="cloud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 rot="4566761">
                <a:off x="1357034" y="1665980"/>
                <a:ext cx="201333" cy="284595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0" name="TextBox 79"/>
          <p:cNvSpPr txBox="1"/>
          <p:nvPr/>
        </p:nvSpPr>
        <p:spPr>
          <a:xfrm>
            <a:off x="4953000" y="61722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Jacob in old testament</a:t>
            </a:r>
            <a:endParaRPr lang="en-US" dirty="0"/>
          </a:p>
        </p:txBody>
      </p:sp>
      <p:sp>
        <p:nvSpPr>
          <p:cNvPr id="81" name="TextBox 80"/>
          <p:cNvSpPr txBox="1"/>
          <p:nvPr/>
        </p:nvSpPr>
        <p:spPr>
          <a:xfrm>
            <a:off x="304800" y="228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57200" y="685800"/>
            <a:ext cx="2895600" cy="4876800"/>
            <a:chOff x="2209800" y="1066800"/>
            <a:chExt cx="2895600" cy="4876800"/>
          </a:xfrm>
        </p:grpSpPr>
        <p:sp>
          <p:nvSpPr>
            <p:cNvPr id="3" name="Oval 2"/>
            <p:cNvSpPr/>
            <p:nvPr/>
          </p:nvSpPr>
          <p:spPr>
            <a:xfrm>
              <a:off x="4495800" y="38100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2209800" y="3810000"/>
              <a:ext cx="5334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3048000" y="5257800"/>
              <a:ext cx="762000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3581400" y="5257800"/>
              <a:ext cx="762000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996156">
              <a:off x="2337756" y="2782976"/>
              <a:ext cx="1009860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41752">
              <a:off x="2489398" y="2607435"/>
              <a:ext cx="1003899" cy="130645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870960">
              <a:off x="4002649" y="2786987"/>
              <a:ext cx="948562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36208">
              <a:off x="3817360" y="2629390"/>
              <a:ext cx="1003899" cy="130645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2971800" y="2667000"/>
              <a:ext cx="1447800" cy="2895600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3372787" y="2438400"/>
              <a:ext cx="599605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1335299">
              <a:off x="3751512" y="2513918"/>
              <a:ext cx="699099" cy="2898914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353417">
              <a:off x="2954733" y="2589922"/>
              <a:ext cx="699099" cy="277102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8"/>
            <p:cNvGrpSpPr/>
            <p:nvPr/>
          </p:nvGrpSpPr>
          <p:grpSpPr>
            <a:xfrm>
              <a:off x="2819400" y="1066800"/>
              <a:ext cx="1828800" cy="1676400"/>
              <a:chOff x="2819400" y="1066800"/>
              <a:chExt cx="1828800" cy="1676400"/>
            </a:xfrm>
          </p:grpSpPr>
          <p:sp>
            <p:nvSpPr>
              <p:cNvPr id="16" name="Oval 15"/>
              <p:cNvSpPr/>
              <p:nvPr/>
            </p:nvSpPr>
            <p:spPr>
              <a:xfrm>
                <a:off x="2819400" y="1199148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Moon 16"/>
              <p:cNvSpPr/>
              <p:nvPr/>
            </p:nvSpPr>
            <p:spPr>
              <a:xfrm rot="6174437">
                <a:off x="3123439" y="969223"/>
                <a:ext cx="566425" cy="1056518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Moon 17"/>
              <p:cNvSpPr/>
              <p:nvPr/>
            </p:nvSpPr>
            <p:spPr>
              <a:xfrm rot="4898057">
                <a:off x="3836728" y="1005297"/>
                <a:ext cx="566425" cy="1056518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Moon 18"/>
              <p:cNvSpPr/>
              <p:nvPr/>
            </p:nvSpPr>
            <p:spPr>
              <a:xfrm rot="6938956">
                <a:off x="3469398" y="943473"/>
                <a:ext cx="657417" cy="904071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Moon 19"/>
              <p:cNvSpPr/>
              <p:nvPr/>
            </p:nvSpPr>
            <p:spPr>
              <a:xfrm rot="14661044" flipH="1">
                <a:off x="3368946" y="943474"/>
                <a:ext cx="657417" cy="904071"/>
              </a:xfrm>
              <a:prstGeom prst="moon">
                <a:avLst>
                  <a:gd name="adj" fmla="val 702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3266913" y="1226742"/>
                <a:ext cx="954298" cy="41088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2937387" y="1331495"/>
                <a:ext cx="1657465" cy="205443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" name="Group 22"/>
          <p:cNvGrpSpPr/>
          <p:nvPr/>
        </p:nvGrpSpPr>
        <p:grpSpPr>
          <a:xfrm>
            <a:off x="4495800" y="926626"/>
            <a:ext cx="2895600" cy="4788374"/>
            <a:chOff x="4495800" y="926626"/>
            <a:chExt cx="2895600" cy="4788374"/>
          </a:xfrm>
        </p:grpSpPr>
        <p:sp>
          <p:nvSpPr>
            <p:cNvPr id="24" name="Cloud 23"/>
            <p:cNvSpPr/>
            <p:nvPr/>
          </p:nvSpPr>
          <p:spPr>
            <a:xfrm rot="2502709" flipH="1">
              <a:off x="4771866" y="926626"/>
              <a:ext cx="994248" cy="1310863"/>
            </a:xfrm>
            <a:prstGeom prst="clou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Cloud 24"/>
            <p:cNvSpPr/>
            <p:nvPr/>
          </p:nvSpPr>
          <p:spPr>
            <a:xfrm rot="20132220">
              <a:off x="6275831" y="1040604"/>
              <a:ext cx="881755" cy="1255756"/>
            </a:xfrm>
            <a:prstGeom prst="clou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6781800" y="35814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4495800" y="3581400"/>
              <a:ext cx="5334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5334000" y="5029200"/>
              <a:ext cx="762000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5867400" y="5029200"/>
              <a:ext cx="762000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 rot="1996156">
              <a:off x="4623756" y="2554376"/>
              <a:ext cx="1009860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041752">
              <a:off x="4775398" y="2378835"/>
              <a:ext cx="1003899" cy="130645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9870960">
              <a:off x="6288649" y="2558387"/>
              <a:ext cx="948562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 rot="20036208">
              <a:off x="6103360" y="2400790"/>
              <a:ext cx="1003899" cy="1306453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rapezoid 33"/>
            <p:cNvSpPr/>
            <p:nvPr/>
          </p:nvSpPr>
          <p:spPr>
            <a:xfrm>
              <a:off x="5257800" y="2438400"/>
              <a:ext cx="1447800" cy="2895600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5658787" y="2209800"/>
              <a:ext cx="599605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21335299">
              <a:off x="6047501" y="2385047"/>
              <a:ext cx="699099" cy="272834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353417">
              <a:off x="5240733" y="2361322"/>
              <a:ext cx="699099" cy="277102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5105400" y="970548"/>
              <a:ext cx="1828800" cy="15440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Cloud 38"/>
            <p:cNvSpPr/>
            <p:nvPr/>
          </p:nvSpPr>
          <p:spPr>
            <a:xfrm rot="5612844" flipH="1">
              <a:off x="5383594" y="1699875"/>
              <a:ext cx="1126461" cy="1310863"/>
            </a:xfrm>
            <a:prstGeom prst="clou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5562600" y="1981200"/>
              <a:ext cx="8382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Diagonal Stripe 40"/>
            <p:cNvSpPr/>
            <p:nvPr/>
          </p:nvSpPr>
          <p:spPr>
            <a:xfrm rot="7585615">
              <a:off x="4439071" y="4290467"/>
              <a:ext cx="1507228" cy="619900"/>
            </a:xfrm>
            <a:prstGeom prst="diagStripe">
              <a:avLst/>
            </a:prstGeom>
            <a:solidFill>
              <a:srgbClr val="DBAE3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42" name="Group 62"/>
            <p:cNvGrpSpPr/>
            <p:nvPr/>
          </p:nvGrpSpPr>
          <p:grpSpPr>
            <a:xfrm rot="5201482">
              <a:off x="5790144" y="3233628"/>
              <a:ext cx="916511" cy="252324"/>
              <a:chOff x="3886200" y="6096000"/>
              <a:chExt cx="3124200" cy="533400"/>
            </a:xfrm>
          </p:grpSpPr>
          <p:sp>
            <p:nvSpPr>
              <p:cNvPr id="57" name="Left-Right Arrow 5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Left-Right Arrow 5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Left-Right Arrow 58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63"/>
            <p:cNvGrpSpPr/>
            <p:nvPr/>
          </p:nvGrpSpPr>
          <p:grpSpPr>
            <a:xfrm rot="5201482">
              <a:off x="5866344" y="4377212"/>
              <a:ext cx="916511" cy="252324"/>
              <a:chOff x="3886200" y="6096000"/>
              <a:chExt cx="3124200" cy="533400"/>
            </a:xfrm>
          </p:grpSpPr>
          <p:sp>
            <p:nvSpPr>
              <p:cNvPr id="54" name="Left-Right Arrow 53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Left-Right Arrow 54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Left-Right Arrow 55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67"/>
            <p:cNvGrpSpPr/>
            <p:nvPr/>
          </p:nvGrpSpPr>
          <p:grpSpPr>
            <a:xfrm rot="5828466">
              <a:off x="5332945" y="3234211"/>
              <a:ext cx="916511" cy="252324"/>
              <a:chOff x="3886200" y="6096000"/>
              <a:chExt cx="3124200" cy="533400"/>
            </a:xfrm>
          </p:grpSpPr>
          <p:sp>
            <p:nvSpPr>
              <p:cNvPr id="51" name="Left-Right Arrow 50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Left-Right Arrow 51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Left-Right Arrow 52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71"/>
            <p:cNvGrpSpPr/>
            <p:nvPr/>
          </p:nvGrpSpPr>
          <p:grpSpPr>
            <a:xfrm rot="5400000">
              <a:off x="5221768" y="4320998"/>
              <a:ext cx="916511" cy="252324"/>
              <a:chOff x="3886200" y="6096000"/>
              <a:chExt cx="3124200" cy="533400"/>
            </a:xfrm>
          </p:grpSpPr>
          <p:sp>
            <p:nvSpPr>
              <p:cNvPr id="48" name="Left-Right Arrow 47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Left-Right Arrow 48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Left-Right Arrow 49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Diagonal Stripe 45"/>
            <p:cNvSpPr/>
            <p:nvPr/>
          </p:nvSpPr>
          <p:spPr>
            <a:xfrm rot="11733933">
              <a:off x="5251839" y="3448490"/>
              <a:ext cx="1459720" cy="723020"/>
            </a:xfrm>
            <a:prstGeom prst="diagStripe">
              <a:avLst/>
            </a:prstGeom>
            <a:solidFill>
              <a:srgbClr val="DBAE3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5257800" y="3810000"/>
              <a:ext cx="381000" cy="457200"/>
            </a:xfrm>
            <a:prstGeom prst="roundRect">
              <a:avLst/>
            </a:prstGeom>
            <a:solidFill>
              <a:srgbClr val="DBAE3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0" name="TextBox 59"/>
          <p:cNvSpPr txBox="1"/>
          <p:nvPr/>
        </p:nvSpPr>
        <p:spPr>
          <a:xfrm>
            <a:off x="5410200" y="6019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Abraham</a:t>
            </a:r>
            <a:endParaRPr lang="en-US" dirty="0"/>
          </a:p>
        </p:txBody>
      </p:sp>
      <p:grpSp>
        <p:nvGrpSpPr>
          <p:cNvPr id="61" name="Group 60"/>
          <p:cNvGrpSpPr/>
          <p:nvPr/>
        </p:nvGrpSpPr>
        <p:grpSpPr>
          <a:xfrm>
            <a:off x="7239000" y="3276600"/>
            <a:ext cx="1524000" cy="3352800"/>
            <a:chOff x="6292016" y="762000"/>
            <a:chExt cx="2318584" cy="4596328"/>
          </a:xfrm>
        </p:grpSpPr>
        <p:sp>
          <p:nvSpPr>
            <p:cNvPr id="62" name="Oval 61"/>
            <p:cNvSpPr/>
            <p:nvPr/>
          </p:nvSpPr>
          <p:spPr>
            <a:xfrm rot="1742098">
              <a:off x="7296748" y="4901128"/>
              <a:ext cx="846644" cy="45720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19366303">
              <a:off x="6599704" y="4859590"/>
              <a:ext cx="846644" cy="43889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2706969">
              <a:off x="8106371" y="3513840"/>
              <a:ext cx="599836" cy="4086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8820424">
              <a:off x="6134574" y="3553970"/>
              <a:ext cx="736766" cy="42188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lowchart: Manual Operation 65"/>
            <p:cNvSpPr/>
            <p:nvPr/>
          </p:nvSpPr>
          <p:spPr>
            <a:xfrm rot="9035457">
              <a:off x="7717706" y="2359262"/>
              <a:ext cx="619824" cy="1455813"/>
            </a:xfrm>
            <a:prstGeom prst="flowChartManualOperation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66"/>
            <p:cNvSpPr/>
            <p:nvPr/>
          </p:nvSpPr>
          <p:spPr>
            <a:xfrm rot="12441478">
              <a:off x="6623568" y="2371246"/>
              <a:ext cx="619824" cy="1444071"/>
            </a:xfrm>
            <a:prstGeom prst="flowChartManualOperation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lowchart: Manual Operation 67"/>
            <p:cNvSpPr/>
            <p:nvPr/>
          </p:nvSpPr>
          <p:spPr>
            <a:xfrm rot="10800000">
              <a:off x="6477000" y="4191000"/>
              <a:ext cx="1967190" cy="906294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Double Wave 68"/>
            <p:cNvSpPr/>
            <p:nvPr/>
          </p:nvSpPr>
          <p:spPr>
            <a:xfrm rot="207194">
              <a:off x="6758252" y="1002110"/>
              <a:ext cx="1491264" cy="409620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Hexagon 69"/>
            <p:cNvSpPr/>
            <p:nvPr/>
          </p:nvSpPr>
          <p:spPr>
            <a:xfrm>
              <a:off x="7324016" y="963399"/>
              <a:ext cx="347151" cy="302098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Chevron 70"/>
            <p:cNvSpPr/>
            <p:nvPr/>
          </p:nvSpPr>
          <p:spPr>
            <a:xfrm rot="5400000">
              <a:off x="7296193" y="875504"/>
              <a:ext cx="402797" cy="578585"/>
            </a:xfrm>
            <a:prstGeom prst="chevr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2" name="Trapezoid 71"/>
            <p:cNvSpPr/>
            <p:nvPr/>
          </p:nvSpPr>
          <p:spPr>
            <a:xfrm>
              <a:off x="6781800" y="2590800"/>
              <a:ext cx="1371600" cy="1828800"/>
            </a:xfrm>
            <a:prstGeom prst="trapezoid">
              <a:avLst>
                <a:gd name="adj" fmla="val 30465"/>
              </a:avLst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>
              <a:off x="7178439" y="1956216"/>
              <a:ext cx="631437" cy="86943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>
              <a:off x="6861147" y="762000"/>
              <a:ext cx="1272888" cy="191328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Double Wave 74"/>
            <p:cNvSpPr/>
            <p:nvPr/>
          </p:nvSpPr>
          <p:spPr>
            <a:xfrm rot="5789382">
              <a:off x="6019970" y="1683983"/>
              <a:ext cx="1727589" cy="518481"/>
            </a:xfrm>
            <a:prstGeom prst="doubleWave">
              <a:avLst>
                <a:gd name="adj1" fmla="val 6250"/>
                <a:gd name="adj2" fmla="val -183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Double Wave 75"/>
            <p:cNvSpPr/>
            <p:nvPr/>
          </p:nvSpPr>
          <p:spPr>
            <a:xfrm rot="4988729">
              <a:off x="7157337" y="1671114"/>
              <a:ext cx="1721963" cy="539652"/>
            </a:xfrm>
            <a:prstGeom prst="doubleWave">
              <a:avLst>
                <a:gd name="adj1" fmla="val 6250"/>
                <a:gd name="adj2" fmla="val 7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Block Arc 76"/>
            <p:cNvSpPr/>
            <p:nvPr/>
          </p:nvSpPr>
          <p:spPr>
            <a:xfrm>
              <a:off x="6861148" y="762000"/>
              <a:ext cx="1272887" cy="1107692"/>
            </a:xfrm>
            <a:prstGeom prst="blockArc">
              <a:avLst>
                <a:gd name="adj1" fmla="val 11537747"/>
                <a:gd name="adj2" fmla="val 20664161"/>
                <a:gd name="adj3" fmla="val 18991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8" name="Rounded Rectangle 77"/>
            <p:cNvSpPr/>
            <p:nvPr/>
          </p:nvSpPr>
          <p:spPr>
            <a:xfrm>
              <a:off x="6745430" y="963399"/>
              <a:ext cx="1504322" cy="302098"/>
            </a:xfrm>
            <a:prstGeom prst="roundRect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105"/>
            <p:cNvGrpSpPr/>
            <p:nvPr/>
          </p:nvGrpSpPr>
          <p:grpSpPr>
            <a:xfrm>
              <a:off x="6813029" y="4252210"/>
              <a:ext cx="1371600" cy="381000"/>
              <a:chOff x="6745430" y="4185776"/>
              <a:chExt cx="1504322" cy="503496"/>
            </a:xfrm>
          </p:grpSpPr>
          <p:sp>
            <p:nvSpPr>
              <p:cNvPr id="81" name="Chevron 80"/>
              <p:cNvSpPr/>
              <p:nvPr/>
            </p:nvSpPr>
            <p:spPr>
              <a:xfrm rot="5400000">
                <a:off x="6782975" y="4148231"/>
                <a:ext cx="503496" cy="578585"/>
              </a:xfrm>
              <a:prstGeom prst="chevr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Chevron 81"/>
              <p:cNvSpPr/>
              <p:nvPr/>
            </p:nvSpPr>
            <p:spPr>
              <a:xfrm rot="5400000">
                <a:off x="7708712" y="4148231"/>
                <a:ext cx="503496" cy="578585"/>
              </a:xfrm>
              <a:prstGeom prst="chevr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Chevron 19"/>
              <p:cNvSpPr/>
              <p:nvPr/>
            </p:nvSpPr>
            <p:spPr>
              <a:xfrm rot="5400000">
                <a:off x="7245843" y="4148231"/>
                <a:ext cx="503496" cy="578585"/>
              </a:xfrm>
              <a:prstGeom prst="chevr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" name="Rounded Rectangle 79"/>
            <p:cNvSpPr/>
            <p:nvPr/>
          </p:nvSpPr>
          <p:spPr>
            <a:xfrm flipV="1">
              <a:off x="6826772" y="4174760"/>
              <a:ext cx="1295400" cy="152400"/>
            </a:xfrm>
            <a:prstGeom prst="round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304800" y="228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81000" y="685800"/>
            <a:ext cx="2286000" cy="4953000"/>
            <a:chOff x="3581400" y="381000"/>
            <a:chExt cx="2286000" cy="4953000"/>
          </a:xfrm>
        </p:grpSpPr>
        <p:sp>
          <p:nvSpPr>
            <p:cNvPr id="3" name="Rounded Rectangle 2"/>
            <p:cNvSpPr/>
            <p:nvPr/>
          </p:nvSpPr>
          <p:spPr>
            <a:xfrm>
              <a:off x="3886200" y="762000"/>
              <a:ext cx="1828800" cy="1676400"/>
            </a:xfrm>
            <a:prstGeom prst="roundRect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5386137" y="3200400"/>
              <a:ext cx="481263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3581400" y="3200400"/>
              <a:ext cx="421105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4243137" y="4648200"/>
              <a:ext cx="601579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4664242" y="4648200"/>
              <a:ext cx="601579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996156">
              <a:off x="3682418" y="2173376"/>
              <a:ext cx="797258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41752">
              <a:off x="3802135" y="1997835"/>
              <a:ext cx="792552" cy="1306453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9870960">
              <a:off x="4996807" y="2177387"/>
              <a:ext cx="748865" cy="1443356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036208">
              <a:off x="4850526" y="2019790"/>
              <a:ext cx="792552" cy="1306453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4182979" y="2057400"/>
              <a:ext cx="1143000" cy="2895600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4499548" y="1828800"/>
              <a:ext cx="473372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21335299">
              <a:off x="4798541" y="1904318"/>
              <a:ext cx="551920" cy="2898914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353417">
              <a:off x="4169505" y="1980322"/>
              <a:ext cx="551920" cy="2771026"/>
            </a:xfrm>
            <a:prstGeom prst="trapezoid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4191000" y="589548"/>
              <a:ext cx="1143000" cy="15440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46"/>
            <p:cNvGrpSpPr/>
            <p:nvPr/>
          </p:nvGrpSpPr>
          <p:grpSpPr>
            <a:xfrm>
              <a:off x="3657600" y="381000"/>
              <a:ext cx="2193567" cy="1008603"/>
              <a:chOff x="518540" y="1084217"/>
              <a:chExt cx="2193567" cy="1008603"/>
            </a:xfrm>
          </p:grpSpPr>
          <p:sp>
            <p:nvSpPr>
              <p:cNvPr id="40" name="Moon 39"/>
              <p:cNvSpPr/>
              <p:nvPr/>
            </p:nvSpPr>
            <p:spPr>
              <a:xfrm rot="11330407" flipH="1">
                <a:off x="1256173" y="1163792"/>
                <a:ext cx="427636" cy="799712"/>
              </a:xfrm>
              <a:prstGeom prst="moon">
                <a:avLst>
                  <a:gd name="adj" fmla="val 47960"/>
                </a:avLst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Moon 40"/>
              <p:cNvSpPr/>
              <p:nvPr/>
            </p:nvSpPr>
            <p:spPr>
              <a:xfrm rot="10269593">
                <a:off x="1478527" y="1236244"/>
                <a:ext cx="427636" cy="799712"/>
              </a:xfrm>
              <a:prstGeom prst="moon">
                <a:avLst>
                  <a:gd name="adj" fmla="val 47960"/>
                </a:avLst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Moon 41"/>
              <p:cNvSpPr/>
              <p:nvPr/>
            </p:nvSpPr>
            <p:spPr>
              <a:xfrm rot="7949056">
                <a:off x="1504138" y="942187"/>
                <a:ext cx="476935" cy="1156867"/>
              </a:xfrm>
              <a:prstGeom prst="moon">
                <a:avLst>
                  <a:gd name="adj" fmla="val 47960"/>
                </a:avLst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Moon 42"/>
              <p:cNvSpPr/>
              <p:nvPr/>
            </p:nvSpPr>
            <p:spPr>
              <a:xfrm rot="2951385">
                <a:off x="1415446" y="972167"/>
                <a:ext cx="476935" cy="1156867"/>
              </a:xfrm>
              <a:prstGeom prst="moon">
                <a:avLst>
                  <a:gd name="adj" fmla="val 47960"/>
                </a:avLst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Moon 43"/>
              <p:cNvSpPr/>
              <p:nvPr/>
            </p:nvSpPr>
            <p:spPr>
              <a:xfrm rot="5057621">
                <a:off x="1239664" y="485246"/>
                <a:ext cx="721072" cy="1919014"/>
              </a:xfrm>
              <a:prstGeom prst="moon">
                <a:avLst>
                  <a:gd name="adj" fmla="val 47960"/>
                </a:avLst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Moon 44"/>
              <p:cNvSpPr/>
              <p:nvPr/>
            </p:nvSpPr>
            <p:spPr>
              <a:xfrm rot="6757078">
                <a:off x="1392064" y="637646"/>
                <a:ext cx="721072" cy="1919014"/>
              </a:xfrm>
              <a:prstGeom prst="moon">
                <a:avLst>
                  <a:gd name="adj" fmla="val 47960"/>
                </a:avLst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Moon 45"/>
              <p:cNvSpPr/>
              <p:nvPr/>
            </p:nvSpPr>
            <p:spPr>
              <a:xfrm rot="3854531">
                <a:off x="1117511" y="772777"/>
                <a:ext cx="721072" cy="1919014"/>
              </a:xfrm>
              <a:prstGeom prst="moon">
                <a:avLst>
                  <a:gd name="adj" fmla="val 47960"/>
                </a:avLst>
              </a:prstGeom>
              <a:solidFill>
                <a:srgbClr val="843F0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Moon 46"/>
              <p:cNvSpPr/>
              <p:nvPr/>
            </p:nvSpPr>
            <p:spPr>
              <a:xfrm rot="16200000">
                <a:off x="1358623" y="843960"/>
                <a:ext cx="484534" cy="1517624"/>
              </a:xfrm>
              <a:prstGeom prst="moon">
                <a:avLst>
                  <a:gd name="adj" fmla="val 87500"/>
                </a:avLst>
              </a:prstGeom>
              <a:solidFill>
                <a:srgbClr val="843F06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993098" y="1147996"/>
                <a:ext cx="1219200" cy="609600"/>
              </a:xfrm>
              <a:prstGeom prst="ellipse">
                <a:avLst/>
              </a:prstGeom>
              <a:solidFill>
                <a:srgbClr val="843F06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Rounded Rectangle 17"/>
            <p:cNvSpPr/>
            <p:nvPr/>
          </p:nvSpPr>
          <p:spPr>
            <a:xfrm>
              <a:off x="3886200" y="914400"/>
              <a:ext cx="1828800" cy="228600"/>
            </a:xfrm>
            <a:prstGeom prst="round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53"/>
            <p:cNvGrpSpPr/>
            <p:nvPr/>
          </p:nvGrpSpPr>
          <p:grpSpPr>
            <a:xfrm>
              <a:off x="4212236" y="3367790"/>
              <a:ext cx="1064302" cy="484682"/>
              <a:chOff x="6477000" y="762000"/>
              <a:chExt cx="1905000" cy="914400"/>
            </a:xfrm>
          </p:grpSpPr>
          <p:sp>
            <p:nvSpPr>
              <p:cNvPr id="34" name="Rounded Rectangle 33"/>
              <p:cNvSpPr/>
              <p:nvPr/>
            </p:nvSpPr>
            <p:spPr>
              <a:xfrm>
                <a:off x="6934200" y="1070548"/>
                <a:ext cx="990600" cy="377252"/>
              </a:xfrm>
              <a:prstGeom prst="roundRect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49"/>
              <p:cNvGrpSpPr/>
              <p:nvPr/>
            </p:nvGrpSpPr>
            <p:grpSpPr>
              <a:xfrm>
                <a:off x="7696200" y="762000"/>
                <a:ext cx="685800" cy="914400"/>
                <a:chOff x="7696200" y="762000"/>
                <a:chExt cx="685800" cy="914400"/>
              </a:xfrm>
            </p:grpSpPr>
            <p:sp>
              <p:nvSpPr>
                <p:cNvPr id="38" name="6-Point Star 37"/>
                <p:cNvSpPr/>
                <p:nvPr/>
              </p:nvSpPr>
              <p:spPr>
                <a:xfrm>
                  <a:off x="7696200" y="762000"/>
                  <a:ext cx="685800" cy="914400"/>
                </a:xfrm>
                <a:prstGeom prst="star6">
                  <a:avLst>
                    <a:gd name="adj" fmla="val 33786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Oval 38"/>
                <p:cNvSpPr/>
                <p:nvPr/>
              </p:nvSpPr>
              <p:spPr>
                <a:xfrm>
                  <a:off x="7924800" y="1066800"/>
                  <a:ext cx="2286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" name="6-Point Star 35"/>
              <p:cNvSpPr/>
              <p:nvPr/>
            </p:nvSpPr>
            <p:spPr>
              <a:xfrm>
                <a:off x="6477000" y="762000"/>
                <a:ext cx="685800" cy="914400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6705600" y="1066800"/>
                <a:ext cx="2286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54"/>
            <p:cNvGrpSpPr/>
            <p:nvPr/>
          </p:nvGrpSpPr>
          <p:grpSpPr>
            <a:xfrm>
              <a:off x="4298430" y="2920584"/>
              <a:ext cx="920646" cy="379751"/>
              <a:chOff x="6477000" y="762000"/>
              <a:chExt cx="1905000" cy="914400"/>
            </a:xfrm>
          </p:grpSpPr>
          <p:sp>
            <p:nvSpPr>
              <p:cNvPr id="28" name="Rounded Rectangle 27"/>
              <p:cNvSpPr/>
              <p:nvPr/>
            </p:nvSpPr>
            <p:spPr>
              <a:xfrm>
                <a:off x="6934200" y="1070548"/>
                <a:ext cx="990600" cy="377252"/>
              </a:xfrm>
              <a:prstGeom prst="roundRect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" name="Group 49"/>
              <p:cNvGrpSpPr/>
              <p:nvPr/>
            </p:nvGrpSpPr>
            <p:grpSpPr>
              <a:xfrm>
                <a:off x="7696200" y="762000"/>
                <a:ext cx="685800" cy="914400"/>
                <a:chOff x="7696200" y="762000"/>
                <a:chExt cx="685800" cy="914400"/>
              </a:xfrm>
            </p:grpSpPr>
            <p:sp>
              <p:nvSpPr>
                <p:cNvPr id="32" name="6-Point Star 31"/>
                <p:cNvSpPr/>
                <p:nvPr/>
              </p:nvSpPr>
              <p:spPr>
                <a:xfrm>
                  <a:off x="7696200" y="762000"/>
                  <a:ext cx="685800" cy="914400"/>
                </a:xfrm>
                <a:prstGeom prst="star6">
                  <a:avLst>
                    <a:gd name="adj" fmla="val 33786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Oval 32"/>
                <p:cNvSpPr/>
                <p:nvPr/>
              </p:nvSpPr>
              <p:spPr>
                <a:xfrm>
                  <a:off x="7924800" y="1066800"/>
                  <a:ext cx="2286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" name="6-Point Star 29"/>
              <p:cNvSpPr/>
              <p:nvPr/>
            </p:nvSpPr>
            <p:spPr>
              <a:xfrm>
                <a:off x="6477000" y="762000"/>
                <a:ext cx="685800" cy="914400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6705600" y="1066800"/>
                <a:ext cx="2286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61"/>
            <p:cNvGrpSpPr/>
            <p:nvPr/>
          </p:nvGrpSpPr>
          <p:grpSpPr>
            <a:xfrm>
              <a:off x="4313420" y="2365947"/>
              <a:ext cx="858187" cy="467194"/>
              <a:chOff x="6477000" y="762000"/>
              <a:chExt cx="1905000" cy="914400"/>
            </a:xfrm>
          </p:grpSpPr>
          <p:sp>
            <p:nvSpPr>
              <p:cNvPr id="22" name="Rounded Rectangle 21"/>
              <p:cNvSpPr/>
              <p:nvPr/>
            </p:nvSpPr>
            <p:spPr>
              <a:xfrm>
                <a:off x="6934200" y="1070548"/>
                <a:ext cx="990600" cy="377252"/>
              </a:xfrm>
              <a:prstGeom prst="roundRect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" name="Group 49"/>
              <p:cNvGrpSpPr/>
              <p:nvPr/>
            </p:nvGrpSpPr>
            <p:grpSpPr>
              <a:xfrm>
                <a:off x="7696200" y="762000"/>
                <a:ext cx="685800" cy="914400"/>
                <a:chOff x="7696200" y="762000"/>
                <a:chExt cx="685800" cy="914400"/>
              </a:xfrm>
            </p:grpSpPr>
            <p:sp>
              <p:nvSpPr>
                <p:cNvPr id="26" name="6-Point Star 25"/>
                <p:cNvSpPr/>
                <p:nvPr/>
              </p:nvSpPr>
              <p:spPr>
                <a:xfrm>
                  <a:off x="7696200" y="762000"/>
                  <a:ext cx="685800" cy="914400"/>
                </a:xfrm>
                <a:prstGeom prst="star6">
                  <a:avLst>
                    <a:gd name="adj" fmla="val 33786"/>
                    <a:gd name="hf" fmla="val 115470"/>
                  </a:avLst>
                </a:prstGeom>
                <a:solidFill>
                  <a:srgbClr val="FFC000"/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Oval 26"/>
                <p:cNvSpPr/>
                <p:nvPr/>
              </p:nvSpPr>
              <p:spPr>
                <a:xfrm>
                  <a:off x="7924800" y="1066800"/>
                  <a:ext cx="2286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rgbClr val="843F0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" name="6-Point Star 23"/>
              <p:cNvSpPr/>
              <p:nvPr/>
            </p:nvSpPr>
            <p:spPr>
              <a:xfrm>
                <a:off x="6477000" y="762000"/>
                <a:ext cx="685800" cy="914400"/>
              </a:xfrm>
              <a:prstGeom prst="star6">
                <a:avLst>
                  <a:gd name="adj" fmla="val 33786"/>
                  <a:gd name="hf" fmla="val 115470"/>
                </a:avLst>
              </a:prstGeom>
              <a:solidFill>
                <a:srgbClr val="FFC000"/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6705600" y="1066800"/>
                <a:ext cx="2286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rgbClr val="843F0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9" name="TextBox 48"/>
          <p:cNvSpPr txBox="1"/>
          <p:nvPr/>
        </p:nvSpPr>
        <p:spPr>
          <a:xfrm>
            <a:off x="838200" y="5791200"/>
            <a:ext cx="3276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Joshua</a:t>
            </a:r>
            <a:endParaRPr lang="en-US" dirty="0"/>
          </a:p>
        </p:txBody>
      </p:sp>
      <p:sp>
        <p:nvSpPr>
          <p:cNvPr id="96" name="TextBox 95"/>
          <p:cNvSpPr txBox="1"/>
          <p:nvPr/>
        </p:nvSpPr>
        <p:spPr>
          <a:xfrm>
            <a:off x="304800" y="228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  <p:grpSp>
        <p:nvGrpSpPr>
          <p:cNvPr id="97" name="Group 96"/>
          <p:cNvGrpSpPr/>
          <p:nvPr/>
        </p:nvGrpSpPr>
        <p:grpSpPr>
          <a:xfrm>
            <a:off x="3505200" y="762000"/>
            <a:ext cx="2286000" cy="4343400"/>
            <a:chOff x="4495800" y="1066801"/>
            <a:chExt cx="1600200" cy="3124198"/>
          </a:xfrm>
        </p:grpSpPr>
        <p:sp>
          <p:nvSpPr>
            <p:cNvPr id="98" name="Cloud 97"/>
            <p:cNvSpPr/>
            <p:nvPr/>
          </p:nvSpPr>
          <p:spPr>
            <a:xfrm rot="365569">
              <a:off x="4755675" y="1390098"/>
              <a:ext cx="381000" cy="6096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6128217">
              <a:off x="5396330" y="3876084"/>
              <a:ext cx="264049" cy="36578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 rot="4472555">
              <a:off x="5054505" y="3866306"/>
              <a:ext cx="241894" cy="38445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>
              <a:off x="4772378" y="2276311"/>
              <a:ext cx="1177462" cy="1750807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 rot="610840">
              <a:off x="4879605" y="2223322"/>
              <a:ext cx="311919" cy="178397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2901859">
              <a:off x="4596296" y="2789417"/>
              <a:ext cx="221384" cy="42237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20226769">
              <a:off x="5824278" y="2835214"/>
              <a:ext cx="271722" cy="3406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 rot="1442139">
              <a:off x="4730413" y="2171683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 rot="20249249">
              <a:off x="5625963" y="2172731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" name="Group 41"/>
            <p:cNvGrpSpPr/>
            <p:nvPr/>
          </p:nvGrpSpPr>
          <p:grpSpPr>
            <a:xfrm>
              <a:off x="4953000" y="2133599"/>
              <a:ext cx="851881" cy="1870857"/>
              <a:chOff x="6327583" y="3173375"/>
              <a:chExt cx="1142159" cy="1658222"/>
            </a:xfrm>
          </p:grpSpPr>
          <p:sp>
            <p:nvSpPr>
              <p:cNvPr id="114" name="Trapezoid 113"/>
              <p:cNvSpPr/>
              <p:nvPr/>
            </p:nvSpPr>
            <p:spPr>
              <a:xfrm rot="21277925">
                <a:off x="7051537" y="3250380"/>
                <a:ext cx="418205" cy="1581217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Moon 114"/>
              <p:cNvSpPr/>
              <p:nvPr/>
            </p:nvSpPr>
            <p:spPr>
              <a:xfrm rot="15844898">
                <a:off x="6498264" y="3033745"/>
                <a:ext cx="711340" cy="990600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Moon 115"/>
              <p:cNvSpPr/>
              <p:nvPr/>
            </p:nvSpPr>
            <p:spPr>
              <a:xfrm rot="16400088">
                <a:off x="6556621" y="3146096"/>
                <a:ext cx="524331" cy="982407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Moon 116"/>
              <p:cNvSpPr/>
              <p:nvPr/>
            </p:nvSpPr>
            <p:spPr>
              <a:xfrm rot="16400088">
                <a:off x="6670250" y="3192443"/>
                <a:ext cx="298887" cy="970159"/>
              </a:xfrm>
              <a:prstGeom prst="moon">
                <a:avLst>
                  <a:gd name="adj" fmla="val 7097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8" name="Oval 107"/>
            <p:cNvSpPr/>
            <p:nvPr/>
          </p:nvSpPr>
          <p:spPr>
            <a:xfrm>
              <a:off x="4890452" y="1295400"/>
              <a:ext cx="860453" cy="117917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Cloud 108"/>
            <p:cNvSpPr/>
            <p:nvPr/>
          </p:nvSpPr>
          <p:spPr>
            <a:xfrm rot="19570029">
              <a:off x="5562600" y="1371600"/>
              <a:ext cx="381000" cy="609600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Rounded Rectangle 109"/>
            <p:cNvSpPr/>
            <p:nvPr/>
          </p:nvSpPr>
          <p:spPr>
            <a:xfrm>
              <a:off x="4800600" y="1371600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ounded Rectangle 110"/>
            <p:cNvSpPr/>
            <p:nvPr/>
          </p:nvSpPr>
          <p:spPr>
            <a:xfrm rot="5400000">
              <a:off x="5127346" y="7400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Cloud 111"/>
            <p:cNvSpPr/>
            <p:nvPr/>
          </p:nvSpPr>
          <p:spPr>
            <a:xfrm rot="15781698">
              <a:off x="5062944" y="1935243"/>
              <a:ext cx="478051" cy="64467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>
              <a:off x="5105400" y="2133600"/>
              <a:ext cx="304800" cy="152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4114800" y="53340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Paul</a:t>
            </a:r>
            <a:endParaRPr lang="en-US" dirty="0"/>
          </a:p>
        </p:txBody>
      </p:sp>
      <p:grpSp>
        <p:nvGrpSpPr>
          <p:cNvPr id="73" name="Group 72"/>
          <p:cNvGrpSpPr/>
          <p:nvPr/>
        </p:nvGrpSpPr>
        <p:grpSpPr>
          <a:xfrm>
            <a:off x="6858000" y="762000"/>
            <a:ext cx="1521331" cy="4292726"/>
            <a:chOff x="754412" y="3803705"/>
            <a:chExt cx="1521331" cy="4292726"/>
          </a:xfrm>
        </p:grpSpPr>
        <p:grpSp>
          <p:nvGrpSpPr>
            <p:cNvPr id="74" name="Group 3"/>
            <p:cNvGrpSpPr/>
            <p:nvPr/>
          </p:nvGrpSpPr>
          <p:grpSpPr>
            <a:xfrm rot="2754858">
              <a:off x="991462" y="7433382"/>
              <a:ext cx="362746" cy="580393"/>
              <a:chOff x="1676400" y="2133600"/>
              <a:chExt cx="1447800" cy="2088845"/>
            </a:xfrm>
          </p:grpSpPr>
          <p:sp>
            <p:nvSpPr>
              <p:cNvPr id="147" name="Oval 146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Moon 147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Moon 148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" name="Group 18"/>
            <p:cNvGrpSpPr/>
            <p:nvPr/>
          </p:nvGrpSpPr>
          <p:grpSpPr>
            <a:xfrm rot="19182012">
              <a:off x="1592451" y="7516038"/>
              <a:ext cx="362746" cy="580393"/>
              <a:chOff x="1676400" y="2133600"/>
              <a:chExt cx="1447800" cy="2088845"/>
            </a:xfrm>
          </p:grpSpPr>
          <p:sp>
            <p:nvSpPr>
              <p:cNvPr id="144" name="Oval 143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Moon 144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Moon 145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Oval 75"/>
            <p:cNvSpPr/>
            <p:nvPr/>
          </p:nvSpPr>
          <p:spPr>
            <a:xfrm rot="2451945">
              <a:off x="1984283" y="6148579"/>
              <a:ext cx="291460" cy="3509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19586780">
              <a:off x="754412" y="6149848"/>
              <a:ext cx="296658" cy="33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 rot="20354810">
              <a:off x="1456672" y="4945164"/>
              <a:ext cx="653200" cy="1459952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78"/>
            <p:cNvSpPr/>
            <p:nvPr/>
          </p:nvSpPr>
          <p:spPr>
            <a:xfrm rot="1018040">
              <a:off x="864941" y="5019469"/>
              <a:ext cx="653200" cy="132515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>
              <a:off x="909066" y="5016636"/>
              <a:ext cx="1211265" cy="2679564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Isosceles Triangle 80"/>
            <p:cNvSpPr/>
            <p:nvPr/>
          </p:nvSpPr>
          <p:spPr>
            <a:xfrm rot="10800000">
              <a:off x="1320140" y="4403766"/>
              <a:ext cx="346076" cy="1096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" name="Group 77"/>
            <p:cNvGrpSpPr/>
            <p:nvPr/>
          </p:nvGrpSpPr>
          <p:grpSpPr>
            <a:xfrm>
              <a:off x="966746" y="3803705"/>
              <a:ext cx="1166855" cy="1482633"/>
              <a:chOff x="5029200" y="600855"/>
              <a:chExt cx="1541530" cy="2059846"/>
            </a:xfrm>
          </p:grpSpPr>
          <p:sp>
            <p:nvSpPr>
              <p:cNvPr id="136" name="Rounded Rectangle 135"/>
              <p:cNvSpPr/>
              <p:nvPr/>
            </p:nvSpPr>
            <p:spPr>
              <a:xfrm rot="4035056">
                <a:off x="5713976" y="1727746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Rounded Rectangle 136"/>
              <p:cNvSpPr/>
              <p:nvPr/>
            </p:nvSpPr>
            <p:spPr>
              <a:xfrm rot="4845266">
                <a:off x="5637774" y="1803947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/>
              <p:cNvSpPr/>
              <p:nvPr/>
            </p:nvSpPr>
            <p:spPr>
              <a:xfrm>
                <a:off x="5029200" y="838200"/>
                <a:ext cx="1371600" cy="1606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9" name="Group 71"/>
              <p:cNvGrpSpPr/>
              <p:nvPr/>
            </p:nvGrpSpPr>
            <p:grpSpPr>
              <a:xfrm rot="21037220">
                <a:off x="5059595" y="600855"/>
                <a:ext cx="1340487" cy="1376021"/>
                <a:chOff x="6862932" y="1711953"/>
                <a:chExt cx="1742735" cy="1770839"/>
              </a:xfrm>
              <a:solidFill>
                <a:srgbClr val="E2B470"/>
              </a:solidFill>
            </p:grpSpPr>
            <p:sp>
              <p:nvSpPr>
                <p:cNvPr id="140" name="Chord 139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Chord 140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141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Rounded Rectangle 142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3" name="Group 213"/>
            <p:cNvGrpSpPr/>
            <p:nvPr/>
          </p:nvGrpSpPr>
          <p:grpSpPr>
            <a:xfrm>
              <a:off x="990600" y="4114800"/>
              <a:ext cx="990600" cy="228600"/>
              <a:chOff x="2895600" y="4343400"/>
              <a:chExt cx="1524000" cy="381000"/>
            </a:xfrm>
          </p:grpSpPr>
          <p:sp>
            <p:nvSpPr>
              <p:cNvPr id="122" name="Rounded Rectangle 121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3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124" name="L-Shape 123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L-Shape 124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L-Shape 125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L-Shape 126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L-Shape 127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L-Shape 128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Isosceles Triangle 129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Isosceles Triangle 130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Isosceles Triangle 131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Isosceles Triangle 132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Diamond 133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Diamond 134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4" name="Group 214"/>
            <p:cNvGrpSpPr/>
            <p:nvPr/>
          </p:nvGrpSpPr>
          <p:grpSpPr>
            <a:xfrm>
              <a:off x="1143000" y="5867400"/>
              <a:ext cx="762000" cy="304800"/>
              <a:chOff x="2895600" y="4343400"/>
              <a:chExt cx="1524000" cy="381000"/>
            </a:xfrm>
          </p:grpSpPr>
          <p:sp>
            <p:nvSpPr>
              <p:cNvPr id="85" name="Rounded Rectangle 84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6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87" name="L-Shape 86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L-Shape 87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L-Shape 88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L-Shape 89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L-Shape 90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L-Shape 91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Isosceles Triangle 92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Isosceles Triangle 93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Isosceles Triangle 94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Isosceles Triangle 118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Diamond 119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Diamond 120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50" name="TextBox 149"/>
          <p:cNvSpPr txBox="1"/>
          <p:nvPr/>
        </p:nvSpPr>
        <p:spPr>
          <a:xfrm>
            <a:off x="6248400" y="5486400"/>
            <a:ext cx="3276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Joseph of Egypt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581400" y="457200"/>
            <a:ext cx="2286000" cy="4876800"/>
            <a:chOff x="3581400" y="457200"/>
            <a:chExt cx="2286000" cy="4876800"/>
          </a:xfrm>
        </p:grpSpPr>
        <p:grpSp>
          <p:nvGrpSpPr>
            <p:cNvPr id="3" name="Group 41"/>
            <p:cNvGrpSpPr/>
            <p:nvPr/>
          </p:nvGrpSpPr>
          <p:grpSpPr>
            <a:xfrm>
              <a:off x="3581400" y="457200"/>
              <a:ext cx="2286000" cy="4876800"/>
              <a:chOff x="2209800" y="1066800"/>
              <a:chExt cx="2895600" cy="4876800"/>
            </a:xfrm>
          </p:grpSpPr>
          <p:sp>
            <p:nvSpPr>
              <p:cNvPr id="16" name="Oval 15"/>
              <p:cNvSpPr/>
              <p:nvPr/>
            </p:nvSpPr>
            <p:spPr>
              <a:xfrm>
                <a:off x="4495800" y="3810000"/>
                <a:ext cx="609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2209800" y="3810000"/>
                <a:ext cx="5334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3048000" y="5257800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581400" y="5257800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 rot="1996156">
                <a:off x="2337756" y="2782976"/>
                <a:ext cx="1009860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rapezoid 20"/>
              <p:cNvSpPr/>
              <p:nvPr/>
            </p:nvSpPr>
            <p:spPr>
              <a:xfrm rot="2041752">
                <a:off x="2489398" y="2607435"/>
                <a:ext cx="1003899" cy="130645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rapezoid 21"/>
              <p:cNvSpPr/>
              <p:nvPr/>
            </p:nvSpPr>
            <p:spPr>
              <a:xfrm rot="19870960">
                <a:off x="4002649" y="2786987"/>
                <a:ext cx="948562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rapezoid 22"/>
              <p:cNvSpPr/>
              <p:nvPr/>
            </p:nvSpPr>
            <p:spPr>
              <a:xfrm rot="20036208">
                <a:off x="3817360" y="2629390"/>
                <a:ext cx="1003899" cy="130645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23"/>
              <p:cNvSpPr/>
              <p:nvPr/>
            </p:nvSpPr>
            <p:spPr>
              <a:xfrm>
                <a:off x="2971800" y="2667000"/>
                <a:ext cx="1447800" cy="2895600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3372787" y="2438400"/>
                <a:ext cx="599605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25"/>
              <p:cNvSpPr/>
              <p:nvPr/>
            </p:nvSpPr>
            <p:spPr>
              <a:xfrm rot="21335299">
                <a:off x="3751512" y="2513918"/>
                <a:ext cx="699099" cy="2898914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26"/>
              <p:cNvSpPr/>
              <p:nvPr/>
            </p:nvSpPr>
            <p:spPr>
              <a:xfrm rot="353417">
                <a:off x="2954733" y="2589922"/>
                <a:ext cx="699099" cy="2771026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" name="Group 18"/>
              <p:cNvGrpSpPr/>
              <p:nvPr/>
            </p:nvGrpSpPr>
            <p:grpSpPr>
              <a:xfrm>
                <a:off x="2950727" y="1066800"/>
                <a:ext cx="1529921" cy="1676400"/>
                <a:chOff x="2950727" y="1066800"/>
                <a:chExt cx="1529921" cy="1676400"/>
              </a:xfrm>
            </p:grpSpPr>
            <p:sp>
              <p:nvSpPr>
                <p:cNvPr id="29" name="Oval 28"/>
                <p:cNvSpPr/>
                <p:nvPr/>
              </p:nvSpPr>
              <p:spPr>
                <a:xfrm>
                  <a:off x="2981960" y="1199148"/>
                  <a:ext cx="1447800" cy="154405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Moon 29"/>
                <p:cNvSpPr/>
                <p:nvPr/>
              </p:nvSpPr>
              <p:spPr>
                <a:xfrm rot="6174437">
                  <a:off x="3168804" y="1002653"/>
                  <a:ext cx="549524" cy="985677"/>
                </a:xfrm>
                <a:prstGeom prst="moon">
                  <a:avLst>
                    <a:gd name="adj" fmla="val 70238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Moon 30"/>
                <p:cNvSpPr/>
                <p:nvPr/>
              </p:nvSpPr>
              <p:spPr>
                <a:xfrm rot="4898057">
                  <a:off x="3762395" y="1088363"/>
                  <a:ext cx="546598" cy="889908"/>
                </a:xfrm>
                <a:prstGeom prst="moon">
                  <a:avLst>
                    <a:gd name="adj" fmla="val 70238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Moon 31"/>
                <p:cNvSpPr/>
                <p:nvPr/>
              </p:nvSpPr>
              <p:spPr>
                <a:xfrm rot="6938956">
                  <a:off x="3469398" y="943473"/>
                  <a:ext cx="657417" cy="904071"/>
                </a:xfrm>
                <a:prstGeom prst="moon">
                  <a:avLst>
                    <a:gd name="adj" fmla="val 70238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Moon 32"/>
                <p:cNvSpPr/>
                <p:nvPr/>
              </p:nvSpPr>
              <p:spPr>
                <a:xfrm rot="14661044" flipH="1">
                  <a:off x="3368946" y="943474"/>
                  <a:ext cx="657417" cy="904071"/>
                </a:xfrm>
                <a:prstGeom prst="moon">
                  <a:avLst>
                    <a:gd name="adj" fmla="val 70238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>
                  <a:off x="3266913" y="1226742"/>
                  <a:ext cx="954298" cy="410886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ounded Rectangle 34"/>
                <p:cNvSpPr/>
                <p:nvPr/>
              </p:nvSpPr>
              <p:spPr>
                <a:xfrm>
                  <a:off x="3078480" y="1331495"/>
                  <a:ext cx="1254760" cy="116305"/>
                </a:xfrm>
                <a:prstGeom prst="round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" name="Group 147"/>
            <p:cNvGrpSpPr/>
            <p:nvPr/>
          </p:nvGrpSpPr>
          <p:grpSpPr>
            <a:xfrm>
              <a:off x="4495800" y="2815652"/>
              <a:ext cx="482184" cy="232348"/>
              <a:chOff x="4495800" y="2815652"/>
              <a:chExt cx="482184" cy="232348"/>
            </a:xfrm>
          </p:grpSpPr>
          <p:sp>
            <p:nvSpPr>
              <p:cNvPr id="13" name="Oval 12"/>
              <p:cNvSpPr/>
              <p:nvPr/>
            </p:nvSpPr>
            <p:spPr>
              <a:xfrm>
                <a:off x="4495800" y="2819400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4825584" y="2815652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4648200" y="2895600"/>
                <a:ext cx="228600" cy="76200"/>
              </a:xfrm>
              <a:prstGeom prst="roundRect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148"/>
            <p:cNvGrpSpPr/>
            <p:nvPr/>
          </p:nvGrpSpPr>
          <p:grpSpPr>
            <a:xfrm>
              <a:off x="4495800" y="3200400"/>
              <a:ext cx="482184" cy="232348"/>
              <a:chOff x="4495800" y="2815652"/>
              <a:chExt cx="482184" cy="232348"/>
            </a:xfrm>
          </p:grpSpPr>
          <p:sp>
            <p:nvSpPr>
              <p:cNvPr id="10" name="Oval 9"/>
              <p:cNvSpPr/>
              <p:nvPr/>
            </p:nvSpPr>
            <p:spPr>
              <a:xfrm>
                <a:off x="4495800" y="2819400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4825584" y="2815652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ounded Rectangle 11"/>
              <p:cNvSpPr/>
              <p:nvPr/>
            </p:nvSpPr>
            <p:spPr>
              <a:xfrm>
                <a:off x="4648200" y="2895600"/>
                <a:ext cx="228600" cy="76200"/>
              </a:xfrm>
              <a:prstGeom prst="roundRect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152"/>
            <p:cNvGrpSpPr/>
            <p:nvPr/>
          </p:nvGrpSpPr>
          <p:grpSpPr>
            <a:xfrm>
              <a:off x="4495800" y="3657600"/>
              <a:ext cx="482184" cy="232348"/>
              <a:chOff x="4495800" y="2815652"/>
              <a:chExt cx="482184" cy="232348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4495800" y="2819400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4825584" y="2815652"/>
                <a:ext cx="152400" cy="228600"/>
              </a:xfrm>
              <a:prstGeom prst="ellipse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ounded Rectangle 8"/>
              <p:cNvSpPr/>
              <p:nvPr/>
            </p:nvSpPr>
            <p:spPr>
              <a:xfrm>
                <a:off x="4648200" y="2895600"/>
                <a:ext cx="228600" cy="76200"/>
              </a:xfrm>
              <a:prstGeom prst="roundRect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6" name="TextBox 85"/>
          <p:cNvSpPr txBox="1"/>
          <p:nvPr/>
        </p:nvSpPr>
        <p:spPr>
          <a:xfrm>
            <a:off x="3581400" y="55626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Isaac</a:t>
            </a:r>
            <a:endParaRPr lang="en-US" dirty="0"/>
          </a:p>
        </p:txBody>
      </p:sp>
      <p:sp>
        <p:nvSpPr>
          <p:cNvPr id="87" name="TextBox 86"/>
          <p:cNvSpPr txBox="1"/>
          <p:nvPr/>
        </p:nvSpPr>
        <p:spPr>
          <a:xfrm>
            <a:off x="6934200" y="5791200"/>
            <a:ext cx="1524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Jacob</a:t>
            </a:r>
            <a:endParaRPr lang="en-US" dirty="0"/>
          </a:p>
        </p:txBody>
      </p:sp>
      <p:sp>
        <p:nvSpPr>
          <p:cNvPr id="88" name="TextBox 87"/>
          <p:cNvSpPr txBox="1"/>
          <p:nvPr/>
        </p:nvSpPr>
        <p:spPr>
          <a:xfrm>
            <a:off x="304800" y="228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  <p:grpSp>
        <p:nvGrpSpPr>
          <p:cNvPr id="89" name="Group 88"/>
          <p:cNvGrpSpPr/>
          <p:nvPr/>
        </p:nvGrpSpPr>
        <p:grpSpPr>
          <a:xfrm>
            <a:off x="457200" y="609600"/>
            <a:ext cx="2743200" cy="5638800"/>
            <a:chOff x="3048000" y="304800"/>
            <a:chExt cx="2743200" cy="5638800"/>
          </a:xfrm>
        </p:grpSpPr>
        <p:sp>
          <p:nvSpPr>
            <p:cNvPr id="90" name="Oval 89"/>
            <p:cNvSpPr/>
            <p:nvPr/>
          </p:nvSpPr>
          <p:spPr>
            <a:xfrm>
              <a:off x="3505200" y="5334000"/>
              <a:ext cx="762000" cy="609600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>
              <a:off x="4267200" y="5334000"/>
              <a:ext cx="762000" cy="609600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>
              <a:off x="3048000" y="3505200"/>
              <a:ext cx="3810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 rot="1480658">
              <a:off x="3219171" y="2105729"/>
              <a:ext cx="990600" cy="1828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3"/>
            <p:cNvSpPr/>
            <p:nvPr/>
          </p:nvSpPr>
          <p:spPr>
            <a:xfrm rot="1447265">
              <a:off x="3386766" y="1997494"/>
              <a:ext cx="762000" cy="1447800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>
              <a:off x="3352800" y="2209800"/>
              <a:ext cx="1981200" cy="34290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>
              <a:off x="3429000" y="1981200"/>
              <a:ext cx="1828800" cy="2362200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 rot="402310">
              <a:off x="3431017" y="2143558"/>
              <a:ext cx="762000" cy="3300306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loud 97"/>
            <p:cNvSpPr/>
            <p:nvPr/>
          </p:nvSpPr>
          <p:spPr>
            <a:xfrm>
              <a:off x="3581400" y="381000"/>
              <a:ext cx="609600" cy="1524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Cloud 98"/>
            <p:cNvSpPr/>
            <p:nvPr/>
          </p:nvSpPr>
          <p:spPr>
            <a:xfrm rot="21175570">
              <a:off x="4589855" y="417252"/>
              <a:ext cx="685800" cy="1569896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>
              <a:off x="3810000" y="304800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21185207">
              <a:off x="4495800" y="2209800"/>
              <a:ext cx="762000" cy="3300306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" name="Group 18"/>
            <p:cNvGrpSpPr/>
            <p:nvPr/>
          </p:nvGrpSpPr>
          <p:grpSpPr>
            <a:xfrm rot="1104790">
              <a:off x="3859816" y="2815196"/>
              <a:ext cx="1752600" cy="2046934"/>
              <a:chOff x="5638800" y="3962400"/>
              <a:chExt cx="1752600" cy="1705928"/>
            </a:xfrm>
          </p:grpSpPr>
          <p:sp>
            <p:nvSpPr>
              <p:cNvPr id="109" name="Flowchart: Delay 15"/>
              <p:cNvSpPr/>
              <p:nvPr/>
            </p:nvSpPr>
            <p:spPr>
              <a:xfrm rot="15782805">
                <a:off x="6019800" y="41910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Flowchart: Delay 109"/>
              <p:cNvSpPr/>
              <p:nvPr/>
            </p:nvSpPr>
            <p:spPr>
              <a:xfrm rot="15844793">
                <a:off x="5867400" y="41910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Flowchart: Delay 110"/>
              <p:cNvSpPr/>
              <p:nvPr/>
            </p:nvSpPr>
            <p:spPr>
              <a:xfrm rot="16200000">
                <a:off x="5562600" y="42672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lowchart: Delay 14"/>
              <p:cNvSpPr/>
              <p:nvPr/>
            </p:nvSpPr>
            <p:spPr>
              <a:xfrm rot="16200000">
                <a:off x="5410200" y="4267200"/>
                <a:ext cx="1600200" cy="1143000"/>
              </a:xfrm>
              <a:prstGeom prst="flowChartDela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5715000" y="4191000"/>
                <a:ext cx="1143000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 smtClean="0">
                    <a:solidFill>
                      <a:schemeClr val="bg2">
                        <a:lumMod val="25000"/>
                      </a:schemeClr>
                    </a:solidFill>
                    <a:latin typeface="Symbol" pitchFamily="18" charset="2"/>
                  </a:rPr>
                  <a:t>The Ten Commandments</a:t>
                </a:r>
              </a:p>
              <a:p>
                <a:r>
                  <a:rPr lang="en-US" dirty="0" smtClean="0">
                    <a:solidFill>
                      <a:schemeClr val="bg2">
                        <a:lumMod val="25000"/>
                      </a:schemeClr>
                    </a:solidFill>
                    <a:latin typeface="Symbol" pitchFamily="18" charset="2"/>
                  </a:rPr>
                  <a:t>Law of</a:t>
                </a:r>
              </a:p>
              <a:p>
                <a:r>
                  <a:rPr lang="en-US" dirty="0" err="1" smtClean="0">
                    <a:solidFill>
                      <a:schemeClr val="bg2">
                        <a:lumMod val="25000"/>
                      </a:schemeClr>
                    </a:solidFill>
                    <a:latin typeface="Symbol" pitchFamily="18" charset="2"/>
                  </a:rPr>
                  <a:t>moses</a:t>
                </a:r>
                <a:endParaRPr lang="en-US" dirty="0">
                  <a:solidFill>
                    <a:schemeClr val="bg2">
                      <a:lumMod val="25000"/>
                    </a:schemeClr>
                  </a:solidFill>
                  <a:latin typeface="Symbol" pitchFamily="18" charset="2"/>
                </a:endParaRPr>
              </a:p>
            </p:txBody>
          </p:sp>
        </p:grpSp>
        <p:grpSp>
          <p:nvGrpSpPr>
            <p:cNvPr id="103" name="Group 23"/>
            <p:cNvGrpSpPr/>
            <p:nvPr/>
          </p:nvGrpSpPr>
          <p:grpSpPr>
            <a:xfrm>
              <a:off x="4679748" y="1988912"/>
              <a:ext cx="1111452" cy="2049688"/>
              <a:chOff x="4755948" y="2903312"/>
              <a:chExt cx="1111452" cy="2049688"/>
            </a:xfrm>
          </p:grpSpPr>
          <p:sp>
            <p:nvSpPr>
              <p:cNvPr id="106" name="Oval 105"/>
              <p:cNvSpPr/>
              <p:nvPr/>
            </p:nvSpPr>
            <p:spPr>
              <a:xfrm>
                <a:off x="5486400" y="42672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 rot="19830111">
                <a:off x="4816550" y="2903312"/>
                <a:ext cx="822282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19749421">
                <a:off x="4755948" y="3014181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" name="Cloud 103"/>
            <p:cNvSpPr/>
            <p:nvPr/>
          </p:nvSpPr>
          <p:spPr>
            <a:xfrm rot="21175570">
              <a:off x="3808231" y="1284927"/>
              <a:ext cx="1146537" cy="1279673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5225831">
              <a:off x="4125888" y="1390602"/>
              <a:ext cx="4572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" name="TextBox 113"/>
          <p:cNvSpPr txBox="1"/>
          <p:nvPr/>
        </p:nvSpPr>
        <p:spPr>
          <a:xfrm>
            <a:off x="1371600" y="6324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Moses</a:t>
            </a:r>
            <a:endParaRPr lang="en-US" dirty="0"/>
          </a:p>
        </p:txBody>
      </p:sp>
      <p:grpSp>
        <p:nvGrpSpPr>
          <p:cNvPr id="116" name="Group 115"/>
          <p:cNvGrpSpPr/>
          <p:nvPr/>
        </p:nvGrpSpPr>
        <p:grpSpPr>
          <a:xfrm>
            <a:off x="6248400" y="522866"/>
            <a:ext cx="2386263" cy="4963534"/>
            <a:chOff x="6248400" y="522866"/>
            <a:chExt cx="2386263" cy="4963534"/>
          </a:xfrm>
        </p:grpSpPr>
        <p:sp>
          <p:nvSpPr>
            <p:cNvPr id="37" name="Oval 36"/>
            <p:cNvSpPr/>
            <p:nvPr/>
          </p:nvSpPr>
          <p:spPr>
            <a:xfrm>
              <a:off x="8153400" y="3276600"/>
              <a:ext cx="481263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6248400" y="3200400"/>
              <a:ext cx="421105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6986337" y="4800600"/>
              <a:ext cx="601579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7407442" y="4800600"/>
              <a:ext cx="601579" cy="685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rapezoid 40"/>
            <p:cNvSpPr/>
            <p:nvPr/>
          </p:nvSpPr>
          <p:spPr>
            <a:xfrm rot="1996156">
              <a:off x="6425618" y="2325776"/>
              <a:ext cx="797258" cy="1443356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41"/>
            <p:cNvSpPr/>
            <p:nvPr/>
          </p:nvSpPr>
          <p:spPr>
            <a:xfrm rot="2041752">
              <a:off x="6545335" y="2150235"/>
              <a:ext cx="792552" cy="1306453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 rot="19870960">
              <a:off x="7740007" y="2329787"/>
              <a:ext cx="748865" cy="1443356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 rot="20036208">
              <a:off x="7593726" y="2172190"/>
              <a:ext cx="792552" cy="1306453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>
              <a:off x="6926179" y="2209800"/>
              <a:ext cx="1143000" cy="2895600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7242748" y="1981200"/>
              <a:ext cx="473372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21335299">
              <a:off x="7541741" y="2056718"/>
              <a:ext cx="551920" cy="2898914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 rot="353417">
              <a:off x="6912705" y="2162703"/>
              <a:ext cx="551920" cy="2771026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6934200" y="741948"/>
              <a:ext cx="1143000" cy="15440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0" name="Group 132"/>
            <p:cNvGrpSpPr/>
            <p:nvPr/>
          </p:nvGrpSpPr>
          <p:grpSpPr>
            <a:xfrm rot="5652533">
              <a:off x="6137535" y="3376222"/>
              <a:ext cx="2286000" cy="110552"/>
              <a:chOff x="1412199" y="5878018"/>
              <a:chExt cx="3858717" cy="630212"/>
            </a:xfrm>
            <a:solidFill>
              <a:schemeClr val="accent2">
                <a:lumMod val="75000"/>
              </a:schemeClr>
            </a:solidFill>
          </p:grpSpPr>
          <p:grpSp>
            <p:nvGrpSpPr>
              <p:cNvPr id="51" name="Group 122"/>
              <p:cNvGrpSpPr/>
              <p:nvPr/>
            </p:nvGrpSpPr>
            <p:grpSpPr>
              <a:xfrm>
                <a:off x="3628244" y="5890510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84" name="Flowchart: Collate 83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5" name="Flowchart: Collate 84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2" name="Group 123"/>
              <p:cNvGrpSpPr/>
              <p:nvPr/>
            </p:nvGrpSpPr>
            <p:grpSpPr>
              <a:xfrm>
                <a:off x="2514600" y="5898630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82" name="Flowchart: Collate 81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" name="Flowchart: Collate 82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53" name="Group 126"/>
              <p:cNvGrpSpPr/>
              <p:nvPr/>
            </p:nvGrpSpPr>
            <p:grpSpPr>
              <a:xfrm>
                <a:off x="1412199" y="5878018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80" name="Flowchart: Collate 79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" name="Flowchart: Collate 80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9" name="Flowchart: Collate 78"/>
              <p:cNvSpPr/>
              <p:nvPr/>
            </p:nvSpPr>
            <p:spPr>
              <a:xfrm rot="5400000">
                <a:off x="4699416" y="5928610"/>
                <a:ext cx="609600" cy="533400"/>
              </a:xfrm>
              <a:prstGeom prst="flowChartCollat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6" name="Group 133"/>
            <p:cNvGrpSpPr/>
            <p:nvPr/>
          </p:nvGrpSpPr>
          <p:grpSpPr>
            <a:xfrm rot="5135575">
              <a:off x="6619944" y="3374592"/>
              <a:ext cx="2286000" cy="110552"/>
              <a:chOff x="1412199" y="5878018"/>
              <a:chExt cx="3858717" cy="630212"/>
            </a:xfrm>
            <a:solidFill>
              <a:schemeClr val="accent2">
                <a:lumMod val="75000"/>
              </a:schemeClr>
            </a:solidFill>
          </p:grpSpPr>
          <p:grpSp>
            <p:nvGrpSpPr>
              <p:cNvPr id="67" name="Group 122"/>
              <p:cNvGrpSpPr/>
              <p:nvPr/>
            </p:nvGrpSpPr>
            <p:grpSpPr>
              <a:xfrm>
                <a:off x="3628244" y="5890510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74" name="Flowchart: Collate 73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5" name="Flowchart: Collate 74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" name="Group 123"/>
              <p:cNvGrpSpPr/>
              <p:nvPr/>
            </p:nvGrpSpPr>
            <p:grpSpPr>
              <a:xfrm>
                <a:off x="2514600" y="5898630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72" name="Flowchart: Collate 71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3" name="Flowchart: Collate 72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6" name="Group 126"/>
              <p:cNvGrpSpPr/>
              <p:nvPr/>
            </p:nvGrpSpPr>
            <p:grpSpPr>
              <a:xfrm>
                <a:off x="1412199" y="5878018"/>
                <a:ext cx="1113644" cy="609600"/>
                <a:chOff x="1409700" y="5905500"/>
                <a:chExt cx="1113644" cy="609600"/>
              </a:xfrm>
              <a:grpFill/>
            </p:grpSpPr>
            <p:sp>
              <p:nvSpPr>
                <p:cNvPr id="70" name="Flowchart: Collate 69"/>
                <p:cNvSpPr/>
                <p:nvPr/>
              </p:nvSpPr>
              <p:spPr>
                <a:xfrm rot="5400000">
                  <a:off x="1371600" y="5943600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Flowchart: Collate 70"/>
                <p:cNvSpPr/>
                <p:nvPr/>
              </p:nvSpPr>
              <p:spPr>
                <a:xfrm>
                  <a:off x="1913744" y="5947348"/>
                  <a:ext cx="609600" cy="533400"/>
                </a:xfrm>
                <a:prstGeom prst="flowChartCollate">
                  <a:avLst/>
                </a:prstGeom>
                <a:grpFill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69" name="Flowchart: Collate 68"/>
              <p:cNvSpPr/>
              <p:nvPr/>
            </p:nvSpPr>
            <p:spPr>
              <a:xfrm rot="5400000">
                <a:off x="4699416" y="5928610"/>
                <a:ext cx="609600" cy="533400"/>
              </a:xfrm>
              <a:prstGeom prst="flowChartCollate">
                <a:avLst/>
              </a:prstGeom>
              <a:grpFill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" name="Group 161"/>
            <p:cNvGrpSpPr/>
            <p:nvPr/>
          </p:nvGrpSpPr>
          <p:grpSpPr>
            <a:xfrm rot="10800000">
              <a:off x="7132782" y="4572000"/>
              <a:ext cx="152400" cy="457200"/>
              <a:chOff x="5562600" y="5410200"/>
              <a:chExt cx="762000" cy="990600"/>
            </a:xfrm>
          </p:grpSpPr>
          <p:sp>
            <p:nvSpPr>
              <p:cNvPr id="61" name="Isosceles Triangle 60"/>
              <p:cNvSpPr/>
              <p:nvPr/>
            </p:nvSpPr>
            <p:spPr>
              <a:xfrm>
                <a:off x="5791200" y="54102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>
                <a:off x="5943600" y="54102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Isosceles Triangle 62"/>
              <p:cNvSpPr/>
              <p:nvPr/>
            </p:nvSpPr>
            <p:spPr>
              <a:xfrm>
                <a:off x="5638800" y="54864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Trapezoid 63"/>
              <p:cNvSpPr/>
              <p:nvPr/>
            </p:nvSpPr>
            <p:spPr>
              <a:xfrm>
                <a:off x="5562600" y="5943600"/>
                <a:ext cx="762000" cy="457200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>
                <a:off x="5715000" y="5867399"/>
                <a:ext cx="457200" cy="228601"/>
              </a:xfrm>
              <a:prstGeom prst="ellipse">
                <a:avLst/>
              </a:prstGeom>
              <a:solidFill>
                <a:srgbClr val="EFBD6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162"/>
            <p:cNvGrpSpPr/>
            <p:nvPr/>
          </p:nvGrpSpPr>
          <p:grpSpPr>
            <a:xfrm rot="10800000">
              <a:off x="7772400" y="4495800"/>
              <a:ext cx="152400" cy="457200"/>
              <a:chOff x="5562600" y="5410200"/>
              <a:chExt cx="762000" cy="990600"/>
            </a:xfrm>
          </p:grpSpPr>
          <p:sp>
            <p:nvSpPr>
              <p:cNvPr id="56" name="Isosceles Triangle 55"/>
              <p:cNvSpPr/>
              <p:nvPr/>
            </p:nvSpPr>
            <p:spPr>
              <a:xfrm>
                <a:off x="5791200" y="54102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Isosceles Triangle 56"/>
              <p:cNvSpPr/>
              <p:nvPr/>
            </p:nvSpPr>
            <p:spPr>
              <a:xfrm>
                <a:off x="5943600" y="54102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Isosceles Triangle 57"/>
              <p:cNvSpPr/>
              <p:nvPr/>
            </p:nvSpPr>
            <p:spPr>
              <a:xfrm>
                <a:off x="5638800" y="5486400"/>
                <a:ext cx="304800" cy="9144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>
                <a:off x="5562600" y="5943600"/>
                <a:ext cx="762000" cy="457200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/>
              <p:cNvSpPr/>
              <p:nvPr/>
            </p:nvSpPr>
            <p:spPr>
              <a:xfrm>
                <a:off x="5715000" y="5867400"/>
                <a:ext cx="457200" cy="228600"/>
              </a:xfrm>
              <a:prstGeom prst="ellipse">
                <a:avLst/>
              </a:prstGeom>
              <a:solidFill>
                <a:srgbClr val="EFBD6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Cloud 53"/>
            <p:cNvSpPr/>
            <p:nvPr/>
          </p:nvSpPr>
          <p:spPr>
            <a:xfrm rot="2502709" flipH="1">
              <a:off x="6672396" y="522866"/>
              <a:ext cx="696793" cy="1310863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loud 54"/>
            <p:cNvSpPr/>
            <p:nvPr/>
          </p:nvSpPr>
          <p:spPr>
            <a:xfrm rot="7219208" flipH="1">
              <a:off x="7475024" y="363891"/>
              <a:ext cx="710332" cy="1307413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>
              <a:off x="7086600" y="685800"/>
              <a:ext cx="609600" cy="53340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6096000" y="5181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Omni</a:t>
            </a:r>
            <a:endParaRPr lang="en-US" dirty="0"/>
          </a:p>
        </p:txBody>
      </p:sp>
      <p:grpSp>
        <p:nvGrpSpPr>
          <p:cNvPr id="194" name="Group 193"/>
          <p:cNvGrpSpPr/>
          <p:nvPr/>
        </p:nvGrpSpPr>
        <p:grpSpPr>
          <a:xfrm>
            <a:off x="5486400" y="457200"/>
            <a:ext cx="1959106" cy="4246013"/>
            <a:chOff x="5764230" y="762000"/>
            <a:chExt cx="1959106" cy="4246013"/>
          </a:xfrm>
        </p:grpSpPr>
        <p:sp>
          <p:nvSpPr>
            <p:cNvPr id="124" name="Oval 123"/>
            <p:cNvSpPr/>
            <p:nvPr/>
          </p:nvSpPr>
          <p:spPr>
            <a:xfrm rot="4427519">
              <a:off x="6354628" y="4570502"/>
              <a:ext cx="282778" cy="59224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 rot="17172481" flipH="1">
              <a:off x="6886476" y="4569812"/>
              <a:ext cx="273919" cy="58236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2820608">
              <a:off x="5811503" y="3552085"/>
              <a:ext cx="299624" cy="39417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19411276">
              <a:off x="7384086" y="3477614"/>
              <a:ext cx="339250" cy="53319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rapezoid 147"/>
            <p:cNvSpPr/>
            <p:nvPr/>
          </p:nvSpPr>
          <p:spPr>
            <a:xfrm rot="1325721">
              <a:off x="6083636" y="2185047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Trapezoid 146"/>
            <p:cNvSpPr/>
            <p:nvPr/>
          </p:nvSpPr>
          <p:spPr>
            <a:xfrm rot="20373468">
              <a:off x="6978697" y="2185731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rapezoid 143"/>
            <p:cNvSpPr/>
            <p:nvPr/>
          </p:nvSpPr>
          <p:spPr>
            <a:xfrm>
              <a:off x="6172200" y="3505200"/>
              <a:ext cx="1219200" cy="1371600"/>
            </a:xfrm>
            <a:prstGeom prst="trapezoid">
              <a:avLst>
                <a:gd name="adj" fmla="val 29408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rapezoid 142"/>
            <p:cNvSpPr/>
            <p:nvPr/>
          </p:nvSpPr>
          <p:spPr>
            <a:xfrm>
              <a:off x="6248400" y="2362200"/>
              <a:ext cx="1066800" cy="1905000"/>
            </a:xfrm>
            <a:prstGeom prst="trapezoid">
              <a:avLst>
                <a:gd name="adj" fmla="val 35469"/>
              </a:avLst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rapezoid 145"/>
            <p:cNvSpPr/>
            <p:nvPr/>
          </p:nvSpPr>
          <p:spPr>
            <a:xfrm rot="1015959">
              <a:off x="6244109" y="2295533"/>
              <a:ext cx="389825" cy="217912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Trapezoid 144"/>
            <p:cNvSpPr/>
            <p:nvPr/>
          </p:nvSpPr>
          <p:spPr>
            <a:xfrm rot="20966519">
              <a:off x="6974438" y="2309312"/>
              <a:ext cx="452612" cy="2144494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Isosceles Triangle 126"/>
            <p:cNvSpPr/>
            <p:nvPr/>
          </p:nvSpPr>
          <p:spPr>
            <a:xfrm rot="10800000">
              <a:off x="6629400" y="2286000"/>
              <a:ext cx="403802" cy="403816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/>
            <p:cNvSpPr/>
            <p:nvPr/>
          </p:nvSpPr>
          <p:spPr>
            <a:xfrm>
              <a:off x="6324600" y="1066800"/>
              <a:ext cx="1049886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Cloud 134"/>
            <p:cNvSpPr/>
            <p:nvPr/>
          </p:nvSpPr>
          <p:spPr>
            <a:xfrm rot="10986238">
              <a:off x="6264267" y="1022678"/>
              <a:ext cx="1201620" cy="61862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" name="Group 161"/>
            <p:cNvGrpSpPr/>
            <p:nvPr/>
          </p:nvGrpSpPr>
          <p:grpSpPr>
            <a:xfrm>
              <a:off x="6248400" y="4648200"/>
              <a:ext cx="1066800" cy="152400"/>
              <a:chOff x="4724400" y="5943600"/>
              <a:chExt cx="2080202" cy="371013"/>
            </a:xfrm>
          </p:grpSpPr>
          <p:sp>
            <p:nvSpPr>
              <p:cNvPr id="157" name="Cross 156"/>
              <p:cNvSpPr/>
              <p:nvPr/>
            </p:nvSpPr>
            <p:spPr>
              <a:xfrm>
                <a:off x="6400800" y="5943600"/>
                <a:ext cx="403802" cy="361777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4" name="Group 153"/>
              <p:cNvGrpSpPr/>
              <p:nvPr/>
            </p:nvGrpSpPr>
            <p:grpSpPr>
              <a:xfrm>
                <a:off x="5830455" y="5952836"/>
                <a:ext cx="607291" cy="361777"/>
                <a:chOff x="4724400" y="5943600"/>
                <a:chExt cx="607291" cy="361777"/>
              </a:xfrm>
            </p:grpSpPr>
            <p:sp>
              <p:nvSpPr>
                <p:cNvPr id="155" name="Cross 154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Diamond 155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150"/>
              <p:cNvGrpSpPr/>
              <p:nvPr/>
            </p:nvGrpSpPr>
            <p:grpSpPr>
              <a:xfrm>
                <a:off x="52578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152" name="Cross 151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Diamond 152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0" name="Group 149"/>
              <p:cNvGrpSpPr/>
              <p:nvPr/>
            </p:nvGrpSpPr>
            <p:grpSpPr>
              <a:xfrm>
                <a:off x="47244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142" name="Cross 141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Diamond 148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8" name="Diamond 157"/>
              <p:cNvSpPr/>
              <p:nvPr/>
            </p:nvSpPr>
            <p:spPr>
              <a:xfrm>
                <a:off x="4846782" y="6047509"/>
                <a:ext cx="152400" cy="152400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Diamond 158"/>
              <p:cNvSpPr/>
              <p:nvPr/>
            </p:nvSpPr>
            <p:spPr>
              <a:xfrm>
                <a:off x="5405582" y="6052127"/>
                <a:ext cx="152400" cy="152400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Diamond 159"/>
              <p:cNvSpPr/>
              <p:nvPr/>
            </p:nvSpPr>
            <p:spPr>
              <a:xfrm>
                <a:off x="5959764" y="6052127"/>
                <a:ext cx="152400" cy="152400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Diamond 160"/>
              <p:cNvSpPr/>
              <p:nvPr/>
            </p:nvSpPr>
            <p:spPr>
              <a:xfrm>
                <a:off x="6532419" y="6042891"/>
                <a:ext cx="152400" cy="152400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3" name="Group 192"/>
            <p:cNvGrpSpPr/>
            <p:nvPr/>
          </p:nvGrpSpPr>
          <p:grpSpPr>
            <a:xfrm>
              <a:off x="6324600" y="762000"/>
              <a:ext cx="1066800" cy="494953"/>
              <a:chOff x="6324600" y="762000"/>
              <a:chExt cx="1066800" cy="494953"/>
            </a:xfrm>
          </p:grpSpPr>
          <p:sp>
            <p:nvSpPr>
              <p:cNvPr id="138" name="Flowchart: Stored Data 137"/>
              <p:cNvSpPr/>
              <p:nvPr/>
            </p:nvSpPr>
            <p:spPr>
              <a:xfrm rot="5400000">
                <a:off x="6610522" y="552277"/>
                <a:ext cx="494953" cy="91440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3" name="Group 162"/>
              <p:cNvGrpSpPr/>
              <p:nvPr/>
            </p:nvGrpSpPr>
            <p:grpSpPr>
              <a:xfrm>
                <a:off x="6324600" y="1066800"/>
                <a:ext cx="1066800" cy="152400"/>
                <a:chOff x="4724400" y="5943600"/>
                <a:chExt cx="2080202" cy="371013"/>
              </a:xfrm>
            </p:grpSpPr>
            <p:sp>
              <p:nvSpPr>
                <p:cNvPr id="164" name="Cross 163"/>
                <p:cNvSpPr/>
                <p:nvPr/>
              </p:nvSpPr>
              <p:spPr>
                <a:xfrm>
                  <a:off x="64008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5" name="Group 153"/>
                <p:cNvGrpSpPr/>
                <p:nvPr/>
              </p:nvGrpSpPr>
              <p:grpSpPr>
                <a:xfrm>
                  <a:off x="5830455" y="5952836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176" name="Cross 175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Diamond 176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6" name="Group 150"/>
                <p:cNvGrpSpPr/>
                <p:nvPr/>
              </p:nvGrpSpPr>
              <p:grpSpPr>
                <a:xfrm>
                  <a:off x="5257800" y="5943600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174" name="Cross 173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Diamond 174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7" name="Group 149"/>
                <p:cNvGrpSpPr/>
                <p:nvPr/>
              </p:nvGrpSpPr>
              <p:grpSpPr>
                <a:xfrm>
                  <a:off x="4724400" y="5943600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172" name="Cross 171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Diamond 172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8" name="Diamond 167"/>
                <p:cNvSpPr/>
                <p:nvPr/>
              </p:nvSpPr>
              <p:spPr>
                <a:xfrm>
                  <a:off x="4846782" y="6047509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Diamond 168"/>
                <p:cNvSpPr/>
                <p:nvPr/>
              </p:nvSpPr>
              <p:spPr>
                <a:xfrm>
                  <a:off x="5405582" y="6052127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Diamond 169"/>
                <p:cNvSpPr/>
                <p:nvPr/>
              </p:nvSpPr>
              <p:spPr>
                <a:xfrm>
                  <a:off x="5959764" y="6052127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Diamond 170"/>
                <p:cNvSpPr/>
                <p:nvPr/>
              </p:nvSpPr>
              <p:spPr>
                <a:xfrm>
                  <a:off x="6532419" y="6042891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8" name="Group 177"/>
              <p:cNvGrpSpPr/>
              <p:nvPr/>
            </p:nvGrpSpPr>
            <p:grpSpPr>
              <a:xfrm>
                <a:off x="6403109" y="764309"/>
                <a:ext cx="914400" cy="152400"/>
                <a:chOff x="4724400" y="5943600"/>
                <a:chExt cx="2080202" cy="371013"/>
              </a:xfrm>
            </p:grpSpPr>
            <p:sp>
              <p:nvSpPr>
                <p:cNvPr id="179" name="Cross 178"/>
                <p:cNvSpPr/>
                <p:nvPr/>
              </p:nvSpPr>
              <p:spPr>
                <a:xfrm>
                  <a:off x="64008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0" name="Group 153"/>
                <p:cNvGrpSpPr/>
                <p:nvPr/>
              </p:nvGrpSpPr>
              <p:grpSpPr>
                <a:xfrm>
                  <a:off x="5830455" y="5952836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191" name="Cross 190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Diamond 191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1" name="Group 150"/>
                <p:cNvGrpSpPr/>
                <p:nvPr/>
              </p:nvGrpSpPr>
              <p:grpSpPr>
                <a:xfrm>
                  <a:off x="5257800" y="5943600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189" name="Cross 188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Diamond 189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2" name="Group 149"/>
                <p:cNvGrpSpPr/>
                <p:nvPr/>
              </p:nvGrpSpPr>
              <p:grpSpPr>
                <a:xfrm>
                  <a:off x="4724400" y="5943600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187" name="Cross 186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Diamond 187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3" name="Diamond 182"/>
                <p:cNvSpPr/>
                <p:nvPr/>
              </p:nvSpPr>
              <p:spPr>
                <a:xfrm>
                  <a:off x="4846782" y="6047509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Diamond 183"/>
                <p:cNvSpPr/>
                <p:nvPr/>
              </p:nvSpPr>
              <p:spPr>
                <a:xfrm>
                  <a:off x="5405582" y="6052127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Diamond 184"/>
                <p:cNvSpPr/>
                <p:nvPr/>
              </p:nvSpPr>
              <p:spPr>
                <a:xfrm>
                  <a:off x="5959764" y="6052127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Diamond 185"/>
                <p:cNvSpPr/>
                <p:nvPr/>
              </p:nvSpPr>
              <p:spPr>
                <a:xfrm>
                  <a:off x="6532419" y="6042891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41" name="Group 240"/>
          <p:cNvGrpSpPr/>
          <p:nvPr/>
        </p:nvGrpSpPr>
        <p:grpSpPr>
          <a:xfrm>
            <a:off x="304800" y="4648200"/>
            <a:ext cx="1417332" cy="1752601"/>
            <a:chOff x="772278" y="3733800"/>
            <a:chExt cx="1417332" cy="1752601"/>
          </a:xfrm>
        </p:grpSpPr>
        <p:sp>
          <p:nvSpPr>
            <p:cNvPr id="203" name="Rectangle 202"/>
            <p:cNvSpPr/>
            <p:nvPr/>
          </p:nvSpPr>
          <p:spPr>
            <a:xfrm>
              <a:off x="1066800" y="4724401"/>
              <a:ext cx="832210" cy="762000"/>
            </a:xfrm>
            <a:prstGeom prst="rect">
              <a:avLst/>
            </a:prstGeom>
            <a:solidFill>
              <a:srgbClr val="99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Cloud 198"/>
            <p:cNvSpPr/>
            <p:nvPr/>
          </p:nvSpPr>
          <p:spPr>
            <a:xfrm rot="20835976" flipH="1">
              <a:off x="1635148" y="3993691"/>
              <a:ext cx="554462" cy="1112153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Flowchart: Extract 203"/>
            <p:cNvSpPr/>
            <p:nvPr/>
          </p:nvSpPr>
          <p:spPr>
            <a:xfrm rot="10800000">
              <a:off x="1286412" y="4898912"/>
              <a:ext cx="367090" cy="408672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207" name="Cloud 206"/>
            <p:cNvSpPr/>
            <p:nvPr/>
          </p:nvSpPr>
          <p:spPr>
            <a:xfrm rot="764024">
              <a:off x="772278" y="3988173"/>
              <a:ext cx="504969" cy="1112153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>
              <a:off x="1129090" y="3998600"/>
              <a:ext cx="681735" cy="10512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Cloud 208"/>
            <p:cNvSpPr/>
            <p:nvPr/>
          </p:nvSpPr>
          <p:spPr>
            <a:xfrm rot="16200000" flipH="1">
              <a:off x="1231377" y="3474185"/>
              <a:ext cx="529596" cy="1048825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Rounded Rectangle 209"/>
            <p:cNvSpPr/>
            <p:nvPr/>
          </p:nvSpPr>
          <p:spPr>
            <a:xfrm>
              <a:off x="919323" y="3998598"/>
              <a:ext cx="1101266" cy="158878"/>
            </a:xfrm>
            <a:prstGeom prst="roundRect">
              <a:avLst/>
            </a:prstGeom>
            <a:solidFill>
              <a:srgbClr val="99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3" name="Group 242"/>
          <p:cNvGrpSpPr/>
          <p:nvPr/>
        </p:nvGrpSpPr>
        <p:grpSpPr>
          <a:xfrm>
            <a:off x="2209800" y="5105400"/>
            <a:ext cx="1098967" cy="1507667"/>
            <a:chOff x="7892633" y="2667000"/>
            <a:chExt cx="1499677" cy="2057399"/>
          </a:xfrm>
        </p:grpSpPr>
        <p:sp>
          <p:nvSpPr>
            <p:cNvPr id="221" name="Cloud 220"/>
            <p:cNvSpPr/>
            <p:nvPr/>
          </p:nvSpPr>
          <p:spPr>
            <a:xfrm rot="21267149" flipH="1">
              <a:off x="8656689" y="2777321"/>
              <a:ext cx="735621" cy="989173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Cloud 221"/>
            <p:cNvSpPr/>
            <p:nvPr/>
          </p:nvSpPr>
          <p:spPr>
            <a:xfrm rot="1441540" flipH="1">
              <a:off x="7892633" y="2785255"/>
              <a:ext cx="735621" cy="989173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lowchart: Manual Operation 224"/>
            <p:cNvSpPr/>
            <p:nvPr/>
          </p:nvSpPr>
          <p:spPr>
            <a:xfrm rot="10800000">
              <a:off x="8076536" y="3774426"/>
              <a:ext cx="1103433" cy="949973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Flowchart: Extract 225"/>
            <p:cNvSpPr/>
            <p:nvPr/>
          </p:nvSpPr>
          <p:spPr>
            <a:xfrm rot="10800000">
              <a:off x="8374030" y="3923480"/>
              <a:ext cx="530081" cy="570345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62"/>
            <p:cNvSpPr/>
            <p:nvPr/>
          </p:nvSpPr>
          <p:spPr>
            <a:xfrm>
              <a:off x="8146854" y="2667000"/>
              <a:ext cx="984436" cy="14671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Rounded Rectangle 227"/>
            <p:cNvSpPr/>
            <p:nvPr/>
          </p:nvSpPr>
          <p:spPr>
            <a:xfrm>
              <a:off x="7986566" y="2965104"/>
              <a:ext cx="1355911" cy="12485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2" name="TextBox 241"/>
          <p:cNvSpPr txBox="1"/>
          <p:nvPr/>
        </p:nvSpPr>
        <p:spPr>
          <a:xfrm>
            <a:off x="1295400" y="6324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Amaron</a:t>
            </a:r>
            <a:endParaRPr lang="en-US" dirty="0"/>
          </a:p>
        </p:txBody>
      </p:sp>
      <p:sp>
        <p:nvSpPr>
          <p:cNvPr id="244" name="TextBox 243"/>
          <p:cNvSpPr txBox="1"/>
          <p:nvPr/>
        </p:nvSpPr>
        <p:spPr>
          <a:xfrm>
            <a:off x="3276600" y="62484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Chemish</a:t>
            </a:r>
            <a:endParaRPr lang="en-US" dirty="0"/>
          </a:p>
        </p:txBody>
      </p:sp>
      <p:grpSp>
        <p:nvGrpSpPr>
          <p:cNvPr id="263" name="Group 262"/>
          <p:cNvGrpSpPr/>
          <p:nvPr/>
        </p:nvGrpSpPr>
        <p:grpSpPr>
          <a:xfrm>
            <a:off x="4648200" y="5105400"/>
            <a:ext cx="1015325" cy="1524001"/>
            <a:chOff x="8052475" y="3124200"/>
            <a:chExt cx="1015325" cy="1524001"/>
          </a:xfrm>
        </p:grpSpPr>
        <p:sp>
          <p:nvSpPr>
            <p:cNvPr id="255" name="Trapezoid 254"/>
            <p:cNvSpPr/>
            <p:nvPr/>
          </p:nvSpPr>
          <p:spPr>
            <a:xfrm>
              <a:off x="8153400" y="3810001"/>
              <a:ext cx="809567" cy="838200"/>
            </a:xfrm>
            <a:prstGeom prst="trapezoid">
              <a:avLst>
                <a:gd name="adj" fmla="val 31421"/>
              </a:avLst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Isosceles Triangle 261"/>
            <p:cNvSpPr/>
            <p:nvPr/>
          </p:nvSpPr>
          <p:spPr>
            <a:xfrm rot="10800000">
              <a:off x="8305800" y="4191000"/>
              <a:ext cx="533400" cy="381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Oval 258"/>
            <p:cNvSpPr/>
            <p:nvPr/>
          </p:nvSpPr>
          <p:spPr>
            <a:xfrm>
              <a:off x="8153400" y="316959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 rot="19066372">
              <a:off x="8594709" y="3124200"/>
              <a:ext cx="445030" cy="659542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260"/>
            <p:cNvSpPr/>
            <p:nvPr/>
          </p:nvSpPr>
          <p:spPr>
            <a:xfrm rot="3077158">
              <a:off x="8189877" y="3024497"/>
              <a:ext cx="430287" cy="705091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Rectangle 246"/>
            <p:cNvSpPr/>
            <p:nvPr/>
          </p:nvSpPr>
          <p:spPr>
            <a:xfrm>
              <a:off x="8077200" y="3352800"/>
              <a:ext cx="990600" cy="152400"/>
            </a:xfrm>
            <a:prstGeom prst="rect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010400" y="5334000"/>
            <a:ext cx="812689" cy="1295400"/>
            <a:chOff x="8917292" y="2667000"/>
            <a:chExt cx="1147325" cy="1828800"/>
          </a:xfrm>
        </p:grpSpPr>
        <p:sp>
          <p:nvSpPr>
            <p:cNvPr id="270" name="Flowchart: Manual Operation 269"/>
            <p:cNvSpPr/>
            <p:nvPr/>
          </p:nvSpPr>
          <p:spPr>
            <a:xfrm rot="10800000">
              <a:off x="8991600" y="3886200"/>
              <a:ext cx="1037464" cy="6096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Isosceles Triangle 286"/>
            <p:cNvSpPr/>
            <p:nvPr/>
          </p:nvSpPr>
          <p:spPr>
            <a:xfrm rot="10800000">
              <a:off x="9242616" y="3883891"/>
              <a:ext cx="533400" cy="381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Oval 267"/>
            <p:cNvSpPr/>
            <p:nvPr/>
          </p:nvSpPr>
          <p:spPr>
            <a:xfrm>
              <a:off x="9080481" y="2895600"/>
              <a:ext cx="877854" cy="11869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Double Wave 273"/>
            <p:cNvSpPr/>
            <p:nvPr/>
          </p:nvSpPr>
          <p:spPr>
            <a:xfrm rot="5789382">
              <a:off x="8422612" y="3332967"/>
              <a:ext cx="1346934" cy="357573"/>
            </a:xfrm>
            <a:prstGeom prst="doubleWave">
              <a:avLst>
                <a:gd name="adj1" fmla="val 6250"/>
                <a:gd name="adj2" fmla="val -183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Double Wave 274"/>
            <p:cNvSpPr/>
            <p:nvPr/>
          </p:nvSpPr>
          <p:spPr>
            <a:xfrm rot="4988729">
              <a:off x="9207256" y="3323887"/>
              <a:ext cx="1342547" cy="372174"/>
            </a:xfrm>
            <a:prstGeom prst="doubleWave">
              <a:avLst>
                <a:gd name="adj1" fmla="val 6250"/>
                <a:gd name="adj2" fmla="val 7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Double Wave 275"/>
            <p:cNvSpPr/>
            <p:nvPr/>
          </p:nvSpPr>
          <p:spPr>
            <a:xfrm rot="207194">
              <a:off x="9003687" y="2971487"/>
              <a:ext cx="1028458" cy="125706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Hexagon 279"/>
            <p:cNvSpPr/>
            <p:nvPr/>
          </p:nvSpPr>
          <p:spPr>
            <a:xfrm>
              <a:off x="9372600" y="2895600"/>
              <a:ext cx="239415" cy="235534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/>
            <p:cNvSpPr/>
            <p:nvPr/>
          </p:nvSpPr>
          <p:spPr>
            <a:xfrm>
              <a:off x="8991600" y="2667000"/>
              <a:ext cx="990600" cy="4572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Rounded Rectangle 276"/>
            <p:cNvSpPr/>
            <p:nvPr/>
          </p:nvSpPr>
          <p:spPr>
            <a:xfrm>
              <a:off x="8991600" y="2895600"/>
              <a:ext cx="1037464" cy="23553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9" name="TextBox 288"/>
          <p:cNvSpPr txBox="1"/>
          <p:nvPr/>
        </p:nvSpPr>
        <p:spPr>
          <a:xfrm>
            <a:off x="7848600" y="58674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Abinadom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290" name="TextBox 289"/>
          <p:cNvSpPr txBox="1"/>
          <p:nvPr/>
        </p:nvSpPr>
        <p:spPr>
          <a:xfrm>
            <a:off x="5638800" y="62484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amaleki</a:t>
            </a:r>
            <a:endParaRPr lang="en-US" dirty="0"/>
          </a:p>
        </p:txBody>
      </p:sp>
      <p:sp>
        <p:nvSpPr>
          <p:cNvPr id="195" name="TextBox 194"/>
          <p:cNvSpPr txBox="1"/>
          <p:nvPr/>
        </p:nvSpPr>
        <p:spPr>
          <a:xfrm>
            <a:off x="0" y="0"/>
            <a:ext cx="4953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 smtClean="0"/>
              <a:t>Book of Mormon writers</a:t>
            </a:r>
            <a:endParaRPr lang="en-US" sz="4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74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grpSp>
          <p:nvGrpSpPr>
            <p:cNvPr id="8" name="Group 1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sp>
            <p:nvSpPr>
              <p:cNvPr id="3" name="Rectangle 2"/>
              <p:cNvSpPr/>
              <p:nvPr/>
            </p:nvSpPr>
            <p:spPr>
              <a:xfrm>
                <a:off x="0" y="0"/>
                <a:ext cx="9144000" cy="2590800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Freeform 3"/>
              <p:cNvSpPr/>
              <p:nvPr/>
            </p:nvSpPr>
            <p:spPr>
              <a:xfrm>
                <a:off x="0" y="914400"/>
                <a:ext cx="1371600" cy="1295400"/>
              </a:xfrm>
              <a:custGeom>
                <a:avLst/>
                <a:gdLst>
                  <a:gd name="connsiteX0" fmla="*/ 143531 w 5846228"/>
                  <a:gd name="connsiteY0" fmla="*/ 1528996 h 1798889"/>
                  <a:gd name="connsiteX1" fmla="*/ 143531 w 5846228"/>
                  <a:gd name="connsiteY1" fmla="*/ 1528996 h 1798889"/>
                  <a:gd name="connsiteX2" fmla="*/ 563255 w 5846228"/>
                  <a:gd name="connsiteY2" fmla="*/ 1514006 h 1798889"/>
                  <a:gd name="connsiteX3" fmla="*/ 653196 w 5846228"/>
                  <a:gd name="connsiteY3" fmla="*/ 1469036 h 1798889"/>
                  <a:gd name="connsiteX4" fmla="*/ 683176 w 5846228"/>
                  <a:gd name="connsiteY4" fmla="*/ 1439055 h 1798889"/>
                  <a:gd name="connsiteX5" fmla="*/ 728147 w 5846228"/>
                  <a:gd name="connsiteY5" fmla="*/ 1409075 h 1798889"/>
                  <a:gd name="connsiteX6" fmla="*/ 773117 w 5846228"/>
                  <a:gd name="connsiteY6" fmla="*/ 1364105 h 1798889"/>
                  <a:gd name="connsiteX7" fmla="*/ 833078 w 5846228"/>
                  <a:gd name="connsiteY7" fmla="*/ 1334124 h 1798889"/>
                  <a:gd name="connsiteX8" fmla="*/ 908029 w 5846228"/>
                  <a:gd name="connsiteY8" fmla="*/ 1259173 h 1798889"/>
                  <a:gd name="connsiteX9" fmla="*/ 997970 w 5846228"/>
                  <a:gd name="connsiteY9" fmla="*/ 1184223 h 1798889"/>
                  <a:gd name="connsiteX10" fmla="*/ 1042940 w 5846228"/>
                  <a:gd name="connsiteY10" fmla="*/ 1109272 h 1798889"/>
                  <a:gd name="connsiteX11" fmla="*/ 1087911 w 5846228"/>
                  <a:gd name="connsiteY11" fmla="*/ 1004341 h 1798889"/>
                  <a:gd name="connsiteX12" fmla="*/ 1117891 w 5846228"/>
                  <a:gd name="connsiteY12" fmla="*/ 899409 h 1798889"/>
                  <a:gd name="connsiteX13" fmla="*/ 1147872 w 5846228"/>
                  <a:gd name="connsiteY13" fmla="*/ 809468 h 1798889"/>
                  <a:gd name="connsiteX14" fmla="*/ 1162862 w 5846228"/>
                  <a:gd name="connsiteY14" fmla="*/ 764498 h 1798889"/>
                  <a:gd name="connsiteX15" fmla="*/ 1207832 w 5846228"/>
                  <a:gd name="connsiteY15" fmla="*/ 614596 h 1798889"/>
                  <a:gd name="connsiteX16" fmla="*/ 1237813 w 5846228"/>
                  <a:gd name="connsiteY16" fmla="*/ 584616 h 1798889"/>
                  <a:gd name="connsiteX17" fmla="*/ 1327753 w 5846228"/>
                  <a:gd name="connsiteY17" fmla="*/ 434714 h 1798889"/>
                  <a:gd name="connsiteX18" fmla="*/ 1402704 w 5846228"/>
                  <a:gd name="connsiteY18" fmla="*/ 359764 h 1798889"/>
                  <a:gd name="connsiteX19" fmla="*/ 1477655 w 5846228"/>
                  <a:gd name="connsiteY19" fmla="*/ 284813 h 1798889"/>
                  <a:gd name="connsiteX20" fmla="*/ 1492645 w 5846228"/>
                  <a:gd name="connsiteY20" fmla="*/ 239842 h 1798889"/>
                  <a:gd name="connsiteX21" fmla="*/ 1582586 w 5846228"/>
                  <a:gd name="connsiteY21" fmla="*/ 224852 h 1798889"/>
                  <a:gd name="connsiteX22" fmla="*/ 1657537 w 5846228"/>
                  <a:gd name="connsiteY22" fmla="*/ 209862 h 1798889"/>
                  <a:gd name="connsiteX23" fmla="*/ 1792449 w 5846228"/>
                  <a:gd name="connsiteY23" fmla="*/ 164891 h 1798889"/>
                  <a:gd name="connsiteX24" fmla="*/ 1837419 w 5846228"/>
                  <a:gd name="connsiteY24" fmla="*/ 149901 h 1798889"/>
                  <a:gd name="connsiteX25" fmla="*/ 2077262 w 5846228"/>
                  <a:gd name="connsiteY25" fmla="*/ 119921 h 1798889"/>
                  <a:gd name="connsiteX26" fmla="*/ 2122232 w 5846228"/>
                  <a:gd name="connsiteY26" fmla="*/ 104931 h 1798889"/>
                  <a:gd name="connsiteX27" fmla="*/ 2242153 w 5846228"/>
                  <a:gd name="connsiteY27" fmla="*/ 74950 h 1798889"/>
                  <a:gd name="connsiteX28" fmla="*/ 2347085 w 5846228"/>
                  <a:gd name="connsiteY28" fmla="*/ 44970 h 1798889"/>
                  <a:gd name="connsiteX29" fmla="*/ 2437026 w 5846228"/>
                  <a:gd name="connsiteY29" fmla="*/ 29980 h 1798889"/>
                  <a:gd name="connsiteX30" fmla="*/ 2586927 w 5846228"/>
                  <a:gd name="connsiteY30" fmla="*/ 0 h 1798889"/>
                  <a:gd name="connsiteX31" fmla="*/ 2661878 w 5846228"/>
                  <a:gd name="connsiteY31" fmla="*/ 14990 h 1798889"/>
                  <a:gd name="connsiteX32" fmla="*/ 3276475 w 5846228"/>
                  <a:gd name="connsiteY32" fmla="*/ 29980 h 1798889"/>
                  <a:gd name="connsiteX33" fmla="*/ 3381406 w 5846228"/>
                  <a:gd name="connsiteY33" fmla="*/ 59960 h 1798889"/>
                  <a:gd name="connsiteX34" fmla="*/ 3441367 w 5846228"/>
                  <a:gd name="connsiteY34" fmla="*/ 74950 h 1798889"/>
                  <a:gd name="connsiteX35" fmla="*/ 3516317 w 5846228"/>
                  <a:gd name="connsiteY35" fmla="*/ 104931 h 1798889"/>
                  <a:gd name="connsiteX36" fmla="*/ 3576278 w 5846228"/>
                  <a:gd name="connsiteY36" fmla="*/ 119921 h 1798889"/>
                  <a:gd name="connsiteX37" fmla="*/ 3666219 w 5846228"/>
                  <a:gd name="connsiteY37" fmla="*/ 149901 h 1798889"/>
                  <a:gd name="connsiteX38" fmla="*/ 3756160 w 5846228"/>
                  <a:gd name="connsiteY38" fmla="*/ 224852 h 1798889"/>
                  <a:gd name="connsiteX39" fmla="*/ 3786140 w 5846228"/>
                  <a:gd name="connsiteY39" fmla="*/ 329783 h 1798889"/>
                  <a:gd name="connsiteX40" fmla="*/ 3876081 w 5846228"/>
                  <a:gd name="connsiteY40" fmla="*/ 449705 h 1798889"/>
                  <a:gd name="connsiteX41" fmla="*/ 3906062 w 5846228"/>
                  <a:gd name="connsiteY41" fmla="*/ 569626 h 1798889"/>
                  <a:gd name="connsiteX42" fmla="*/ 3966022 w 5846228"/>
                  <a:gd name="connsiteY42" fmla="*/ 659567 h 1798889"/>
                  <a:gd name="connsiteX43" fmla="*/ 3996003 w 5846228"/>
                  <a:gd name="connsiteY43" fmla="*/ 719527 h 1798889"/>
                  <a:gd name="connsiteX44" fmla="*/ 4025983 w 5846228"/>
                  <a:gd name="connsiteY44" fmla="*/ 749508 h 1798889"/>
                  <a:gd name="connsiteX45" fmla="*/ 4085944 w 5846228"/>
                  <a:gd name="connsiteY45" fmla="*/ 839449 h 1798889"/>
                  <a:gd name="connsiteX46" fmla="*/ 4160894 w 5846228"/>
                  <a:gd name="connsiteY46" fmla="*/ 914400 h 1798889"/>
                  <a:gd name="connsiteX47" fmla="*/ 4205865 w 5846228"/>
                  <a:gd name="connsiteY47" fmla="*/ 929390 h 1798889"/>
                  <a:gd name="connsiteX48" fmla="*/ 4250835 w 5846228"/>
                  <a:gd name="connsiteY48" fmla="*/ 974360 h 1798889"/>
                  <a:gd name="connsiteX49" fmla="*/ 4295806 w 5846228"/>
                  <a:gd name="connsiteY49" fmla="*/ 989350 h 1798889"/>
                  <a:gd name="connsiteX50" fmla="*/ 4325786 w 5846228"/>
                  <a:gd name="connsiteY50" fmla="*/ 1034321 h 1798889"/>
                  <a:gd name="connsiteX51" fmla="*/ 4370757 w 5846228"/>
                  <a:gd name="connsiteY51" fmla="*/ 1049311 h 1798889"/>
                  <a:gd name="connsiteX52" fmla="*/ 4445708 w 5846228"/>
                  <a:gd name="connsiteY52" fmla="*/ 1079291 h 1798889"/>
                  <a:gd name="connsiteX53" fmla="*/ 4505668 w 5846228"/>
                  <a:gd name="connsiteY53" fmla="*/ 1094282 h 1798889"/>
                  <a:gd name="connsiteX54" fmla="*/ 4550639 w 5846228"/>
                  <a:gd name="connsiteY54" fmla="*/ 1109272 h 1798889"/>
                  <a:gd name="connsiteX55" fmla="*/ 4595609 w 5846228"/>
                  <a:gd name="connsiteY55" fmla="*/ 1154242 h 1798889"/>
                  <a:gd name="connsiteX56" fmla="*/ 4640580 w 5846228"/>
                  <a:gd name="connsiteY56" fmla="*/ 1169232 h 1798889"/>
                  <a:gd name="connsiteX57" fmla="*/ 4760501 w 5846228"/>
                  <a:gd name="connsiteY57" fmla="*/ 1214203 h 1798889"/>
                  <a:gd name="connsiteX58" fmla="*/ 4805472 w 5846228"/>
                  <a:gd name="connsiteY58" fmla="*/ 1244183 h 1798889"/>
                  <a:gd name="connsiteX59" fmla="*/ 4910403 w 5846228"/>
                  <a:gd name="connsiteY59" fmla="*/ 1319134 h 1798889"/>
                  <a:gd name="connsiteX60" fmla="*/ 5000344 w 5846228"/>
                  <a:gd name="connsiteY60" fmla="*/ 1349114 h 1798889"/>
                  <a:gd name="connsiteX61" fmla="*/ 5150245 w 5846228"/>
                  <a:gd name="connsiteY61" fmla="*/ 1409075 h 1798889"/>
                  <a:gd name="connsiteX62" fmla="*/ 5195216 w 5846228"/>
                  <a:gd name="connsiteY62" fmla="*/ 1424065 h 1798889"/>
                  <a:gd name="connsiteX63" fmla="*/ 5554980 w 5846228"/>
                  <a:gd name="connsiteY63" fmla="*/ 1439055 h 1798889"/>
                  <a:gd name="connsiteX64" fmla="*/ 5719872 w 5846228"/>
                  <a:gd name="connsiteY64" fmla="*/ 1454046 h 1798889"/>
                  <a:gd name="connsiteX65" fmla="*/ 5779832 w 5846228"/>
                  <a:gd name="connsiteY65" fmla="*/ 1558977 h 1798889"/>
                  <a:gd name="connsiteX66" fmla="*/ 5764842 w 5846228"/>
                  <a:gd name="connsiteY66" fmla="*/ 1573967 h 1798889"/>
                  <a:gd name="connsiteX67" fmla="*/ 5495019 w 5846228"/>
                  <a:gd name="connsiteY67" fmla="*/ 1618937 h 1798889"/>
                  <a:gd name="connsiteX68" fmla="*/ 5375098 w 5846228"/>
                  <a:gd name="connsiteY68" fmla="*/ 1648918 h 1798889"/>
                  <a:gd name="connsiteX69" fmla="*/ 5300147 w 5846228"/>
                  <a:gd name="connsiteY69" fmla="*/ 1663908 h 1798889"/>
                  <a:gd name="connsiteX70" fmla="*/ 5225196 w 5846228"/>
                  <a:gd name="connsiteY70" fmla="*/ 1693888 h 1798889"/>
                  <a:gd name="connsiteX71" fmla="*/ 5060304 w 5846228"/>
                  <a:gd name="connsiteY71" fmla="*/ 1708878 h 1798889"/>
                  <a:gd name="connsiteX72" fmla="*/ 3711190 w 5846228"/>
                  <a:gd name="connsiteY72" fmla="*/ 1738859 h 1798889"/>
                  <a:gd name="connsiteX73" fmla="*/ 2766809 w 5846228"/>
                  <a:gd name="connsiteY73" fmla="*/ 1753849 h 1798889"/>
                  <a:gd name="connsiteX74" fmla="*/ 2377065 w 5846228"/>
                  <a:gd name="connsiteY74" fmla="*/ 1753849 h 1798889"/>
                  <a:gd name="connsiteX75" fmla="*/ 1762468 w 5846228"/>
                  <a:gd name="connsiteY75" fmla="*/ 1768839 h 1798889"/>
                  <a:gd name="connsiteX76" fmla="*/ 668186 w 5846228"/>
                  <a:gd name="connsiteY76" fmla="*/ 1798819 h 1798889"/>
                  <a:gd name="connsiteX77" fmla="*/ 368383 w 5846228"/>
                  <a:gd name="connsiteY77" fmla="*/ 1783829 h 1798889"/>
                  <a:gd name="connsiteX78" fmla="*/ 323413 w 5846228"/>
                  <a:gd name="connsiteY78" fmla="*/ 1768839 h 1798889"/>
                  <a:gd name="connsiteX79" fmla="*/ 68580 w 5846228"/>
                  <a:gd name="connsiteY79" fmla="*/ 1723868 h 1798889"/>
                  <a:gd name="connsiteX80" fmla="*/ 23609 w 5846228"/>
                  <a:gd name="connsiteY80" fmla="*/ 1693888 h 1798889"/>
                  <a:gd name="connsiteX81" fmla="*/ 23609 w 5846228"/>
                  <a:gd name="connsiteY81" fmla="*/ 1588957 h 1798889"/>
                  <a:gd name="connsiteX82" fmla="*/ 293432 w 5846228"/>
                  <a:gd name="connsiteY82" fmla="*/ 1543987 h 1798889"/>
                  <a:gd name="connsiteX83" fmla="*/ 398363 w 5846228"/>
                  <a:gd name="connsiteY83" fmla="*/ 1543987 h 1798889"/>
                  <a:gd name="connsiteX84" fmla="*/ 398363 w 5846228"/>
                  <a:gd name="connsiteY84" fmla="*/ 1543987 h 1798889"/>
                  <a:gd name="connsiteX85" fmla="*/ 548265 w 5846228"/>
                  <a:gd name="connsiteY85" fmla="*/ 1514006 h 1798889"/>
                  <a:gd name="connsiteX86" fmla="*/ 548265 w 5846228"/>
                  <a:gd name="connsiteY86" fmla="*/ 1514006 h 1798889"/>
                  <a:gd name="connsiteX87" fmla="*/ 413353 w 5846228"/>
                  <a:gd name="connsiteY87" fmla="*/ 1499016 h 1798889"/>
                  <a:gd name="connsiteX88" fmla="*/ 638206 w 5846228"/>
                  <a:gd name="connsiteY88" fmla="*/ 1469036 h 17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846228" h="1798889">
                    <a:moveTo>
                      <a:pt x="143531" y="1528996"/>
                    </a:moveTo>
                    <a:lnTo>
                      <a:pt x="143531" y="1528996"/>
                    </a:lnTo>
                    <a:cubicBezTo>
                      <a:pt x="283439" y="1523999"/>
                      <a:pt x="423548" y="1523019"/>
                      <a:pt x="563255" y="1514006"/>
                    </a:cubicBezTo>
                    <a:cubicBezTo>
                      <a:pt x="593393" y="1512062"/>
                      <a:pt x="631477" y="1486412"/>
                      <a:pt x="653196" y="1469036"/>
                    </a:cubicBezTo>
                    <a:cubicBezTo>
                      <a:pt x="664232" y="1460207"/>
                      <a:pt x="672140" y="1447884"/>
                      <a:pt x="683176" y="1439055"/>
                    </a:cubicBezTo>
                    <a:cubicBezTo>
                      <a:pt x="697244" y="1427800"/>
                      <a:pt x="714307" y="1420608"/>
                      <a:pt x="728147" y="1409075"/>
                    </a:cubicBezTo>
                    <a:cubicBezTo>
                      <a:pt x="744433" y="1395504"/>
                      <a:pt x="755867" y="1376427"/>
                      <a:pt x="773117" y="1364105"/>
                    </a:cubicBezTo>
                    <a:cubicBezTo>
                      <a:pt x="791301" y="1351116"/>
                      <a:pt x="815439" y="1347843"/>
                      <a:pt x="833078" y="1334124"/>
                    </a:cubicBezTo>
                    <a:cubicBezTo>
                      <a:pt x="860968" y="1312432"/>
                      <a:pt x="878631" y="1278772"/>
                      <a:pt x="908029" y="1259173"/>
                    </a:cubicBezTo>
                    <a:cubicBezTo>
                      <a:pt x="946115" y="1233783"/>
                      <a:pt x="969117" y="1222694"/>
                      <a:pt x="997970" y="1184223"/>
                    </a:cubicBezTo>
                    <a:cubicBezTo>
                      <a:pt x="1015451" y="1160915"/>
                      <a:pt x="1027950" y="1134256"/>
                      <a:pt x="1042940" y="1109272"/>
                    </a:cubicBezTo>
                    <a:cubicBezTo>
                      <a:pt x="1093875" y="905541"/>
                      <a:pt x="1018892" y="1176890"/>
                      <a:pt x="1087911" y="1004341"/>
                    </a:cubicBezTo>
                    <a:cubicBezTo>
                      <a:pt x="1101421" y="970566"/>
                      <a:pt x="1107193" y="934177"/>
                      <a:pt x="1117891" y="899409"/>
                    </a:cubicBezTo>
                    <a:cubicBezTo>
                      <a:pt x="1127185" y="869204"/>
                      <a:pt x="1137878" y="839448"/>
                      <a:pt x="1147872" y="809468"/>
                    </a:cubicBezTo>
                    <a:cubicBezTo>
                      <a:pt x="1152869" y="794478"/>
                      <a:pt x="1159030" y="779827"/>
                      <a:pt x="1162862" y="764498"/>
                    </a:cubicBezTo>
                    <a:cubicBezTo>
                      <a:pt x="1169655" y="737325"/>
                      <a:pt x="1195667" y="626761"/>
                      <a:pt x="1207832" y="614596"/>
                    </a:cubicBezTo>
                    <a:lnTo>
                      <a:pt x="1237813" y="584616"/>
                    </a:lnTo>
                    <a:cubicBezTo>
                      <a:pt x="1261470" y="537302"/>
                      <a:pt x="1291576" y="470891"/>
                      <a:pt x="1327753" y="434714"/>
                    </a:cubicBezTo>
                    <a:cubicBezTo>
                      <a:pt x="1352737" y="409731"/>
                      <a:pt x="1383105" y="389162"/>
                      <a:pt x="1402704" y="359764"/>
                    </a:cubicBezTo>
                    <a:cubicBezTo>
                      <a:pt x="1442678" y="299803"/>
                      <a:pt x="1417695" y="324787"/>
                      <a:pt x="1477655" y="284813"/>
                    </a:cubicBezTo>
                    <a:cubicBezTo>
                      <a:pt x="1482652" y="269823"/>
                      <a:pt x="1478926" y="247682"/>
                      <a:pt x="1492645" y="239842"/>
                    </a:cubicBezTo>
                    <a:cubicBezTo>
                      <a:pt x="1519034" y="224762"/>
                      <a:pt x="1552682" y="230289"/>
                      <a:pt x="1582586" y="224852"/>
                    </a:cubicBezTo>
                    <a:cubicBezTo>
                      <a:pt x="1607653" y="220294"/>
                      <a:pt x="1632956" y="216566"/>
                      <a:pt x="1657537" y="209862"/>
                    </a:cubicBezTo>
                    <a:cubicBezTo>
                      <a:pt x="1657575" y="209852"/>
                      <a:pt x="1769946" y="172392"/>
                      <a:pt x="1792449" y="164891"/>
                    </a:cubicBezTo>
                    <a:cubicBezTo>
                      <a:pt x="1807439" y="159894"/>
                      <a:pt x="1821697" y="151473"/>
                      <a:pt x="1837419" y="149901"/>
                    </a:cubicBezTo>
                    <a:cubicBezTo>
                      <a:pt x="2017564" y="131887"/>
                      <a:pt x="1937788" y="143166"/>
                      <a:pt x="2077262" y="119921"/>
                    </a:cubicBezTo>
                    <a:cubicBezTo>
                      <a:pt x="2092252" y="114924"/>
                      <a:pt x="2106988" y="109089"/>
                      <a:pt x="2122232" y="104931"/>
                    </a:cubicBezTo>
                    <a:cubicBezTo>
                      <a:pt x="2161984" y="94089"/>
                      <a:pt x="2203063" y="87980"/>
                      <a:pt x="2242153" y="74950"/>
                    </a:cubicBezTo>
                    <a:cubicBezTo>
                      <a:pt x="2285014" y="60663"/>
                      <a:pt x="2300029" y="54381"/>
                      <a:pt x="2347085" y="44970"/>
                    </a:cubicBezTo>
                    <a:cubicBezTo>
                      <a:pt x="2376889" y="39009"/>
                      <a:pt x="2407046" y="34977"/>
                      <a:pt x="2437026" y="29980"/>
                    </a:cubicBezTo>
                    <a:cubicBezTo>
                      <a:pt x="2492406" y="11520"/>
                      <a:pt x="2518028" y="0"/>
                      <a:pt x="2586927" y="0"/>
                    </a:cubicBezTo>
                    <a:cubicBezTo>
                      <a:pt x="2612405" y="0"/>
                      <a:pt x="2636424" y="13883"/>
                      <a:pt x="2661878" y="14990"/>
                    </a:cubicBezTo>
                    <a:cubicBezTo>
                      <a:pt x="2866611" y="23891"/>
                      <a:pt x="3071609" y="24983"/>
                      <a:pt x="3276475" y="29980"/>
                    </a:cubicBezTo>
                    <a:cubicBezTo>
                      <a:pt x="3463932" y="76844"/>
                      <a:pt x="3230860" y="16948"/>
                      <a:pt x="3381406" y="59960"/>
                    </a:cubicBezTo>
                    <a:cubicBezTo>
                      <a:pt x="3401215" y="65620"/>
                      <a:pt x="3421822" y="68435"/>
                      <a:pt x="3441367" y="74950"/>
                    </a:cubicBezTo>
                    <a:cubicBezTo>
                      <a:pt x="3466894" y="83459"/>
                      <a:pt x="3490790" y="96422"/>
                      <a:pt x="3516317" y="104931"/>
                    </a:cubicBezTo>
                    <a:cubicBezTo>
                      <a:pt x="3535862" y="111446"/>
                      <a:pt x="3556545" y="114001"/>
                      <a:pt x="3576278" y="119921"/>
                    </a:cubicBezTo>
                    <a:cubicBezTo>
                      <a:pt x="3606547" y="129002"/>
                      <a:pt x="3666219" y="149901"/>
                      <a:pt x="3666219" y="149901"/>
                    </a:cubicBezTo>
                    <a:cubicBezTo>
                      <a:pt x="3699401" y="172023"/>
                      <a:pt x="3733077" y="190227"/>
                      <a:pt x="3756160" y="224852"/>
                    </a:cubicBezTo>
                    <a:cubicBezTo>
                      <a:pt x="3770894" y="246953"/>
                      <a:pt x="3776146" y="309794"/>
                      <a:pt x="3786140" y="329783"/>
                    </a:cubicBezTo>
                    <a:cubicBezTo>
                      <a:pt x="3820039" y="397581"/>
                      <a:pt x="3833920" y="407543"/>
                      <a:pt x="3876081" y="449705"/>
                    </a:cubicBezTo>
                    <a:cubicBezTo>
                      <a:pt x="3880234" y="470467"/>
                      <a:pt x="3891659" y="543700"/>
                      <a:pt x="3906062" y="569626"/>
                    </a:cubicBezTo>
                    <a:cubicBezTo>
                      <a:pt x="3923560" y="601124"/>
                      <a:pt x="3949908" y="627339"/>
                      <a:pt x="3966022" y="659567"/>
                    </a:cubicBezTo>
                    <a:cubicBezTo>
                      <a:pt x="3976016" y="679554"/>
                      <a:pt x="3983608" y="700934"/>
                      <a:pt x="3996003" y="719527"/>
                    </a:cubicBezTo>
                    <a:cubicBezTo>
                      <a:pt x="4003843" y="731286"/>
                      <a:pt x="4017503" y="738202"/>
                      <a:pt x="4025983" y="749508"/>
                    </a:cubicBezTo>
                    <a:cubicBezTo>
                      <a:pt x="4047602" y="778334"/>
                      <a:pt x="4065957" y="809469"/>
                      <a:pt x="4085944" y="839449"/>
                    </a:cubicBezTo>
                    <a:cubicBezTo>
                      <a:pt x="4115923" y="884418"/>
                      <a:pt x="4110928" y="889417"/>
                      <a:pt x="4160894" y="914400"/>
                    </a:cubicBezTo>
                    <a:cubicBezTo>
                      <a:pt x="4175027" y="921467"/>
                      <a:pt x="4190875" y="924393"/>
                      <a:pt x="4205865" y="929390"/>
                    </a:cubicBezTo>
                    <a:cubicBezTo>
                      <a:pt x="4220855" y="944380"/>
                      <a:pt x="4233196" y="962601"/>
                      <a:pt x="4250835" y="974360"/>
                    </a:cubicBezTo>
                    <a:cubicBezTo>
                      <a:pt x="4263982" y="983125"/>
                      <a:pt x="4283467" y="979479"/>
                      <a:pt x="4295806" y="989350"/>
                    </a:cubicBezTo>
                    <a:cubicBezTo>
                      <a:pt x="4309874" y="1000605"/>
                      <a:pt x="4311718" y="1023066"/>
                      <a:pt x="4325786" y="1034321"/>
                    </a:cubicBezTo>
                    <a:cubicBezTo>
                      <a:pt x="4338125" y="1044192"/>
                      <a:pt x="4355962" y="1043763"/>
                      <a:pt x="4370757" y="1049311"/>
                    </a:cubicBezTo>
                    <a:cubicBezTo>
                      <a:pt x="4395952" y="1058759"/>
                      <a:pt x="4420181" y="1070782"/>
                      <a:pt x="4445708" y="1079291"/>
                    </a:cubicBezTo>
                    <a:cubicBezTo>
                      <a:pt x="4465253" y="1085806"/>
                      <a:pt x="4485859" y="1088622"/>
                      <a:pt x="4505668" y="1094282"/>
                    </a:cubicBezTo>
                    <a:cubicBezTo>
                      <a:pt x="4520861" y="1098623"/>
                      <a:pt x="4535649" y="1104275"/>
                      <a:pt x="4550639" y="1109272"/>
                    </a:cubicBezTo>
                    <a:cubicBezTo>
                      <a:pt x="4565629" y="1124262"/>
                      <a:pt x="4577970" y="1142483"/>
                      <a:pt x="4595609" y="1154242"/>
                    </a:cubicBezTo>
                    <a:cubicBezTo>
                      <a:pt x="4608756" y="1163007"/>
                      <a:pt x="4626447" y="1162165"/>
                      <a:pt x="4640580" y="1169232"/>
                    </a:cubicBezTo>
                    <a:cubicBezTo>
                      <a:pt x="4743512" y="1220699"/>
                      <a:pt x="4615893" y="1185282"/>
                      <a:pt x="4760501" y="1214203"/>
                    </a:cubicBezTo>
                    <a:cubicBezTo>
                      <a:pt x="4775491" y="1224196"/>
                      <a:pt x="4791404" y="1232928"/>
                      <a:pt x="4805472" y="1244183"/>
                    </a:cubicBezTo>
                    <a:cubicBezTo>
                      <a:pt x="4867559" y="1293853"/>
                      <a:pt x="4799614" y="1268776"/>
                      <a:pt x="4910403" y="1319134"/>
                    </a:cubicBezTo>
                    <a:cubicBezTo>
                      <a:pt x="4939172" y="1332211"/>
                      <a:pt x="4973246" y="1332855"/>
                      <a:pt x="5000344" y="1349114"/>
                    </a:cubicBezTo>
                    <a:cubicBezTo>
                      <a:pt x="5114051" y="1417340"/>
                      <a:pt x="5031937" y="1379498"/>
                      <a:pt x="5150245" y="1409075"/>
                    </a:cubicBezTo>
                    <a:cubicBezTo>
                      <a:pt x="5165574" y="1412907"/>
                      <a:pt x="5179458" y="1422898"/>
                      <a:pt x="5195216" y="1424065"/>
                    </a:cubicBezTo>
                    <a:cubicBezTo>
                      <a:pt x="5314913" y="1432931"/>
                      <a:pt x="5435059" y="1434058"/>
                      <a:pt x="5554980" y="1439055"/>
                    </a:cubicBezTo>
                    <a:cubicBezTo>
                      <a:pt x="5609944" y="1444052"/>
                      <a:pt x="5667897" y="1435483"/>
                      <a:pt x="5719872" y="1454046"/>
                    </a:cubicBezTo>
                    <a:cubicBezTo>
                      <a:pt x="5770584" y="1472158"/>
                      <a:pt x="5759306" y="1524767"/>
                      <a:pt x="5779832" y="1558977"/>
                    </a:cubicBezTo>
                    <a:cubicBezTo>
                      <a:pt x="5800408" y="1593271"/>
                      <a:pt x="5846228" y="1601095"/>
                      <a:pt x="5764842" y="1573967"/>
                    </a:cubicBezTo>
                    <a:cubicBezTo>
                      <a:pt x="5628588" y="1590999"/>
                      <a:pt x="5641124" y="1586469"/>
                      <a:pt x="5495019" y="1618937"/>
                    </a:cubicBezTo>
                    <a:cubicBezTo>
                      <a:pt x="5454796" y="1627875"/>
                      <a:pt x="5415502" y="1640837"/>
                      <a:pt x="5375098" y="1648918"/>
                    </a:cubicBezTo>
                    <a:cubicBezTo>
                      <a:pt x="5350114" y="1653915"/>
                      <a:pt x="5324551" y="1656587"/>
                      <a:pt x="5300147" y="1663908"/>
                    </a:cubicBezTo>
                    <a:cubicBezTo>
                      <a:pt x="5274374" y="1671640"/>
                      <a:pt x="5251643" y="1688929"/>
                      <a:pt x="5225196" y="1693888"/>
                    </a:cubicBezTo>
                    <a:cubicBezTo>
                      <a:pt x="5170951" y="1704059"/>
                      <a:pt x="5115470" y="1707239"/>
                      <a:pt x="5060304" y="1708878"/>
                    </a:cubicBezTo>
                    <a:lnTo>
                      <a:pt x="3711190" y="1738859"/>
                    </a:lnTo>
                    <a:lnTo>
                      <a:pt x="2766809" y="1753849"/>
                    </a:lnTo>
                    <a:cubicBezTo>
                      <a:pt x="2548084" y="1790303"/>
                      <a:pt x="2806272" y="1753849"/>
                      <a:pt x="2377065" y="1753849"/>
                    </a:cubicBezTo>
                    <a:cubicBezTo>
                      <a:pt x="2172138" y="1753849"/>
                      <a:pt x="1967334" y="1763842"/>
                      <a:pt x="1762468" y="1768839"/>
                    </a:cubicBezTo>
                    <a:cubicBezTo>
                      <a:pt x="1311710" y="1798889"/>
                      <a:pt x="1368446" y="1798819"/>
                      <a:pt x="668186" y="1798819"/>
                    </a:cubicBezTo>
                    <a:cubicBezTo>
                      <a:pt x="568127" y="1798819"/>
                      <a:pt x="468317" y="1788826"/>
                      <a:pt x="368383" y="1783829"/>
                    </a:cubicBezTo>
                    <a:cubicBezTo>
                      <a:pt x="353393" y="1778832"/>
                      <a:pt x="338809" y="1772392"/>
                      <a:pt x="323413" y="1768839"/>
                    </a:cubicBezTo>
                    <a:cubicBezTo>
                      <a:pt x="203465" y="1741159"/>
                      <a:pt x="179164" y="1739667"/>
                      <a:pt x="68580" y="1723868"/>
                    </a:cubicBezTo>
                    <a:cubicBezTo>
                      <a:pt x="53590" y="1713875"/>
                      <a:pt x="34864" y="1707956"/>
                      <a:pt x="23609" y="1693888"/>
                    </a:cubicBezTo>
                    <a:cubicBezTo>
                      <a:pt x="5776" y="1671597"/>
                      <a:pt x="0" y="1609194"/>
                      <a:pt x="23609" y="1588957"/>
                    </a:cubicBezTo>
                    <a:cubicBezTo>
                      <a:pt x="70669" y="1548620"/>
                      <a:pt x="272379" y="1545095"/>
                      <a:pt x="293432" y="1543987"/>
                    </a:cubicBezTo>
                    <a:cubicBezTo>
                      <a:pt x="328361" y="1542149"/>
                      <a:pt x="363386" y="1543987"/>
                      <a:pt x="398363" y="1543987"/>
                    </a:cubicBezTo>
                    <a:lnTo>
                      <a:pt x="398363" y="1543987"/>
                    </a:lnTo>
                    <a:lnTo>
                      <a:pt x="548265" y="1514006"/>
                    </a:lnTo>
                    <a:lnTo>
                      <a:pt x="548265" y="1514006"/>
                    </a:lnTo>
                    <a:lnTo>
                      <a:pt x="413353" y="1499016"/>
                    </a:lnTo>
                    <a:lnTo>
                      <a:pt x="638206" y="1469036"/>
                    </a:lnTo>
                  </a:path>
                </a:pathLst>
              </a:custGeom>
              <a:solidFill>
                <a:srgbClr val="E5C569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ectangle 4"/>
              <p:cNvSpPr/>
              <p:nvPr/>
            </p:nvSpPr>
            <p:spPr>
              <a:xfrm>
                <a:off x="0" y="2057400"/>
                <a:ext cx="9144000" cy="4800600"/>
              </a:xfrm>
              <a:prstGeom prst="rect">
                <a:avLst/>
              </a:prstGeom>
              <a:solidFill>
                <a:srgbClr val="DEBE6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Freeform 5"/>
              <p:cNvSpPr/>
              <p:nvPr/>
            </p:nvSpPr>
            <p:spPr>
              <a:xfrm>
                <a:off x="2514600" y="838200"/>
                <a:ext cx="4421038" cy="1360357"/>
              </a:xfrm>
              <a:custGeom>
                <a:avLst/>
                <a:gdLst>
                  <a:gd name="connsiteX0" fmla="*/ 143531 w 5846228"/>
                  <a:gd name="connsiteY0" fmla="*/ 1528996 h 1798889"/>
                  <a:gd name="connsiteX1" fmla="*/ 143531 w 5846228"/>
                  <a:gd name="connsiteY1" fmla="*/ 1528996 h 1798889"/>
                  <a:gd name="connsiteX2" fmla="*/ 563255 w 5846228"/>
                  <a:gd name="connsiteY2" fmla="*/ 1514006 h 1798889"/>
                  <a:gd name="connsiteX3" fmla="*/ 653196 w 5846228"/>
                  <a:gd name="connsiteY3" fmla="*/ 1469036 h 1798889"/>
                  <a:gd name="connsiteX4" fmla="*/ 683176 w 5846228"/>
                  <a:gd name="connsiteY4" fmla="*/ 1439055 h 1798889"/>
                  <a:gd name="connsiteX5" fmla="*/ 728147 w 5846228"/>
                  <a:gd name="connsiteY5" fmla="*/ 1409075 h 1798889"/>
                  <a:gd name="connsiteX6" fmla="*/ 773117 w 5846228"/>
                  <a:gd name="connsiteY6" fmla="*/ 1364105 h 1798889"/>
                  <a:gd name="connsiteX7" fmla="*/ 833078 w 5846228"/>
                  <a:gd name="connsiteY7" fmla="*/ 1334124 h 1798889"/>
                  <a:gd name="connsiteX8" fmla="*/ 908029 w 5846228"/>
                  <a:gd name="connsiteY8" fmla="*/ 1259173 h 1798889"/>
                  <a:gd name="connsiteX9" fmla="*/ 997970 w 5846228"/>
                  <a:gd name="connsiteY9" fmla="*/ 1184223 h 1798889"/>
                  <a:gd name="connsiteX10" fmla="*/ 1042940 w 5846228"/>
                  <a:gd name="connsiteY10" fmla="*/ 1109272 h 1798889"/>
                  <a:gd name="connsiteX11" fmla="*/ 1087911 w 5846228"/>
                  <a:gd name="connsiteY11" fmla="*/ 1004341 h 1798889"/>
                  <a:gd name="connsiteX12" fmla="*/ 1117891 w 5846228"/>
                  <a:gd name="connsiteY12" fmla="*/ 899409 h 1798889"/>
                  <a:gd name="connsiteX13" fmla="*/ 1147872 w 5846228"/>
                  <a:gd name="connsiteY13" fmla="*/ 809468 h 1798889"/>
                  <a:gd name="connsiteX14" fmla="*/ 1162862 w 5846228"/>
                  <a:gd name="connsiteY14" fmla="*/ 764498 h 1798889"/>
                  <a:gd name="connsiteX15" fmla="*/ 1207832 w 5846228"/>
                  <a:gd name="connsiteY15" fmla="*/ 614596 h 1798889"/>
                  <a:gd name="connsiteX16" fmla="*/ 1237813 w 5846228"/>
                  <a:gd name="connsiteY16" fmla="*/ 584616 h 1798889"/>
                  <a:gd name="connsiteX17" fmla="*/ 1327753 w 5846228"/>
                  <a:gd name="connsiteY17" fmla="*/ 434714 h 1798889"/>
                  <a:gd name="connsiteX18" fmla="*/ 1402704 w 5846228"/>
                  <a:gd name="connsiteY18" fmla="*/ 359764 h 1798889"/>
                  <a:gd name="connsiteX19" fmla="*/ 1477655 w 5846228"/>
                  <a:gd name="connsiteY19" fmla="*/ 284813 h 1798889"/>
                  <a:gd name="connsiteX20" fmla="*/ 1492645 w 5846228"/>
                  <a:gd name="connsiteY20" fmla="*/ 239842 h 1798889"/>
                  <a:gd name="connsiteX21" fmla="*/ 1582586 w 5846228"/>
                  <a:gd name="connsiteY21" fmla="*/ 224852 h 1798889"/>
                  <a:gd name="connsiteX22" fmla="*/ 1657537 w 5846228"/>
                  <a:gd name="connsiteY22" fmla="*/ 209862 h 1798889"/>
                  <a:gd name="connsiteX23" fmla="*/ 1792449 w 5846228"/>
                  <a:gd name="connsiteY23" fmla="*/ 164891 h 1798889"/>
                  <a:gd name="connsiteX24" fmla="*/ 1837419 w 5846228"/>
                  <a:gd name="connsiteY24" fmla="*/ 149901 h 1798889"/>
                  <a:gd name="connsiteX25" fmla="*/ 2077262 w 5846228"/>
                  <a:gd name="connsiteY25" fmla="*/ 119921 h 1798889"/>
                  <a:gd name="connsiteX26" fmla="*/ 2122232 w 5846228"/>
                  <a:gd name="connsiteY26" fmla="*/ 104931 h 1798889"/>
                  <a:gd name="connsiteX27" fmla="*/ 2242153 w 5846228"/>
                  <a:gd name="connsiteY27" fmla="*/ 74950 h 1798889"/>
                  <a:gd name="connsiteX28" fmla="*/ 2347085 w 5846228"/>
                  <a:gd name="connsiteY28" fmla="*/ 44970 h 1798889"/>
                  <a:gd name="connsiteX29" fmla="*/ 2437026 w 5846228"/>
                  <a:gd name="connsiteY29" fmla="*/ 29980 h 1798889"/>
                  <a:gd name="connsiteX30" fmla="*/ 2586927 w 5846228"/>
                  <a:gd name="connsiteY30" fmla="*/ 0 h 1798889"/>
                  <a:gd name="connsiteX31" fmla="*/ 2661878 w 5846228"/>
                  <a:gd name="connsiteY31" fmla="*/ 14990 h 1798889"/>
                  <a:gd name="connsiteX32" fmla="*/ 3276475 w 5846228"/>
                  <a:gd name="connsiteY32" fmla="*/ 29980 h 1798889"/>
                  <a:gd name="connsiteX33" fmla="*/ 3381406 w 5846228"/>
                  <a:gd name="connsiteY33" fmla="*/ 59960 h 1798889"/>
                  <a:gd name="connsiteX34" fmla="*/ 3441367 w 5846228"/>
                  <a:gd name="connsiteY34" fmla="*/ 74950 h 1798889"/>
                  <a:gd name="connsiteX35" fmla="*/ 3516317 w 5846228"/>
                  <a:gd name="connsiteY35" fmla="*/ 104931 h 1798889"/>
                  <a:gd name="connsiteX36" fmla="*/ 3576278 w 5846228"/>
                  <a:gd name="connsiteY36" fmla="*/ 119921 h 1798889"/>
                  <a:gd name="connsiteX37" fmla="*/ 3666219 w 5846228"/>
                  <a:gd name="connsiteY37" fmla="*/ 149901 h 1798889"/>
                  <a:gd name="connsiteX38" fmla="*/ 3756160 w 5846228"/>
                  <a:gd name="connsiteY38" fmla="*/ 224852 h 1798889"/>
                  <a:gd name="connsiteX39" fmla="*/ 3786140 w 5846228"/>
                  <a:gd name="connsiteY39" fmla="*/ 329783 h 1798889"/>
                  <a:gd name="connsiteX40" fmla="*/ 3876081 w 5846228"/>
                  <a:gd name="connsiteY40" fmla="*/ 449705 h 1798889"/>
                  <a:gd name="connsiteX41" fmla="*/ 3906062 w 5846228"/>
                  <a:gd name="connsiteY41" fmla="*/ 569626 h 1798889"/>
                  <a:gd name="connsiteX42" fmla="*/ 3966022 w 5846228"/>
                  <a:gd name="connsiteY42" fmla="*/ 659567 h 1798889"/>
                  <a:gd name="connsiteX43" fmla="*/ 3996003 w 5846228"/>
                  <a:gd name="connsiteY43" fmla="*/ 719527 h 1798889"/>
                  <a:gd name="connsiteX44" fmla="*/ 4025983 w 5846228"/>
                  <a:gd name="connsiteY44" fmla="*/ 749508 h 1798889"/>
                  <a:gd name="connsiteX45" fmla="*/ 4085944 w 5846228"/>
                  <a:gd name="connsiteY45" fmla="*/ 839449 h 1798889"/>
                  <a:gd name="connsiteX46" fmla="*/ 4160894 w 5846228"/>
                  <a:gd name="connsiteY46" fmla="*/ 914400 h 1798889"/>
                  <a:gd name="connsiteX47" fmla="*/ 4205865 w 5846228"/>
                  <a:gd name="connsiteY47" fmla="*/ 929390 h 1798889"/>
                  <a:gd name="connsiteX48" fmla="*/ 4250835 w 5846228"/>
                  <a:gd name="connsiteY48" fmla="*/ 974360 h 1798889"/>
                  <a:gd name="connsiteX49" fmla="*/ 4295806 w 5846228"/>
                  <a:gd name="connsiteY49" fmla="*/ 989350 h 1798889"/>
                  <a:gd name="connsiteX50" fmla="*/ 4325786 w 5846228"/>
                  <a:gd name="connsiteY50" fmla="*/ 1034321 h 1798889"/>
                  <a:gd name="connsiteX51" fmla="*/ 4370757 w 5846228"/>
                  <a:gd name="connsiteY51" fmla="*/ 1049311 h 1798889"/>
                  <a:gd name="connsiteX52" fmla="*/ 4445708 w 5846228"/>
                  <a:gd name="connsiteY52" fmla="*/ 1079291 h 1798889"/>
                  <a:gd name="connsiteX53" fmla="*/ 4505668 w 5846228"/>
                  <a:gd name="connsiteY53" fmla="*/ 1094282 h 1798889"/>
                  <a:gd name="connsiteX54" fmla="*/ 4550639 w 5846228"/>
                  <a:gd name="connsiteY54" fmla="*/ 1109272 h 1798889"/>
                  <a:gd name="connsiteX55" fmla="*/ 4595609 w 5846228"/>
                  <a:gd name="connsiteY55" fmla="*/ 1154242 h 1798889"/>
                  <a:gd name="connsiteX56" fmla="*/ 4640580 w 5846228"/>
                  <a:gd name="connsiteY56" fmla="*/ 1169232 h 1798889"/>
                  <a:gd name="connsiteX57" fmla="*/ 4760501 w 5846228"/>
                  <a:gd name="connsiteY57" fmla="*/ 1214203 h 1798889"/>
                  <a:gd name="connsiteX58" fmla="*/ 4805472 w 5846228"/>
                  <a:gd name="connsiteY58" fmla="*/ 1244183 h 1798889"/>
                  <a:gd name="connsiteX59" fmla="*/ 4910403 w 5846228"/>
                  <a:gd name="connsiteY59" fmla="*/ 1319134 h 1798889"/>
                  <a:gd name="connsiteX60" fmla="*/ 5000344 w 5846228"/>
                  <a:gd name="connsiteY60" fmla="*/ 1349114 h 1798889"/>
                  <a:gd name="connsiteX61" fmla="*/ 5150245 w 5846228"/>
                  <a:gd name="connsiteY61" fmla="*/ 1409075 h 1798889"/>
                  <a:gd name="connsiteX62" fmla="*/ 5195216 w 5846228"/>
                  <a:gd name="connsiteY62" fmla="*/ 1424065 h 1798889"/>
                  <a:gd name="connsiteX63" fmla="*/ 5554980 w 5846228"/>
                  <a:gd name="connsiteY63" fmla="*/ 1439055 h 1798889"/>
                  <a:gd name="connsiteX64" fmla="*/ 5719872 w 5846228"/>
                  <a:gd name="connsiteY64" fmla="*/ 1454046 h 1798889"/>
                  <a:gd name="connsiteX65" fmla="*/ 5779832 w 5846228"/>
                  <a:gd name="connsiteY65" fmla="*/ 1558977 h 1798889"/>
                  <a:gd name="connsiteX66" fmla="*/ 5764842 w 5846228"/>
                  <a:gd name="connsiteY66" fmla="*/ 1573967 h 1798889"/>
                  <a:gd name="connsiteX67" fmla="*/ 5495019 w 5846228"/>
                  <a:gd name="connsiteY67" fmla="*/ 1618937 h 1798889"/>
                  <a:gd name="connsiteX68" fmla="*/ 5375098 w 5846228"/>
                  <a:gd name="connsiteY68" fmla="*/ 1648918 h 1798889"/>
                  <a:gd name="connsiteX69" fmla="*/ 5300147 w 5846228"/>
                  <a:gd name="connsiteY69" fmla="*/ 1663908 h 1798889"/>
                  <a:gd name="connsiteX70" fmla="*/ 5225196 w 5846228"/>
                  <a:gd name="connsiteY70" fmla="*/ 1693888 h 1798889"/>
                  <a:gd name="connsiteX71" fmla="*/ 5060304 w 5846228"/>
                  <a:gd name="connsiteY71" fmla="*/ 1708878 h 1798889"/>
                  <a:gd name="connsiteX72" fmla="*/ 3711190 w 5846228"/>
                  <a:gd name="connsiteY72" fmla="*/ 1738859 h 1798889"/>
                  <a:gd name="connsiteX73" fmla="*/ 2766809 w 5846228"/>
                  <a:gd name="connsiteY73" fmla="*/ 1753849 h 1798889"/>
                  <a:gd name="connsiteX74" fmla="*/ 2377065 w 5846228"/>
                  <a:gd name="connsiteY74" fmla="*/ 1753849 h 1798889"/>
                  <a:gd name="connsiteX75" fmla="*/ 1762468 w 5846228"/>
                  <a:gd name="connsiteY75" fmla="*/ 1768839 h 1798889"/>
                  <a:gd name="connsiteX76" fmla="*/ 668186 w 5846228"/>
                  <a:gd name="connsiteY76" fmla="*/ 1798819 h 1798889"/>
                  <a:gd name="connsiteX77" fmla="*/ 368383 w 5846228"/>
                  <a:gd name="connsiteY77" fmla="*/ 1783829 h 1798889"/>
                  <a:gd name="connsiteX78" fmla="*/ 323413 w 5846228"/>
                  <a:gd name="connsiteY78" fmla="*/ 1768839 h 1798889"/>
                  <a:gd name="connsiteX79" fmla="*/ 68580 w 5846228"/>
                  <a:gd name="connsiteY79" fmla="*/ 1723868 h 1798889"/>
                  <a:gd name="connsiteX80" fmla="*/ 23609 w 5846228"/>
                  <a:gd name="connsiteY80" fmla="*/ 1693888 h 1798889"/>
                  <a:gd name="connsiteX81" fmla="*/ 23609 w 5846228"/>
                  <a:gd name="connsiteY81" fmla="*/ 1588957 h 1798889"/>
                  <a:gd name="connsiteX82" fmla="*/ 293432 w 5846228"/>
                  <a:gd name="connsiteY82" fmla="*/ 1543987 h 1798889"/>
                  <a:gd name="connsiteX83" fmla="*/ 398363 w 5846228"/>
                  <a:gd name="connsiteY83" fmla="*/ 1543987 h 1798889"/>
                  <a:gd name="connsiteX84" fmla="*/ 398363 w 5846228"/>
                  <a:gd name="connsiteY84" fmla="*/ 1543987 h 1798889"/>
                  <a:gd name="connsiteX85" fmla="*/ 548265 w 5846228"/>
                  <a:gd name="connsiteY85" fmla="*/ 1514006 h 1798889"/>
                  <a:gd name="connsiteX86" fmla="*/ 548265 w 5846228"/>
                  <a:gd name="connsiteY86" fmla="*/ 1514006 h 1798889"/>
                  <a:gd name="connsiteX87" fmla="*/ 413353 w 5846228"/>
                  <a:gd name="connsiteY87" fmla="*/ 1499016 h 1798889"/>
                  <a:gd name="connsiteX88" fmla="*/ 638206 w 5846228"/>
                  <a:gd name="connsiteY88" fmla="*/ 1469036 h 1798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846228" h="1798889">
                    <a:moveTo>
                      <a:pt x="143531" y="1528996"/>
                    </a:moveTo>
                    <a:lnTo>
                      <a:pt x="143531" y="1528996"/>
                    </a:lnTo>
                    <a:cubicBezTo>
                      <a:pt x="283439" y="1523999"/>
                      <a:pt x="423548" y="1523019"/>
                      <a:pt x="563255" y="1514006"/>
                    </a:cubicBezTo>
                    <a:cubicBezTo>
                      <a:pt x="593393" y="1512062"/>
                      <a:pt x="631477" y="1486412"/>
                      <a:pt x="653196" y="1469036"/>
                    </a:cubicBezTo>
                    <a:cubicBezTo>
                      <a:pt x="664232" y="1460207"/>
                      <a:pt x="672140" y="1447884"/>
                      <a:pt x="683176" y="1439055"/>
                    </a:cubicBezTo>
                    <a:cubicBezTo>
                      <a:pt x="697244" y="1427800"/>
                      <a:pt x="714307" y="1420608"/>
                      <a:pt x="728147" y="1409075"/>
                    </a:cubicBezTo>
                    <a:cubicBezTo>
                      <a:pt x="744433" y="1395504"/>
                      <a:pt x="755867" y="1376427"/>
                      <a:pt x="773117" y="1364105"/>
                    </a:cubicBezTo>
                    <a:cubicBezTo>
                      <a:pt x="791301" y="1351116"/>
                      <a:pt x="815439" y="1347843"/>
                      <a:pt x="833078" y="1334124"/>
                    </a:cubicBezTo>
                    <a:cubicBezTo>
                      <a:pt x="860968" y="1312432"/>
                      <a:pt x="878631" y="1278772"/>
                      <a:pt x="908029" y="1259173"/>
                    </a:cubicBezTo>
                    <a:cubicBezTo>
                      <a:pt x="946115" y="1233783"/>
                      <a:pt x="969117" y="1222694"/>
                      <a:pt x="997970" y="1184223"/>
                    </a:cubicBezTo>
                    <a:cubicBezTo>
                      <a:pt x="1015451" y="1160915"/>
                      <a:pt x="1027950" y="1134256"/>
                      <a:pt x="1042940" y="1109272"/>
                    </a:cubicBezTo>
                    <a:cubicBezTo>
                      <a:pt x="1093875" y="905541"/>
                      <a:pt x="1018892" y="1176890"/>
                      <a:pt x="1087911" y="1004341"/>
                    </a:cubicBezTo>
                    <a:cubicBezTo>
                      <a:pt x="1101421" y="970566"/>
                      <a:pt x="1107193" y="934177"/>
                      <a:pt x="1117891" y="899409"/>
                    </a:cubicBezTo>
                    <a:cubicBezTo>
                      <a:pt x="1127185" y="869204"/>
                      <a:pt x="1137878" y="839448"/>
                      <a:pt x="1147872" y="809468"/>
                    </a:cubicBezTo>
                    <a:cubicBezTo>
                      <a:pt x="1152869" y="794478"/>
                      <a:pt x="1159030" y="779827"/>
                      <a:pt x="1162862" y="764498"/>
                    </a:cubicBezTo>
                    <a:cubicBezTo>
                      <a:pt x="1169655" y="737325"/>
                      <a:pt x="1195667" y="626761"/>
                      <a:pt x="1207832" y="614596"/>
                    </a:cubicBezTo>
                    <a:lnTo>
                      <a:pt x="1237813" y="584616"/>
                    </a:lnTo>
                    <a:cubicBezTo>
                      <a:pt x="1261470" y="537302"/>
                      <a:pt x="1291576" y="470891"/>
                      <a:pt x="1327753" y="434714"/>
                    </a:cubicBezTo>
                    <a:cubicBezTo>
                      <a:pt x="1352737" y="409731"/>
                      <a:pt x="1383105" y="389162"/>
                      <a:pt x="1402704" y="359764"/>
                    </a:cubicBezTo>
                    <a:cubicBezTo>
                      <a:pt x="1442678" y="299803"/>
                      <a:pt x="1417695" y="324787"/>
                      <a:pt x="1477655" y="284813"/>
                    </a:cubicBezTo>
                    <a:cubicBezTo>
                      <a:pt x="1482652" y="269823"/>
                      <a:pt x="1478926" y="247682"/>
                      <a:pt x="1492645" y="239842"/>
                    </a:cubicBezTo>
                    <a:cubicBezTo>
                      <a:pt x="1519034" y="224762"/>
                      <a:pt x="1552682" y="230289"/>
                      <a:pt x="1582586" y="224852"/>
                    </a:cubicBezTo>
                    <a:cubicBezTo>
                      <a:pt x="1607653" y="220294"/>
                      <a:pt x="1632956" y="216566"/>
                      <a:pt x="1657537" y="209862"/>
                    </a:cubicBezTo>
                    <a:cubicBezTo>
                      <a:pt x="1657575" y="209852"/>
                      <a:pt x="1769946" y="172392"/>
                      <a:pt x="1792449" y="164891"/>
                    </a:cubicBezTo>
                    <a:cubicBezTo>
                      <a:pt x="1807439" y="159894"/>
                      <a:pt x="1821697" y="151473"/>
                      <a:pt x="1837419" y="149901"/>
                    </a:cubicBezTo>
                    <a:cubicBezTo>
                      <a:pt x="2017564" y="131887"/>
                      <a:pt x="1937788" y="143166"/>
                      <a:pt x="2077262" y="119921"/>
                    </a:cubicBezTo>
                    <a:cubicBezTo>
                      <a:pt x="2092252" y="114924"/>
                      <a:pt x="2106988" y="109089"/>
                      <a:pt x="2122232" y="104931"/>
                    </a:cubicBezTo>
                    <a:cubicBezTo>
                      <a:pt x="2161984" y="94089"/>
                      <a:pt x="2203063" y="87980"/>
                      <a:pt x="2242153" y="74950"/>
                    </a:cubicBezTo>
                    <a:cubicBezTo>
                      <a:pt x="2285014" y="60663"/>
                      <a:pt x="2300029" y="54381"/>
                      <a:pt x="2347085" y="44970"/>
                    </a:cubicBezTo>
                    <a:cubicBezTo>
                      <a:pt x="2376889" y="39009"/>
                      <a:pt x="2407046" y="34977"/>
                      <a:pt x="2437026" y="29980"/>
                    </a:cubicBezTo>
                    <a:cubicBezTo>
                      <a:pt x="2492406" y="11520"/>
                      <a:pt x="2518028" y="0"/>
                      <a:pt x="2586927" y="0"/>
                    </a:cubicBezTo>
                    <a:cubicBezTo>
                      <a:pt x="2612405" y="0"/>
                      <a:pt x="2636424" y="13883"/>
                      <a:pt x="2661878" y="14990"/>
                    </a:cubicBezTo>
                    <a:cubicBezTo>
                      <a:pt x="2866611" y="23891"/>
                      <a:pt x="3071609" y="24983"/>
                      <a:pt x="3276475" y="29980"/>
                    </a:cubicBezTo>
                    <a:cubicBezTo>
                      <a:pt x="3463932" y="76844"/>
                      <a:pt x="3230860" y="16948"/>
                      <a:pt x="3381406" y="59960"/>
                    </a:cubicBezTo>
                    <a:cubicBezTo>
                      <a:pt x="3401215" y="65620"/>
                      <a:pt x="3421822" y="68435"/>
                      <a:pt x="3441367" y="74950"/>
                    </a:cubicBezTo>
                    <a:cubicBezTo>
                      <a:pt x="3466894" y="83459"/>
                      <a:pt x="3490790" y="96422"/>
                      <a:pt x="3516317" y="104931"/>
                    </a:cubicBezTo>
                    <a:cubicBezTo>
                      <a:pt x="3535862" y="111446"/>
                      <a:pt x="3556545" y="114001"/>
                      <a:pt x="3576278" y="119921"/>
                    </a:cubicBezTo>
                    <a:cubicBezTo>
                      <a:pt x="3606547" y="129002"/>
                      <a:pt x="3666219" y="149901"/>
                      <a:pt x="3666219" y="149901"/>
                    </a:cubicBezTo>
                    <a:cubicBezTo>
                      <a:pt x="3699401" y="172023"/>
                      <a:pt x="3733077" y="190227"/>
                      <a:pt x="3756160" y="224852"/>
                    </a:cubicBezTo>
                    <a:cubicBezTo>
                      <a:pt x="3770894" y="246953"/>
                      <a:pt x="3776146" y="309794"/>
                      <a:pt x="3786140" y="329783"/>
                    </a:cubicBezTo>
                    <a:cubicBezTo>
                      <a:pt x="3820039" y="397581"/>
                      <a:pt x="3833920" y="407543"/>
                      <a:pt x="3876081" y="449705"/>
                    </a:cubicBezTo>
                    <a:cubicBezTo>
                      <a:pt x="3880234" y="470467"/>
                      <a:pt x="3891659" y="543700"/>
                      <a:pt x="3906062" y="569626"/>
                    </a:cubicBezTo>
                    <a:cubicBezTo>
                      <a:pt x="3923560" y="601124"/>
                      <a:pt x="3949908" y="627339"/>
                      <a:pt x="3966022" y="659567"/>
                    </a:cubicBezTo>
                    <a:cubicBezTo>
                      <a:pt x="3976016" y="679554"/>
                      <a:pt x="3983608" y="700934"/>
                      <a:pt x="3996003" y="719527"/>
                    </a:cubicBezTo>
                    <a:cubicBezTo>
                      <a:pt x="4003843" y="731286"/>
                      <a:pt x="4017503" y="738202"/>
                      <a:pt x="4025983" y="749508"/>
                    </a:cubicBezTo>
                    <a:cubicBezTo>
                      <a:pt x="4047602" y="778334"/>
                      <a:pt x="4065957" y="809469"/>
                      <a:pt x="4085944" y="839449"/>
                    </a:cubicBezTo>
                    <a:cubicBezTo>
                      <a:pt x="4115923" y="884418"/>
                      <a:pt x="4110928" y="889417"/>
                      <a:pt x="4160894" y="914400"/>
                    </a:cubicBezTo>
                    <a:cubicBezTo>
                      <a:pt x="4175027" y="921467"/>
                      <a:pt x="4190875" y="924393"/>
                      <a:pt x="4205865" y="929390"/>
                    </a:cubicBezTo>
                    <a:cubicBezTo>
                      <a:pt x="4220855" y="944380"/>
                      <a:pt x="4233196" y="962601"/>
                      <a:pt x="4250835" y="974360"/>
                    </a:cubicBezTo>
                    <a:cubicBezTo>
                      <a:pt x="4263982" y="983125"/>
                      <a:pt x="4283467" y="979479"/>
                      <a:pt x="4295806" y="989350"/>
                    </a:cubicBezTo>
                    <a:cubicBezTo>
                      <a:pt x="4309874" y="1000605"/>
                      <a:pt x="4311718" y="1023066"/>
                      <a:pt x="4325786" y="1034321"/>
                    </a:cubicBezTo>
                    <a:cubicBezTo>
                      <a:pt x="4338125" y="1044192"/>
                      <a:pt x="4355962" y="1043763"/>
                      <a:pt x="4370757" y="1049311"/>
                    </a:cubicBezTo>
                    <a:cubicBezTo>
                      <a:pt x="4395952" y="1058759"/>
                      <a:pt x="4420181" y="1070782"/>
                      <a:pt x="4445708" y="1079291"/>
                    </a:cubicBezTo>
                    <a:cubicBezTo>
                      <a:pt x="4465253" y="1085806"/>
                      <a:pt x="4485859" y="1088622"/>
                      <a:pt x="4505668" y="1094282"/>
                    </a:cubicBezTo>
                    <a:cubicBezTo>
                      <a:pt x="4520861" y="1098623"/>
                      <a:pt x="4535649" y="1104275"/>
                      <a:pt x="4550639" y="1109272"/>
                    </a:cubicBezTo>
                    <a:cubicBezTo>
                      <a:pt x="4565629" y="1124262"/>
                      <a:pt x="4577970" y="1142483"/>
                      <a:pt x="4595609" y="1154242"/>
                    </a:cubicBezTo>
                    <a:cubicBezTo>
                      <a:pt x="4608756" y="1163007"/>
                      <a:pt x="4626447" y="1162165"/>
                      <a:pt x="4640580" y="1169232"/>
                    </a:cubicBezTo>
                    <a:cubicBezTo>
                      <a:pt x="4743512" y="1220699"/>
                      <a:pt x="4615893" y="1185282"/>
                      <a:pt x="4760501" y="1214203"/>
                    </a:cubicBezTo>
                    <a:cubicBezTo>
                      <a:pt x="4775491" y="1224196"/>
                      <a:pt x="4791404" y="1232928"/>
                      <a:pt x="4805472" y="1244183"/>
                    </a:cubicBezTo>
                    <a:cubicBezTo>
                      <a:pt x="4867559" y="1293853"/>
                      <a:pt x="4799614" y="1268776"/>
                      <a:pt x="4910403" y="1319134"/>
                    </a:cubicBezTo>
                    <a:cubicBezTo>
                      <a:pt x="4939172" y="1332211"/>
                      <a:pt x="4973246" y="1332855"/>
                      <a:pt x="5000344" y="1349114"/>
                    </a:cubicBezTo>
                    <a:cubicBezTo>
                      <a:pt x="5114051" y="1417340"/>
                      <a:pt x="5031937" y="1379498"/>
                      <a:pt x="5150245" y="1409075"/>
                    </a:cubicBezTo>
                    <a:cubicBezTo>
                      <a:pt x="5165574" y="1412907"/>
                      <a:pt x="5179458" y="1422898"/>
                      <a:pt x="5195216" y="1424065"/>
                    </a:cubicBezTo>
                    <a:cubicBezTo>
                      <a:pt x="5314913" y="1432931"/>
                      <a:pt x="5435059" y="1434058"/>
                      <a:pt x="5554980" y="1439055"/>
                    </a:cubicBezTo>
                    <a:cubicBezTo>
                      <a:pt x="5609944" y="1444052"/>
                      <a:pt x="5667897" y="1435483"/>
                      <a:pt x="5719872" y="1454046"/>
                    </a:cubicBezTo>
                    <a:cubicBezTo>
                      <a:pt x="5770584" y="1472158"/>
                      <a:pt x="5759306" y="1524767"/>
                      <a:pt x="5779832" y="1558977"/>
                    </a:cubicBezTo>
                    <a:cubicBezTo>
                      <a:pt x="5800408" y="1593271"/>
                      <a:pt x="5846228" y="1601095"/>
                      <a:pt x="5764842" y="1573967"/>
                    </a:cubicBezTo>
                    <a:cubicBezTo>
                      <a:pt x="5628588" y="1590999"/>
                      <a:pt x="5641124" y="1586469"/>
                      <a:pt x="5495019" y="1618937"/>
                    </a:cubicBezTo>
                    <a:cubicBezTo>
                      <a:pt x="5454796" y="1627875"/>
                      <a:pt x="5415502" y="1640837"/>
                      <a:pt x="5375098" y="1648918"/>
                    </a:cubicBezTo>
                    <a:cubicBezTo>
                      <a:pt x="5350114" y="1653915"/>
                      <a:pt x="5324551" y="1656587"/>
                      <a:pt x="5300147" y="1663908"/>
                    </a:cubicBezTo>
                    <a:cubicBezTo>
                      <a:pt x="5274374" y="1671640"/>
                      <a:pt x="5251643" y="1688929"/>
                      <a:pt x="5225196" y="1693888"/>
                    </a:cubicBezTo>
                    <a:cubicBezTo>
                      <a:pt x="5170951" y="1704059"/>
                      <a:pt x="5115470" y="1707239"/>
                      <a:pt x="5060304" y="1708878"/>
                    </a:cubicBezTo>
                    <a:lnTo>
                      <a:pt x="3711190" y="1738859"/>
                    </a:lnTo>
                    <a:lnTo>
                      <a:pt x="2766809" y="1753849"/>
                    </a:lnTo>
                    <a:cubicBezTo>
                      <a:pt x="2548084" y="1790303"/>
                      <a:pt x="2806272" y="1753849"/>
                      <a:pt x="2377065" y="1753849"/>
                    </a:cubicBezTo>
                    <a:cubicBezTo>
                      <a:pt x="2172138" y="1753849"/>
                      <a:pt x="1967334" y="1763842"/>
                      <a:pt x="1762468" y="1768839"/>
                    </a:cubicBezTo>
                    <a:cubicBezTo>
                      <a:pt x="1311710" y="1798889"/>
                      <a:pt x="1368446" y="1798819"/>
                      <a:pt x="668186" y="1798819"/>
                    </a:cubicBezTo>
                    <a:cubicBezTo>
                      <a:pt x="568127" y="1798819"/>
                      <a:pt x="468317" y="1788826"/>
                      <a:pt x="368383" y="1783829"/>
                    </a:cubicBezTo>
                    <a:cubicBezTo>
                      <a:pt x="353393" y="1778832"/>
                      <a:pt x="338809" y="1772392"/>
                      <a:pt x="323413" y="1768839"/>
                    </a:cubicBezTo>
                    <a:cubicBezTo>
                      <a:pt x="203465" y="1741159"/>
                      <a:pt x="179164" y="1739667"/>
                      <a:pt x="68580" y="1723868"/>
                    </a:cubicBezTo>
                    <a:cubicBezTo>
                      <a:pt x="53590" y="1713875"/>
                      <a:pt x="34864" y="1707956"/>
                      <a:pt x="23609" y="1693888"/>
                    </a:cubicBezTo>
                    <a:cubicBezTo>
                      <a:pt x="5776" y="1671597"/>
                      <a:pt x="0" y="1609194"/>
                      <a:pt x="23609" y="1588957"/>
                    </a:cubicBezTo>
                    <a:cubicBezTo>
                      <a:pt x="70669" y="1548620"/>
                      <a:pt x="272379" y="1545095"/>
                      <a:pt x="293432" y="1543987"/>
                    </a:cubicBezTo>
                    <a:cubicBezTo>
                      <a:pt x="328361" y="1542149"/>
                      <a:pt x="363386" y="1543987"/>
                      <a:pt x="398363" y="1543987"/>
                    </a:cubicBezTo>
                    <a:lnTo>
                      <a:pt x="398363" y="1543987"/>
                    </a:lnTo>
                    <a:lnTo>
                      <a:pt x="548265" y="1514006"/>
                    </a:lnTo>
                    <a:lnTo>
                      <a:pt x="548265" y="1514006"/>
                    </a:lnTo>
                    <a:lnTo>
                      <a:pt x="413353" y="1499016"/>
                    </a:lnTo>
                    <a:lnTo>
                      <a:pt x="638206" y="1469036"/>
                    </a:lnTo>
                  </a:path>
                </a:pathLst>
              </a:custGeom>
              <a:solidFill>
                <a:srgbClr val="E5C569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Freeform 6"/>
              <p:cNvSpPr/>
              <p:nvPr/>
            </p:nvSpPr>
            <p:spPr>
              <a:xfrm>
                <a:off x="381000" y="914400"/>
                <a:ext cx="5486400" cy="1447800"/>
              </a:xfrm>
              <a:custGeom>
                <a:avLst/>
                <a:gdLst>
                  <a:gd name="connsiteX0" fmla="*/ 0 w 6335651"/>
                  <a:gd name="connsiteY0" fmla="*/ 1918741 h 2083633"/>
                  <a:gd name="connsiteX1" fmla="*/ 0 w 6335651"/>
                  <a:gd name="connsiteY1" fmla="*/ 1918741 h 2083633"/>
                  <a:gd name="connsiteX2" fmla="*/ 389745 w 6335651"/>
                  <a:gd name="connsiteY2" fmla="*/ 1903751 h 2083633"/>
                  <a:gd name="connsiteX3" fmla="*/ 509666 w 6335651"/>
                  <a:gd name="connsiteY3" fmla="*/ 1888761 h 2083633"/>
                  <a:gd name="connsiteX4" fmla="*/ 539646 w 6335651"/>
                  <a:gd name="connsiteY4" fmla="*/ 1858780 h 2083633"/>
                  <a:gd name="connsiteX5" fmla="*/ 599607 w 6335651"/>
                  <a:gd name="connsiteY5" fmla="*/ 1843790 h 2083633"/>
                  <a:gd name="connsiteX6" fmla="*/ 869430 w 6335651"/>
                  <a:gd name="connsiteY6" fmla="*/ 1648918 h 2083633"/>
                  <a:gd name="connsiteX7" fmla="*/ 1004341 w 6335651"/>
                  <a:gd name="connsiteY7" fmla="*/ 1514007 h 2083633"/>
                  <a:gd name="connsiteX8" fmla="*/ 1049312 w 6335651"/>
                  <a:gd name="connsiteY8" fmla="*/ 1469036 h 2083633"/>
                  <a:gd name="connsiteX9" fmla="*/ 1079292 w 6335651"/>
                  <a:gd name="connsiteY9" fmla="*/ 1409075 h 2083633"/>
                  <a:gd name="connsiteX10" fmla="*/ 1154243 w 6335651"/>
                  <a:gd name="connsiteY10" fmla="*/ 1349115 h 2083633"/>
                  <a:gd name="connsiteX11" fmla="*/ 1184223 w 6335651"/>
                  <a:gd name="connsiteY11" fmla="*/ 1304144 h 2083633"/>
                  <a:gd name="connsiteX12" fmla="*/ 1214204 w 6335651"/>
                  <a:gd name="connsiteY12" fmla="*/ 1274164 h 2083633"/>
                  <a:gd name="connsiteX13" fmla="*/ 1229194 w 6335651"/>
                  <a:gd name="connsiteY13" fmla="*/ 1229193 h 2083633"/>
                  <a:gd name="connsiteX14" fmla="*/ 1259174 w 6335651"/>
                  <a:gd name="connsiteY14" fmla="*/ 1184223 h 2083633"/>
                  <a:gd name="connsiteX15" fmla="*/ 1319135 w 6335651"/>
                  <a:gd name="connsiteY15" fmla="*/ 1094282 h 2083633"/>
                  <a:gd name="connsiteX16" fmla="*/ 1349115 w 6335651"/>
                  <a:gd name="connsiteY16" fmla="*/ 1004341 h 2083633"/>
                  <a:gd name="connsiteX17" fmla="*/ 1394086 w 6335651"/>
                  <a:gd name="connsiteY17" fmla="*/ 914400 h 2083633"/>
                  <a:gd name="connsiteX18" fmla="*/ 1424066 w 6335651"/>
                  <a:gd name="connsiteY18" fmla="*/ 824459 h 2083633"/>
                  <a:gd name="connsiteX19" fmla="*/ 1469036 w 6335651"/>
                  <a:gd name="connsiteY19" fmla="*/ 719528 h 2083633"/>
                  <a:gd name="connsiteX20" fmla="*/ 1499017 w 6335651"/>
                  <a:gd name="connsiteY20" fmla="*/ 614597 h 2083633"/>
                  <a:gd name="connsiteX21" fmla="*/ 1558977 w 6335651"/>
                  <a:gd name="connsiteY21" fmla="*/ 524656 h 2083633"/>
                  <a:gd name="connsiteX22" fmla="*/ 1588958 w 6335651"/>
                  <a:gd name="connsiteY22" fmla="*/ 464695 h 2083633"/>
                  <a:gd name="connsiteX23" fmla="*/ 1663909 w 6335651"/>
                  <a:gd name="connsiteY23" fmla="*/ 389744 h 2083633"/>
                  <a:gd name="connsiteX24" fmla="*/ 1708879 w 6335651"/>
                  <a:gd name="connsiteY24" fmla="*/ 344774 h 2083633"/>
                  <a:gd name="connsiteX25" fmla="*/ 1738859 w 6335651"/>
                  <a:gd name="connsiteY25" fmla="*/ 314793 h 2083633"/>
                  <a:gd name="connsiteX26" fmla="*/ 1828800 w 6335651"/>
                  <a:gd name="connsiteY26" fmla="*/ 254833 h 2083633"/>
                  <a:gd name="connsiteX27" fmla="*/ 1888761 w 6335651"/>
                  <a:gd name="connsiteY27" fmla="*/ 209862 h 2083633"/>
                  <a:gd name="connsiteX28" fmla="*/ 1978702 w 6335651"/>
                  <a:gd name="connsiteY28" fmla="*/ 164892 h 2083633"/>
                  <a:gd name="connsiteX29" fmla="*/ 2008682 w 6335651"/>
                  <a:gd name="connsiteY29" fmla="*/ 134911 h 2083633"/>
                  <a:gd name="connsiteX30" fmla="*/ 2053653 w 6335651"/>
                  <a:gd name="connsiteY30" fmla="*/ 119921 h 2083633"/>
                  <a:gd name="connsiteX31" fmla="*/ 2113614 w 6335651"/>
                  <a:gd name="connsiteY31" fmla="*/ 89941 h 2083633"/>
                  <a:gd name="connsiteX32" fmla="*/ 2158584 w 6335651"/>
                  <a:gd name="connsiteY32" fmla="*/ 59961 h 2083633"/>
                  <a:gd name="connsiteX33" fmla="*/ 2263515 w 6335651"/>
                  <a:gd name="connsiteY33" fmla="*/ 29980 h 2083633"/>
                  <a:gd name="connsiteX34" fmla="*/ 2413417 w 6335651"/>
                  <a:gd name="connsiteY34" fmla="*/ 0 h 2083633"/>
                  <a:gd name="connsiteX35" fmla="*/ 3222886 w 6335651"/>
                  <a:gd name="connsiteY35" fmla="*/ 14990 h 2083633"/>
                  <a:gd name="connsiteX36" fmla="*/ 3312827 w 6335651"/>
                  <a:gd name="connsiteY36" fmla="*/ 29980 h 2083633"/>
                  <a:gd name="connsiteX37" fmla="*/ 4167266 w 6335651"/>
                  <a:gd name="connsiteY37" fmla="*/ 44970 h 2083633"/>
                  <a:gd name="connsiteX38" fmla="*/ 4257207 w 6335651"/>
                  <a:gd name="connsiteY38" fmla="*/ 59961 h 2083633"/>
                  <a:gd name="connsiteX39" fmla="*/ 4377128 w 6335651"/>
                  <a:gd name="connsiteY39" fmla="*/ 74951 h 2083633"/>
                  <a:gd name="connsiteX40" fmla="*/ 4422099 w 6335651"/>
                  <a:gd name="connsiteY40" fmla="*/ 89941 h 2083633"/>
                  <a:gd name="connsiteX41" fmla="*/ 4482059 w 6335651"/>
                  <a:gd name="connsiteY41" fmla="*/ 104931 h 2083633"/>
                  <a:gd name="connsiteX42" fmla="*/ 4601981 w 6335651"/>
                  <a:gd name="connsiteY42" fmla="*/ 134911 h 2083633"/>
                  <a:gd name="connsiteX43" fmla="*/ 4646951 w 6335651"/>
                  <a:gd name="connsiteY43" fmla="*/ 164892 h 2083633"/>
                  <a:gd name="connsiteX44" fmla="*/ 4766873 w 6335651"/>
                  <a:gd name="connsiteY44" fmla="*/ 209862 h 2083633"/>
                  <a:gd name="connsiteX45" fmla="*/ 4856814 w 6335651"/>
                  <a:gd name="connsiteY45" fmla="*/ 269823 h 2083633"/>
                  <a:gd name="connsiteX46" fmla="*/ 4976735 w 6335651"/>
                  <a:gd name="connsiteY46" fmla="*/ 359764 h 2083633"/>
                  <a:gd name="connsiteX47" fmla="*/ 5081666 w 6335651"/>
                  <a:gd name="connsiteY47" fmla="*/ 449705 h 2083633"/>
                  <a:gd name="connsiteX48" fmla="*/ 5156617 w 6335651"/>
                  <a:gd name="connsiteY48" fmla="*/ 524656 h 2083633"/>
                  <a:gd name="connsiteX49" fmla="*/ 5201587 w 6335651"/>
                  <a:gd name="connsiteY49" fmla="*/ 554636 h 2083633"/>
                  <a:gd name="connsiteX50" fmla="*/ 5246558 w 6335651"/>
                  <a:gd name="connsiteY50" fmla="*/ 614597 h 2083633"/>
                  <a:gd name="connsiteX51" fmla="*/ 5306518 w 6335651"/>
                  <a:gd name="connsiteY51" fmla="*/ 704538 h 2083633"/>
                  <a:gd name="connsiteX52" fmla="*/ 5336499 w 6335651"/>
                  <a:gd name="connsiteY52" fmla="*/ 749508 h 2083633"/>
                  <a:gd name="connsiteX53" fmla="*/ 5366479 w 6335651"/>
                  <a:gd name="connsiteY53" fmla="*/ 809469 h 2083633"/>
                  <a:gd name="connsiteX54" fmla="*/ 5471410 w 6335651"/>
                  <a:gd name="connsiteY54" fmla="*/ 899410 h 2083633"/>
                  <a:gd name="connsiteX55" fmla="*/ 5516381 w 6335651"/>
                  <a:gd name="connsiteY55" fmla="*/ 959370 h 2083633"/>
                  <a:gd name="connsiteX56" fmla="*/ 5546361 w 6335651"/>
                  <a:gd name="connsiteY56" fmla="*/ 989351 h 2083633"/>
                  <a:gd name="connsiteX57" fmla="*/ 5666282 w 6335651"/>
                  <a:gd name="connsiteY57" fmla="*/ 1064302 h 2083633"/>
                  <a:gd name="connsiteX58" fmla="*/ 5711253 w 6335651"/>
                  <a:gd name="connsiteY58" fmla="*/ 1079292 h 2083633"/>
                  <a:gd name="connsiteX59" fmla="*/ 5756223 w 6335651"/>
                  <a:gd name="connsiteY59" fmla="*/ 1124262 h 2083633"/>
                  <a:gd name="connsiteX60" fmla="*/ 5846164 w 6335651"/>
                  <a:gd name="connsiteY60" fmla="*/ 1184223 h 2083633"/>
                  <a:gd name="connsiteX61" fmla="*/ 5906125 w 6335651"/>
                  <a:gd name="connsiteY61" fmla="*/ 1244184 h 2083633"/>
                  <a:gd name="connsiteX62" fmla="*/ 5981076 w 6335651"/>
                  <a:gd name="connsiteY62" fmla="*/ 1304144 h 2083633"/>
                  <a:gd name="connsiteX63" fmla="*/ 6041036 w 6335651"/>
                  <a:gd name="connsiteY63" fmla="*/ 1394085 h 2083633"/>
                  <a:gd name="connsiteX64" fmla="*/ 6086007 w 6335651"/>
                  <a:gd name="connsiteY64" fmla="*/ 1469036 h 2083633"/>
                  <a:gd name="connsiteX65" fmla="*/ 6130977 w 6335651"/>
                  <a:gd name="connsiteY65" fmla="*/ 1528997 h 2083633"/>
                  <a:gd name="connsiteX66" fmla="*/ 6160958 w 6335651"/>
                  <a:gd name="connsiteY66" fmla="*/ 1588957 h 2083633"/>
                  <a:gd name="connsiteX67" fmla="*/ 6190938 w 6335651"/>
                  <a:gd name="connsiteY67" fmla="*/ 1618938 h 2083633"/>
                  <a:gd name="connsiteX68" fmla="*/ 6250899 w 6335651"/>
                  <a:gd name="connsiteY68" fmla="*/ 1723869 h 2083633"/>
                  <a:gd name="connsiteX69" fmla="*/ 6310859 w 6335651"/>
                  <a:gd name="connsiteY69" fmla="*/ 1828800 h 2083633"/>
                  <a:gd name="connsiteX70" fmla="*/ 6295869 w 6335651"/>
                  <a:gd name="connsiteY70" fmla="*/ 1873770 h 2083633"/>
                  <a:gd name="connsiteX71" fmla="*/ 6250899 w 6335651"/>
                  <a:gd name="connsiteY71" fmla="*/ 1888761 h 2083633"/>
                  <a:gd name="connsiteX72" fmla="*/ 6056027 w 6335651"/>
                  <a:gd name="connsiteY72" fmla="*/ 1933731 h 2083633"/>
                  <a:gd name="connsiteX73" fmla="*/ 6011056 w 6335651"/>
                  <a:gd name="connsiteY73" fmla="*/ 1948721 h 2083633"/>
                  <a:gd name="connsiteX74" fmla="*/ 5741233 w 6335651"/>
                  <a:gd name="connsiteY74" fmla="*/ 1978702 h 2083633"/>
                  <a:gd name="connsiteX75" fmla="*/ 5141627 w 6335651"/>
                  <a:gd name="connsiteY75" fmla="*/ 2008682 h 2083633"/>
                  <a:gd name="connsiteX76" fmla="*/ 4991725 w 6335651"/>
                  <a:gd name="connsiteY76" fmla="*/ 2023672 h 2083633"/>
                  <a:gd name="connsiteX77" fmla="*/ 4886794 w 6335651"/>
                  <a:gd name="connsiteY77" fmla="*/ 2038662 h 2083633"/>
                  <a:gd name="connsiteX78" fmla="*/ 4182256 w 6335651"/>
                  <a:gd name="connsiteY78" fmla="*/ 2023672 h 2083633"/>
                  <a:gd name="connsiteX79" fmla="*/ 1948722 w 6335651"/>
                  <a:gd name="connsiteY79" fmla="*/ 2038662 h 2083633"/>
                  <a:gd name="connsiteX80" fmla="*/ 1738859 w 6335651"/>
                  <a:gd name="connsiteY80" fmla="*/ 2053652 h 2083633"/>
                  <a:gd name="connsiteX81" fmla="*/ 1499017 w 6335651"/>
                  <a:gd name="connsiteY81" fmla="*/ 2083633 h 2083633"/>
                  <a:gd name="connsiteX82" fmla="*/ 749509 w 6335651"/>
                  <a:gd name="connsiteY82" fmla="*/ 2068643 h 2083633"/>
                  <a:gd name="connsiteX83" fmla="*/ 539646 w 6335651"/>
                  <a:gd name="connsiteY83" fmla="*/ 2038662 h 2083633"/>
                  <a:gd name="connsiteX84" fmla="*/ 389745 w 6335651"/>
                  <a:gd name="connsiteY84" fmla="*/ 2023672 h 2083633"/>
                  <a:gd name="connsiteX85" fmla="*/ 194873 w 6335651"/>
                  <a:gd name="connsiteY85" fmla="*/ 1978702 h 2083633"/>
                  <a:gd name="connsiteX86" fmla="*/ 149902 w 6335651"/>
                  <a:gd name="connsiteY86" fmla="*/ 1963711 h 2083633"/>
                  <a:gd name="connsiteX87" fmla="*/ 74951 w 6335651"/>
                  <a:gd name="connsiteY87" fmla="*/ 1903751 h 2083633"/>
                  <a:gd name="connsiteX88" fmla="*/ 44971 w 6335651"/>
                  <a:gd name="connsiteY88" fmla="*/ 1888761 h 2083633"/>
                  <a:gd name="connsiteX89" fmla="*/ 0 w 6335651"/>
                  <a:gd name="connsiteY89" fmla="*/ 1918741 h 2083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6335651" h="2083633">
                    <a:moveTo>
                      <a:pt x="0" y="1918741"/>
                    </a:moveTo>
                    <a:lnTo>
                      <a:pt x="0" y="1918741"/>
                    </a:lnTo>
                    <a:cubicBezTo>
                      <a:pt x="129915" y="1913744"/>
                      <a:pt x="259958" y="1911385"/>
                      <a:pt x="389745" y="1903751"/>
                    </a:cubicBezTo>
                    <a:cubicBezTo>
                      <a:pt x="429960" y="1901385"/>
                      <a:pt x="471080" y="1900337"/>
                      <a:pt x="509666" y="1888761"/>
                    </a:cubicBezTo>
                    <a:cubicBezTo>
                      <a:pt x="523203" y="1884700"/>
                      <a:pt x="527005" y="1865101"/>
                      <a:pt x="539646" y="1858780"/>
                    </a:cubicBezTo>
                    <a:cubicBezTo>
                      <a:pt x="558073" y="1849566"/>
                      <a:pt x="579620" y="1848787"/>
                      <a:pt x="599607" y="1843790"/>
                    </a:cubicBezTo>
                    <a:cubicBezTo>
                      <a:pt x="669611" y="1797121"/>
                      <a:pt x="810241" y="1708107"/>
                      <a:pt x="869430" y="1648918"/>
                    </a:cubicBezTo>
                    <a:lnTo>
                      <a:pt x="1004341" y="1514007"/>
                    </a:lnTo>
                    <a:lnTo>
                      <a:pt x="1049312" y="1469036"/>
                    </a:lnTo>
                    <a:cubicBezTo>
                      <a:pt x="1059305" y="1449049"/>
                      <a:pt x="1066897" y="1427668"/>
                      <a:pt x="1079292" y="1409075"/>
                    </a:cubicBezTo>
                    <a:cubicBezTo>
                      <a:pt x="1096379" y="1383445"/>
                      <a:pt x="1130190" y="1365150"/>
                      <a:pt x="1154243" y="1349115"/>
                    </a:cubicBezTo>
                    <a:cubicBezTo>
                      <a:pt x="1164236" y="1334125"/>
                      <a:pt x="1172968" y="1318212"/>
                      <a:pt x="1184223" y="1304144"/>
                    </a:cubicBezTo>
                    <a:cubicBezTo>
                      <a:pt x="1193052" y="1293108"/>
                      <a:pt x="1206933" y="1286283"/>
                      <a:pt x="1214204" y="1274164"/>
                    </a:cubicBezTo>
                    <a:cubicBezTo>
                      <a:pt x="1222334" y="1260615"/>
                      <a:pt x="1222128" y="1243326"/>
                      <a:pt x="1229194" y="1229193"/>
                    </a:cubicBezTo>
                    <a:cubicBezTo>
                      <a:pt x="1237251" y="1213079"/>
                      <a:pt x="1249181" y="1199213"/>
                      <a:pt x="1259174" y="1184223"/>
                    </a:cubicBezTo>
                    <a:cubicBezTo>
                      <a:pt x="1308765" y="1035447"/>
                      <a:pt x="1225563" y="1262710"/>
                      <a:pt x="1319135" y="1094282"/>
                    </a:cubicBezTo>
                    <a:cubicBezTo>
                      <a:pt x="1334482" y="1066657"/>
                      <a:pt x="1334982" y="1032607"/>
                      <a:pt x="1349115" y="1004341"/>
                    </a:cubicBezTo>
                    <a:cubicBezTo>
                      <a:pt x="1364105" y="974361"/>
                      <a:pt x="1381194" y="945341"/>
                      <a:pt x="1394086" y="914400"/>
                    </a:cubicBezTo>
                    <a:cubicBezTo>
                      <a:pt x="1406241" y="885229"/>
                      <a:pt x="1409933" y="852725"/>
                      <a:pt x="1424066" y="824459"/>
                    </a:cubicBezTo>
                    <a:cubicBezTo>
                      <a:pt x="1450716" y="771159"/>
                      <a:pt x="1454331" y="770994"/>
                      <a:pt x="1469036" y="719528"/>
                    </a:cubicBezTo>
                    <a:cubicBezTo>
                      <a:pt x="1473601" y="703550"/>
                      <a:pt x="1488447" y="633622"/>
                      <a:pt x="1499017" y="614597"/>
                    </a:cubicBezTo>
                    <a:cubicBezTo>
                      <a:pt x="1516515" y="583100"/>
                      <a:pt x="1542863" y="556884"/>
                      <a:pt x="1558977" y="524656"/>
                    </a:cubicBezTo>
                    <a:cubicBezTo>
                      <a:pt x="1568971" y="504669"/>
                      <a:pt x="1575239" y="482334"/>
                      <a:pt x="1588958" y="464695"/>
                    </a:cubicBezTo>
                    <a:cubicBezTo>
                      <a:pt x="1610650" y="436805"/>
                      <a:pt x="1638925" y="414728"/>
                      <a:pt x="1663909" y="389744"/>
                    </a:cubicBezTo>
                    <a:lnTo>
                      <a:pt x="1708879" y="344774"/>
                    </a:lnTo>
                    <a:cubicBezTo>
                      <a:pt x="1718872" y="334780"/>
                      <a:pt x="1727100" y="322632"/>
                      <a:pt x="1738859" y="314793"/>
                    </a:cubicBezTo>
                    <a:cubicBezTo>
                      <a:pt x="1768839" y="294806"/>
                      <a:pt x="1799975" y="276452"/>
                      <a:pt x="1828800" y="254833"/>
                    </a:cubicBezTo>
                    <a:cubicBezTo>
                      <a:pt x="1848787" y="239843"/>
                      <a:pt x="1867338" y="222716"/>
                      <a:pt x="1888761" y="209862"/>
                    </a:cubicBezTo>
                    <a:cubicBezTo>
                      <a:pt x="1917503" y="192617"/>
                      <a:pt x="1948722" y="179882"/>
                      <a:pt x="1978702" y="164892"/>
                    </a:cubicBezTo>
                    <a:cubicBezTo>
                      <a:pt x="1988695" y="154898"/>
                      <a:pt x="1996563" y="142182"/>
                      <a:pt x="2008682" y="134911"/>
                    </a:cubicBezTo>
                    <a:cubicBezTo>
                      <a:pt x="2022231" y="126781"/>
                      <a:pt x="2039129" y="126145"/>
                      <a:pt x="2053653" y="119921"/>
                    </a:cubicBezTo>
                    <a:cubicBezTo>
                      <a:pt x="2074192" y="111119"/>
                      <a:pt x="2094212" y="101028"/>
                      <a:pt x="2113614" y="89941"/>
                    </a:cubicBezTo>
                    <a:cubicBezTo>
                      <a:pt x="2129256" y="81003"/>
                      <a:pt x="2142470" y="68018"/>
                      <a:pt x="2158584" y="59961"/>
                    </a:cubicBezTo>
                    <a:cubicBezTo>
                      <a:pt x="2178250" y="50128"/>
                      <a:pt x="2246700" y="33583"/>
                      <a:pt x="2263515" y="29980"/>
                    </a:cubicBezTo>
                    <a:cubicBezTo>
                      <a:pt x="2313341" y="19303"/>
                      <a:pt x="2413417" y="0"/>
                      <a:pt x="2413417" y="0"/>
                    </a:cubicBezTo>
                    <a:lnTo>
                      <a:pt x="3222886" y="14990"/>
                    </a:lnTo>
                    <a:cubicBezTo>
                      <a:pt x="3253263" y="16003"/>
                      <a:pt x="3282448" y="29016"/>
                      <a:pt x="3312827" y="29980"/>
                    </a:cubicBezTo>
                    <a:cubicBezTo>
                      <a:pt x="3597540" y="39018"/>
                      <a:pt x="3882453" y="39973"/>
                      <a:pt x="4167266" y="44970"/>
                    </a:cubicBezTo>
                    <a:cubicBezTo>
                      <a:pt x="4197246" y="49967"/>
                      <a:pt x="4227119" y="55663"/>
                      <a:pt x="4257207" y="59961"/>
                    </a:cubicBezTo>
                    <a:cubicBezTo>
                      <a:pt x="4297087" y="65658"/>
                      <a:pt x="4337493" y="67745"/>
                      <a:pt x="4377128" y="74951"/>
                    </a:cubicBezTo>
                    <a:cubicBezTo>
                      <a:pt x="4392674" y="77778"/>
                      <a:pt x="4406906" y="85600"/>
                      <a:pt x="4422099" y="89941"/>
                    </a:cubicBezTo>
                    <a:cubicBezTo>
                      <a:pt x="4441908" y="95601"/>
                      <a:pt x="4461948" y="100462"/>
                      <a:pt x="4482059" y="104931"/>
                    </a:cubicBezTo>
                    <a:cubicBezTo>
                      <a:pt x="4590595" y="129050"/>
                      <a:pt x="4521619" y="108124"/>
                      <a:pt x="4601981" y="134911"/>
                    </a:cubicBezTo>
                    <a:cubicBezTo>
                      <a:pt x="4616971" y="144905"/>
                      <a:pt x="4630837" y="156835"/>
                      <a:pt x="4646951" y="164892"/>
                    </a:cubicBezTo>
                    <a:cubicBezTo>
                      <a:pt x="4682798" y="182816"/>
                      <a:pt x="4727952" y="196889"/>
                      <a:pt x="4766873" y="209862"/>
                    </a:cubicBezTo>
                    <a:cubicBezTo>
                      <a:pt x="4796853" y="229849"/>
                      <a:pt x="4831336" y="244344"/>
                      <a:pt x="4856814" y="269823"/>
                    </a:cubicBezTo>
                    <a:cubicBezTo>
                      <a:pt x="4932575" y="345585"/>
                      <a:pt x="4891492" y="317143"/>
                      <a:pt x="4976735" y="359764"/>
                    </a:cubicBezTo>
                    <a:cubicBezTo>
                      <a:pt x="5038847" y="452932"/>
                      <a:pt x="4965439" y="356723"/>
                      <a:pt x="5081666" y="449705"/>
                    </a:cubicBezTo>
                    <a:cubicBezTo>
                      <a:pt x="5109256" y="471777"/>
                      <a:pt x="5127219" y="505057"/>
                      <a:pt x="5156617" y="524656"/>
                    </a:cubicBezTo>
                    <a:cubicBezTo>
                      <a:pt x="5171607" y="534649"/>
                      <a:pt x="5188848" y="541897"/>
                      <a:pt x="5201587" y="554636"/>
                    </a:cubicBezTo>
                    <a:cubicBezTo>
                      <a:pt x="5219253" y="572302"/>
                      <a:pt x="5232231" y="594129"/>
                      <a:pt x="5246558" y="614597"/>
                    </a:cubicBezTo>
                    <a:cubicBezTo>
                      <a:pt x="5267221" y="644115"/>
                      <a:pt x="5286531" y="674558"/>
                      <a:pt x="5306518" y="704538"/>
                    </a:cubicBezTo>
                    <a:cubicBezTo>
                      <a:pt x="5316511" y="719528"/>
                      <a:pt x="5328442" y="733394"/>
                      <a:pt x="5336499" y="749508"/>
                    </a:cubicBezTo>
                    <a:cubicBezTo>
                      <a:pt x="5346492" y="769495"/>
                      <a:pt x="5353491" y="791285"/>
                      <a:pt x="5366479" y="809469"/>
                    </a:cubicBezTo>
                    <a:cubicBezTo>
                      <a:pt x="5407266" y="866571"/>
                      <a:pt x="5420241" y="848241"/>
                      <a:pt x="5471410" y="899410"/>
                    </a:cubicBezTo>
                    <a:cubicBezTo>
                      <a:pt x="5489076" y="917076"/>
                      <a:pt x="5500387" y="940177"/>
                      <a:pt x="5516381" y="959370"/>
                    </a:cubicBezTo>
                    <a:cubicBezTo>
                      <a:pt x="5525429" y="970227"/>
                      <a:pt x="5535504" y="980303"/>
                      <a:pt x="5546361" y="989351"/>
                    </a:cubicBezTo>
                    <a:cubicBezTo>
                      <a:pt x="5591929" y="1027324"/>
                      <a:pt x="5612839" y="1041398"/>
                      <a:pt x="5666282" y="1064302"/>
                    </a:cubicBezTo>
                    <a:cubicBezTo>
                      <a:pt x="5680806" y="1070526"/>
                      <a:pt x="5696263" y="1074295"/>
                      <a:pt x="5711253" y="1079292"/>
                    </a:cubicBezTo>
                    <a:cubicBezTo>
                      <a:pt x="5726243" y="1094282"/>
                      <a:pt x="5739489" y="1111247"/>
                      <a:pt x="5756223" y="1124262"/>
                    </a:cubicBezTo>
                    <a:cubicBezTo>
                      <a:pt x="5784665" y="1146383"/>
                      <a:pt x="5820686" y="1158745"/>
                      <a:pt x="5846164" y="1184223"/>
                    </a:cubicBezTo>
                    <a:cubicBezTo>
                      <a:pt x="5866151" y="1204210"/>
                      <a:pt x="5882606" y="1228505"/>
                      <a:pt x="5906125" y="1244184"/>
                    </a:cubicBezTo>
                    <a:cubicBezTo>
                      <a:pt x="5962854" y="1282004"/>
                      <a:pt x="5938356" y="1261425"/>
                      <a:pt x="5981076" y="1304144"/>
                    </a:cubicBezTo>
                    <a:cubicBezTo>
                      <a:pt x="6011139" y="1394334"/>
                      <a:pt x="5973665" y="1304257"/>
                      <a:pt x="6041036" y="1394085"/>
                    </a:cubicBezTo>
                    <a:cubicBezTo>
                      <a:pt x="6058517" y="1417394"/>
                      <a:pt x="6069845" y="1444794"/>
                      <a:pt x="6086007" y="1469036"/>
                    </a:cubicBezTo>
                    <a:cubicBezTo>
                      <a:pt x="6099865" y="1489824"/>
                      <a:pt x="6117736" y="1507811"/>
                      <a:pt x="6130977" y="1528997"/>
                    </a:cubicBezTo>
                    <a:cubicBezTo>
                      <a:pt x="6142820" y="1547946"/>
                      <a:pt x="6148563" y="1570364"/>
                      <a:pt x="6160958" y="1588957"/>
                    </a:cubicBezTo>
                    <a:cubicBezTo>
                      <a:pt x="6168798" y="1600716"/>
                      <a:pt x="6182109" y="1607902"/>
                      <a:pt x="6190938" y="1618938"/>
                    </a:cubicBezTo>
                    <a:cubicBezTo>
                      <a:pt x="6227459" y="1664590"/>
                      <a:pt x="6220123" y="1670011"/>
                      <a:pt x="6250899" y="1723869"/>
                    </a:cubicBezTo>
                    <a:cubicBezTo>
                      <a:pt x="6335640" y="1872164"/>
                      <a:pt x="6220274" y="1647626"/>
                      <a:pt x="6310859" y="1828800"/>
                    </a:cubicBezTo>
                    <a:cubicBezTo>
                      <a:pt x="6305862" y="1843790"/>
                      <a:pt x="6307042" y="1862597"/>
                      <a:pt x="6295869" y="1873770"/>
                    </a:cubicBezTo>
                    <a:cubicBezTo>
                      <a:pt x="6284696" y="1884943"/>
                      <a:pt x="6266143" y="1884603"/>
                      <a:pt x="6250899" y="1888761"/>
                    </a:cubicBezTo>
                    <a:cubicBezTo>
                      <a:pt x="5840595" y="2000663"/>
                      <a:pt x="6335651" y="1863826"/>
                      <a:pt x="6056027" y="1933731"/>
                    </a:cubicBezTo>
                    <a:cubicBezTo>
                      <a:pt x="6040698" y="1937563"/>
                      <a:pt x="6026698" y="1946486"/>
                      <a:pt x="6011056" y="1948721"/>
                    </a:cubicBezTo>
                    <a:cubicBezTo>
                      <a:pt x="5921471" y="1961519"/>
                      <a:pt x="5830818" y="1965904"/>
                      <a:pt x="5741233" y="1978702"/>
                    </a:cubicBezTo>
                    <a:cubicBezTo>
                      <a:pt x="5472993" y="2017022"/>
                      <a:pt x="5671618" y="1992622"/>
                      <a:pt x="5141627" y="2008682"/>
                    </a:cubicBezTo>
                    <a:lnTo>
                      <a:pt x="4991725" y="2023672"/>
                    </a:lnTo>
                    <a:cubicBezTo>
                      <a:pt x="4956635" y="2027800"/>
                      <a:pt x="4922126" y="2038662"/>
                      <a:pt x="4886794" y="2038662"/>
                    </a:cubicBezTo>
                    <a:cubicBezTo>
                      <a:pt x="4651895" y="2038662"/>
                      <a:pt x="4417102" y="2028669"/>
                      <a:pt x="4182256" y="2023672"/>
                    </a:cubicBezTo>
                    <a:lnTo>
                      <a:pt x="1948722" y="2038662"/>
                    </a:lnTo>
                    <a:cubicBezTo>
                      <a:pt x="1878595" y="2039522"/>
                      <a:pt x="1808749" y="2047828"/>
                      <a:pt x="1738859" y="2053652"/>
                    </a:cubicBezTo>
                    <a:cubicBezTo>
                      <a:pt x="1594754" y="2065661"/>
                      <a:pt x="1616678" y="2064023"/>
                      <a:pt x="1499017" y="2083633"/>
                    </a:cubicBezTo>
                    <a:lnTo>
                      <a:pt x="749509" y="2068643"/>
                    </a:lnTo>
                    <a:cubicBezTo>
                      <a:pt x="423702" y="2057783"/>
                      <a:pt x="712082" y="2063295"/>
                      <a:pt x="539646" y="2038662"/>
                    </a:cubicBezTo>
                    <a:cubicBezTo>
                      <a:pt x="489934" y="2031560"/>
                      <a:pt x="439712" y="2028669"/>
                      <a:pt x="389745" y="2023672"/>
                    </a:cubicBezTo>
                    <a:cubicBezTo>
                      <a:pt x="266285" y="1982519"/>
                      <a:pt x="331088" y="1998161"/>
                      <a:pt x="194873" y="1978702"/>
                    </a:cubicBezTo>
                    <a:cubicBezTo>
                      <a:pt x="179883" y="1973705"/>
                      <a:pt x="164035" y="1970778"/>
                      <a:pt x="149902" y="1963711"/>
                    </a:cubicBezTo>
                    <a:cubicBezTo>
                      <a:pt x="76537" y="1927028"/>
                      <a:pt x="130721" y="1945578"/>
                      <a:pt x="74951" y="1903751"/>
                    </a:cubicBezTo>
                    <a:cubicBezTo>
                      <a:pt x="66013" y="1897047"/>
                      <a:pt x="54964" y="1893758"/>
                      <a:pt x="44971" y="1888761"/>
                    </a:cubicBezTo>
                    <a:lnTo>
                      <a:pt x="0" y="1918741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" name="Group 9"/>
              <p:cNvGrpSpPr/>
              <p:nvPr/>
            </p:nvGrpSpPr>
            <p:grpSpPr>
              <a:xfrm>
                <a:off x="0" y="1905000"/>
                <a:ext cx="3886200" cy="2971800"/>
                <a:chOff x="0" y="1905000"/>
                <a:chExt cx="3886200" cy="2971800"/>
              </a:xfrm>
            </p:grpSpPr>
            <p:sp>
              <p:nvSpPr>
                <p:cNvPr id="38" name="Double Wave 37"/>
                <p:cNvSpPr/>
                <p:nvPr/>
              </p:nvSpPr>
              <p:spPr>
                <a:xfrm>
                  <a:off x="0" y="1905000"/>
                  <a:ext cx="3886200" cy="1905000"/>
                </a:xfrm>
                <a:prstGeom prst="doubleWav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ouble Wave 38"/>
                <p:cNvSpPr/>
                <p:nvPr/>
              </p:nvSpPr>
              <p:spPr>
                <a:xfrm>
                  <a:off x="0" y="2286000"/>
                  <a:ext cx="3886200" cy="1905000"/>
                </a:xfrm>
                <a:prstGeom prst="doubleWav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ouble Wave 39"/>
                <p:cNvSpPr/>
                <p:nvPr/>
              </p:nvSpPr>
              <p:spPr>
                <a:xfrm>
                  <a:off x="0" y="2971800"/>
                  <a:ext cx="3886200" cy="1905000"/>
                </a:xfrm>
                <a:prstGeom prst="doubleWav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10"/>
              <p:cNvGrpSpPr/>
              <p:nvPr/>
            </p:nvGrpSpPr>
            <p:grpSpPr>
              <a:xfrm>
                <a:off x="5791200" y="1981200"/>
                <a:ext cx="3352800" cy="2971800"/>
                <a:chOff x="0" y="1905000"/>
                <a:chExt cx="3886200" cy="2971800"/>
              </a:xfrm>
            </p:grpSpPr>
            <p:sp>
              <p:nvSpPr>
                <p:cNvPr id="35" name="Double Wave 34"/>
                <p:cNvSpPr/>
                <p:nvPr/>
              </p:nvSpPr>
              <p:spPr>
                <a:xfrm>
                  <a:off x="0" y="1905000"/>
                  <a:ext cx="3886200" cy="1905000"/>
                </a:xfrm>
                <a:prstGeom prst="doubleWave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ouble Wave 35"/>
                <p:cNvSpPr/>
                <p:nvPr/>
              </p:nvSpPr>
              <p:spPr>
                <a:xfrm>
                  <a:off x="0" y="2286000"/>
                  <a:ext cx="3886200" cy="1905000"/>
                </a:xfrm>
                <a:prstGeom prst="doubleWave">
                  <a:avLst/>
                </a:prstGeom>
                <a:solidFill>
                  <a:schemeClr val="accent1">
                    <a:lumMod val="60000"/>
                    <a:lumOff val="4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ouble Wave 36"/>
                <p:cNvSpPr/>
                <p:nvPr/>
              </p:nvSpPr>
              <p:spPr>
                <a:xfrm>
                  <a:off x="0" y="2971800"/>
                  <a:ext cx="3886200" cy="1905000"/>
                </a:xfrm>
                <a:prstGeom prst="doubleWave">
                  <a:avLst/>
                </a:prstGeom>
                <a:solidFill>
                  <a:schemeClr val="accent1">
                    <a:lumMod val="40000"/>
                    <a:lumOff val="60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" name="Cloud 9"/>
              <p:cNvSpPr/>
              <p:nvPr/>
            </p:nvSpPr>
            <p:spPr>
              <a:xfrm>
                <a:off x="3352800" y="2057400"/>
                <a:ext cx="838200" cy="1447800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Cloud 10"/>
              <p:cNvSpPr/>
              <p:nvPr/>
            </p:nvSpPr>
            <p:spPr>
              <a:xfrm rot="5148344">
                <a:off x="3170847" y="2340970"/>
                <a:ext cx="838200" cy="1005897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Cloud 11"/>
              <p:cNvSpPr/>
              <p:nvPr/>
            </p:nvSpPr>
            <p:spPr>
              <a:xfrm>
                <a:off x="3276600" y="3124200"/>
                <a:ext cx="838200" cy="1752600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loud 12"/>
              <p:cNvSpPr/>
              <p:nvPr/>
            </p:nvSpPr>
            <p:spPr>
              <a:xfrm>
                <a:off x="5334000" y="3200400"/>
                <a:ext cx="838200" cy="1676400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>
                <a:off x="5410200" y="2133600"/>
                <a:ext cx="838200" cy="1524000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loud 14"/>
              <p:cNvSpPr/>
              <p:nvPr/>
            </p:nvSpPr>
            <p:spPr>
              <a:xfrm rot="3129569">
                <a:off x="5675754" y="2771214"/>
                <a:ext cx="838200" cy="1005897"/>
              </a:xfrm>
              <a:prstGeom prst="cloud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45"/>
              <p:cNvGrpSpPr/>
              <p:nvPr/>
            </p:nvGrpSpPr>
            <p:grpSpPr>
              <a:xfrm>
                <a:off x="3733800" y="3733800"/>
                <a:ext cx="1676400" cy="2514600"/>
                <a:chOff x="457200" y="609600"/>
                <a:chExt cx="2743200" cy="5638800"/>
              </a:xfrm>
            </p:grpSpPr>
            <p:sp>
              <p:nvSpPr>
                <p:cNvPr id="17" name="Oval 16"/>
                <p:cNvSpPr/>
                <p:nvPr/>
              </p:nvSpPr>
              <p:spPr>
                <a:xfrm>
                  <a:off x="914400" y="5638800"/>
                  <a:ext cx="762000" cy="609600"/>
                </a:xfrm>
                <a:prstGeom prst="ellipse">
                  <a:avLst/>
                </a:prstGeom>
                <a:solidFill>
                  <a:srgbClr val="8241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" name="Oval 17"/>
                <p:cNvSpPr/>
                <p:nvPr/>
              </p:nvSpPr>
              <p:spPr>
                <a:xfrm>
                  <a:off x="1676400" y="5638800"/>
                  <a:ext cx="762000" cy="609600"/>
                </a:xfrm>
                <a:prstGeom prst="ellipse">
                  <a:avLst/>
                </a:prstGeom>
                <a:solidFill>
                  <a:srgbClr val="8241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Oval 18"/>
                <p:cNvSpPr/>
                <p:nvPr/>
              </p:nvSpPr>
              <p:spPr>
                <a:xfrm>
                  <a:off x="457200" y="3810000"/>
                  <a:ext cx="3810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Trapezoid 19"/>
                <p:cNvSpPr/>
                <p:nvPr/>
              </p:nvSpPr>
              <p:spPr>
                <a:xfrm rot="1480658">
                  <a:off x="628371" y="2410529"/>
                  <a:ext cx="990600" cy="1828800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Trapezoid 20"/>
                <p:cNvSpPr/>
                <p:nvPr/>
              </p:nvSpPr>
              <p:spPr>
                <a:xfrm rot="1447265">
                  <a:off x="795966" y="2302294"/>
                  <a:ext cx="762000" cy="1447800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DA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Trapezoid 21"/>
                <p:cNvSpPr/>
                <p:nvPr/>
              </p:nvSpPr>
              <p:spPr>
                <a:xfrm>
                  <a:off x="762000" y="2514600"/>
                  <a:ext cx="1981200" cy="3429000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Trapezoid 22"/>
                <p:cNvSpPr/>
                <p:nvPr/>
              </p:nvSpPr>
              <p:spPr>
                <a:xfrm>
                  <a:off x="838200" y="2286000"/>
                  <a:ext cx="1828800" cy="2362200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DAC15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Trapezoid 23"/>
                <p:cNvSpPr/>
                <p:nvPr/>
              </p:nvSpPr>
              <p:spPr>
                <a:xfrm rot="402310">
                  <a:off x="840217" y="2448358"/>
                  <a:ext cx="762000" cy="3300306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927B4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Cloud 24"/>
                <p:cNvSpPr/>
                <p:nvPr/>
              </p:nvSpPr>
              <p:spPr>
                <a:xfrm>
                  <a:off x="990600" y="685800"/>
                  <a:ext cx="609600" cy="1524000"/>
                </a:xfrm>
                <a:prstGeom prst="cloud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Cloud 25"/>
                <p:cNvSpPr/>
                <p:nvPr/>
              </p:nvSpPr>
              <p:spPr>
                <a:xfrm rot="21175570">
                  <a:off x="1999055" y="722052"/>
                  <a:ext cx="685800" cy="1569896"/>
                </a:xfrm>
                <a:prstGeom prst="cloud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Oval 26"/>
                <p:cNvSpPr/>
                <p:nvPr/>
              </p:nvSpPr>
              <p:spPr>
                <a:xfrm>
                  <a:off x="1219200" y="609600"/>
                  <a:ext cx="1219200" cy="1828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Trapezoid 27"/>
                <p:cNvSpPr/>
                <p:nvPr/>
              </p:nvSpPr>
              <p:spPr>
                <a:xfrm rot="21185207">
                  <a:off x="1905000" y="2514600"/>
                  <a:ext cx="762000" cy="3300306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927B4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1" name="Group 23"/>
                <p:cNvGrpSpPr/>
                <p:nvPr/>
              </p:nvGrpSpPr>
              <p:grpSpPr>
                <a:xfrm>
                  <a:off x="2088948" y="2293712"/>
                  <a:ext cx="1111452" cy="2049688"/>
                  <a:chOff x="4755948" y="2903312"/>
                  <a:chExt cx="1111452" cy="2049688"/>
                </a:xfrm>
              </p:grpSpPr>
              <p:sp>
                <p:nvSpPr>
                  <p:cNvPr id="32" name="Oval 31"/>
                  <p:cNvSpPr/>
                  <p:nvPr/>
                </p:nvSpPr>
                <p:spPr>
                  <a:xfrm>
                    <a:off x="5486400" y="4267200"/>
                    <a:ext cx="381000" cy="6858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Trapezoid 32"/>
                  <p:cNvSpPr/>
                  <p:nvPr/>
                </p:nvSpPr>
                <p:spPr>
                  <a:xfrm rot="19830111">
                    <a:off x="4816550" y="2903312"/>
                    <a:ext cx="822282" cy="1828800"/>
                  </a:xfrm>
                  <a:prstGeom prst="trapezoid">
                    <a:avLst>
                      <a:gd name="adj" fmla="val 30469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Trapezoid 33"/>
                  <p:cNvSpPr/>
                  <p:nvPr/>
                </p:nvSpPr>
                <p:spPr>
                  <a:xfrm rot="19749421">
                    <a:off x="4755948" y="3014181"/>
                    <a:ext cx="877678" cy="1504779"/>
                  </a:xfrm>
                  <a:prstGeom prst="trapezoid">
                    <a:avLst>
                      <a:gd name="adj" fmla="val 30469"/>
                    </a:avLst>
                  </a:prstGeom>
                  <a:solidFill>
                    <a:srgbClr val="DAC15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0" name="Cloud 29"/>
                <p:cNvSpPr/>
                <p:nvPr/>
              </p:nvSpPr>
              <p:spPr>
                <a:xfrm rot="21175570">
                  <a:off x="1217431" y="1589727"/>
                  <a:ext cx="1146537" cy="1279673"/>
                </a:xfrm>
                <a:prstGeom prst="cloud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Oval 30"/>
                <p:cNvSpPr/>
                <p:nvPr/>
              </p:nvSpPr>
              <p:spPr>
                <a:xfrm rot="5225831">
                  <a:off x="1535088" y="1695402"/>
                  <a:ext cx="457200" cy="762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" name="Group 66"/>
            <p:cNvGrpSpPr/>
            <p:nvPr/>
          </p:nvGrpSpPr>
          <p:grpSpPr>
            <a:xfrm>
              <a:off x="5029200" y="2819400"/>
              <a:ext cx="314325" cy="663575"/>
              <a:chOff x="2895600" y="304800"/>
              <a:chExt cx="2186496" cy="3771554"/>
            </a:xfrm>
          </p:grpSpPr>
          <p:sp>
            <p:nvSpPr>
              <p:cNvPr id="42" name="Oval 41"/>
              <p:cNvSpPr/>
              <p:nvPr/>
            </p:nvSpPr>
            <p:spPr>
              <a:xfrm>
                <a:off x="2971800" y="304800"/>
                <a:ext cx="1981200" cy="2743200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 rot="4427519">
                <a:off x="35357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 rot="17172481" flipH="1">
                <a:off x="4069134" y="3434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Isosceles Triangle 44"/>
              <p:cNvSpPr/>
              <p:nvPr/>
            </p:nvSpPr>
            <p:spPr>
              <a:xfrm>
                <a:off x="3234606" y="1676400"/>
                <a:ext cx="1676400" cy="213360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Isosceles Triangle 45"/>
              <p:cNvSpPr/>
              <p:nvPr/>
            </p:nvSpPr>
            <p:spPr>
              <a:xfrm rot="10800000">
                <a:off x="3844206" y="1905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 rot="19411276">
                <a:off x="4560557" y="2413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 rot="2820608">
                <a:off x="3062510" y="2395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Isosceles Triangle 48"/>
              <p:cNvSpPr/>
              <p:nvPr/>
            </p:nvSpPr>
            <p:spPr>
              <a:xfrm rot="2242960">
                <a:off x="3208542" y="1520223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Isosceles Triangle 49"/>
              <p:cNvSpPr/>
              <p:nvPr/>
            </p:nvSpPr>
            <p:spPr>
              <a:xfrm rot="19284057">
                <a:off x="3983610" y="1519669"/>
                <a:ext cx="914400" cy="1255680"/>
              </a:xfrm>
              <a:prstGeom prst="triangle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3539406" y="609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Cloud 51"/>
              <p:cNvSpPr/>
              <p:nvPr/>
            </p:nvSpPr>
            <p:spPr>
              <a:xfrm>
                <a:off x="3539406" y="609600"/>
                <a:ext cx="990600" cy="381000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Cloud 52"/>
              <p:cNvSpPr/>
              <p:nvPr/>
            </p:nvSpPr>
            <p:spPr>
              <a:xfrm rot="5107997">
                <a:off x="4041679" y="1076272"/>
                <a:ext cx="1200554" cy="57006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Cloud 53"/>
              <p:cNvSpPr/>
              <p:nvPr/>
            </p:nvSpPr>
            <p:spPr>
              <a:xfrm rot="6038579">
                <a:off x="2795611" y="1017359"/>
                <a:ext cx="1206533" cy="641052"/>
              </a:xfrm>
              <a:prstGeom prst="cloud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rapezoid 54"/>
              <p:cNvSpPr/>
              <p:nvPr/>
            </p:nvSpPr>
            <p:spPr>
              <a:xfrm rot="1062586">
                <a:off x="2948999" y="461940"/>
                <a:ext cx="462280" cy="1844703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>
                <a:off x="3505200" y="2895600"/>
                <a:ext cx="1143000" cy="228600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rapezoid 56"/>
              <p:cNvSpPr/>
              <p:nvPr/>
            </p:nvSpPr>
            <p:spPr>
              <a:xfrm rot="20537414" flipH="1">
                <a:off x="4619816" y="482741"/>
                <a:ext cx="462280" cy="1889380"/>
              </a:xfrm>
              <a:prstGeom prst="trapezoid">
                <a:avLst>
                  <a:gd name="adj" fmla="val 2193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Flowchart: Stored Data 57"/>
              <p:cNvSpPr/>
              <p:nvPr/>
            </p:nvSpPr>
            <p:spPr>
              <a:xfrm rot="5400000">
                <a:off x="3657600" y="-228600"/>
                <a:ext cx="685800" cy="1752600"/>
              </a:xfrm>
              <a:prstGeom prst="flowChartOnlineStorag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109"/>
            <p:cNvGrpSpPr/>
            <p:nvPr/>
          </p:nvGrpSpPr>
          <p:grpSpPr>
            <a:xfrm>
              <a:off x="4648200" y="1828800"/>
              <a:ext cx="384175" cy="733425"/>
              <a:chOff x="1143000" y="1066800"/>
              <a:chExt cx="1127234" cy="2686339"/>
            </a:xfrm>
          </p:grpSpPr>
          <p:sp>
            <p:nvSpPr>
              <p:cNvPr id="60" name="Oval 59"/>
              <p:cNvSpPr/>
              <p:nvPr/>
            </p:nvSpPr>
            <p:spPr>
              <a:xfrm rot="3435232" flipH="1">
                <a:off x="1937323" y="2838046"/>
                <a:ext cx="381000" cy="2848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 rot="18164768">
                <a:off x="1099123" y="2838047"/>
                <a:ext cx="381000" cy="2848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 rot="20260128">
                <a:off x="1371600" y="3581400"/>
                <a:ext cx="381000" cy="1524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2101605">
                <a:off x="1533234" y="3600739"/>
                <a:ext cx="381000" cy="1524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Trapezoid 63"/>
              <p:cNvSpPr/>
              <p:nvPr/>
            </p:nvSpPr>
            <p:spPr>
              <a:xfrm>
                <a:off x="1371600" y="2362200"/>
                <a:ext cx="609600" cy="1295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Trapezoid 64"/>
              <p:cNvSpPr/>
              <p:nvPr/>
            </p:nvSpPr>
            <p:spPr>
              <a:xfrm rot="20676161" flipH="1">
                <a:off x="1778512" y="2173915"/>
                <a:ext cx="415251" cy="825311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Trapezoid 65"/>
              <p:cNvSpPr/>
              <p:nvPr/>
            </p:nvSpPr>
            <p:spPr>
              <a:xfrm rot="996339">
                <a:off x="1176071" y="2175726"/>
                <a:ext cx="415251" cy="825311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Cloud 66"/>
              <p:cNvSpPr/>
              <p:nvPr/>
            </p:nvSpPr>
            <p:spPr>
              <a:xfrm rot="21374563">
                <a:off x="1143000" y="1066800"/>
                <a:ext cx="1066800" cy="175260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rapezoid 67"/>
              <p:cNvSpPr/>
              <p:nvPr/>
            </p:nvSpPr>
            <p:spPr>
              <a:xfrm>
                <a:off x="1371600" y="2209800"/>
                <a:ext cx="609600" cy="1295400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1524000" y="1905000"/>
                <a:ext cx="3048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Half Frame 69"/>
              <p:cNvSpPr/>
              <p:nvPr/>
            </p:nvSpPr>
            <p:spPr>
              <a:xfrm rot="13396727">
                <a:off x="1502076" y="2117791"/>
                <a:ext cx="303577" cy="255955"/>
              </a:xfrm>
              <a:prstGeom prst="halfFrame">
                <a:avLst>
                  <a:gd name="adj1" fmla="val 24893"/>
                  <a:gd name="adj2" fmla="val 33333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1295400" y="1219200"/>
                <a:ext cx="7620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Cloud 71"/>
              <p:cNvSpPr/>
              <p:nvPr/>
            </p:nvSpPr>
            <p:spPr>
              <a:xfrm>
                <a:off x="1371600" y="1219200"/>
                <a:ext cx="533400" cy="38100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Quad Arrow 72"/>
              <p:cNvSpPr/>
              <p:nvPr/>
            </p:nvSpPr>
            <p:spPr>
              <a:xfrm>
                <a:off x="1371600" y="3276600"/>
                <a:ext cx="304800" cy="2286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Quad Arrow 73"/>
              <p:cNvSpPr/>
              <p:nvPr/>
            </p:nvSpPr>
            <p:spPr>
              <a:xfrm>
                <a:off x="1676400" y="3276600"/>
                <a:ext cx="304800" cy="2286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rapezoid 74"/>
              <p:cNvSpPr/>
              <p:nvPr/>
            </p:nvSpPr>
            <p:spPr>
              <a:xfrm rot="996339">
                <a:off x="1149519" y="1240328"/>
                <a:ext cx="298481" cy="102438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rapezoid 75"/>
              <p:cNvSpPr/>
              <p:nvPr/>
            </p:nvSpPr>
            <p:spPr>
              <a:xfrm rot="20603661" flipH="1">
                <a:off x="1892752" y="1240489"/>
                <a:ext cx="298481" cy="102438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Cross 76"/>
              <p:cNvSpPr/>
              <p:nvPr/>
            </p:nvSpPr>
            <p:spPr>
              <a:xfrm>
                <a:off x="1371600" y="1219200"/>
                <a:ext cx="609600" cy="228600"/>
              </a:xfrm>
              <a:prstGeom prst="plus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8" name="Group 128"/>
            <p:cNvGrpSpPr/>
            <p:nvPr/>
          </p:nvGrpSpPr>
          <p:grpSpPr>
            <a:xfrm>
              <a:off x="4572000" y="2590800"/>
              <a:ext cx="488950" cy="733425"/>
              <a:chOff x="1565994" y="990600"/>
              <a:chExt cx="2085014" cy="3466754"/>
            </a:xfrm>
          </p:grpSpPr>
          <p:sp>
            <p:nvSpPr>
              <p:cNvPr id="79" name="Oval 78"/>
              <p:cNvSpPr/>
              <p:nvPr/>
            </p:nvSpPr>
            <p:spPr>
              <a:xfrm rot="4427519">
                <a:off x="22061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 rot="17172481" flipH="1">
                <a:off x="2739528" y="3815032"/>
                <a:ext cx="466193" cy="818451"/>
              </a:xfrm>
              <a:prstGeom prst="ellips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Isosceles Triangle 80"/>
              <p:cNvSpPr/>
              <p:nvPr/>
            </p:nvSpPr>
            <p:spPr>
              <a:xfrm>
                <a:off x="1905000" y="2057400"/>
                <a:ext cx="1676400" cy="213360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Isosceles Triangle 81"/>
              <p:cNvSpPr/>
              <p:nvPr/>
            </p:nvSpPr>
            <p:spPr>
              <a:xfrm rot="10800000">
                <a:off x="2514600" y="2286000"/>
                <a:ext cx="381000" cy="4572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 rot="19411276">
                <a:off x="3230951" y="2794217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 rot="2820608">
                <a:off x="1732904" y="2776914"/>
                <a:ext cx="420057" cy="75387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Isosceles Triangle 84"/>
              <p:cNvSpPr/>
              <p:nvPr/>
            </p:nvSpPr>
            <p:spPr>
              <a:xfrm rot="2242960">
                <a:off x="1878936" y="1901223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Isosceles Triangle 85"/>
              <p:cNvSpPr/>
              <p:nvPr/>
            </p:nvSpPr>
            <p:spPr>
              <a:xfrm rot="19284057">
                <a:off x="2654004" y="1900669"/>
                <a:ext cx="914400" cy="1255680"/>
              </a:xfrm>
              <a:prstGeom prst="triangle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2209800" y="990600"/>
                <a:ext cx="990600" cy="1447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Cloud 87"/>
              <p:cNvSpPr/>
              <p:nvPr/>
            </p:nvSpPr>
            <p:spPr>
              <a:xfrm>
                <a:off x="2209800" y="990600"/>
                <a:ext cx="990600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Cloud 88"/>
              <p:cNvSpPr/>
              <p:nvPr/>
            </p:nvSpPr>
            <p:spPr>
              <a:xfrm rot="5107997">
                <a:off x="23964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Cloud 89"/>
              <p:cNvSpPr/>
              <p:nvPr/>
            </p:nvSpPr>
            <p:spPr>
              <a:xfrm rot="6038579">
                <a:off x="1558237" y="1718794"/>
                <a:ext cx="1505693" cy="381000"/>
              </a:xfrm>
              <a:prstGeom prst="cloud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90"/>
              <p:cNvSpPr/>
              <p:nvPr/>
            </p:nvSpPr>
            <p:spPr>
              <a:xfrm rot="283094">
                <a:off x="1986442" y="1103684"/>
                <a:ext cx="457200" cy="1295400"/>
              </a:xfrm>
              <a:prstGeom prst="trapezoid">
                <a:avLst>
                  <a:gd name="adj" fmla="val 43652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rapezoid 91"/>
              <p:cNvSpPr/>
              <p:nvPr/>
            </p:nvSpPr>
            <p:spPr>
              <a:xfrm rot="21363997">
                <a:off x="3015691" y="1080956"/>
                <a:ext cx="457200" cy="1295400"/>
              </a:xfrm>
              <a:prstGeom prst="trapezoid">
                <a:avLst>
                  <a:gd name="adj" fmla="val 43418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Flowchart: Stored Data 92"/>
              <p:cNvSpPr/>
              <p:nvPr/>
            </p:nvSpPr>
            <p:spPr>
              <a:xfrm rot="5400000">
                <a:off x="2438400" y="685800"/>
                <a:ext cx="609600" cy="1219200"/>
              </a:xfrm>
              <a:prstGeom prst="flowChartOnlineStorage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Cross 93"/>
              <p:cNvSpPr/>
              <p:nvPr/>
            </p:nvSpPr>
            <p:spPr>
              <a:xfrm>
                <a:off x="1981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Cross 94"/>
              <p:cNvSpPr/>
              <p:nvPr/>
            </p:nvSpPr>
            <p:spPr>
              <a:xfrm>
                <a:off x="2362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Cross 95"/>
              <p:cNvSpPr/>
              <p:nvPr/>
            </p:nvSpPr>
            <p:spPr>
              <a:xfrm>
                <a:off x="28194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Cross 96"/>
              <p:cNvSpPr/>
              <p:nvPr/>
            </p:nvSpPr>
            <p:spPr>
              <a:xfrm>
                <a:off x="3124200" y="3886200"/>
                <a:ext cx="381000" cy="304800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7" name="Group 256"/>
            <p:cNvGrpSpPr/>
            <p:nvPr/>
          </p:nvGrpSpPr>
          <p:grpSpPr>
            <a:xfrm>
              <a:off x="4343400" y="2057400"/>
              <a:ext cx="279400" cy="803275"/>
              <a:chOff x="1524000" y="1478095"/>
              <a:chExt cx="2286000" cy="4770305"/>
            </a:xfrm>
          </p:grpSpPr>
          <p:sp>
            <p:nvSpPr>
              <p:cNvPr id="99" name="Oval 98"/>
              <p:cNvSpPr/>
              <p:nvPr/>
            </p:nvSpPr>
            <p:spPr>
              <a:xfrm rot="528476">
                <a:off x="2057400" y="5257800"/>
                <a:ext cx="762000" cy="990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 rot="20854625">
                <a:off x="2557022" y="5224103"/>
                <a:ext cx="762001" cy="99060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1524000" y="4114800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3124200" y="4191000"/>
                <a:ext cx="685800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102"/>
              <p:cNvSpPr/>
              <p:nvPr/>
            </p:nvSpPr>
            <p:spPr>
              <a:xfrm>
                <a:off x="1905000" y="5105400"/>
                <a:ext cx="1600200" cy="685800"/>
              </a:xfrm>
              <a:prstGeom prst="trapezoid">
                <a:avLst>
                  <a:gd name="adj" fmla="val 35984"/>
                </a:avLst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rapezoid 103"/>
              <p:cNvSpPr/>
              <p:nvPr/>
            </p:nvSpPr>
            <p:spPr>
              <a:xfrm rot="2088477">
                <a:off x="1851679" y="2575636"/>
                <a:ext cx="914655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rapezoid 104"/>
              <p:cNvSpPr/>
              <p:nvPr/>
            </p:nvSpPr>
            <p:spPr>
              <a:xfrm rot="19932635">
                <a:off x="2521696" y="2514749"/>
                <a:ext cx="986357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>
                <a:off x="1905000" y="3048000"/>
                <a:ext cx="1447800" cy="2286000"/>
              </a:xfrm>
              <a:prstGeom prst="trapezoid">
                <a:avLst>
                  <a:gd name="adj" fmla="val 35984"/>
                </a:avLst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2362200" y="2743200"/>
                <a:ext cx="609600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20952071">
                <a:off x="2795146" y="3195544"/>
                <a:ext cx="575812" cy="2235732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rapezoid 108"/>
              <p:cNvSpPr/>
              <p:nvPr/>
            </p:nvSpPr>
            <p:spPr>
              <a:xfrm rot="339967">
                <a:off x="2047834" y="3235884"/>
                <a:ext cx="626968" cy="2235731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Diagonal Stripe 109"/>
              <p:cNvSpPr/>
              <p:nvPr/>
            </p:nvSpPr>
            <p:spPr>
              <a:xfrm rot="1483530">
                <a:off x="2103244" y="4364922"/>
                <a:ext cx="1326628" cy="509981"/>
              </a:xfrm>
              <a:prstGeom prst="diagStripe">
                <a:avLst/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1" name="Diagonal Stripe 110"/>
              <p:cNvSpPr/>
              <p:nvPr/>
            </p:nvSpPr>
            <p:spPr>
              <a:xfrm rot="5400000">
                <a:off x="2819400" y="4724400"/>
                <a:ext cx="1066800" cy="457200"/>
              </a:xfrm>
              <a:prstGeom prst="diagStripe">
                <a:avLst/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Diagonal Stripe 111"/>
              <p:cNvSpPr/>
              <p:nvPr/>
            </p:nvSpPr>
            <p:spPr>
              <a:xfrm rot="16200000" flipH="1">
                <a:off x="2590800" y="4800600"/>
                <a:ext cx="1066800" cy="457200"/>
              </a:xfrm>
              <a:prstGeom prst="diagStripe">
                <a:avLst/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3" name="Flowchart: Display 112"/>
              <p:cNvSpPr/>
              <p:nvPr/>
            </p:nvSpPr>
            <p:spPr>
              <a:xfrm>
                <a:off x="3048000" y="4415654"/>
                <a:ext cx="381000" cy="304800"/>
              </a:xfrm>
              <a:prstGeom prst="flowChartDisplay">
                <a:avLst/>
              </a:prstGeom>
              <a:solidFill>
                <a:srgbClr val="FFFF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2057397" y="1550449"/>
                <a:ext cx="1434963" cy="18129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114"/>
              <p:cNvSpPr/>
              <p:nvPr/>
            </p:nvSpPr>
            <p:spPr>
              <a:xfrm rot="19066372">
                <a:off x="2722041" y="1478095"/>
                <a:ext cx="795875" cy="1051190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 rot="3077158">
                <a:off x="2039910" y="1250601"/>
                <a:ext cx="685800" cy="1260959"/>
              </a:xfrm>
              <a:prstGeom prst="ellipse">
                <a:avLst/>
              </a:prstGeom>
              <a:solidFill>
                <a:srgbClr val="9966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" name="Group 167"/>
            <p:cNvGrpSpPr/>
            <p:nvPr/>
          </p:nvGrpSpPr>
          <p:grpSpPr>
            <a:xfrm>
              <a:off x="4267200" y="2667000"/>
              <a:ext cx="384175" cy="838200"/>
              <a:chOff x="166466" y="1905000"/>
              <a:chExt cx="1814734" cy="3657600"/>
            </a:xfrm>
          </p:grpSpPr>
          <p:sp>
            <p:nvSpPr>
              <p:cNvPr id="118" name="Oval 117"/>
              <p:cNvSpPr/>
              <p:nvPr/>
            </p:nvSpPr>
            <p:spPr>
              <a:xfrm rot="6128217">
                <a:off x="1213418" y="5132464"/>
                <a:ext cx="362002" cy="47399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 rot="4472555">
                <a:off x="773717" y="5144601"/>
                <a:ext cx="362002" cy="47399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 rot="2901859">
                <a:off x="310667" y="3805958"/>
                <a:ext cx="173481" cy="46188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 rot="20226769">
                <a:off x="1684063" y="3785761"/>
                <a:ext cx="297137" cy="43485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Trapezoid 121"/>
              <p:cNvSpPr/>
              <p:nvPr/>
            </p:nvSpPr>
            <p:spPr>
              <a:xfrm>
                <a:off x="1177571" y="4431167"/>
                <a:ext cx="445706" cy="924077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rapezoid 122"/>
              <p:cNvSpPr/>
              <p:nvPr/>
            </p:nvSpPr>
            <p:spPr>
              <a:xfrm>
                <a:off x="731865" y="4431167"/>
                <a:ext cx="445706" cy="924077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rapezoid 123"/>
              <p:cNvSpPr/>
              <p:nvPr/>
            </p:nvSpPr>
            <p:spPr>
              <a:xfrm>
                <a:off x="533772" y="3072231"/>
                <a:ext cx="1287595" cy="2034216"/>
              </a:xfrm>
              <a:prstGeom prst="trapezoi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Trapezoid 124"/>
              <p:cNvSpPr/>
              <p:nvPr/>
            </p:nvSpPr>
            <p:spPr>
              <a:xfrm>
                <a:off x="682341" y="3887592"/>
                <a:ext cx="990458" cy="163073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Trapezoid 125"/>
              <p:cNvSpPr/>
              <p:nvPr/>
            </p:nvSpPr>
            <p:spPr>
              <a:xfrm rot="10800000">
                <a:off x="979479" y="3072231"/>
                <a:ext cx="396183" cy="380502"/>
              </a:xfrm>
              <a:prstGeom prst="trapezoid">
                <a:avLst>
                  <a:gd name="adj" fmla="val 37308"/>
                </a:avLst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126"/>
              <p:cNvSpPr/>
              <p:nvPr/>
            </p:nvSpPr>
            <p:spPr>
              <a:xfrm rot="1442139">
                <a:off x="487882" y="2938657"/>
                <a:ext cx="359102" cy="1171133"/>
              </a:xfrm>
              <a:prstGeom prst="trapezoi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Trapezoid 127"/>
              <p:cNvSpPr/>
              <p:nvPr/>
            </p:nvSpPr>
            <p:spPr>
              <a:xfrm rot="20249249">
                <a:off x="1467198" y="2939994"/>
                <a:ext cx="359102" cy="1171133"/>
              </a:xfrm>
              <a:prstGeom prst="trapezoid">
                <a:avLst/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>
                <a:off x="682341" y="1985081"/>
                <a:ext cx="940936" cy="125022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Cloud 129"/>
              <p:cNvSpPr/>
              <p:nvPr/>
            </p:nvSpPr>
            <p:spPr>
              <a:xfrm rot="600599">
                <a:off x="712682" y="1905000"/>
                <a:ext cx="911362" cy="518743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Cloud 130"/>
              <p:cNvSpPr/>
              <p:nvPr/>
            </p:nvSpPr>
            <p:spPr>
              <a:xfrm rot="18382183">
                <a:off x="418114" y="2222224"/>
                <a:ext cx="616956" cy="375815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Cloud 131"/>
              <p:cNvSpPr/>
              <p:nvPr/>
            </p:nvSpPr>
            <p:spPr>
              <a:xfrm rot="5749123">
                <a:off x="1304537" y="2264017"/>
                <a:ext cx="568652" cy="375815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ounded Rectangle 132"/>
              <p:cNvSpPr/>
              <p:nvPr/>
            </p:nvSpPr>
            <p:spPr>
              <a:xfrm>
                <a:off x="583296" y="2093796"/>
                <a:ext cx="1089504" cy="217430"/>
              </a:xfrm>
              <a:prstGeom prst="roundRect">
                <a:avLst>
                  <a:gd name="adj" fmla="val 50000"/>
                </a:avLst>
              </a:prstGeom>
              <a:solidFill>
                <a:srgbClr val="E2AC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Trapezoid 133"/>
              <p:cNvSpPr/>
              <p:nvPr/>
            </p:nvSpPr>
            <p:spPr>
              <a:xfrm rot="10800000">
                <a:off x="682341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Trapezoid 134"/>
              <p:cNvSpPr/>
              <p:nvPr/>
            </p:nvSpPr>
            <p:spPr>
              <a:xfrm rot="10800000">
                <a:off x="880433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Trapezoid 135"/>
              <p:cNvSpPr/>
              <p:nvPr/>
            </p:nvSpPr>
            <p:spPr>
              <a:xfrm rot="10800000">
                <a:off x="1078525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Trapezoid 136"/>
              <p:cNvSpPr/>
              <p:nvPr/>
            </p:nvSpPr>
            <p:spPr>
              <a:xfrm rot="10800000">
                <a:off x="1276616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Trapezoid 137"/>
              <p:cNvSpPr/>
              <p:nvPr/>
            </p:nvSpPr>
            <p:spPr>
              <a:xfrm rot="10800000">
                <a:off x="1474708" y="2093796"/>
                <a:ext cx="99046" cy="217430"/>
              </a:xfrm>
              <a:prstGeom prst="trapezoid">
                <a:avLst>
                  <a:gd name="adj" fmla="val 37308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0" name="Group 180"/>
              <p:cNvGrpSpPr/>
              <p:nvPr/>
            </p:nvGrpSpPr>
            <p:grpSpPr>
              <a:xfrm>
                <a:off x="533400" y="4786313"/>
                <a:ext cx="1295400" cy="287677"/>
                <a:chOff x="3352800" y="5486400"/>
                <a:chExt cx="1219200" cy="654390"/>
              </a:xfrm>
            </p:grpSpPr>
            <p:grpSp>
              <p:nvGrpSpPr>
                <p:cNvPr id="141" name="Group 172"/>
                <p:cNvGrpSpPr/>
                <p:nvPr/>
              </p:nvGrpSpPr>
              <p:grpSpPr>
                <a:xfrm>
                  <a:off x="3352800" y="5867400"/>
                  <a:ext cx="1188550" cy="273390"/>
                  <a:chOff x="583296" y="4539882"/>
                  <a:chExt cx="1188550" cy="273390"/>
                </a:xfrm>
              </p:grpSpPr>
              <p:sp>
                <p:nvSpPr>
                  <p:cNvPr id="148" name="Trapezoid 147"/>
                  <p:cNvSpPr/>
                  <p:nvPr/>
                </p:nvSpPr>
                <p:spPr>
                  <a:xfrm rot="10800000">
                    <a:off x="583296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Trapezoid 148"/>
                  <p:cNvSpPr/>
                  <p:nvPr/>
                </p:nvSpPr>
                <p:spPr>
                  <a:xfrm rot="10800000">
                    <a:off x="83091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Trapezoid 149"/>
                  <p:cNvSpPr/>
                  <p:nvPr/>
                </p:nvSpPr>
                <p:spPr>
                  <a:xfrm rot="10800000">
                    <a:off x="1061520" y="4541485"/>
                    <a:ext cx="247614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Trapezoid 150"/>
                  <p:cNvSpPr/>
                  <p:nvPr/>
                </p:nvSpPr>
                <p:spPr>
                  <a:xfrm rot="10800000">
                    <a:off x="1326140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Trapezoid 151"/>
                  <p:cNvSpPr/>
                  <p:nvPr/>
                </p:nvSpPr>
                <p:spPr>
                  <a:xfrm rot="10800000">
                    <a:off x="152423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3" name="Group 173"/>
                <p:cNvGrpSpPr/>
                <p:nvPr/>
              </p:nvGrpSpPr>
              <p:grpSpPr>
                <a:xfrm rot="10800000">
                  <a:off x="3352800" y="5486400"/>
                  <a:ext cx="1188550" cy="273390"/>
                  <a:chOff x="583296" y="4539882"/>
                  <a:chExt cx="1188550" cy="273390"/>
                </a:xfrm>
              </p:grpSpPr>
              <p:sp>
                <p:nvSpPr>
                  <p:cNvPr id="143" name="Trapezoid 142"/>
                  <p:cNvSpPr/>
                  <p:nvPr/>
                </p:nvSpPr>
                <p:spPr>
                  <a:xfrm rot="10800000">
                    <a:off x="583296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Trapezoid 143"/>
                  <p:cNvSpPr/>
                  <p:nvPr/>
                </p:nvSpPr>
                <p:spPr>
                  <a:xfrm rot="10800000">
                    <a:off x="83091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Trapezoid 144"/>
                  <p:cNvSpPr/>
                  <p:nvPr/>
                </p:nvSpPr>
                <p:spPr>
                  <a:xfrm rot="10800000">
                    <a:off x="1061520" y="4541485"/>
                    <a:ext cx="247614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Trapezoid 145"/>
                  <p:cNvSpPr/>
                  <p:nvPr/>
                </p:nvSpPr>
                <p:spPr>
                  <a:xfrm rot="10800000">
                    <a:off x="1326140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Trapezoid 146"/>
                  <p:cNvSpPr/>
                  <p:nvPr/>
                </p:nvSpPr>
                <p:spPr>
                  <a:xfrm rot="10800000">
                    <a:off x="1524231" y="4539882"/>
                    <a:ext cx="247615" cy="271787"/>
                  </a:xfrm>
                  <a:prstGeom prst="trapezoid">
                    <a:avLst>
                      <a:gd name="adj" fmla="val 37308"/>
                    </a:avLst>
                  </a:prstGeom>
                  <a:solidFill>
                    <a:srgbClr val="E2AC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2" name="Trapezoid 141"/>
                <p:cNvSpPr/>
                <p:nvPr/>
              </p:nvSpPr>
              <p:spPr>
                <a:xfrm>
                  <a:off x="3352800" y="5715001"/>
                  <a:ext cx="1219200" cy="152400"/>
                </a:xfrm>
                <a:prstGeom prst="trapezoi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0" name="Group 203"/>
            <p:cNvGrpSpPr/>
            <p:nvPr/>
          </p:nvGrpSpPr>
          <p:grpSpPr>
            <a:xfrm>
              <a:off x="5029200" y="2057400"/>
              <a:ext cx="314325" cy="663575"/>
              <a:chOff x="7243695" y="3657601"/>
              <a:chExt cx="1609100" cy="2924089"/>
            </a:xfrm>
          </p:grpSpPr>
          <p:sp>
            <p:nvSpPr>
              <p:cNvPr id="154" name="Cloud 153"/>
              <p:cNvSpPr/>
              <p:nvPr/>
            </p:nvSpPr>
            <p:spPr>
              <a:xfrm>
                <a:off x="8382000" y="3962400"/>
                <a:ext cx="304800" cy="762000"/>
              </a:xfrm>
              <a:prstGeom prst="cloud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Cloud 154"/>
              <p:cNvSpPr/>
              <p:nvPr/>
            </p:nvSpPr>
            <p:spPr>
              <a:xfrm>
                <a:off x="7467600" y="3962400"/>
                <a:ext cx="304800" cy="762000"/>
              </a:xfrm>
              <a:prstGeom prst="cloud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Oval 155"/>
              <p:cNvSpPr/>
              <p:nvPr/>
            </p:nvSpPr>
            <p:spPr>
              <a:xfrm rot="6128217">
                <a:off x="8187288" y="6199704"/>
                <a:ext cx="280332" cy="483640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Oval 156"/>
              <p:cNvSpPr/>
              <p:nvPr/>
            </p:nvSpPr>
            <p:spPr>
              <a:xfrm rot="4472555">
                <a:off x="7724609" y="6173318"/>
                <a:ext cx="242471" cy="535689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rot="2901859">
                <a:off x="7323988" y="5170035"/>
                <a:ext cx="277908" cy="43849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Oval 158"/>
              <p:cNvSpPr/>
              <p:nvPr/>
            </p:nvSpPr>
            <p:spPr>
              <a:xfrm rot="20226769">
                <a:off x="8596271" y="5191585"/>
                <a:ext cx="256524" cy="41361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Trapezoid 159"/>
              <p:cNvSpPr/>
              <p:nvPr/>
            </p:nvSpPr>
            <p:spPr>
              <a:xfrm>
                <a:off x="7515578" y="4638511"/>
                <a:ext cx="1177462" cy="1750807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Trapezoid 160"/>
              <p:cNvSpPr/>
              <p:nvPr/>
            </p:nvSpPr>
            <p:spPr>
              <a:xfrm rot="1442139">
                <a:off x="7473613" y="4533883"/>
                <a:ext cx="328386" cy="917340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Trapezoid 161"/>
              <p:cNvSpPr/>
              <p:nvPr/>
            </p:nvSpPr>
            <p:spPr>
              <a:xfrm rot="20249249">
                <a:off x="8369163" y="4534931"/>
                <a:ext cx="328386" cy="917340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ounded Rectangle 162"/>
              <p:cNvSpPr/>
              <p:nvPr/>
            </p:nvSpPr>
            <p:spPr>
              <a:xfrm rot="5400000">
                <a:off x="7894623" y="3330854"/>
                <a:ext cx="333136" cy="986629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Trapezoid 163"/>
              <p:cNvSpPr/>
              <p:nvPr/>
            </p:nvSpPr>
            <p:spPr>
              <a:xfrm>
                <a:off x="7391400" y="4800600"/>
                <a:ext cx="1371600" cy="1590460"/>
              </a:xfrm>
              <a:prstGeom prst="trapezoid">
                <a:avLst>
                  <a:gd name="adj" fmla="val 42843"/>
                </a:avLst>
              </a:prstGeom>
              <a:solidFill>
                <a:srgbClr val="E4D61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Trapezoid 164"/>
              <p:cNvSpPr/>
              <p:nvPr/>
            </p:nvSpPr>
            <p:spPr>
              <a:xfrm>
                <a:off x="7391400" y="4648200"/>
                <a:ext cx="838200" cy="1676400"/>
              </a:xfrm>
              <a:prstGeom prst="trapezoid">
                <a:avLst>
                  <a:gd name="adj" fmla="val 42843"/>
                </a:avLst>
              </a:prstGeom>
              <a:solidFill>
                <a:srgbClr val="DB924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Trapezoid 165"/>
              <p:cNvSpPr/>
              <p:nvPr/>
            </p:nvSpPr>
            <p:spPr>
              <a:xfrm>
                <a:off x="7924800" y="4648200"/>
                <a:ext cx="838200" cy="1676400"/>
              </a:xfrm>
              <a:prstGeom prst="trapezoid">
                <a:avLst>
                  <a:gd name="adj" fmla="val 42843"/>
                </a:avLst>
              </a:prstGeom>
              <a:solidFill>
                <a:srgbClr val="DB9249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166"/>
              <p:cNvSpPr/>
              <p:nvPr/>
            </p:nvSpPr>
            <p:spPr>
              <a:xfrm>
                <a:off x="7848600" y="4419600"/>
                <a:ext cx="445704" cy="57784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7633652" y="3857482"/>
                <a:ext cx="860453" cy="97929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168"/>
              <p:cNvSpPr/>
              <p:nvPr/>
            </p:nvSpPr>
            <p:spPr>
              <a:xfrm>
                <a:off x="7567876" y="3857482"/>
                <a:ext cx="996313" cy="170311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5" name="Group 43"/>
              <p:cNvGrpSpPr/>
              <p:nvPr/>
            </p:nvGrpSpPr>
            <p:grpSpPr>
              <a:xfrm>
                <a:off x="7467600" y="5486400"/>
                <a:ext cx="1327870" cy="745538"/>
                <a:chOff x="4309849" y="4876800"/>
                <a:chExt cx="1063369" cy="745538"/>
              </a:xfrm>
            </p:grpSpPr>
            <p:sp>
              <p:nvSpPr>
                <p:cNvPr id="171" name="Diagonal Stripe 170"/>
                <p:cNvSpPr/>
                <p:nvPr/>
              </p:nvSpPr>
              <p:spPr>
                <a:xfrm rot="1443364">
                  <a:off x="4309849" y="4945456"/>
                  <a:ext cx="896741" cy="466807"/>
                </a:xfrm>
                <a:prstGeom prst="diagStripe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2" name="Diagonal Stripe 171"/>
                <p:cNvSpPr/>
                <p:nvPr/>
              </p:nvSpPr>
              <p:spPr>
                <a:xfrm rot="16200000" flipH="1">
                  <a:off x="4746158" y="5159842"/>
                  <a:ext cx="669336" cy="255653"/>
                </a:xfrm>
                <a:prstGeom prst="diagStripe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3" name="Diagonal Stripe 172"/>
                <p:cNvSpPr/>
                <p:nvPr/>
              </p:nvSpPr>
              <p:spPr>
                <a:xfrm rot="5400000">
                  <a:off x="4904641" y="5153760"/>
                  <a:ext cx="669336" cy="267819"/>
                </a:xfrm>
                <a:prstGeom prst="diagStripe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4" name="Flowchart: Display 173"/>
                <p:cNvSpPr/>
                <p:nvPr/>
              </p:nvSpPr>
              <p:spPr>
                <a:xfrm>
                  <a:off x="4969250" y="4876800"/>
                  <a:ext cx="330702" cy="267439"/>
                </a:xfrm>
                <a:prstGeom prst="flowChartDisplay">
                  <a:avLst/>
                </a:prstGeom>
                <a:solidFill>
                  <a:srgbClr val="8A69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6"/>
          <p:cNvGrpSpPr/>
          <p:nvPr/>
        </p:nvGrpSpPr>
        <p:grpSpPr>
          <a:xfrm>
            <a:off x="3200400" y="533400"/>
            <a:ext cx="314325" cy="663575"/>
            <a:chOff x="2895600" y="304800"/>
            <a:chExt cx="2186496" cy="3771554"/>
          </a:xfrm>
        </p:grpSpPr>
        <p:sp>
          <p:nvSpPr>
            <p:cNvPr id="3" name="Oval 2"/>
            <p:cNvSpPr/>
            <p:nvPr/>
          </p:nvSpPr>
          <p:spPr>
            <a:xfrm>
              <a:off x="2971800" y="304800"/>
              <a:ext cx="1981200" cy="2743200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4427519">
              <a:off x="35357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7172481" flipH="1">
              <a:off x="40691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Isosceles Triangle 5"/>
            <p:cNvSpPr/>
            <p:nvPr/>
          </p:nvSpPr>
          <p:spPr>
            <a:xfrm>
              <a:off x="3234606" y="1676400"/>
              <a:ext cx="1676400" cy="21336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Isosceles Triangle 6"/>
            <p:cNvSpPr/>
            <p:nvPr/>
          </p:nvSpPr>
          <p:spPr>
            <a:xfrm rot="10800000">
              <a:off x="3844206" y="1905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9411276">
              <a:off x="4560557" y="2413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820608">
              <a:off x="3062510" y="2395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Isosceles Triangle 9"/>
            <p:cNvSpPr/>
            <p:nvPr/>
          </p:nvSpPr>
          <p:spPr>
            <a:xfrm rot="2242960">
              <a:off x="3208542" y="1520223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Isosceles Triangle 10"/>
            <p:cNvSpPr/>
            <p:nvPr/>
          </p:nvSpPr>
          <p:spPr>
            <a:xfrm rot="19284057">
              <a:off x="3983610" y="1519669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3539406" y="609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3539406" y="609600"/>
              <a:ext cx="990600" cy="381000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5107997">
              <a:off x="4041679" y="1076272"/>
              <a:ext cx="1200554" cy="57006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6038579">
              <a:off x="2795611" y="1017359"/>
              <a:ext cx="1206533" cy="64105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1062586">
              <a:off x="2948999" y="461940"/>
              <a:ext cx="462280" cy="1844703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>
              <a:off x="3505200" y="2895600"/>
              <a:ext cx="1143000" cy="2286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 rot="20537414" flipH="1">
              <a:off x="4619816" y="482741"/>
              <a:ext cx="462280" cy="1889380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lowchart: Stored Data 18"/>
            <p:cNvSpPr/>
            <p:nvPr/>
          </p:nvSpPr>
          <p:spPr>
            <a:xfrm rot="5400000">
              <a:off x="3657600" y="-228600"/>
              <a:ext cx="685800" cy="1752600"/>
            </a:xfrm>
            <a:prstGeom prst="flowChartOnlineStorag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" name="Group 109"/>
          <p:cNvGrpSpPr/>
          <p:nvPr/>
        </p:nvGrpSpPr>
        <p:grpSpPr>
          <a:xfrm>
            <a:off x="3886200" y="533400"/>
            <a:ext cx="384175" cy="733425"/>
            <a:chOff x="1143000" y="1066800"/>
            <a:chExt cx="1127234" cy="2686339"/>
          </a:xfrm>
        </p:grpSpPr>
        <p:sp>
          <p:nvSpPr>
            <p:cNvPr id="21" name="Oval 20"/>
            <p:cNvSpPr/>
            <p:nvPr/>
          </p:nvSpPr>
          <p:spPr>
            <a:xfrm rot="3435232" flipH="1">
              <a:off x="1937323" y="2838046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18164768">
              <a:off x="1099123" y="2838047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 rot="20260128">
              <a:off x="1371600" y="3581400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2101605">
              <a:off x="1533234" y="3600739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>
              <a:off x="1371600" y="2362200"/>
              <a:ext cx="609600" cy="12954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rapezoid 25"/>
            <p:cNvSpPr/>
            <p:nvPr/>
          </p:nvSpPr>
          <p:spPr>
            <a:xfrm rot="20676161" flipH="1">
              <a:off x="1778512" y="2173915"/>
              <a:ext cx="415251" cy="825311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996339">
              <a:off x="1176071" y="2175726"/>
              <a:ext cx="415251" cy="825311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Cloud 27"/>
            <p:cNvSpPr/>
            <p:nvPr/>
          </p:nvSpPr>
          <p:spPr>
            <a:xfrm rot="21374563">
              <a:off x="1143000" y="1066800"/>
              <a:ext cx="1066800" cy="17526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>
              <a:off x="1371600" y="2209800"/>
              <a:ext cx="609600" cy="1295400"/>
            </a:xfrm>
            <a:prstGeom prst="trapezoid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524000" y="1905000"/>
              <a:ext cx="3048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Half Frame 30"/>
            <p:cNvSpPr/>
            <p:nvPr/>
          </p:nvSpPr>
          <p:spPr>
            <a:xfrm rot="13396727">
              <a:off x="1502076" y="2117791"/>
              <a:ext cx="303577" cy="255955"/>
            </a:xfrm>
            <a:prstGeom prst="halfFrame">
              <a:avLst>
                <a:gd name="adj1" fmla="val 24893"/>
                <a:gd name="adj2" fmla="val 33333"/>
              </a:avLst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1295400" y="1219200"/>
              <a:ext cx="7620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loud 32"/>
            <p:cNvSpPr/>
            <p:nvPr/>
          </p:nvSpPr>
          <p:spPr>
            <a:xfrm>
              <a:off x="1371600" y="1219200"/>
              <a:ext cx="533400" cy="3810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Quad Arrow 33"/>
            <p:cNvSpPr/>
            <p:nvPr/>
          </p:nvSpPr>
          <p:spPr>
            <a:xfrm>
              <a:off x="13716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Quad Arrow 34"/>
            <p:cNvSpPr/>
            <p:nvPr/>
          </p:nvSpPr>
          <p:spPr>
            <a:xfrm>
              <a:off x="16764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996339">
              <a:off x="1149519" y="1240328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20603661" flipH="1">
              <a:off x="1892752" y="1240489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Cross 37"/>
            <p:cNvSpPr/>
            <p:nvPr/>
          </p:nvSpPr>
          <p:spPr>
            <a:xfrm>
              <a:off x="1371600" y="1219200"/>
              <a:ext cx="609600" cy="228600"/>
            </a:xfrm>
            <a:prstGeom prst="plus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" name="Group 128"/>
          <p:cNvGrpSpPr/>
          <p:nvPr/>
        </p:nvGrpSpPr>
        <p:grpSpPr>
          <a:xfrm>
            <a:off x="4572000" y="1219200"/>
            <a:ext cx="488950" cy="733425"/>
            <a:chOff x="1565994" y="990600"/>
            <a:chExt cx="2085014" cy="3466754"/>
          </a:xfrm>
        </p:grpSpPr>
        <p:sp>
          <p:nvSpPr>
            <p:cNvPr id="40" name="Oval 39"/>
            <p:cNvSpPr/>
            <p:nvPr/>
          </p:nvSpPr>
          <p:spPr>
            <a:xfrm rot="4427519">
              <a:off x="22061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7172481" flipH="1">
              <a:off x="27395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Isosceles Triangle 41"/>
            <p:cNvSpPr/>
            <p:nvPr/>
          </p:nvSpPr>
          <p:spPr>
            <a:xfrm>
              <a:off x="1905000" y="2057400"/>
              <a:ext cx="1676400" cy="213360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Isosceles Triangle 42"/>
            <p:cNvSpPr/>
            <p:nvPr/>
          </p:nvSpPr>
          <p:spPr>
            <a:xfrm rot="10800000">
              <a:off x="2514600" y="2286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19411276">
              <a:off x="3230951" y="2794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 rot="2820608">
              <a:off x="1732904" y="2776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Isosceles Triangle 45"/>
            <p:cNvSpPr/>
            <p:nvPr/>
          </p:nvSpPr>
          <p:spPr>
            <a:xfrm rot="2242960">
              <a:off x="1878936" y="1901223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Isosceles Triangle 46"/>
            <p:cNvSpPr/>
            <p:nvPr/>
          </p:nvSpPr>
          <p:spPr>
            <a:xfrm rot="19284057">
              <a:off x="2654004" y="1900669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2209800" y="990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Cloud 48"/>
            <p:cNvSpPr/>
            <p:nvPr/>
          </p:nvSpPr>
          <p:spPr>
            <a:xfrm>
              <a:off x="2209800" y="990600"/>
              <a:ext cx="990600" cy="3810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 rot="5107997">
              <a:off x="23964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loud 50"/>
            <p:cNvSpPr/>
            <p:nvPr/>
          </p:nvSpPr>
          <p:spPr>
            <a:xfrm rot="6038579">
              <a:off x="15582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 rot="283094">
              <a:off x="1986442" y="1103684"/>
              <a:ext cx="457200" cy="1295400"/>
            </a:xfrm>
            <a:prstGeom prst="trapezoid">
              <a:avLst>
                <a:gd name="adj" fmla="val 43652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rot="21363997">
              <a:off x="3015691" y="1080956"/>
              <a:ext cx="457200" cy="1295400"/>
            </a:xfrm>
            <a:prstGeom prst="trapezoid">
              <a:avLst>
                <a:gd name="adj" fmla="val 43418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lowchart: Stored Data 53"/>
            <p:cNvSpPr/>
            <p:nvPr/>
          </p:nvSpPr>
          <p:spPr>
            <a:xfrm rot="5400000">
              <a:off x="2438400" y="685800"/>
              <a:ext cx="609600" cy="1219200"/>
            </a:xfrm>
            <a:prstGeom prst="flowChartOnlineStorag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ross 54"/>
            <p:cNvSpPr/>
            <p:nvPr/>
          </p:nvSpPr>
          <p:spPr>
            <a:xfrm>
              <a:off x="1981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ross 55"/>
            <p:cNvSpPr/>
            <p:nvPr/>
          </p:nvSpPr>
          <p:spPr>
            <a:xfrm>
              <a:off x="2362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ross 56"/>
            <p:cNvSpPr/>
            <p:nvPr/>
          </p:nvSpPr>
          <p:spPr>
            <a:xfrm>
              <a:off x="28194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ross 57"/>
            <p:cNvSpPr/>
            <p:nvPr/>
          </p:nvSpPr>
          <p:spPr>
            <a:xfrm>
              <a:off x="3124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" name="Group 256"/>
          <p:cNvGrpSpPr/>
          <p:nvPr/>
        </p:nvGrpSpPr>
        <p:grpSpPr>
          <a:xfrm>
            <a:off x="4038600" y="1676400"/>
            <a:ext cx="279400" cy="803275"/>
            <a:chOff x="1524000" y="1478095"/>
            <a:chExt cx="2286000" cy="4770305"/>
          </a:xfrm>
        </p:grpSpPr>
        <p:sp>
          <p:nvSpPr>
            <p:cNvPr id="60" name="Oval 59"/>
            <p:cNvSpPr/>
            <p:nvPr/>
          </p:nvSpPr>
          <p:spPr>
            <a:xfrm rot="528476">
              <a:off x="2057400" y="5257800"/>
              <a:ext cx="762000" cy="990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20854625">
              <a:off x="2557022" y="5224103"/>
              <a:ext cx="762001" cy="9906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1524000" y="41148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3124200" y="4191000"/>
              <a:ext cx="685800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63"/>
            <p:cNvSpPr/>
            <p:nvPr/>
          </p:nvSpPr>
          <p:spPr>
            <a:xfrm>
              <a:off x="1905000" y="5105400"/>
              <a:ext cx="1600200" cy="685800"/>
            </a:xfrm>
            <a:prstGeom prst="trapezoid">
              <a:avLst>
                <a:gd name="adj" fmla="val 35984"/>
              </a:avLst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 rot="2088477">
              <a:off x="1851679" y="2575636"/>
              <a:ext cx="914655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rapezoid 65"/>
            <p:cNvSpPr/>
            <p:nvPr/>
          </p:nvSpPr>
          <p:spPr>
            <a:xfrm rot="19932635">
              <a:off x="2521696" y="2514749"/>
              <a:ext cx="986357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>
              <a:off x="1905000" y="3048000"/>
              <a:ext cx="1447800" cy="2286000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2362200" y="27432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20952071">
              <a:off x="2795146" y="3195544"/>
              <a:ext cx="575812" cy="2235732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rot="339967">
              <a:off x="2047834" y="3235884"/>
              <a:ext cx="626968" cy="2235731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Diagonal Stripe 70"/>
            <p:cNvSpPr/>
            <p:nvPr/>
          </p:nvSpPr>
          <p:spPr>
            <a:xfrm rot="1483530">
              <a:off x="2103244" y="4364922"/>
              <a:ext cx="1326628" cy="509981"/>
            </a:xfrm>
            <a:prstGeom prst="diagStripe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2" name="Diagonal Stripe 71"/>
            <p:cNvSpPr/>
            <p:nvPr/>
          </p:nvSpPr>
          <p:spPr>
            <a:xfrm rot="5400000">
              <a:off x="2819400" y="47244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3" name="Diagonal Stripe 72"/>
            <p:cNvSpPr/>
            <p:nvPr/>
          </p:nvSpPr>
          <p:spPr>
            <a:xfrm rot="16200000" flipH="1">
              <a:off x="2590800" y="48006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4" name="Flowchart: Display 73"/>
            <p:cNvSpPr/>
            <p:nvPr/>
          </p:nvSpPr>
          <p:spPr>
            <a:xfrm>
              <a:off x="3048000" y="4415654"/>
              <a:ext cx="381000" cy="304800"/>
            </a:xfrm>
            <a:prstGeom prst="flowChartDisplay">
              <a:avLst/>
            </a:prstGeom>
            <a:solidFill>
              <a:srgbClr val="FFFF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2057397" y="1550449"/>
              <a:ext cx="1434963" cy="18129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19066372">
              <a:off x="2722041" y="1478095"/>
              <a:ext cx="795875" cy="105119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3077158">
              <a:off x="2039910" y="1250601"/>
              <a:ext cx="685800" cy="1260959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8" name="Group 167"/>
          <p:cNvGrpSpPr/>
          <p:nvPr/>
        </p:nvGrpSpPr>
        <p:grpSpPr>
          <a:xfrm>
            <a:off x="4419600" y="2209800"/>
            <a:ext cx="384175" cy="838200"/>
            <a:chOff x="166466" y="1905000"/>
            <a:chExt cx="1814734" cy="3657600"/>
          </a:xfrm>
        </p:grpSpPr>
        <p:sp>
          <p:nvSpPr>
            <p:cNvPr id="79" name="Oval 78"/>
            <p:cNvSpPr/>
            <p:nvPr/>
          </p:nvSpPr>
          <p:spPr>
            <a:xfrm rot="6128217">
              <a:off x="1213418" y="5132464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4472555">
              <a:off x="773717" y="5144601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 rot="2901859">
              <a:off x="310667" y="3805958"/>
              <a:ext cx="173481" cy="4618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 rot="20226769">
              <a:off x="1684063" y="3785761"/>
              <a:ext cx="297137" cy="434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1177571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>
              <a:off x="731865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>
              <a:off x="533772" y="3072231"/>
              <a:ext cx="1287595" cy="2034216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Trapezoid 85"/>
            <p:cNvSpPr/>
            <p:nvPr/>
          </p:nvSpPr>
          <p:spPr>
            <a:xfrm>
              <a:off x="682341" y="3887592"/>
              <a:ext cx="990458" cy="16307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rot="10800000">
              <a:off x="979479" y="3072231"/>
              <a:ext cx="396183" cy="380502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rapezoid 87"/>
            <p:cNvSpPr/>
            <p:nvPr/>
          </p:nvSpPr>
          <p:spPr>
            <a:xfrm rot="1442139">
              <a:off x="487882" y="2938657"/>
              <a:ext cx="359102" cy="1171133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20249249">
              <a:off x="1467198" y="2939994"/>
              <a:ext cx="359102" cy="1171133"/>
            </a:xfrm>
            <a:prstGeom prst="trapezoi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682341" y="1985081"/>
              <a:ext cx="940936" cy="1250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Cloud 90"/>
            <p:cNvSpPr/>
            <p:nvPr/>
          </p:nvSpPr>
          <p:spPr>
            <a:xfrm rot="600599">
              <a:off x="712682" y="1905000"/>
              <a:ext cx="911362" cy="518743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Cloud 91"/>
            <p:cNvSpPr/>
            <p:nvPr/>
          </p:nvSpPr>
          <p:spPr>
            <a:xfrm rot="18382183">
              <a:off x="418114" y="2222224"/>
              <a:ext cx="616956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loud 92"/>
            <p:cNvSpPr/>
            <p:nvPr/>
          </p:nvSpPr>
          <p:spPr>
            <a:xfrm rot="5749123">
              <a:off x="1304537" y="2264017"/>
              <a:ext cx="568652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>
              <a:off x="583296" y="2093796"/>
              <a:ext cx="1089504" cy="217430"/>
            </a:xfrm>
            <a:prstGeom prst="roundRect">
              <a:avLst>
                <a:gd name="adj" fmla="val 50000"/>
              </a:avLst>
            </a:prstGeom>
            <a:solidFill>
              <a:srgbClr val="E2AC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10800000">
              <a:off x="682341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10800000">
              <a:off x="880433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 rot="10800000">
              <a:off x="1078525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 rot="10800000">
              <a:off x="1276616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rot="10800000">
              <a:off x="1474708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0" name="Group 180"/>
            <p:cNvGrpSpPr/>
            <p:nvPr/>
          </p:nvGrpSpPr>
          <p:grpSpPr>
            <a:xfrm>
              <a:off x="533400" y="4786313"/>
              <a:ext cx="1295400" cy="287677"/>
              <a:chOff x="3352800" y="5486400"/>
              <a:chExt cx="1219200" cy="654390"/>
            </a:xfrm>
          </p:grpSpPr>
          <p:grpSp>
            <p:nvGrpSpPr>
              <p:cNvPr id="101" name="Group 172"/>
              <p:cNvGrpSpPr/>
              <p:nvPr/>
            </p:nvGrpSpPr>
            <p:grpSpPr>
              <a:xfrm>
                <a:off x="3352800" y="5867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109" name="Trapezoid 108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Trapezoid 109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Trapezoid 110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Trapezoid 111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Trapezoid 112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173"/>
              <p:cNvGrpSpPr/>
              <p:nvPr/>
            </p:nvGrpSpPr>
            <p:grpSpPr>
              <a:xfrm rot="10800000">
                <a:off x="3352800" y="5486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104" name="Trapezoid 103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Trapezoid 104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Trapezoid 105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Trapezoid 106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Trapezoid 107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" name="Trapezoid 102"/>
              <p:cNvSpPr/>
              <p:nvPr/>
            </p:nvSpPr>
            <p:spPr>
              <a:xfrm>
                <a:off x="3352800" y="5715001"/>
                <a:ext cx="1219200" cy="152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4" name="Group 203"/>
          <p:cNvGrpSpPr/>
          <p:nvPr/>
        </p:nvGrpSpPr>
        <p:grpSpPr>
          <a:xfrm>
            <a:off x="3276600" y="1752600"/>
            <a:ext cx="314325" cy="663575"/>
            <a:chOff x="7243695" y="3657601"/>
            <a:chExt cx="1609100" cy="2924089"/>
          </a:xfrm>
        </p:grpSpPr>
        <p:sp>
          <p:nvSpPr>
            <p:cNvPr id="115" name="Cloud 114"/>
            <p:cNvSpPr/>
            <p:nvPr/>
          </p:nvSpPr>
          <p:spPr>
            <a:xfrm>
              <a:off x="83820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Cloud 115"/>
            <p:cNvSpPr/>
            <p:nvPr/>
          </p:nvSpPr>
          <p:spPr>
            <a:xfrm>
              <a:off x="74676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rot="6128217">
              <a:off x="8187288" y="6199704"/>
              <a:ext cx="280332" cy="483640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 rot="4472555">
              <a:off x="7724609" y="6173318"/>
              <a:ext cx="242471" cy="535689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2901859">
              <a:off x="7323988" y="5170035"/>
              <a:ext cx="277908" cy="4384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20226769">
              <a:off x="8596271" y="5191585"/>
              <a:ext cx="256524" cy="4136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>
              <a:off x="7515578" y="4638511"/>
              <a:ext cx="1177462" cy="1750807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rot="1442139">
              <a:off x="7473613" y="4533883"/>
              <a:ext cx="328386" cy="91734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 rot="20249249">
              <a:off x="8369163" y="4534931"/>
              <a:ext cx="328386" cy="91734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Rounded Rectangle 123"/>
            <p:cNvSpPr/>
            <p:nvPr/>
          </p:nvSpPr>
          <p:spPr>
            <a:xfrm rot="5400000">
              <a:off x="7894623" y="33308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>
              <a:off x="7391400" y="4800600"/>
              <a:ext cx="1371600" cy="1590460"/>
            </a:xfrm>
            <a:prstGeom prst="trapezoid">
              <a:avLst>
                <a:gd name="adj" fmla="val 42843"/>
              </a:avLst>
            </a:prstGeom>
            <a:solidFill>
              <a:srgbClr val="E4D61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>
              <a:off x="73914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>
              <a:off x="79248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7848600" y="4419600"/>
              <a:ext cx="445704" cy="5778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7633652" y="3857482"/>
              <a:ext cx="860453" cy="9792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ounded Rectangle 129"/>
            <p:cNvSpPr/>
            <p:nvPr/>
          </p:nvSpPr>
          <p:spPr>
            <a:xfrm>
              <a:off x="7567876" y="3857482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" name="Group 43"/>
            <p:cNvGrpSpPr/>
            <p:nvPr/>
          </p:nvGrpSpPr>
          <p:grpSpPr>
            <a:xfrm>
              <a:off x="7467600" y="5486400"/>
              <a:ext cx="1327870" cy="745538"/>
              <a:chOff x="4309849" y="4876800"/>
              <a:chExt cx="1063369" cy="745538"/>
            </a:xfrm>
          </p:grpSpPr>
          <p:sp>
            <p:nvSpPr>
              <p:cNvPr id="132" name="Diagonal Stripe 131"/>
              <p:cNvSpPr/>
              <p:nvPr/>
            </p:nvSpPr>
            <p:spPr>
              <a:xfrm rot="1443364">
                <a:off x="4309849" y="4945456"/>
                <a:ext cx="896741" cy="466807"/>
              </a:xfrm>
              <a:prstGeom prst="diagStripe">
                <a:avLst/>
              </a:prstGeom>
              <a:solidFill>
                <a:srgbClr val="8A6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3" name="Diagonal Stripe 132"/>
              <p:cNvSpPr/>
              <p:nvPr/>
            </p:nvSpPr>
            <p:spPr>
              <a:xfrm rot="16200000" flipH="1">
                <a:off x="4746158" y="5159842"/>
                <a:ext cx="669336" cy="255653"/>
              </a:xfrm>
              <a:prstGeom prst="diagStripe">
                <a:avLst/>
              </a:prstGeom>
              <a:solidFill>
                <a:srgbClr val="8A6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Diagonal Stripe 133"/>
              <p:cNvSpPr/>
              <p:nvPr/>
            </p:nvSpPr>
            <p:spPr>
              <a:xfrm rot="5400000">
                <a:off x="4904641" y="5153760"/>
                <a:ext cx="669336" cy="267819"/>
              </a:xfrm>
              <a:prstGeom prst="diagStripe">
                <a:avLst/>
              </a:prstGeom>
              <a:solidFill>
                <a:srgbClr val="8A6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Flowchart: Display 134"/>
              <p:cNvSpPr/>
              <p:nvPr/>
            </p:nvSpPr>
            <p:spPr>
              <a:xfrm>
                <a:off x="4969250" y="4876800"/>
                <a:ext cx="330702" cy="267439"/>
              </a:xfrm>
              <a:prstGeom prst="flowChartDisplay">
                <a:avLst/>
              </a:prstGeom>
              <a:solidFill>
                <a:srgbClr val="8A6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6" name="Group 135"/>
          <p:cNvGrpSpPr/>
          <p:nvPr/>
        </p:nvGrpSpPr>
        <p:grpSpPr>
          <a:xfrm>
            <a:off x="457200" y="609600"/>
            <a:ext cx="2743200" cy="5638800"/>
            <a:chOff x="3048000" y="304800"/>
            <a:chExt cx="2743200" cy="5638800"/>
          </a:xfrm>
        </p:grpSpPr>
        <p:sp>
          <p:nvSpPr>
            <p:cNvPr id="137" name="Oval 136"/>
            <p:cNvSpPr/>
            <p:nvPr/>
          </p:nvSpPr>
          <p:spPr>
            <a:xfrm>
              <a:off x="3505200" y="5334000"/>
              <a:ext cx="762000" cy="609600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>
              <a:off x="4267200" y="5334000"/>
              <a:ext cx="762000" cy="609600"/>
            </a:xfrm>
            <a:prstGeom prst="ellipse">
              <a:avLst/>
            </a:prstGeom>
            <a:solidFill>
              <a:srgbClr val="8241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>
              <a:off x="3048000" y="3505200"/>
              <a:ext cx="3810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Trapezoid 139"/>
            <p:cNvSpPr/>
            <p:nvPr/>
          </p:nvSpPr>
          <p:spPr>
            <a:xfrm rot="1480658">
              <a:off x="3219171" y="2105729"/>
              <a:ext cx="990600" cy="1828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rapezoid 140"/>
            <p:cNvSpPr/>
            <p:nvPr/>
          </p:nvSpPr>
          <p:spPr>
            <a:xfrm rot="1522635">
              <a:off x="3320558" y="1983347"/>
              <a:ext cx="781962" cy="1678396"/>
            </a:xfrm>
            <a:prstGeom prst="trapezoid">
              <a:avLst>
                <a:gd name="adj" fmla="val 30469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>
              <a:off x="3352800" y="2209800"/>
              <a:ext cx="1981200" cy="34290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rapezoid 142"/>
            <p:cNvSpPr/>
            <p:nvPr/>
          </p:nvSpPr>
          <p:spPr>
            <a:xfrm>
              <a:off x="3429000" y="1981200"/>
              <a:ext cx="1828800" cy="2362200"/>
            </a:xfrm>
            <a:prstGeom prst="trapezoid">
              <a:avLst>
                <a:gd name="adj" fmla="val 30469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rapezoid 143"/>
            <p:cNvSpPr/>
            <p:nvPr/>
          </p:nvSpPr>
          <p:spPr>
            <a:xfrm rot="402310">
              <a:off x="3425412" y="2011293"/>
              <a:ext cx="809297" cy="3401044"/>
            </a:xfrm>
            <a:prstGeom prst="trapezoid">
              <a:avLst>
                <a:gd name="adj" fmla="val 30469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Cloud 144"/>
            <p:cNvSpPr/>
            <p:nvPr/>
          </p:nvSpPr>
          <p:spPr>
            <a:xfrm>
              <a:off x="3581400" y="381000"/>
              <a:ext cx="609600" cy="15240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Cloud 145"/>
            <p:cNvSpPr/>
            <p:nvPr/>
          </p:nvSpPr>
          <p:spPr>
            <a:xfrm rot="21175570">
              <a:off x="4589855" y="417252"/>
              <a:ext cx="685800" cy="1569896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>
              <a:off x="3810000" y="304800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rapezoid 147"/>
            <p:cNvSpPr/>
            <p:nvPr/>
          </p:nvSpPr>
          <p:spPr>
            <a:xfrm rot="21185207">
              <a:off x="4495512" y="2205053"/>
              <a:ext cx="840889" cy="3300306"/>
            </a:xfrm>
            <a:prstGeom prst="trapezoid">
              <a:avLst>
                <a:gd name="adj" fmla="val 30469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0" name="Group 23"/>
            <p:cNvGrpSpPr/>
            <p:nvPr/>
          </p:nvGrpSpPr>
          <p:grpSpPr>
            <a:xfrm>
              <a:off x="4667079" y="1886593"/>
              <a:ext cx="1124121" cy="2075807"/>
              <a:chOff x="4743279" y="2800993"/>
              <a:chExt cx="1124121" cy="2075807"/>
            </a:xfrm>
          </p:grpSpPr>
          <p:sp>
            <p:nvSpPr>
              <p:cNvPr id="153" name="Oval 152"/>
              <p:cNvSpPr/>
              <p:nvPr/>
            </p:nvSpPr>
            <p:spPr>
              <a:xfrm>
                <a:off x="5486400" y="41910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Trapezoid 153"/>
              <p:cNvSpPr/>
              <p:nvPr/>
            </p:nvSpPr>
            <p:spPr>
              <a:xfrm rot="19830111">
                <a:off x="4809673" y="2800993"/>
                <a:ext cx="729945" cy="1881039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Trapezoid 154"/>
              <p:cNvSpPr/>
              <p:nvPr/>
            </p:nvSpPr>
            <p:spPr>
              <a:xfrm rot="19749421">
                <a:off x="4743279" y="2937980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1" name="Cloud 150"/>
            <p:cNvSpPr/>
            <p:nvPr/>
          </p:nvSpPr>
          <p:spPr>
            <a:xfrm rot="21175570">
              <a:off x="3866942" y="1435880"/>
              <a:ext cx="1105317" cy="993083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 rot="5225831">
              <a:off x="4269157" y="1533589"/>
              <a:ext cx="224293" cy="3697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1" name="TextBox 160"/>
          <p:cNvSpPr txBox="1"/>
          <p:nvPr/>
        </p:nvSpPr>
        <p:spPr>
          <a:xfrm>
            <a:off x="2971800" y="4648200"/>
            <a:ext cx="76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Aaron</a:t>
            </a:r>
            <a:endParaRPr lang="en-US" dirty="0"/>
          </a:p>
        </p:txBody>
      </p:sp>
      <p:grpSp>
        <p:nvGrpSpPr>
          <p:cNvPr id="156" name="Group 45"/>
          <p:cNvGrpSpPr/>
          <p:nvPr/>
        </p:nvGrpSpPr>
        <p:grpSpPr>
          <a:xfrm>
            <a:off x="5562600" y="609600"/>
            <a:ext cx="2959423" cy="5091789"/>
            <a:chOff x="838200" y="533400"/>
            <a:chExt cx="2959423" cy="5091789"/>
          </a:xfrm>
        </p:grpSpPr>
        <p:sp>
          <p:nvSpPr>
            <p:cNvPr id="157" name="Oval 156"/>
            <p:cNvSpPr/>
            <p:nvPr/>
          </p:nvSpPr>
          <p:spPr>
            <a:xfrm>
              <a:off x="3040505" y="3517692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0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189" name="Oval 14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Moon 15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Moon 16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2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186" name="Oval 185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Moon 187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3" name="Oval 162"/>
            <p:cNvSpPr/>
            <p:nvPr/>
          </p:nvSpPr>
          <p:spPr>
            <a:xfrm>
              <a:off x="838200" y="3436266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rapezoid 163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rapezoid 164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Trapezoid 165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169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1" name="Oval 170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/>
            <p:cNvSpPr/>
            <p:nvPr/>
          </p:nvSpPr>
          <p:spPr>
            <a:xfrm rot="21206386">
              <a:off x="1778455" y="1978137"/>
              <a:ext cx="506673" cy="306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6" name="Group 43"/>
            <p:cNvGrpSpPr/>
            <p:nvPr/>
          </p:nvGrpSpPr>
          <p:grpSpPr>
            <a:xfrm rot="19025436">
              <a:off x="2146207" y="3548341"/>
              <a:ext cx="1651416" cy="462197"/>
              <a:chOff x="3505200" y="1981200"/>
              <a:chExt cx="2138597" cy="749508"/>
            </a:xfrm>
          </p:grpSpPr>
          <p:grpSp>
            <p:nvGrpSpPr>
              <p:cNvPr id="178" name="Group 38"/>
              <p:cNvGrpSpPr/>
              <p:nvPr/>
            </p:nvGrpSpPr>
            <p:grpSpPr>
              <a:xfrm>
                <a:off x="3505200" y="1981200"/>
                <a:ext cx="2133600" cy="381000"/>
                <a:chOff x="3505200" y="1981200"/>
                <a:chExt cx="2133600" cy="381000"/>
              </a:xfrm>
            </p:grpSpPr>
            <p:sp>
              <p:nvSpPr>
                <p:cNvPr id="183" name="Rounded Rectangle 182"/>
                <p:cNvSpPr/>
                <p:nvPr/>
              </p:nvSpPr>
              <p:spPr>
                <a:xfrm rot="5400000">
                  <a:off x="4343400" y="1219200"/>
                  <a:ext cx="381000" cy="19050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Oval 183"/>
                <p:cNvSpPr/>
                <p:nvPr/>
              </p:nvSpPr>
              <p:spPr>
                <a:xfrm>
                  <a:off x="53340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Oval 184"/>
                <p:cNvSpPr/>
                <p:nvPr/>
              </p:nvSpPr>
              <p:spPr>
                <a:xfrm>
                  <a:off x="35052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" name="Group 39"/>
              <p:cNvGrpSpPr/>
              <p:nvPr/>
            </p:nvGrpSpPr>
            <p:grpSpPr>
              <a:xfrm>
                <a:off x="3510197" y="2349708"/>
                <a:ext cx="2133600" cy="381000"/>
                <a:chOff x="3505200" y="1981200"/>
                <a:chExt cx="2133600" cy="381000"/>
              </a:xfrm>
            </p:grpSpPr>
            <p:sp>
              <p:nvSpPr>
                <p:cNvPr id="180" name="Rounded Rectangle 179"/>
                <p:cNvSpPr/>
                <p:nvPr/>
              </p:nvSpPr>
              <p:spPr>
                <a:xfrm rot="5400000">
                  <a:off x="4343400" y="1219200"/>
                  <a:ext cx="381000" cy="19050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>
                  <a:off x="53340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Oval 181"/>
                <p:cNvSpPr/>
                <p:nvPr/>
              </p:nvSpPr>
              <p:spPr>
                <a:xfrm>
                  <a:off x="35052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7" name="Oval 176"/>
            <p:cNvSpPr/>
            <p:nvPr/>
          </p:nvSpPr>
          <p:spPr>
            <a:xfrm>
              <a:off x="2895600" y="36576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2" name="TextBox 191"/>
          <p:cNvSpPr txBox="1"/>
          <p:nvPr/>
        </p:nvSpPr>
        <p:spPr>
          <a:xfrm>
            <a:off x="6248400" y="5867400"/>
            <a:ext cx="76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mtClean="0"/>
              <a:t>Enoch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Trapezoid 123"/>
          <p:cNvSpPr/>
          <p:nvPr/>
        </p:nvSpPr>
        <p:spPr>
          <a:xfrm>
            <a:off x="4419600" y="1219200"/>
            <a:ext cx="838200" cy="914400"/>
          </a:xfrm>
          <a:prstGeom prst="trapezoid">
            <a:avLst/>
          </a:prstGeom>
          <a:solidFill>
            <a:srgbClr val="927B4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lowchart: Manual Operation 83"/>
          <p:cNvSpPr/>
          <p:nvPr/>
        </p:nvSpPr>
        <p:spPr>
          <a:xfrm rot="8763267">
            <a:off x="4992597" y="1165657"/>
            <a:ext cx="399478" cy="720134"/>
          </a:xfrm>
          <a:prstGeom prst="flowChartManualOperatio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Flowchart: Manual Operation 84"/>
          <p:cNvSpPr/>
          <p:nvPr/>
        </p:nvSpPr>
        <p:spPr>
          <a:xfrm rot="12596204">
            <a:off x="4250570" y="1165864"/>
            <a:ext cx="399478" cy="720134"/>
          </a:xfrm>
          <a:prstGeom prst="flowChartManualOperatio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 descr="ammon grouped colored.pn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715000" y="304800"/>
            <a:ext cx="1600200" cy="3230880"/>
          </a:xfrm>
          <a:prstGeom prst="rect">
            <a:avLst/>
          </a:prstGeom>
        </p:spPr>
      </p:pic>
      <p:grpSp>
        <p:nvGrpSpPr>
          <p:cNvPr id="123" name="Group 122"/>
          <p:cNvGrpSpPr/>
          <p:nvPr/>
        </p:nvGrpSpPr>
        <p:grpSpPr>
          <a:xfrm>
            <a:off x="7543800" y="228600"/>
            <a:ext cx="1125863" cy="2744574"/>
            <a:chOff x="7391400" y="457200"/>
            <a:chExt cx="1125863" cy="2744574"/>
          </a:xfrm>
        </p:grpSpPr>
        <p:sp>
          <p:nvSpPr>
            <p:cNvPr id="122" name="Cloud 121"/>
            <p:cNvSpPr/>
            <p:nvPr/>
          </p:nvSpPr>
          <p:spPr>
            <a:xfrm>
              <a:off x="7391400" y="457200"/>
              <a:ext cx="1066800" cy="11430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528476">
              <a:off x="7738914" y="2612206"/>
              <a:ext cx="324488" cy="58289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0854625">
              <a:off x="7983700" y="2618878"/>
              <a:ext cx="324488" cy="58289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7391400" y="2057400"/>
              <a:ext cx="228600" cy="4304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8305800" y="2057400"/>
              <a:ext cx="211463" cy="3705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7543800" y="2625230"/>
              <a:ext cx="838200" cy="403543"/>
            </a:xfrm>
            <a:prstGeom prst="trapezoid">
              <a:avLst>
                <a:gd name="adj" fmla="val 35984"/>
              </a:avLst>
            </a:prstGeom>
            <a:solidFill>
              <a:srgbClr val="D9A45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697115">
              <a:off x="7515212" y="1429913"/>
              <a:ext cx="389494" cy="993485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9932635">
              <a:off x="7986383" y="1480514"/>
              <a:ext cx="420027" cy="912635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7629844" y="1414600"/>
              <a:ext cx="675955" cy="1345144"/>
            </a:xfrm>
            <a:prstGeom prst="trapezoid">
              <a:avLst>
                <a:gd name="adj" fmla="val 35984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7824536" y="1235247"/>
              <a:ext cx="259590" cy="4483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1111778">
              <a:off x="7672163" y="1537369"/>
              <a:ext cx="335722" cy="1542215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7620000" y="533400"/>
              <a:ext cx="61106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" name="Group 218"/>
          <p:cNvGrpSpPr/>
          <p:nvPr/>
        </p:nvGrpSpPr>
        <p:grpSpPr>
          <a:xfrm>
            <a:off x="0" y="381000"/>
            <a:ext cx="1447800" cy="2827020"/>
            <a:chOff x="2393756" y="457200"/>
            <a:chExt cx="1721043" cy="3200400"/>
          </a:xfrm>
        </p:grpSpPr>
        <p:sp>
          <p:nvSpPr>
            <p:cNvPr id="23" name="Oval 22"/>
            <p:cNvSpPr/>
            <p:nvPr/>
          </p:nvSpPr>
          <p:spPr>
            <a:xfrm rot="19742001">
              <a:off x="2509398" y="2656267"/>
              <a:ext cx="426997" cy="2744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80"/>
            <p:cNvGrpSpPr/>
            <p:nvPr/>
          </p:nvGrpSpPr>
          <p:grpSpPr>
            <a:xfrm>
              <a:off x="2635885" y="457200"/>
              <a:ext cx="1478914" cy="3200400"/>
              <a:chOff x="4876800" y="381000"/>
              <a:chExt cx="1478914" cy="3200400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4876800" y="381000"/>
                <a:ext cx="1295400" cy="2438400"/>
              </a:xfrm>
              <a:prstGeom prst="ellipse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 rot="1857999" flipH="1">
                <a:off x="5974714" y="2520280"/>
                <a:ext cx="381000" cy="22648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Trapezoid 29"/>
              <p:cNvSpPr/>
              <p:nvPr/>
            </p:nvSpPr>
            <p:spPr>
              <a:xfrm>
                <a:off x="5086341" y="1752600"/>
                <a:ext cx="838200" cy="1524000"/>
              </a:xfrm>
              <a:prstGeom prst="trapezoid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Flowchart: Display 30"/>
              <p:cNvSpPr/>
              <p:nvPr/>
            </p:nvSpPr>
            <p:spPr>
              <a:xfrm rot="17059109">
                <a:off x="4626407" y="2189631"/>
                <a:ext cx="818669" cy="261868"/>
              </a:xfrm>
              <a:prstGeom prst="flowChartDisp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Flowchart: Display 31"/>
              <p:cNvSpPr/>
              <p:nvPr/>
            </p:nvSpPr>
            <p:spPr>
              <a:xfrm rot="4110026" flipH="1">
                <a:off x="5520983" y="2139850"/>
                <a:ext cx="871403" cy="243783"/>
              </a:xfrm>
              <a:prstGeom prst="flowChartDisplay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5086341" y="609600"/>
                <a:ext cx="838200" cy="12954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Trapezoid 33"/>
              <p:cNvSpPr/>
              <p:nvPr/>
            </p:nvSpPr>
            <p:spPr>
              <a:xfrm>
                <a:off x="5029200" y="3124200"/>
                <a:ext cx="990600" cy="152400"/>
              </a:xfrm>
              <a:prstGeom prst="trapezoi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rapezoid 34"/>
              <p:cNvSpPr/>
              <p:nvPr/>
            </p:nvSpPr>
            <p:spPr>
              <a:xfrm>
                <a:off x="5238741" y="3276600"/>
                <a:ext cx="304800" cy="152400"/>
              </a:xfrm>
              <a:prstGeom prst="trapezoi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>
                <a:off x="5543541" y="3276600"/>
                <a:ext cx="304800" cy="152400"/>
              </a:xfrm>
              <a:prstGeom prst="trapezoid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5162541" y="3429000"/>
                <a:ext cx="381000" cy="152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5543541" y="3429000"/>
                <a:ext cx="381000" cy="152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Flowchart: Delay 38"/>
              <p:cNvSpPr/>
              <p:nvPr/>
            </p:nvSpPr>
            <p:spPr>
              <a:xfrm rot="4182490" flipH="1">
                <a:off x="5640485" y="1784964"/>
                <a:ext cx="358589" cy="415806"/>
              </a:xfrm>
              <a:prstGeom prst="flowChartDelay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Double Wave 39"/>
              <p:cNvSpPr/>
              <p:nvPr/>
            </p:nvSpPr>
            <p:spPr>
              <a:xfrm>
                <a:off x="4953000" y="838200"/>
                <a:ext cx="1143000" cy="381000"/>
              </a:xfrm>
              <a:prstGeom prst="doubleWav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Flowchart: Delay 40"/>
              <p:cNvSpPr/>
              <p:nvPr/>
            </p:nvSpPr>
            <p:spPr>
              <a:xfrm rot="16200000">
                <a:off x="5410200" y="304800"/>
                <a:ext cx="228600" cy="685800"/>
              </a:xfrm>
              <a:prstGeom prst="flowChartDelay">
                <a:avLst/>
              </a:prstGeom>
              <a:solidFill>
                <a:srgbClr val="B59C41"/>
              </a:solidFill>
              <a:ln>
                <a:solidFill>
                  <a:srgbClr val="B59C4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 rot="19398839">
                <a:off x="5509444" y="1756577"/>
                <a:ext cx="137185" cy="1143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Flowchart: Delay 42"/>
              <p:cNvSpPr/>
              <p:nvPr/>
            </p:nvSpPr>
            <p:spPr>
              <a:xfrm rot="17498659">
                <a:off x="4983249" y="1741321"/>
                <a:ext cx="369253" cy="400007"/>
              </a:xfrm>
              <a:prstGeom prst="flowChartDelay">
                <a:avLst/>
              </a:prstGeom>
              <a:solidFill>
                <a:srgbClr val="B59C4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lowchart: Delay 43"/>
              <p:cNvSpPr/>
              <p:nvPr/>
            </p:nvSpPr>
            <p:spPr>
              <a:xfrm rot="5400000">
                <a:off x="5676900" y="2705100"/>
                <a:ext cx="381000" cy="304800"/>
              </a:xfrm>
              <a:prstGeom prst="flowChartDelay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4953000" y="762000"/>
                <a:ext cx="1143000" cy="2286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" name="Round Same Side Corner Rectangle 24"/>
            <p:cNvSpPr/>
            <p:nvPr/>
          </p:nvSpPr>
          <p:spPr>
            <a:xfrm rot="14239665">
              <a:off x="2818836" y="2199679"/>
              <a:ext cx="118525" cy="968686"/>
            </a:xfrm>
            <a:prstGeom prst="round2SameRect">
              <a:avLst>
                <a:gd name="adj1" fmla="val 47899"/>
                <a:gd name="adj2" fmla="val 48015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19742001">
              <a:off x="2494874" y="2701708"/>
              <a:ext cx="339772" cy="27874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7-Point Star 26"/>
            <p:cNvSpPr/>
            <p:nvPr/>
          </p:nvSpPr>
          <p:spPr>
            <a:xfrm>
              <a:off x="3124200" y="2209800"/>
              <a:ext cx="381000" cy="457200"/>
            </a:xfrm>
            <a:prstGeom prst="star7">
              <a:avLst>
                <a:gd name="adj" fmla="val 37397"/>
                <a:gd name="hf" fmla="val 102572"/>
                <a:gd name="vf" fmla="val 10521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" name="Group 145"/>
          <p:cNvGrpSpPr/>
          <p:nvPr/>
        </p:nvGrpSpPr>
        <p:grpSpPr>
          <a:xfrm>
            <a:off x="1447800" y="304800"/>
            <a:ext cx="1313736" cy="2376176"/>
            <a:chOff x="3797343" y="1447801"/>
            <a:chExt cx="1645370" cy="2690010"/>
          </a:xfrm>
        </p:grpSpPr>
        <p:sp>
          <p:nvSpPr>
            <p:cNvPr id="47" name="Oval 46"/>
            <p:cNvSpPr/>
            <p:nvPr/>
          </p:nvSpPr>
          <p:spPr>
            <a:xfrm rot="649721" flipH="1">
              <a:off x="5019649" y="3142094"/>
              <a:ext cx="423064" cy="1811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20950279">
              <a:off x="3797343" y="3214901"/>
              <a:ext cx="423064" cy="1811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>
              <a:off x="4165223" y="2377767"/>
              <a:ext cx="916731" cy="148848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49"/>
            <p:cNvSpPr/>
            <p:nvPr/>
          </p:nvSpPr>
          <p:spPr>
            <a:xfrm rot="20382913">
              <a:off x="4820405" y="2413651"/>
              <a:ext cx="378938" cy="861611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rapezoid 50"/>
            <p:cNvSpPr/>
            <p:nvPr/>
          </p:nvSpPr>
          <p:spPr>
            <a:xfrm rot="1217087" flipH="1">
              <a:off x="4005339" y="2418225"/>
              <a:ext cx="412495" cy="892841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4165223" y="1504088"/>
              <a:ext cx="916731" cy="109209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20950279">
              <a:off x="4187915" y="3869383"/>
              <a:ext cx="423064" cy="268428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20950279">
              <a:off x="4569886" y="3869381"/>
              <a:ext cx="423064" cy="268428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hord 54"/>
            <p:cNvSpPr/>
            <p:nvPr/>
          </p:nvSpPr>
          <p:spPr>
            <a:xfrm rot="7621963">
              <a:off x="4220668" y="1389322"/>
              <a:ext cx="776422" cy="893379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4241618" y="3178638"/>
              <a:ext cx="763942" cy="17797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 rot="671737">
              <a:off x="3995992" y="1674044"/>
              <a:ext cx="327367" cy="1179580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 rot="20928263" flipH="1">
              <a:off x="4891099" y="1742180"/>
              <a:ext cx="382873" cy="1045844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4130041" y="1718762"/>
              <a:ext cx="985819" cy="18608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" name="Group 159"/>
          <p:cNvGrpSpPr/>
          <p:nvPr/>
        </p:nvGrpSpPr>
        <p:grpSpPr>
          <a:xfrm>
            <a:off x="2743200" y="1524000"/>
            <a:ext cx="1219200" cy="2301199"/>
            <a:chOff x="5662720" y="1532681"/>
            <a:chExt cx="1576282" cy="2605131"/>
          </a:xfrm>
        </p:grpSpPr>
        <p:sp>
          <p:nvSpPr>
            <p:cNvPr id="61" name="Cloud 60"/>
            <p:cNvSpPr/>
            <p:nvPr/>
          </p:nvSpPr>
          <p:spPr>
            <a:xfrm rot="671737">
              <a:off x="5817073" y="1751412"/>
              <a:ext cx="413272" cy="942744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Cloud 61"/>
            <p:cNvSpPr/>
            <p:nvPr/>
          </p:nvSpPr>
          <p:spPr>
            <a:xfrm rot="20706537">
              <a:off x="6651194" y="1794329"/>
              <a:ext cx="472405" cy="861777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20950279">
              <a:off x="5662720" y="3167509"/>
              <a:ext cx="405299" cy="1765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649721" flipH="1">
              <a:off x="6833703" y="3238459"/>
              <a:ext cx="405299" cy="1765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 flipH="1">
              <a:off x="6008331" y="2422692"/>
              <a:ext cx="878238" cy="1450495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rapezoid 65"/>
            <p:cNvSpPr/>
            <p:nvPr/>
          </p:nvSpPr>
          <p:spPr>
            <a:xfrm rot="1217087" flipH="1">
              <a:off x="5895872" y="2457661"/>
              <a:ext cx="363026" cy="839617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 rot="20382913">
              <a:off x="6644565" y="2462118"/>
              <a:ext cx="395175" cy="870050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649721" flipH="1">
              <a:off x="6459531" y="3876235"/>
              <a:ext cx="405299" cy="2615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649721" flipH="1">
              <a:off x="6093598" y="3876233"/>
              <a:ext cx="405299" cy="2615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flipH="1">
              <a:off x="6008331" y="3699758"/>
              <a:ext cx="878238" cy="173429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/>
            <p:cNvSpPr/>
            <p:nvPr/>
          </p:nvSpPr>
          <p:spPr>
            <a:xfrm rot="10800000" flipH="1">
              <a:off x="6301077" y="2564589"/>
              <a:ext cx="292746" cy="42568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flipH="1">
              <a:off x="6077248" y="1571316"/>
              <a:ext cx="809321" cy="1064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Cloud 72"/>
            <p:cNvSpPr/>
            <p:nvPr/>
          </p:nvSpPr>
          <p:spPr>
            <a:xfrm rot="16200000">
              <a:off x="6263298" y="1264802"/>
              <a:ext cx="424123" cy="959881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ounded Rectangle 73"/>
            <p:cNvSpPr/>
            <p:nvPr/>
          </p:nvSpPr>
          <p:spPr>
            <a:xfrm>
              <a:off x="5926330" y="1780789"/>
              <a:ext cx="1174497" cy="18608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6" name="Oval 75"/>
          <p:cNvSpPr/>
          <p:nvPr/>
        </p:nvSpPr>
        <p:spPr>
          <a:xfrm rot="20566544">
            <a:off x="4297324" y="2651760"/>
            <a:ext cx="425890" cy="336550"/>
          </a:xfrm>
          <a:prstGeom prst="ellipse">
            <a:avLst/>
          </a:prstGeom>
          <a:solidFill>
            <a:srgbClr val="6633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Oval 76"/>
          <p:cNvSpPr/>
          <p:nvPr/>
        </p:nvSpPr>
        <p:spPr>
          <a:xfrm rot="1440040">
            <a:off x="4880387" y="2646663"/>
            <a:ext cx="425890" cy="336550"/>
          </a:xfrm>
          <a:prstGeom prst="ellipse">
            <a:avLst/>
          </a:prstGeom>
          <a:solidFill>
            <a:srgbClr val="6633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5209946" y="1709420"/>
            <a:ext cx="304207" cy="2692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114800" y="1709420"/>
            <a:ext cx="304207" cy="2692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lowchart: Manual Operation 79"/>
          <p:cNvSpPr/>
          <p:nvPr/>
        </p:nvSpPr>
        <p:spPr>
          <a:xfrm rot="11339362">
            <a:off x="4411039" y="1853929"/>
            <a:ext cx="493997" cy="942340"/>
          </a:xfrm>
          <a:prstGeom prst="flowChartManualOperatio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Flowchart: Manual Operation 80"/>
          <p:cNvSpPr/>
          <p:nvPr/>
        </p:nvSpPr>
        <p:spPr>
          <a:xfrm rot="10229274">
            <a:off x="4790252" y="1837033"/>
            <a:ext cx="486279" cy="942340"/>
          </a:xfrm>
          <a:prstGeom prst="flowChartManualOperation">
            <a:avLst/>
          </a:prstGeom>
          <a:solidFill>
            <a:srgbClr val="996633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Flowchart: Manual Operation 82"/>
          <p:cNvSpPr/>
          <p:nvPr/>
        </p:nvSpPr>
        <p:spPr>
          <a:xfrm rot="161360">
            <a:off x="4666566" y="1246040"/>
            <a:ext cx="304134" cy="186349"/>
          </a:xfrm>
          <a:prstGeom prst="flowChartManualOperation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4419007" y="363220"/>
            <a:ext cx="730097" cy="94234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Cloud 86"/>
          <p:cNvSpPr/>
          <p:nvPr/>
        </p:nvSpPr>
        <p:spPr>
          <a:xfrm rot="3768235">
            <a:off x="4755705" y="427372"/>
            <a:ext cx="649857" cy="365049"/>
          </a:xfrm>
          <a:prstGeom prst="cloud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Cloud 87"/>
          <p:cNvSpPr/>
          <p:nvPr/>
        </p:nvSpPr>
        <p:spPr>
          <a:xfrm rot="6162984">
            <a:off x="4093412" y="542104"/>
            <a:ext cx="649857" cy="365049"/>
          </a:xfrm>
          <a:prstGeom prst="cloud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Cloud 88"/>
          <p:cNvSpPr/>
          <p:nvPr/>
        </p:nvSpPr>
        <p:spPr>
          <a:xfrm>
            <a:off x="4358166" y="228600"/>
            <a:ext cx="790939" cy="403860"/>
          </a:xfrm>
          <a:prstGeom prst="cloud">
            <a:avLst/>
          </a:prstGeom>
          <a:solidFill>
            <a:schemeClr val="accent6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ounded Rectangle 89"/>
          <p:cNvSpPr/>
          <p:nvPr/>
        </p:nvSpPr>
        <p:spPr>
          <a:xfrm>
            <a:off x="4297324" y="565150"/>
            <a:ext cx="973463" cy="67310"/>
          </a:xfrm>
          <a:prstGeom prst="roundRect">
            <a:avLst>
              <a:gd name="adj" fmla="val 50000"/>
            </a:avLst>
          </a:prstGeom>
          <a:solidFill>
            <a:srgbClr val="875A1D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4" name="Group 15"/>
          <p:cNvGrpSpPr/>
          <p:nvPr/>
        </p:nvGrpSpPr>
        <p:grpSpPr>
          <a:xfrm>
            <a:off x="228600" y="3810000"/>
            <a:ext cx="1339105" cy="2534920"/>
            <a:chOff x="3861184" y="914400"/>
            <a:chExt cx="2071403" cy="4684259"/>
          </a:xfrm>
        </p:grpSpPr>
        <p:sp>
          <p:nvSpPr>
            <p:cNvPr id="95" name="Oval 94"/>
            <p:cNvSpPr/>
            <p:nvPr/>
          </p:nvSpPr>
          <p:spPr>
            <a:xfrm rot="6128217">
              <a:off x="5006182" y="5070764"/>
              <a:ext cx="463613" cy="56108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 rot="4472555">
              <a:off x="4485689" y="5086308"/>
              <a:ext cx="463613" cy="56108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2901859">
              <a:off x="3953578" y="3320116"/>
              <a:ext cx="361964" cy="54675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20226769">
              <a:off x="5580853" y="3323075"/>
              <a:ext cx="351734" cy="55692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>
              <a:off x="4981297" y="4149642"/>
              <a:ext cx="527602" cy="1183458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>
              <a:off x="4453695" y="4149642"/>
              <a:ext cx="527602" cy="1183458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>
              <a:off x="4219205" y="2409263"/>
              <a:ext cx="1524183" cy="222768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>
              <a:off x="4395072" y="3453490"/>
              <a:ext cx="1172448" cy="208846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02"/>
            <p:cNvSpPr/>
            <p:nvPr/>
          </p:nvSpPr>
          <p:spPr>
            <a:xfrm rot="10800000">
              <a:off x="4746807" y="2409263"/>
              <a:ext cx="468979" cy="487306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 rot="10800000">
              <a:off x="4277828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 rot="10800000">
              <a:off x="4570940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 rot="10800000">
              <a:off x="4864052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10800000">
              <a:off x="5157164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10800000">
              <a:off x="5391653" y="4288872"/>
              <a:ext cx="293112" cy="348076"/>
            </a:xfrm>
            <a:prstGeom prst="trapezoid">
              <a:avLst>
                <a:gd name="adj" fmla="val 37308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 rot="1442139">
              <a:off x="4164882" y="2238196"/>
              <a:ext cx="425084" cy="1499861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109"/>
            <p:cNvSpPr/>
            <p:nvPr/>
          </p:nvSpPr>
          <p:spPr>
            <a:xfrm rot="20249249">
              <a:off x="5324141" y="2239909"/>
              <a:ext cx="425084" cy="1499861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>
              <a:off x="4395072" y="1016959"/>
              <a:ext cx="1113826" cy="160114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Cloud 111"/>
            <p:cNvSpPr/>
            <p:nvPr/>
          </p:nvSpPr>
          <p:spPr>
            <a:xfrm rot="600599">
              <a:off x="4430988" y="914400"/>
              <a:ext cx="1078818" cy="66435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Cloud 112"/>
            <p:cNvSpPr/>
            <p:nvPr/>
          </p:nvSpPr>
          <p:spPr>
            <a:xfrm rot="18382183">
              <a:off x="4052388" y="1338883"/>
              <a:ext cx="790130" cy="44486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Cloud 113"/>
            <p:cNvSpPr/>
            <p:nvPr/>
          </p:nvSpPr>
          <p:spPr>
            <a:xfrm rot="5749123">
              <a:off x="5104027" y="1392408"/>
              <a:ext cx="728268" cy="44486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ed Rectangle 114"/>
            <p:cNvSpPr/>
            <p:nvPr/>
          </p:nvSpPr>
          <p:spPr>
            <a:xfrm>
              <a:off x="4277828" y="1156189"/>
              <a:ext cx="1289693" cy="278461"/>
            </a:xfrm>
            <a:prstGeom prst="roundRect">
              <a:avLst>
                <a:gd name="adj" fmla="val 50000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 rot="10800000">
              <a:off x="4395072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rapezoid 116"/>
            <p:cNvSpPr/>
            <p:nvPr/>
          </p:nvSpPr>
          <p:spPr>
            <a:xfrm rot="10800000">
              <a:off x="4629562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117"/>
            <p:cNvSpPr/>
            <p:nvPr/>
          </p:nvSpPr>
          <p:spPr>
            <a:xfrm rot="10800000">
              <a:off x="4864052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 rot="10800000">
              <a:off x="5098541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119"/>
            <p:cNvSpPr/>
            <p:nvPr/>
          </p:nvSpPr>
          <p:spPr>
            <a:xfrm rot="10800000">
              <a:off x="5333031" y="1156189"/>
              <a:ext cx="117245" cy="278461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21" name="Picture 120" descr="Nephi colored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3810000" y="4191000"/>
            <a:ext cx="1132908" cy="2288540"/>
          </a:xfrm>
          <a:prstGeom prst="rect">
            <a:avLst/>
          </a:prstGeom>
        </p:spPr>
      </p:pic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90600" y="457200"/>
            <a:ext cx="2902209" cy="5087452"/>
            <a:chOff x="1593589" y="398948"/>
            <a:chExt cx="2902209" cy="5087452"/>
          </a:xfrm>
        </p:grpSpPr>
        <p:grpSp>
          <p:nvGrpSpPr>
            <p:cNvPr id="3" name="Group 33"/>
            <p:cNvGrpSpPr/>
            <p:nvPr/>
          </p:nvGrpSpPr>
          <p:grpSpPr>
            <a:xfrm>
              <a:off x="1593589" y="398948"/>
              <a:ext cx="2902209" cy="5087452"/>
              <a:chOff x="1593589" y="398948"/>
              <a:chExt cx="1375870" cy="4260181"/>
            </a:xfrm>
          </p:grpSpPr>
          <p:sp>
            <p:nvSpPr>
              <p:cNvPr id="21" name="Oval 28"/>
              <p:cNvSpPr/>
              <p:nvPr/>
            </p:nvSpPr>
            <p:spPr>
              <a:xfrm>
                <a:off x="1822900" y="4223789"/>
                <a:ext cx="382187" cy="435340"/>
              </a:xfrm>
              <a:prstGeom prst="ellipse">
                <a:avLst/>
              </a:prstGeom>
              <a:solidFill>
                <a:srgbClr val="8241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9"/>
              <p:cNvSpPr/>
              <p:nvPr/>
            </p:nvSpPr>
            <p:spPr>
              <a:xfrm>
                <a:off x="2205087" y="4223789"/>
                <a:ext cx="382187" cy="435340"/>
              </a:xfrm>
              <a:prstGeom prst="ellipse">
                <a:avLst/>
              </a:prstGeom>
              <a:solidFill>
                <a:srgbClr val="8241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30"/>
              <p:cNvSpPr/>
              <p:nvPr/>
            </p:nvSpPr>
            <p:spPr>
              <a:xfrm>
                <a:off x="1593589" y="2917767"/>
                <a:ext cx="191093" cy="43534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31"/>
              <p:cNvSpPr/>
              <p:nvPr/>
            </p:nvSpPr>
            <p:spPr>
              <a:xfrm rot="1480658">
                <a:off x="1679442" y="1918346"/>
                <a:ext cx="496842" cy="1306022"/>
              </a:xfrm>
              <a:prstGeom prst="trapezoid">
                <a:avLst>
                  <a:gd name="adj" fmla="val 3046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Trapezoid 32"/>
              <p:cNvSpPr/>
              <p:nvPr/>
            </p:nvSpPr>
            <p:spPr>
              <a:xfrm rot="1447265">
                <a:off x="1731439" y="1834201"/>
                <a:ext cx="382187" cy="1190844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33"/>
              <p:cNvSpPr/>
              <p:nvPr/>
            </p:nvSpPr>
            <p:spPr>
              <a:xfrm>
                <a:off x="1746463" y="1992669"/>
                <a:ext cx="993684" cy="2448792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34"/>
              <p:cNvSpPr/>
              <p:nvPr/>
            </p:nvSpPr>
            <p:spPr>
              <a:xfrm>
                <a:off x="1784681" y="1829416"/>
                <a:ext cx="917247" cy="1686946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Trapezoid 35"/>
              <p:cNvSpPr/>
              <p:nvPr/>
            </p:nvSpPr>
            <p:spPr>
              <a:xfrm rot="402310">
                <a:off x="1789363" y="1834689"/>
                <a:ext cx="382187" cy="2467938"/>
              </a:xfrm>
              <a:prstGeom prst="trapezoid">
                <a:avLst>
                  <a:gd name="adj" fmla="val 3046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Cloud 36"/>
              <p:cNvSpPr/>
              <p:nvPr/>
            </p:nvSpPr>
            <p:spPr>
              <a:xfrm>
                <a:off x="1861120" y="686646"/>
                <a:ext cx="305750" cy="1088351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Cloud 37"/>
              <p:cNvSpPr/>
              <p:nvPr/>
            </p:nvSpPr>
            <p:spPr>
              <a:xfrm rot="21175570">
                <a:off x="2366917" y="712535"/>
                <a:ext cx="343968" cy="1121128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8"/>
              <p:cNvSpPr/>
              <p:nvPr/>
            </p:nvSpPr>
            <p:spPr>
              <a:xfrm>
                <a:off x="1975776" y="632228"/>
                <a:ext cx="611498" cy="13060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" name="Group 23"/>
              <p:cNvGrpSpPr/>
              <p:nvPr/>
            </p:nvGrpSpPr>
            <p:grpSpPr>
              <a:xfrm>
                <a:off x="2383609" y="1732280"/>
                <a:ext cx="585850" cy="1566411"/>
                <a:chOff x="4699336" y="2759583"/>
                <a:chExt cx="1168064" cy="2193417"/>
              </a:xfrm>
            </p:grpSpPr>
            <p:sp>
              <p:nvSpPr>
                <p:cNvPr id="37" name="Oval 44"/>
                <p:cNvSpPr/>
                <p:nvPr/>
              </p:nvSpPr>
              <p:spPr>
                <a:xfrm>
                  <a:off x="5486400" y="4267200"/>
                  <a:ext cx="381000" cy="685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Trapezoid 45"/>
                <p:cNvSpPr/>
                <p:nvPr/>
              </p:nvSpPr>
              <p:spPr>
                <a:xfrm rot="19830111">
                  <a:off x="4816550" y="2903312"/>
                  <a:ext cx="822282" cy="1828800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Trapezoid 46"/>
                <p:cNvSpPr/>
                <p:nvPr/>
              </p:nvSpPr>
              <p:spPr>
                <a:xfrm rot="19749421">
                  <a:off x="4699336" y="2759583"/>
                  <a:ext cx="877678" cy="1778750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DAC15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3" name="Cloud 37"/>
              <p:cNvSpPr/>
              <p:nvPr/>
            </p:nvSpPr>
            <p:spPr>
              <a:xfrm rot="21175570">
                <a:off x="1869729" y="398948"/>
                <a:ext cx="717262" cy="709044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Trapezoid 39"/>
              <p:cNvSpPr/>
              <p:nvPr/>
            </p:nvSpPr>
            <p:spPr>
              <a:xfrm rot="21185207">
                <a:off x="2319744" y="1992669"/>
                <a:ext cx="382187" cy="2356886"/>
              </a:xfrm>
              <a:prstGeom prst="trapezoid">
                <a:avLst>
                  <a:gd name="adj" fmla="val 3046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Cloud 42"/>
              <p:cNvSpPr/>
              <p:nvPr/>
            </p:nvSpPr>
            <p:spPr>
              <a:xfrm rot="21175570">
                <a:off x="1987638" y="1336311"/>
                <a:ext cx="575054" cy="913867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43"/>
              <p:cNvSpPr/>
              <p:nvPr/>
            </p:nvSpPr>
            <p:spPr>
              <a:xfrm rot="5225831">
                <a:off x="2129603" y="1523801"/>
                <a:ext cx="283857" cy="330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43"/>
            <p:cNvGrpSpPr/>
            <p:nvPr/>
          </p:nvGrpSpPr>
          <p:grpSpPr>
            <a:xfrm rot="5003920">
              <a:off x="2288001" y="3506278"/>
              <a:ext cx="2489460" cy="381000"/>
              <a:chOff x="1600200" y="6781800"/>
              <a:chExt cx="2754086" cy="1143000"/>
            </a:xfrm>
          </p:grpSpPr>
          <p:sp>
            <p:nvSpPr>
              <p:cNvPr id="14" name="Chevron 13"/>
              <p:cNvSpPr/>
              <p:nvPr/>
            </p:nvSpPr>
            <p:spPr>
              <a:xfrm rot="16200000">
                <a:off x="1981200" y="6858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Chevron 14"/>
              <p:cNvSpPr/>
              <p:nvPr/>
            </p:nvSpPr>
            <p:spPr>
              <a:xfrm rot="5400000">
                <a:off x="2286000" y="7162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Chevron 15"/>
              <p:cNvSpPr/>
              <p:nvPr/>
            </p:nvSpPr>
            <p:spPr>
              <a:xfrm rot="5400000">
                <a:off x="2991592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Chevron 16"/>
              <p:cNvSpPr/>
              <p:nvPr/>
            </p:nvSpPr>
            <p:spPr>
              <a:xfrm rot="16200000">
                <a:off x="26670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Chevron 17"/>
              <p:cNvSpPr/>
              <p:nvPr/>
            </p:nvSpPr>
            <p:spPr>
              <a:xfrm rot="5400000">
                <a:off x="3668486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Chevron 18"/>
              <p:cNvSpPr/>
              <p:nvPr/>
            </p:nvSpPr>
            <p:spPr>
              <a:xfrm rot="5400000">
                <a:off x="1600200" y="7239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Chevron 19"/>
              <p:cNvSpPr/>
              <p:nvPr/>
            </p:nvSpPr>
            <p:spPr>
              <a:xfrm rot="16200000">
                <a:off x="33528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" name="Group 44"/>
            <p:cNvGrpSpPr/>
            <p:nvPr/>
          </p:nvGrpSpPr>
          <p:grpSpPr>
            <a:xfrm rot="16596080" flipH="1">
              <a:off x="1145001" y="3506278"/>
              <a:ext cx="2489460" cy="381000"/>
              <a:chOff x="1600200" y="6781800"/>
              <a:chExt cx="2754086" cy="1143000"/>
            </a:xfrm>
          </p:grpSpPr>
          <p:sp>
            <p:nvSpPr>
              <p:cNvPr id="7" name="Chevron 6"/>
              <p:cNvSpPr/>
              <p:nvPr/>
            </p:nvSpPr>
            <p:spPr>
              <a:xfrm rot="16200000">
                <a:off x="1981200" y="6858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" name="Chevron 7"/>
              <p:cNvSpPr/>
              <p:nvPr/>
            </p:nvSpPr>
            <p:spPr>
              <a:xfrm rot="5400000">
                <a:off x="2286000" y="7162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" name="Chevron 8"/>
              <p:cNvSpPr/>
              <p:nvPr/>
            </p:nvSpPr>
            <p:spPr>
              <a:xfrm rot="5400000">
                <a:off x="2991592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Chevron 9"/>
              <p:cNvSpPr/>
              <p:nvPr/>
            </p:nvSpPr>
            <p:spPr>
              <a:xfrm rot="16200000">
                <a:off x="26670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Chevron 10"/>
              <p:cNvSpPr/>
              <p:nvPr/>
            </p:nvSpPr>
            <p:spPr>
              <a:xfrm rot="5400000">
                <a:off x="3668486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Chevron 11"/>
              <p:cNvSpPr/>
              <p:nvPr/>
            </p:nvSpPr>
            <p:spPr>
              <a:xfrm rot="5400000">
                <a:off x="1600200" y="7239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Chevron 12"/>
              <p:cNvSpPr/>
              <p:nvPr/>
            </p:nvSpPr>
            <p:spPr>
              <a:xfrm rot="16200000">
                <a:off x="33528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" name="Rectangle 5"/>
            <p:cNvSpPr/>
            <p:nvPr/>
          </p:nvSpPr>
          <p:spPr>
            <a:xfrm>
              <a:off x="2667000" y="3962400"/>
              <a:ext cx="609600" cy="2286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1600200" y="5867400"/>
            <a:ext cx="1752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Isaiah</a:t>
            </a:r>
            <a:endParaRPr lang="en-US" dirty="0"/>
          </a:p>
        </p:txBody>
      </p:sp>
      <p:sp>
        <p:nvSpPr>
          <p:cNvPr id="41" name="TextBox 40"/>
          <p:cNvSpPr txBox="1"/>
          <p:nvPr/>
        </p:nvSpPr>
        <p:spPr>
          <a:xfrm>
            <a:off x="152400" y="152400"/>
            <a:ext cx="1371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Old testament</a:t>
            </a:r>
            <a:endParaRPr lang="en-US" dirty="0"/>
          </a:p>
        </p:txBody>
      </p:sp>
      <p:grpSp>
        <p:nvGrpSpPr>
          <p:cNvPr id="42" name="Group 41"/>
          <p:cNvGrpSpPr/>
          <p:nvPr/>
        </p:nvGrpSpPr>
        <p:grpSpPr>
          <a:xfrm>
            <a:off x="5715000" y="533400"/>
            <a:ext cx="2438400" cy="4191000"/>
            <a:chOff x="914400" y="762000"/>
            <a:chExt cx="2438400" cy="4191000"/>
          </a:xfrm>
        </p:grpSpPr>
        <p:sp>
          <p:nvSpPr>
            <p:cNvPr id="43" name="Oval 42"/>
            <p:cNvSpPr/>
            <p:nvPr/>
          </p:nvSpPr>
          <p:spPr>
            <a:xfrm>
              <a:off x="2822713" y="3010829"/>
              <a:ext cx="530087" cy="408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914400" y="3010829"/>
              <a:ext cx="530087" cy="408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lowchart: Manual Operation 44"/>
            <p:cNvSpPr/>
            <p:nvPr/>
          </p:nvSpPr>
          <p:spPr>
            <a:xfrm rot="12596204">
              <a:off x="1150982" y="2185365"/>
              <a:ext cx="696097" cy="1093623"/>
            </a:xfrm>
            <a:prstGeom prst="flowChartManualOperation">
              <a:avLst/>
            </a:prstGeom>
            <a:solidFill>
              <a:srgbClr val="F5DE7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lowchart: Manual Operation 45"/>
            <p:cNvSpPr/>
            <p:nvPr/>
          </p:nvSpPr>
          <p:spPr>
            <a:xfrm rot="8763267">
              <a:off x="2402947" y="2050618"/>
              <a:ext cx="696097" cy="1240577"/>
            </a:xfrm>
            <a:prstGeom prst="flowChartManualOperation">
              <a:avLst/>
            </a:prstGeom>
            <a:solidFill>
              <a:srgbClr val="F5DE7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0566544">
              <a:off x="1232452" y="4441902"/>
              <a:ext cx="742122" cy="51109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440040">
              <a:off x="2248451" y="4434162"/>
              <a:ext cx="742122" cy="51109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lowchart: Manual Operation 48"/>
            <p:cNvSpPr/>
            <p:nvPr/>
          </p:nvSpPr>
          <p:spPr>
            <a:xfrm rot="11339362">
              <a:off x="1430602" y="3230286"/>
              <a:ext cx="860799" cy="1431073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lowchart: Manual Operation 49"/>
            <p:cNvSpPr/>
            <p:nvPr/>
          </p:nvSpPr>
          <p:spPr>
            <a:xfrm rot="10229274">
              <a:off x="2091388" y="3204628"/>
              <a:ext cx="847350" cy="1431073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lowchart: Manual Operation 50"/>
            <p:cNvSpPr/>
            <p:nvPr/>
          </p:nvSpPr>
          <p:spPr>
            <a:xfrm rot="10800000">
              <a:off x="1338470" y="2057400"/>
              <a:ext cx="1579464" cy="1873405"/>
            </a:xfrm>
            <a:prstGeom prst="flowChartManualOperation">
              <a:avLst/>
            </a:prstGeom>
            <a:solidFill>
              <a:srgbClr val="F5DE7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lowchart: Manual Operation 51"/>
            <p:cNvSpPr/>
            <p:nvPr/>
          </p:nvSpPr>
          <p:spPr>
            <a:xfrm>
              <a:off x="1831038" y="2325052"/>
              <a:ext cx="529959" cy="282996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>
              <a:off x="1444487" y="966439"/>
              <a:ext cx="1272209" cy="143107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Cloud 53"/>
            <p:cNvSpPr/>
            <p:nvPr/>
          </p:nvSpPr>
          <p:spPr>
            <a:xfrm rot="3768235">
              <a:off x="2103935" y="1022999"/>
              <a:ext cx="986897" cy="636104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loud 54"/>
            <p:cNvSpPr/>
            <p:nvPr/>
          </p:nvSpPr>
          <p:spPr>
            <a:xfrm rot="6162984">
              <a:off x="992223" y="1223905"/>
              <a:ext cx="986897" cy="636104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55"/>
            <p:cNvSpPr/>
            <p:nvPr/>
          </p:nvSpPr>
          <p:spPr>
            <a:xfrm>
              <a:off x="1338470" y="762000"/>
              <a:ext cx="1378226" cy="613317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ounded Rectangle 56"/>
            <p:cNvSpPr/>
            <p:nvPr/>
          </p:nvSpPr>
          <p:spPr>
            <a:xfrm>
              <a:off x="1232452" y="1273098"/>
              <a:ext cx="1696278" cy="10222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20"/>
            <p:cNvGrpSpPr/>
            <p:nvPr/>
          </p:nvGrpSpPr>
          <p:grpSpPr>
            <a:xfrm>
              <a:off x="1371600" y="3581400"/>
              <a:ext cx="1524000" cy="332006"/>
              <a:chOff x="4953000" y="3276600"/>
              <a:chExt cx="6172200" cy="990600"/>
            </a:xfrm>
          </p:grpSpPr>
          <p:grpSp>
            <p:nvGrpSpPr>
              <p:cNvPr id="62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78" name="Octagon 77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Diamond 79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Diamond 80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74" name="Octagon 7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Diamond 7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Diamond 7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70" name="Octagon 6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Diamond 7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Diamond 7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Diamond 7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66" name="Octagon 65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Diamond 66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Diamond 67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Diamond 68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9" name="Rounded Rectangle 58"/>
            <p:cNvSpPr/>
            <p:nvPr/>
          </p:nvSpPr>
          <p:spPr>
            <a:xfrm rot="16534911">
              <a:off x="772615" y="1712202"/>
              <a:ext cx="916426" cy="8693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ounded Rectangle 59"/>
            <p:cNvSpPr/>
            <p:nvPr/>
          </p:nvSpPr>
          <p:spPr>
            <a:xfrm rot="15413469">
              <a:off x="907243" y="1708065"/>
              <a:ext cx="916426" cy="8693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1219200" y="1295400"/>
              <a:ext cx="152400" cy="152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2" name="TextBox 81"/>
          <p:cNvSpPr txBox="1"/>
          <p:nvPr/>
        </p:nvSpPr>
        <p:spPr>
          <a:xfrm>
            <a:off x="5334000" y="5105400"/>
            <a:ext cx="2819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David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" name="Group 47"/>
          <p:cNvGrpSpPr/>
          <p:nvPr/>
        </p:nvGrpSpPr>
        <p:grpSpPr>
          <a:xfrm>
            <a:off x="228600" y="228600"/>
            <a:ext cx="2514600" cy="5638800"/>
            <a:chOff x="381000" y="1447800"/>
            <a:chExt cx="1828800" cy="4724400"/>
          </a:xfrm>
        </p:grpSpPr>
        <p:sp>
          <p:nvSpPr>
            <p:cNvPr id="49" name="Wave 48"/>
            <p:cNvSpPr/>
            <p:nvPr/>
          </p:nvSpPr>
          <p:spPr>
            <a:xfrm rot="6109734">
              <a:off x="394975" y="2205156"/>
              <a:ext cx="1152332" cy="957401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0" name="Wave 49"/>
            <p:cNvSpPr/>
            <p:nvPr/>
          </p:nvSpPr>
          <p:spPr>
            <a:xfrm rot="4598943">
              <a:off x="1163013" y="2383246"/>
              <a:ext cx="1211882" cy="685800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1" name="Oval 50"/>
            <p:cNvSpPr/>
            <p:nvPr/>
          </p:nvSpPr>
          <p:spPr>
            <a:xfrm rot="19336703">
              <a:off x="1242030" y="5622470"/>
              <a:ext cx="315310" cy="549730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2" name="Oval 51"/>
            <p:cNvSpPr/>
            <p:nvPr/>
          </p:nvSpPr>
          <p:spPr>
            <a:xfrm rot="2192056">
              <a:off x="869062" y="5592641"/>
              <a:ext cx="315310" cy="547578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822434" y="3345650"/>
              <a:ext cx="1008993" cy="2484319"/>
            </a:xfrm>
            <a:prstGeom prst="trapezoid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4" name="Oval 53"/>
            <p:cNvSpPr/>
            <p:nvPr/>
          </p:nvSpPr>
          <p:spPr>
            <a:xfrm>
              <a:off x="1894490" y="4003263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5" name="Oval 54"/>
            <p:cNvSpPr/>
            <p:nvPr/>
          </p:nvSpPr>
          <p:spPr>
            <a:xfrm>
              <a:off x="381000" y="3930196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6" name="Trapezoid 55"/>
            <p:cNvSpPr/>
            <p:nvPr/>
          </p:nvSpPr>
          <p:spPr>
            <a:xfrm rot="19984891">
              <a:off x="1579643" y="2954556"/>
              <a:ext cx="441434" cy="1334786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7" name="Trapezoid 56"/>
            <p:cNvSpPr/>
            <p:nvPr/>
          </p:nvSpPr>
          <p:spPr>
            <a:xfrm rot="2090544">
              <a:off x="605224" y="3003132"/>
              <a:ext cx="441434" cy="1264665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8" name="Trapezoid 57"/>
            <p:cNvSpPr/>
            <p:nvPr/>
          </p:nvSpPr>
          <p:spPr>
            <a:xfrm>
              <a:off x="807720" y="3097590"/>
              <a:ext cx="1008993" cy="2484319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59" name="Isosceles Triangle 58"/>
            <p:cNvSpPr/>
            <p:nvPr/>
          </p:nvSpPr>
          <p:spPr>
            <a:xfrm rot="10800000">
              <a:off x="1137745" y="3126445"/>
              <a:ext cx="378373" cy="29227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0" name="Trapezoid 59"/>
            <p:cNvSpPr/>
            <p:nvPr/>
          </p:nvSpPr>
          <p:spPr>
            <a:xfrm rot="657615">
              <a:off x="665693" y="3084089"/>
              <a:ext cx="504497" cy="2725525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1" name="Trapezoid 60"/>
            <p:cNvSpPr/>
            <p:nvPr/>
          </p:nvSpPr>
          <p:spPr>
            <a:xfrm rot="21232594">
              <a:off x="1389526" y="3076675"/>
              <a:ext cx="504497" cy="2761107"/>
            </a:xfrm>
            <a:prstGeom prst="trapezoid">
              <a:avLst>
                <a:gd name="adj" fmla="val 30882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62" name="Oval 61"/>
            <p:cNvSpPr/>
            <p:nvPr/>
          </p:nvSpPr>
          <p:spPr>
            <a:xfrm>
              <a:off x="885497" y="1957354"/>
              <a:ext cx="882869" cy="124215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grpSp>
          <p:nvGrpSpPr>
            <p:cNvPr id="63" name="Group 7"/>
            <p:cNvGrpSpPr/>
            <p:nvPr/>
          </p:nvGrpSpPr>
          <p:grpSpPr>
            <a:xfrm>
              <a:off x="696310" y="1447800"/>
              <a:ext cx="1324303" cy="728760"/>
              <a:chOff x="5486400" y="1442695"/>
              <a:chExt cx="1143000" cy="690905"/>
            </a:xfrm>
          </p:grpSpPr>
          <p:sp>
            <p:nvSpPr>
              <p:cNvPr id="82" name="Isosceles Triangle 81"/>
              <p:cNvSpPr/>
              <p:nvPr/>
            </p:nvSpPr>
            <p:spPr>
              <a:xfrm>
                <a:off x="5687786" y="1442695"/>
                <a:ext cx="685800" cy="63985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83" name="Isosceles Triangle 82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84" name="Isosceles Triangle 83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b="1"/>
              </a:p>
            </p:txBody>
          </p:sp>
        </p:grpSp>
        <p:sp>
          <p:nvSpPr>
            <p:cNvPr id="64" name="Hexagon 63"/>
            <p:cNvSpPr/>
            <p:nvPr/>
          </p:nvSpPr>
          <p:spPr>
            <a:xfrm>
              <a:off x="86868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65" name="Hexagon 64"/>
            <p:cNvSpPr/>
            <p:nvPr/>
          </p:nvSpPr>
          <p:spPr>
            <a:xfrm>
              <a:off x="166116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66" name="Hexagon 65"/>
            <p:cNvSpPr/>
            <p:nvPr/>
          </p:nvSpPr>
          <p:spPr>
            <a:xfrm>
              <a:off x="1234440" y="1747761"/>
              <a:ext cx="182880" cy="299962"/>
            </a:xfrm>
            <a:prstGeom prst="hexagon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grpSp>
          <p:nvGrpSpPr>
            <p:cNvPr id="67" name="Group 73"/>
            <p:cNvGrpSpPr/>
            <p:nvPr/>
          </p:nvGrpSpPr>
          <p:grpSpPr>
            <a:xfrm rot="16200000">
              <a:off x="199614" y="4310458"/>
              <a:ext cx="2130612" cy="304800"/>
              <a:chOff x="6065778" y="2743200"/>
              <a:chExt cx="2083323" cy="356485"/>
            </a:xfrm>
          </p:grpSpPr>
          <p:grpSp>
            <p:nvGrpSpPr>
              <p:cNvPr id="73" name="Group 56"/>
              <p:cNvGrpSpPr/>
              <p:nvPr/>
            </p:nvGrpSpPr>
            <p:grpSpPr>
              <a:xfrm>
                <a:off x="6065778" y="2771715"/>
                <a:ext cx="757701" cy="316144"/>
                <a:chOff x="6065778" y="2771715"/>
                <a:chExt cx="757701" cy="316144"/>
              </a:xfrm>
            </p:grpSpPr>
            <p:sp>
              <p:nvSpPr>
                <p:cNvPr id="80" name="Right Arrow Callout 79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  <p:sp>
              <p:nvSpPr>
                <p:cNvPr id="81" name="Right Arrow Callout 80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</p:grpSp>
          <p:grpSp>
            <p:nvGrpSpPr>
              <p:cNvPr id="74" name="Group 57"/>
              <p:cNvGrpSpPr/>
              <p:nvPr/>
            </p:nvGrpSpPr>
            <p:grpSpPr>
              <a:xfrm>
                <a:off x="6741459" y="2783541"/>
                <a:ext cx="757701" cy="316144"/>
                <a:chOff x="6065778" y="2771715"/>
                <a:chExt cx="757701" cy="316144"/>
              </a:xfrm>
            </p:grpSpPr>
            <p:sp>
              <p:nvSpPr>
                <p:cNvPr id="78" name="Right Arrow Callout 77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  <p:sp>
              <p:nvSpPr>
                <p:cNvPr id="79" name="Right Arrow Callout 78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</p:grpSp>
          <p:grpSp>
            <p:nvGrpSpPr>
              <p:cNvPr id="75" name="Group 70"/>
              <p:cNvGrpSpPr/>
              <p:nvPr/>
            </p:nvGrpSpPr>
            <p:grpSpPr>
              <a:xfrm>
                <a:off x="7391400" y="2743200"/>
                <a:ext cx="757701" cy="316144"/>
                <a:chOff x="6065778" y="2771715"/>
                <a:chExt cx="757701" cy="316144"/>
              </a:xfrm>
            </p:grpSpPr>
            <p:sp>
              <p:nvSpPr>
                <p:cNvPr id="76" name="Right Arrow Callout 75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  <p:sp>
              <p:nvSpPr>
                <p:cNvPr id="77" name="Right Arrow Callout 76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b="1"/>
                </a:p>
              </p:txBody>
            </p:sp>
          </p:grpSp>
        </p:grpSp>
        <p:sp>
          <p:nvSpPr>
            <p:cNvPr id="68" name="Hexagon 67"/>
            <p:cNvSpPr/>
            <p:nvPr/>
          </p:nvSpPr>
          <p:spPr>
            <a:xfrm>
              <a:off x="1173480" y="3697514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69" name="Hexagon 68"/>
            <p:cNvSpPr/>
            <p:nvPr/>
          </p:nvSpPr>
          <p:spPr>
            <a:xfrm>
              <a:off x="1173480" y="4297438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70" name="Hexagon 69"/>
            <p:cNvSpPr/>
            <p:nvPr/>
          </p:nvSpPr>
          <p:spPr>
            <a:xfrm>
              <a:off x="1173480" y="5047343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b="1"/>
            </a:p>
          </p:txBody>
        </p:sp>
        <p:sp>
          <p:nvSpPr>
            <p:cNvPr id="71" name="Cloud 70"/>
            <p:cNvSpPr/>
            <p:nvPr/>
          </p:nvSpPr>
          <p:spPr>
            <a:xfrm>
              <a:off x="914400" y="2667000"/>
              <a:ext cx="685800" cy="9144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72" name="Oval 71"/>
            <p:cNvSpPr/>
            <p:nvPr/>
          </p:nvSpPr>
          <p:spPr>
            <a:xfrm>
              <a:off x="1066800" y="2895600"/>
              <a:ext cx="3048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3048000" y="304800"/>
            <a:ext cx="2667000" cy="5727879"/>
            <a:chOff x="3048000" y="304800"/>
            <a:chExt cx="2667000" cy="5727879"/>
          </a:xfrm>
        </p:grpSpPr>
        <p:sp>
          <p:nvSpPr>
            <p:cNvPr id="87" name="Cloud 2"/>
            <p:cNvSpPr/>
            <p:nvPr/>
          </p:nvSpPr>
          <p:spPr>
            <a:xfrm rot="1518698" flipH="1">
              <a:off x="3367041" y="642725"/>
              <a:ext cx="892274" cy="1932906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Cloud 3"/>
            <p:cNvSpPr/>
            <p:nvPr/>
          </p:nvSpPr>
          <p:spPr>
            <a:xfrm rot="20659987">
              <a:off x="4743825" y="538534"/>
              <a:ext cx="791319" cy="188635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4"/>
            <p:cNvSpPr/>
            <p:nvPr/>
          </p:nvSpPr>
          <p:spPr>
            <a:xfrm>
              <a:off x="5167923" y="3685266"/>
              <a:ext cx="547077" cy="7886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5"/>
            <p:cNvSpPr/>
            <p:nvPr/>
          </p:nvSpPr>
          <p:spPr>
            <a:xfrm>
              <a:off x="3048000" y="3526884"/>
              <a:ext cx="547077" cy="8747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6"/>
            <p:cNvSpPr/>
            <p:nvPr/>
          </p:nvSpPr>
          <p:spPr>
            <a:xfrm>
              <a:off x="3914775" y="5257800"/>
              <a:ext cx="533400" cy="77487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7"/>
            <p:cNvSpPr/>
            <p:nvPr/>
          </p:nvSpPr>
          <p:spPr>
            <a:xfrm>
              <a:off x="4381500" y="5257800"/>
              <a:ext cx="533400" cy="77487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8"/>
            <p:cNvSpPr/>
            <p:nvPr/>
          </p:nvSpPr>
          <p:spPr>
            <a:xfrm rot="1996156">
              <a:off x="3231217" y="2524841"/>
              <a:ext cx="906285" cy="1630834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"/>
            <p:cNvSpPr/>
            <p:nvPr/>
          </p:nvSpPr>
          <p:spPr>
            <a:xfrm rot="2041752">
              <a:off x="3367306" y="2326499"/>
              <a:ext cx="900935" cy="147614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10"/>
            <p:cNvSpPr/>
            <p:nvPr/>
          </p:nvSpPr>
          <p:spPr>
            <a:xfrm rot="19870960">
              <a:off x="4725351" y="2529373"/>
              <a:ext cx="851274" cy="1630834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11"/>
            <p:cNvSpPr/>
            <p:nvPr/>
          </p:nvSpPr>
          <p:spPr>
            <a:xfrm rot="20036208">
              <a:off x="4552765" y="2360938"/>
              <a:ext cx="900935" cy="147614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12"/>
            <p:cNvSpPr/>
            <p:nvPr/>
          </p:nvSpPr>
          <p:spPr>
            <a:xfrm>
              <a:off x="3800231" y="2393801"/>
              <a:ext cx="1299308" cy="3271711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13"/>
            <p:cNvSpPr/>
            <p:nvPr/>
          </p:nvSpPr>
          <p:spPr>
            <a:xfrm>
              <a:off x="4160091" y="2135508"/>
              <a:ext cx="538107" cy="688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14"/>
            <p:cNvSpPr/>
            <p:nvPr/>
          </p:nvSpPr>
          <p:spPr>
            <a:xfrm rot="21335299">
              <a:off x="4508937" y="2333518"/>
              <a:ext cx="627397" cy="3082732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15"/>
            <p:cNvSpPr/>
            <p:nvPr/>
          </p:nvSpPr>
          <p:spPr>
            <a:xfrm rot="353417">
              <a:off x="3784915" y="2306711"/>
              <a:ext cx="627397" cy="3130956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6"/>
            <p:cNvSpPr/>
            <p:nvPr/>
          </p:nvSpPr>
          <p:spPr>
            <a:xfrm>
              <a:off x="3663462" y="735289"/>
              <a:ext cx="1641231" cy="17446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Diamond 101"/>
            <p:cNvSpPr/>
            <p:nvPr/>
          </p:nvSpPr>
          <p:spPr>
            <a:xfrm>
              <a:off x="4620846" y="3871275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Diamond 102"/>
            <p:cNvSpPr/>
            <p:nvPr/>
          </p:nvSpPr>
          <p:spPr>
            <a:xfrm>
              <a:off x="4073770" y="3871275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4327194" y="2736812"/>
              <a:ext cx="341923" cy="172195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4307081" y="4008019"/>
              <a:ext cx="341923" cy="172195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6" name="Group 50"/>
            <p:cNvGrpSpPr/>
            <p:nvPr/>
          </p:nvGrpSpPr>
          <p:grpSpPr>
            <a:xfrm>
              <a:off x="3731846" y="304800"/>
              <a:ext cx="1504462" cy="947074"/>
              <a:chOff x="4953000" y="1219200"/>
              <a:chExt cx="1676400" cy="838200"/>
            </a:xfrm>
          </p:grpSpPr>
          <p:sp>
            <p:nvSpPr>
              <p:cNvPr id="117" name="Rounded Rectangle 116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Diamond 117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7" name="Group 134"/>
            <p:cNvGrpSpPr/>
            <p:nvPr/>
          </p:nvGrpSpPr>
          <p:grpSpPr>
            <a:xfrm>
              <a:off x="3714750" y="914400"/>
              <a:ext cx="1466850" cy="457200"/>
              <a:chOff x="1143000" y="5778709"/>
              <a:chExt cx="4934266" cy="1079291"/>
            </a:xfrm>
          </p:grpSpPr>
          <p:sp>
            <p:nvSpPr>
              <p:cNvPr id="111" name="Quad Arrow 110"/>
              <p:cNvSpPr/>
              <p:nvPr/>
            </p:nvSpPr>
            <p:spPr>
              <a:xfrm>
                <a:off x="1143000" y="5791200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Quad Arrow 111"/>
              <p:cNvSpPr/>
              <p:nvPr/>
            </p:nvSpPr>
            <p:spPr>
              <a:xfrm>
                <a:off x="1914994" y="5778709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Quad Arrow 112"/>
              <p:cNvSpPr/>
              <p:nvPr/>
            </p:nvSpPr>
            <p:spPr>
              <a:xfrm>
                <a:off x="2726962" y="5781207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Quad Arrow 113"/>
              <p:cNvSpPr/>
              <p:nvPr/>
            </p:nvSpPr>
            <p:spPr>
              <a:xfrm>
                <a:off x="3538930" y="5783705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Quad Arrow 114"/>
              <p:cNvSpPr/>
              <p:nvPr/>
            </p:nvSpPr>
            <p:spPr>
              <a:xfrm>
                <a:off x="4350898" y="5786203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Quad Arrow 115"/>
              <p:cNvSpPr/>
              <p:nvPr/>
            </p:nvSpPr>
            <p:spPr>
              <a:xfrm>
                <a:off x="5162866" y="5788701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8" name="Diamond 107"/>
            <p:cNvSpPr/>
            <p:nvPr/>
          </p:nvSpPr>
          <p:spPr>
            <a:xfrm>
              <a:off x="4142154" y="2579810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Diamond 108"/>
            <p:cNvSpPr/>
            <p:nvPr/>
          </p:nvSpPr>
          <p:spPr>
            <a:xfrm>
              <a:off x="4552462" y="2579810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Quad Arrow 109"/>
            <p:cNvSpPr/>
            <p:nvPr/>
          </p:nvSpPr>
          <p:spPr>
            <a:xfrm>
              <a:off x="4207239" y="384748"/>
              <a:ext cx="533400" cy="609600"/>
            </a:xfrm>
            <a:prstGeom prst="quadArrow">
              <a:avLst>
                <a:gd name="adj1" fmla="val 22500"/>
                <a:gd name="adj2" fmla="val 22500"/>
                <a:gd name="adj3" fmla="val 22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1" name="TextBox 120"/>
          <p:cNvSpPr txBox="1"/>
          <p:nvPr/>
        </p:nvSpPr>
        <p:spPr>
          <a:xfrm>
            <a:off x="228600" y="76200"/>
            <a:ext cx="838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Kings</a:t>
            </a:r>
            <a:endParaRPr lang="en-US" dirty="0"/>
          </a:p>
        </p:txBody>
      </p:sp>
      <p:sp>
        <p:nvSpPr>
          <p:cNvPr id="122" name="TextBox 121"/>
          <p:cNvSpPr txBox="1"/>
          <p:nvPr/>
        </p:nvSpPr>
        <p:spPr>
          <a:xfrm>
            <a:off x="6934200" y="61722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Ahaz</a:t>
            </a:r>
            <a:endParaRPr lang="en-US" dirty="0"/>
          </a:p>
        </p:txBody>
      </p:sp>
      <p:sp>
        <p:nvSpPr>
          <p:cNvPr id="123" name="TextBox 122"/>
          <p:cNvSpPr txBox="1"/>
          <p:nvPr/>
        </p:nvSpPr>
        <p:spPr>
          <a:xfrm>
            <a:off x="2819400" y="6324600"/>
            <a:ext cx="4038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Limhi</a:t>
            </a:r>
            <a:endParaRPr lang="en-US" dirty="0"/>
          </a:p>
        </p:txBody>
      </p:sp>
      <p:grpSp>
        <p:nvGrpSpPr>
          <p:cNvPr id="124" name="Group 98"/>
          <p:cNvGrpSpPr/>
          <p:nvPr/>
        </p:nvGrpSpPr>
        <p:grpSpPr>
          <a:xfrm>
            <a:off x="6400800" y="533400"/>
            <a:ext cx="2606040" cy="5688980"/>
            <a:chOff x="2514600" y="1066800"/>
            <a:chExt cx="2209800" cy="5005100"/>
          </a:xfrm>
        </p:grpSpPr>
        <p:sp>
          <p:nvSpPr>
            <p:cNvPr id="125" name="Oval 124"/>
            <p:cNvSpPr/>
            <p:nvPr/>
          </p:nvSpPr>
          <p:spPr>
            <a:xfrm rot="19336703">
              <a:off x="3555011" y="5498608"/>
              <a:ext cx="381000" cy="573292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2192056">
              <a:off x="3104341" y="5467500"/>
              <a:ext cx="381000" cy="571048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>
              <a:off x="3048000" y="3124200"/>
              <a:ext cx="1219200" cy="2590800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4343400" y="38100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2514600" y="37338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19984891">
              <a:off x="3962961" y="2716343"/>
              <a:ext cx="533400" cy="1391997"/>
            </a:xfrm>
            <a:prstGeom prst="trapezoid">
              <a:avLst/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2090544">
              <a:off x="2785537" y="2767002"/>
              <a:ext cx="533400" cy="1318871"/>
            </a:xfrm>
            <a:prstGeom prst="trapezoid">
              <a:avLst/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>
              <a:off x="3048000" y="2819400"/>
              <a:ext cx="1219200" cy="2590800"/>
            </a:xfrm>
            <a:prstGeom prst="trapezoid">
              <a:avLst/>
            </a:prstGeom>
            <a:solidFill>
              <a:srgbClr val="DFBC5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Cloud 132"/>
            <p:cNvSpPr/>
            <p:nvPr/>
          </p:nvSpPr>
          <p:spPr>
            <a:xfrm rot="17395536">
              <a:off x="2595701" y="1695920"/>
              <a:ext cx="1143436" cy="64676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Cloud 133"/>
            <p:cNvSpPr/>
            <p:nvPr/>
          </p:nvSpPr>
          <p:spPr>
            <a:xfrm rot="15902291">
              <a:off x="3686099" y="1721966"/>
              <a:ext cx="1143436" cy="64676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Cloud 134"/>
            <p:cNvSpPr/>
            <p:nvPr/>
          </p:nvSpPr>
          <p:spPr>
            <a:xfrm>
              <a:off x="2971800" y="1295400"/>
              <a:ext cx="1371600" cy="53340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Isosceles Triangle 135"/>
            <p:cNvSpPr/>
            <p:nvPr/>
          </p:nvSpPr>
          <p:spPr>
            <a:xfrm rot="10800000">
              <a:off x="3429000" y="2895600"/>
              <a:ext cx="457200" cy="304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Trapezoid 136"/>
            <p:cNvSpPr/>
            <p:nvPr/>
          </p:nvSpPr>
          <p:spPr>
            <a:xfrm rot="657615">
              <a:off x="2858604" y="2851428"/>
              <a:ext cx="609600" cy="2842344"/>
            </a:xfrm>
            <a:prstGeom prst="trapezoid">
              <a:avLst>
                <a:gd name="adj" fmla="val 30882"/>
              </a:avLst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rapezoid 137"/>
            <p:cNvSpPr/>
            <p:nvPr/>
          </p:nvSpPr>
          <p:spPr>
            <a:xfrm rot="21232594">
              <a:off x="3733236" y="2843697"/>
              <a:ext cx="609600" cy="2879451"/>
            </a:xfrm>
            <a:prstGeom prst="trapezoid">
              <a:avLst>
                <a:gd name="adj" fmla="val 30882"/>
              </a:avLst>
            </a:prstGeom>
            <a:solidFill>
              <a:srgbClr val="9933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/>
            <p:cNvSpPr/>
            <p:nvPr/>
          </p:nvSpPr>
          <p:spPr>
            <a:xfrm>
              <a:off x="3124200" y="1676400"/>
              <a:ext cx="1066800" cy="1295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0" name="Group 7"/>
            <p:cNvGrpSpPr/>
            <p:nvPr/>
          </p:nvGrpSpPr>
          <p:grpSpPr>
            <a:xfrm>
              <a:off x="2895600" y="1066800"/>
              <a:ext cx="1600200" cy="838200"/>
              <a:chOff x="5486400" y="1371600"/>
              <a:chExt cx="1143000" cy="762000"/>
            </a:xfrm>
          </p:grpSpPr>
          <p:sp>
            <p:nvSpPr>
              <p:cNvPr id="166" name="Isosceles Triangle 2"/>
              <p:cNvSpPr/>
              <p:nvPr/>
            </p:nvSpPr>
            <p:spPr>
              <a:xfrm>
                <a:off x="5715000" y="1371600"/>
                <a:ext cx="685800" cy="7620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Isosceles Triangle 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Isosceles Triangle 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Rounded Rectangle 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25"/>
            <p:cNvGrpSpPr/>
            <p:nvPr/>
          </p:nvGrpSpPr>
          <p:grpSpPr>
            <a:xfrm rot="21175658">
              <a:off x="3886200" y="5410200"/>
              <a:ext cx="609600" cy="304800"/>
              <a:chOff x="5638800" y="4267200"/>
              <a:chExt cx="2590800" cy="838200"/>
            </a:xfrm>
          </p:grpSpPr>
          <p:sp>
            <p:nvSpPr>
              <p:cNvPr id="162" name="Left-Right-Up Arrow 21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Left-Right-Up Arrow 22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Left-Right-Up Arrow 23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Left-Right-Up Arrow 24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26"/>
            <p:cNvGrpSpPr/>
            <p:nvPr/>
          </p:nvGrpSpPr>
          <p:grpSpPr>
            <a:xfrm rot="718744">
              <a:off x="2655450" y="5340783"/>
              <a:ext cx="544238" cy="304800"/>
              <a:chOff x="5638800" y="4267200"/>
              <a:chExt cx="2590800" cy="838200"/>
            </a:xfrm>
          </p:grpSpPr>
          <p:sp>
            <p:nvSpPr>
              <p:cNvPr id="158" name="Left-Right-Up Arrow 27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Left-Right-Up Arrow 28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Left-Right-Up Arrow 159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Left-Right-Up Arrow 160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44"/>
            <p:cNvGrpSpPr/>
            <p:nvPr/>
          </p:nvGrpSpPr>
          <p:grpSpPr>
            <a:xfrm>
              <a:off x="3352800" y="2895600"/>
              <a:ext cx="457200" cy="914400"/>
              <a:chOff x="5867400" y="3048000"/>
              <a:chExt cx="723987" cy="1541930"/>
            </a:xfrm>
          </p:grpSpPr>
          <p:sp>
            <p:nvSpPr>
              <p:cNvPr id="147" name="Hexagon 146"/>
              <p:cNvSpPr/>
              <p:nvPr/>
            </p:nvSpPr>
            <p:spPr>
              <a:xfrm>
                <a:off x="5957047" y="3980330"/>
                <a:ext cx="609600" cy="609600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48" name="Hexagon 147"/>
              <p:cNvSpPr/>
              <p:nvPr/>
            </p:nvSpPr>
            <p:spPr>
              <a:xfrm>
                <a:off x="6096000" y="4114800"/>
                <a:ext cx="309282" cy="349624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grpSp>
            <p:nvGrpSpPr>
              <p:cNvPr id="149" name="Group 42"/>
              <p:cNvGrpSpPr/>
              <p:nvPr/>
            </p:nvGrpSpPr>
            <p:grpSpPr>
              <a:xfrm>
                <a:off x="5867400" y="3048000"/>
                <a:ext cx="723987" cy="1012242"/>
                <a:chOff x="6286413" y="968958"/>
                <a:chExt cx="2408834" cy="2185901"/>
              </a:xfrm>
              <a:solidFill>
                <a:srgbClr val="FFC000"/>
              </a:solidFill>
            </p:grpSpPr>
            <p:grpSp>
              <p:nvGrpSpPr>
                <p:cNvPr id="150" name="Group 37"/>
                <p:cNvGrpSpPr/>
                <p:nvPr/>
              </p:nvGrpSpPr>
              <p:grpSpPr>
                <a:xfrm>
                  <a:off x="6286413" y="968958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155" name="Donut 154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6" name="Donut 155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7" name="Donut 156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51" name="Group 38"/>
                <p:cNvGrpSpPr/>
                <p:nvPr/>
              </p:nvGrpSpPr>
              <p:grpSpPr>
                <a:xfrm flipH="1">
                  <a:off x="7543800" y="990600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152" name="Donut 151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3" name="Donut 152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54" name="Donut 153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rgbClr val="FFC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44" name="Group 58"/>
            <p:cNvGrpSpPr/>
            <p:nvPr/>
          </p:nvGrpSpPr>
          <p:grpSpPr>
            <a:xfrm>
              <a:off x="3505200" y="1447800"/>
              <a:ext cx="384964" cy="361507"/>
              <a:chOff x="5847812" y="3296093"/>
              <a:chExt cx="384964" cy="361507"/>
            </a:xfrm>
          </p:grpSpPr>
          <p:sp>
            <p:nvSpPr>
              <p:cNvPr id="145" name="Hexagon 144"/>
              <p:cNvSpPr/>
              <p:nvPr/>
            </p:nvSpPr>
            <p:spPr>
              <a:xfrm>
                <a:off x="5847812" y="3296093"/>
                <a:ext cx="384964" cy="361507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46" name="Hexagon 145"/>
              <p:cNvSpPr/>
              <p:nvPr/>
            </p:nvSpPr>
            <p:spPr>
              <a:xfrm>
                <a:off x="5935562" y="3375837"/>
                <a:ext cx="195313" cy="207335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" name="Group 146"/>
          <p:cNvGrpSpPr/>
          <p:nvPr/>
        </p:nvGrpSpPr>
        <p:grpSpPr>
          <a:xfrm>
            <a:off x="381000" y="457201"/>
            <a:ext cx="2520305" cy="5333998"/>
            <a:chOff x="381000" y="457201"/>
            <a:chExt cx="2520305" cy="5333998"/>
          </a:xfrm>
        </p:grpSpPr>
        <p:sp>
          <p:nvSpPr>
            <p:cNvPr id="8" name="Oval 7"/>
            <p:cNvSpPr/>
            <p:nvPr/>
          </p:nvSpPr>
          <p:spPr>
            <a:xfrm rot="6128217">
              <a:off x="1837209" y="5175877"/>
              <a:ext cx="474843" cy="75580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4472555">
              <a:off x="1116645" y="5134595"/>
              <a:ext cx="410712" cy="837141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20226769">
              <a:off x="1039389" y="5372692"/>
              <a:ext cx="260436" cy="30361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20226769">
              <a:off x="2029988" y="5372693"/>
              <a:ext cx="260436" cy="30361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 rot="2901859">
              <a:off x="488257" y="3428801"/>
              <a:ext cx="470737" cy="68525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rapezoid 3"/>
            <p:cNvSpPr/>
            <p:nvPr/>
          </p:nvSpPr>
          <p:spPr>
            <a:xfrm rot="1442139">
              <a:off x="730443" y="2368808"/>
              <a:ext cx="740567" cy="1553846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0226769">
              <a:off x="2355482" y="3464741"/>
              <a:ext cx="545823" cy="70060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20249249">
              <a:off x="2024693" y="2430513"/>
              <a:ext cx="666092" cy="1553846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Cloud 6"/>
            <p:cNvSpPr/>
            <p:nvPr/>
          </p:nvSpPr>
          <p:spPr>
            <a:xfrm rot="11274506">
              <a:off x="577468" y="1140778"/>
              <a:ext cx="2209800" cy="1757796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805882" y="2499725"/>
              <a:ext cx="1840063" cy="2965624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1295400" y="2590799"/>
              <a:ext cx="774074" cy="685800"/>
            </a:xfrm>
            <a:prstGeom prst="trapezoid">
              <a:avLst>
                <a:gd name="adj" fmla="val 73735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990400" y="1176771"/>
              <a:ext cx="1344662" cy="1658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Moon 15"/>
            <p:cNvSpPr/>
            <p:nvPr/>
          </p:nvSpPr>
          <p:spPr>
            <a:xfrm rot="5400000">
              <a:off x="1211034" y="160566"/>
              <a:ext cx="909932" cy="1503201"/>
            </a:xfrm>
            <a:prstGeom prst="moon">
              <a:avLst>
                <a:gd name="adj" fmla="val 74044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Moon 16"/>
            <p:cNvSpPr/>
            <p:nvPr/>
          </p:nvSpPr>
          <p:spPr>
            <a:xfrm rot="5720381">
              <a:off x="1396989" y="442174"/>
              <a:ext cx="609600" cy="1371600"/>
            </a:xfrm>
            <a:prstGeom prst="moon">
              <a:avLst>
                <a:gd name="adj" fmla="val 74044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1"/>
            <p:cNvSpPr/>
            <p:nvPr/>
          </p:nvSpPr>
          <p:spPr>
            <a:xfrm rot="5400000">
              <a:off x="1403178" y="729098"/>
              <a:ext cx="564286" cy="1541842"/>
            </a:xfrm>
            <a:prstGeom prst="roundRect">
              <a:avLst>
                <a:gd name="adj" fmla="val 500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 flipV="1">
              <a:off x="914400" y="1446474"/>
              <a:ext cx="1524000" cy="321117"/>
            </a:xfrm>
            <a:prstGeom prst="roundRect">
              <a:avLst>
                <a:gd name="adj" fmla="val 19291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941294" y="1474694"/>
              <a:ext cx="1447800" cy="274265"/>
              <a:chOff x="4953000" y="3276600"/>
              <a:chExt cx="6172200" cy="990600"/>
            </a:xfrm>
          </p:grpSpPr>
          <p:grpSp>
            <p:nvGrpSpPr>
              <p:cNvPr id="99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15" name="Octagon 11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Diamond 11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Diamond 11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0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11" name="Octagon 110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Diamond 111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Diamond 112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7" name="Octagon 106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Diamond 107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Diamond 108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Diamond 109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03" name="Octagon 10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Diamond 10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Diamond 10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Diamond 10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1" name="Group 120"/>
            <p:cNvGrpSpPr/>
            <p:nvPr/>
          </p:nvGrpSpPr>
          <p:grpSpPr>
            <a:xfrm>
              <a:off x="838200" y="5105400"/>
              <a:ext cx="1752600" cy="274265"/>
              <a:chOff x="4953000" y="3276600"/>
              <a:chExt cx="6172200" cy="990600"/>
            </a:xfrm>
          </p:grpSpPr>
          <p:grpSp>
            <p:nvGrpSpPr>
              <p:cNvPr id="122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38" name="Octagon 137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Diamond 138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Diamond 139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Diamond 140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34" name="Octagon 13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Diamond 13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Diamond 13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Diamond 13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30" name="Octagon 12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Diamond 13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Diamond 13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Diamond 13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26" name="Octagon 125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Diamond 126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Diamond 127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Diamond 128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2" name="Group 43"/>
            <p:cNvGrpSpPr/>
            <p:nvPr/>
          </p:nvGrpSpPr>
          <p:grpSpPr>
            <a:xfrm>
              <a:off x="1066800" y="3657600"/>
              <a:ext cx="1426353" cy="914400"/>
              <a:chOff x="4309849" y="4876800"/>
              <a:chExt cx="1063369" cy="745538"/>
            </a:xfrm>
          </p:grpSpPr>
          <p:sp>
            <p:nvSpPr>
              <p:cNvPr id="143" name="Diagonal Stripe 142"/>
              <p:cNvSpPr/>
              <p:nvPr/>
            </p:nvSpPr>
            <p:spPr>
              <a:xfrm rot="1443364">
                <a:off x="4309849" y="4945456"/>
                <a:ext cx="896741" cy="466807"/>
              </a:xfrm>
              <a:prstGeom prst="diagStripe">
                <a:avLst>
                  <a:gd name="adj" fmla="val 52553"/>
                </a:avLst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Diagonal Stripe 143"/>
              <p:cNvSpPr/>
              <p:nvPr/>
            </p:nvSpPr>
            <p:spPr>
              <a:xfrm rot="16200000" flipH="1">
                <a:off x="4746158" y="5159842"/>
                <a:ext cx="669336" cy="255653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Diagonal Stripe 144"/>
              <p:cNvSpPr/>
              <p:nvPr/>
            </p:nvSpPr>
            <p:spPr>
              <a:xfrm rot="5400000">
                <a:off x="4904641" y="5153760"/>
                <a:ext cx="669336" cy="267819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6" name="Flowchart: Display 145"/>
              <p:cNvSpPr/>
              <p:nvPr/>
            </p:nvSpPr>
            <p:spPr>
              <a:xfrm>
                <a:off x="4969250" y="4876800"/>
                <a:ext cx="330702" cy="267439"/>
              </a:xfrm>
              <a:prstGeom prst="flowChartDisplay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8" name="TextBox 147"/>
          <p:cNvSpPr txBox="1"/>
          <p:nvPr/>
        </p:nvSpPr>
        <p:spPr>
          <a:xfrm>
            <a:off x="1143000" y="6019800"/>
            <a:ext cx="17526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Jesse</a:t>
            </a:r>
            <a:endParaRPr lang="en-US" dirty="0"/>
          </a:p>
        </p:txBody>
      </p:sp>
      <p:grpSp>
        <p:nvGrpSpPr>
          <p:cNvPr id="165" name="Group 164"/>
          <p:cNvGrpSpPr/>
          <p:nvPr/>
        </p:nvGrpSpPr>
        <p:grpSpPr>
          <a:xfrm>
            <a:off x="6636911" y="381000"/>
            <a:ext cx="2048648" cy="2438400"/>
            <a:chOff x="6636911" y="381000"/>
            <a:chExt cx="2048648" cy="2438400"/>
          </a:xfrm>
        </p:grpSpPr>
        <p:sp>
          <p:nvSpPr>
            <p:cNvPr id="164" name="Trapezoid 163"/>
            <p:cNvSpPr/>
            <p:nvPr/>
          </p:nvSpPr>
          <p:spPr>
            <a:xfrm>
              <a:off x="7086600" y="2057400"/>
              <a:ext cx="1066800" cy="7620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Cloud 75"/>
            <p:cNvSpPr/>
            <p:nvPr/>
          </p:nvSpPr>
          <p:spPr>
            <a:xfrm rot="17395536">
              <a:off x="6368441" y="1082281"/>
              <a:ext cx="1299671" cy="762731"/>
            </a:xfrm>
            <a:prstGeom prst="cloud">
              <a:avLst/>
            </a:prstGeom>
            <a:solidFill>
              <a:srgbClr val="7E6000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Cloud 76"/>
            <p:cNvSpPr/>
            <p:nvPr/>
          </p:nvSpPr>
          <p:spPr>
            <a:xfrm rot="15902291">
              <a:off x="7654358" y="1111886"/>
              <a:ext cx="1299671" cy="762731"/>
            </a:xfrm>
            <a:prstGeom prst="cloud">
              <a:avLst/>
            </a:prstGeom>
            <a:solidFill>
              <a:srgbClr val="7E6000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Cloud 77"/>
            <p:cNvSpPr/>
            <p:nvPr/>
          </p:nvSpPr>
          <p:spPr>
            <a:xfrm>
              <a:off x="6787581" y="640835"/>
              <a:ext cx="1617542" cy="606282"/>
            </a:xfrm>
            <a:prstGeom prst="cloud">
              <a:avLst/>
            </a:prstGeom>
            <a:solidFill>
              <a:srgbClr val="7E6000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6967308" y="1073894"/>
              <a:ext cx="1258088" cy="14723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" name="Group 7"/>
            <p:cNvGrpSpPr/>
            <p:nvPr/>
          </p:nvGrpSpPr>
          <p:grpSpPr>
            <a:xfrm>
              <a:off x="6697717" y="381000"/>
              <a:ext cx="1887132" cy="952729"/>
              <a:chOff x="5486400" y="1371600"/>
              <a:chExt cx="1143000" cy="762000"/>
            </a:xfrm>
          </p:grpSpPr>
          <p:sp>
            <p:nvSpPr>
              <p:cNvPr id="160" name="Isosceles Triangle 2"/>
              <p:cNvSpPr/>
              <p:nvPr/>
            </p:nvSpPr>
            <p:spPr>
              <a:xfrm>
                <a:off x="5715000" y="1371600"/>
                <a:ext cx="685800" cy="762000"/>
              </a:xfrm>
              <a:prstGeom prst="triangle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Isosceles Triangle 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Isosceles Triangle 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Rounded Rectangle 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58"/>
            <p:cNvGrpSpPr/>
            <p:nvPr/>
          </p:nvGrpSpPr>
          <p:grpSpPr>
            <a:xfrm>
              <a:off x="7416625" y="814059"/>
              <a:ext cx="453992" cy="410902"/>
              <a:chOff x="5847812" y="3296093"/>
              <a:chExt cx="384964" cy="361507"/>
            </a:xfrm>
          </p:grpSpPr>
          <p:sp>
            <p:nvSpPr>
              <p:cNvPr id="88" name="Hexagon 87"/>
              <p:cNvSpPr/>
              <p:nvPr/>
            </p:nvSpPr>
            <p:spPr>
              <a:xfrm>
                <a:off x="5847812" y="3296093"/>
                <a:ext cx="384964" cy="361507"/>
              </a:xfrm>
              <a:prstGeom prst="hexagon">
                <a:avLst/>
              </a:prstGeom>
              <a:solidFill>
                <a:srgbClr val="FFC000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89" name="Hexagon 88"/>
              <p:cNvSpPr/>
              <p:nvPr/>
            </p:nvSpPr>
            <p:spPr>
              <a:xfrm>
                <a:off x="5935562" y="3375837"/>
                <a:ext cx="195313" cy="207335"/>
              </a:xfrm>
              <a:prstGeom prst="hexagon">
                <a:avLst/>
              </a:prstGeom>
              <a:solidFill>
                <a:schemeClr val="accent2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45"/>
          <p:cNvGrpSpPr/>
          <p:nvPr/>
        </p:nvGrpSpPr>
        <p:grpSpPr>
          <a:xfrm>
            <a:off x="609600" y="381000"/>
            <a:ext cx="2286000" cy="4648200"/>
            <a:chOff x="6096000" y="2133600"/>
            <a:chExt cx="1524000" cy="3124200"/>
          </a:xfrm>
        </p:grpSpPr>
        <p:sp>
          <p:nvSpPr>
            <p:cNvPr id="3" name="Oval 2"/>
            <p:cNvSpPr/>
            <p:nvPr/>
          </p:nvSpPr>
          <p:spPr>
            <a:xfrm>
              <a:off x="6096000" y="2133600"/>
              <a:ext cx="1524000" cy="31242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98"/>
            <p:cNvGrpSpPr/>
            <p:nvPr/>
          </p:nvGrpSpPr>
          <p:grpSpPr>
            <a:xfrm>
              <a:off x="6248400" y="2362200"/>
              <a:ext cx="1219200" cy="2590800"/>
              <a:chOff x="2514600" y="1066800"/>
              <a:chExt cx="2209800" cy="5005100"/>
            </a:xfrm>
          </p:grpSpPr>
          <p:sp>
            <p:nvSpPr>
              <p:cNvPr id="5" name="Oval 4"/>
              <p:cNvSpPr/>
              <p:nvPr/>
            </p:nvSpPr>
            <p:spPr>
              <a:xfrm rot="19336703">
                <a:off x="3555011" y="5498608"/>
                <a:ext cx="381000" cy="573292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2192056">
                <a:off x="3104341" y="5467500"/>
                <a:ext cx="381000" cy="571048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>
                <a:off x="3048000" y="3124200"/>
                <a:ext cx="1219200" cy="2590800"/>
              </a:xfrm>
              <a:prstGeom prst="trapezoid">
                <a:avLst/>
              </a:prstGeom>
              <a:solidFill>
                <a:schemeClr val="tx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4343400" y="38100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2514600" y="37338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19984891">
                <a:off x="3962961" y="2716343"/>
                <a:ext cx="533400" cy="1391997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2090544">
                <a:off x="2785537" y="2767002"/>
                <a:ext cx="533400" cy="1318871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Trapezoid 11"/>
              <p:cNvSpPr/>
              <p:nvPr/>
            </p:nvSpPr>
            <p:spPr>
              <a:xfrm>
                <a:off x="3048000" y="2819400"/>
                <a:ext cx="1219200" cy="25908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loud 12"/>
              <p:cNvSpPr/>
              <p:nvPr/>
            </p:nvSpPr>
            <p:spPr>
              <a:xfrm rot="17395536">
                <a:off x="2595701" y="1695920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 rot="15902291">
                <a:off x="3686099" y="1721966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loud 14"/>
              <p:cNvSpPr/>
              <p:nvPr/>
            </p:nvSpPr>
            <p:spPr>
              <a:xfrm>
                <a:off x="2971800" y="1295400"/>
                <a:ext cx="1371600" cy="53340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Isosceles Triangle 15"/>
              <p:cNvSpPr/>
              <p:nvPr/>
            </p:nvSpPr>
            <p:spPr>
              <a:xfrm rot="10800000">
                <a:off x="3429000" y="2895600"/>
                <a:ext cx="457200" cy="3048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 rot="657615">
                <a:off x="2858604" y="2851428"/>
                <a:ext cx="609600" cy="2842344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 rot="21232594">
                <a:off x="3733236" y="2843697"/>
                <a:ext cx="609600" cy="2879451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124200" y="1676400"/>
                <a:ext cx="1066800" cy="1295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7"/>
              <p:cNvGrpSpPr/>
              <p:nvPr/>
            </p:nvGrpSpPr>
            <p:grpSpPr>
              <a:xfrm>
                <a:off x="2895600" y="1066800"/>
                <a:ext cx="1600200" cy="838200"/>
                <a:chOff x="5486400" y="1371600"/>
                <a:chExt cx="1143000" cy="762000"/>
              </a:xfrm>
            </p:grpSpPr>
            <p:sp>
              <p:nvSpPr>
                <p:cNvPr id="46" name="Isosceles Triangle 2"/>
                <p:cNvSpPr/>
                <p:nvPr/>
              </p:nvSpPr>
              <p:spPr>
                <a:xfrm>
                  <a:off x="5715000" y="1371600"/>
                  <a:ext cx="685800" cy="7620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Isosceles Triangle 3"/>
                <p:cNvSpPr/>
                <p:nvPr/>
              </p:nvSpPr>
              <p:spPr>
                <a:xfrm>
                  <a:off x="54864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Isosceles Triangle 4"/>
                <p:cNvSpPr/>
                <p:nvPr/>
              </p:nvSpPr>
              <p:spPr>
                <a:xfrm>
                  <a:off x="61722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ounded Rectangle 5"/>
                <p:cNvSpPr/>
                <p:nvPr/>
              </p:nvSpPr>
              <p:spPr>
                <a:xfrm>
                  <a:off x="5486400" y="1905000"/>
                  <a:ext cx="1143000" cy="228600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25"/>
              <p:cNvGrpSpPr/>
              <p:nvPr/>
            </p:nvGrpSpPr>
            <p:grpSpPr>
              <a:xfrm rot="21175658">
                <a:off x="3886200" y="5410200"/>
                <a:ext cx="609600" cy="304800"/>
                <a:chOff x="5638800" y="4267200"/>
                <a:chExt cx="2590800" cy="838200"/>
              </a:xfrm>
            </p:grpSpPr>
            <p:sp>
              <p:nvSpPr>
                <p:cNvPr id="42" name="Left-Right-Up Arrow 21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Left-Right-Up Arrow 22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Left-Right-Up Arrow 23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Left-Right-Up Arrow 24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26"/>
              <p:cNvGrpSpPr/>
              <p:nvPr/>
            </p:nvGrpSpPr>
            <p:grpSpPr>
              <a:xfrm rot="718744">
                <a:off x="2655450" y="5340783"/>
                <a:ext cx="544238" cy="304800"/>
                <a:chOff x="5638800" y="4267200"/>
                <a:chExt cx="2590800" cy="838200"/>
              </a:xfrm>
            </p:grpSpPr>
            <p:sp>
              <p:nvSpPr>
                <p:cNvPr id="38" name="Left-Right-Up Arrow 27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Left-Right-Up Arrow 28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Left-Right-Up Arrow 39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Left-Right-Up Arrow 40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44"/>
              <p:cNvGrpSpPr/>
              <p:nvPr/>
            </p:nvGrpSpPr>
            <p:grpSpPr>
              <a:xfrm>
                <a:off x="3352800" y="2895600"/>
                <a:ext cx="457200" cy="914400"/>
                <a:chOff x="5867400" y="3048000"/>
                <a:chExt cx="723987" cy="1541930"/>
              </a:xfrm>
            </p:grpSpPr>
            <p:sp>
              <p:nvSpPr>
                <p:cNvPr id="27" name="Hexagon 26"/>
                <p:cNvSpPr/>
                <p:nvPr/>
              </p:nvSpPr>
              <p:spPr>
                <a:xfrm>
                  <a:off x="5957047" y="3980330"/>
                  <a:ext cx="609600" cy="609600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28" name="Hexagon 27"/>
                <p:cNvSpPr/>
                <p:nvPr/>
              </p:nvSpPr>
              <p:spPr>
                <a:xfrm>
                  <a:off x="6096000" y="4114800"/>
                  <a:ext cx="309282" cy="349624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grpSp>
              <p:nvGrpSpPr>
                <p:cNvPr id="29" name="Group 42"/>
                <p:cNvGrpSpPr/>
                <p:nvPr/>
              </p:nvGrpSpPr>
              <p:grpSpPr>
                <a:xfrm>
                  <a:off x="5867400" y="3048000"/>
                  <a:ext cx="723987" cy="1012242"/>
                  <a:chOff x="6286413" y="968958"/>
                  <a:chExt cx="2408834" cy="2185901"/>
                </a:xfrm>
                <a:solidFill>
                  <a:srgbClr val="FFC000"/>
                </a:solidFill>
              </p:grpSpPr>
              <p:grpSp>
                <p:nvGrpSpPr>
                  <p:cNvPr id="30" name="Group 37"/>
                  <p:cNvGrpSpPr/>
                  <p:nvPr/>
                </p:nvGrpSpPr>
                <p:grpSpPr>
                  <a:xfrm>
                    <a:off x="6286413" y="968958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35" name="Donut 34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6" name="Donut 35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7" name="Donut 36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31" name="Group 38"/>
                  <p:cNvGrpSpPr/>
                  <p:nvPr/>
                </p:nvGrpSpPr>
                <p:grpSpPr>
                  <a:xfrm flipH="1">
                    <a:off x="7543800" y="990600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32" name="Donut 31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" name="Donut 32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4" name="Donut 33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4" name="Group 58"/>
              <p:cNvGrpSpPr/>
              <p:nvPr/>
            </p:nvGrpSpPr>
            <p:grpSpPr>
              <a:xfrm>
                <a:off x="3505200" y="1447800"/>
                <a:ext cx="384964" cy="361507"/>
                <a:chOff x="5847812" y="3296093"/>
                <a:chExt cx="384964" cy="361507"/>
              </a:xfrm>
            </p:grpSpPr>
            <p:sp>
              <p:nvSpPr>
                <p:cNvPr id="25" name="Hexagon 24"/>
                <p:cNvSpPr/>
                <p:nvPr/>
              </p:nvSpPr>
              <p:spPr>
                <a:xfrm>
                  <a:off x="5847812" y="3296093"/>
                  <a:ext cx="384964" cy="361507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26" name="Hexagon 25"/>
                <p:cNvSpPr/>
                <p:nvPr/>
              </p:nvSpPr>
              <p:spPr>
                <a:xfrm>
                  <a:off x="5935562" y="3375837"/>
                  <a:ext cx="195313" cy="207335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</p:grpSp>
      <p:grpSp>
        <p:nvGrpSpPr>
          <p:cNvPr id="50" name="Group 49"/>
          <p:cNvGrpSpPr/>
          <p:nvPr/>
        </p:nvGrpSpPr>
        <p:grpSpPr>
          <a:xfrm>
            <a:off x="3429000" y="304800"/>
            <a:ext cx="2057400" cy="5181599"/>
            <a:chOff x="2514600" y="1143001"/>
            <a:chExt cx="2286000" cy="4800599"/>
          </a:xfrm>
        </p:grpSpPr>
        <p:sp>
          <p:nvSpPr>
            <p:cNvPr id="51" name="Oval 50"/>
            <p:cNvSpPr/>
            <p:nvPr/>
          </p:nvSpPr>
          <p:spPr>
            <a:xfrm rot="19336703">
              <a:off x="3590887" y="5385004"/>
              <a:ext cx="394138" cy="558596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2192056">
              <a:off x="3124677" y="5354693"/>
              <a:ext cx="394138" cy="556410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3066393" y="3071461"/>
              <a:ext cx="1261241" cy="2524388"/>
            </a:xfrm>
            <a:prstGeom prst="trapezoid">
              <a:avLst/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>
              <a:off x="4406462" y="3739681"/>
              <a:ext cx="394138" cy="4454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2514600" y="3665435"/>
              <a:ext cx="394138" cy="4454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 rot="19984891">
              <a:off x="4012904" y="2674059"/>
              <a:ext cx="551793" cy="1356315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 rot="2090544">
              <a:off x="2794880" y="2723419"/>
              <a:ext cx="551793" cy="1285063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>
              <a:off x="3048000" y="2819400"/>
              <a:ext cx="1261241" cy="2524388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Cloud 58"/>
            <p:cNvSpPr/>
            <p:nvPr/>
          </p:nvSpPr>
          <p:spPr>
            <a:xfrm rot="17395536">
              <a:off x="2632867" y="1660353"/>
              <a:ext cx="1114125" cy="669062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Cloud 59"/>
            <p:cNvSpPr/>
            <p:nvPr/>
          </p:nvSpPr>
          <p:spPr>
            <a:xfrm rot="15902291">
              <a:off x="3760865" y="1685731"/>
              <a:ext cx="1114125" cy="669062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Cloud 60"/>
            <p:cNvSpPr/>
            <p:nvPr/>
          </p:nvSpPr>
          <p:spPr>
            <a:xfrm>
              <a:off x="2987566" y="1289540"/>
              <a:ext cx="1418897" cy="519727"/>
            </a:xfrm>
            <a:prstGeom prst="cloud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Isosceles Triangle 61"/>
            <p:cNvSpPr/>
            <p:nvPr/>
          </p:nvSpPr>
          <p:spPr>
            <a:xfrm rot="10800000">
              <a:off x="3460531" y="2848721"/>
              <a:ext cx="472966" cy="29698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 rot="657615">
              <a:off x="2870466" y="2805681"/>
              <a:ext cx="630621" cy="2769484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63"/>
            <p:cNvSpPr/>
            <p:nvPr/>
          </p:nvSpPr>
          <p:spPr>
            <a:xfrm rot="21232594">
              <a:off x="3775258" y="2798148"/>
              <a:ext cx="630621" cy="2805640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>
              <a:off x="3145221" y="1660774"/>
              <a:ext cx="1103586" cy="12621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" name="Group 7"/>
            <p:cNvGrpSpPr/>
            <p:nvPr/>
          </p:nvGrpSpPr>
          <p:grpSpPr>
            <a:xfrm>
              <a:off x="2908738" y="1143001"/>
              <a:ext cx="1655379" cy="740514"/>
              <a:chOff x="5486400" y="1442695"/>
              <a:chExt cx="1143000" cy="690905"/>
            </a:xfrm>
          </p:grpSpPr>
          <p:sp>
            <p:nvSpPr>
              <p:cNvPr id="83" name="Isosceles Triangle 82"/>
              <p:cNvSpPr/>
              <p:nvPr/>
            </p:nvSpPr>
            <p:spPr>
              <a:xfrm>
                <a:off x="5687786" y="1442695"/>
                <a:ext cx="685800" cy="63985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Isosceles Triangle 8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Isosceles Triangle 8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7" name="Hexagon 66"/>
            <p:cNvSpPr/>
            <p:nvPr/>
          </p:nvSpPr>
          <p:spPr>
            <a:xfrm>
              <a:off x="3124200" y="1524000"/>
              <a:ext cx="202048" cy="202020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68" name="Hexagon 67"/>
            <p:cNvSpPr/>
            <p:nvPr/>
          </p:nvSpPr>
          <p:spPr>
            <a:xfrm>
              <a:off x="4114800" y="1524000"/>
              <a:ext cx="202048" cy="202020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69" name="Hexagon 68"/>
            <p:cNvSpPr/>
            <p:nvPr/>
          </p:nvSpPr>
          <p:spPr>
            <a:xfrm>
              <a:off x="3581400" y="1447800"/>
              <a:ext cx="228600" cy="304800"/>
            </a:xfrm>
            <a:prstGeom prst="hexagon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70" name="Group 73"/>
            <p:cNvGrpSpPr/>
            <p:nvPr/>
          </p:nvGrpSpPr>
          <p:grpSpPr>
            <a:xfrm rot="16200000">
              <a:off x="2537012" y="4016188"/>
              <a:ext cx="2164976" cy="381000"/>
              <a:chOff x="6065778" y="2743200"/>
              <a:chExt cx="2083323" cy="356485"/>
            </a:xfrm>
          </p:grpSpPr>
          <p:grpSp>
            <p:nvGrpSpPr>
              <p:cNvPr id="74" name="Group 56"/>
              <p:cNvGrpSpPr/>
              <p:nvPr/>
            </p:nvGrpSpPr>
            <p:grpSpPr>
              <a:xfrm>
                <a:off x="6065778" y="2771715"/>
                <a:ext cx="757701" cy="316144"/>
                <a:chOff x="6065778" y="2771715"/>
                <a:chExt cx="757701" cy="316144"/>
              </a:xfrm>
            </p:grpSpPr>
            <p:sp>
              <p:nvSpPr>
                <p:cNvPr id="81" name="Right Arrow Callout 80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ight Arrow Callout 81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57"/>
              <p:cNvGrpSpPr/>
              <p:nvPr/>
            </p:nvGrpSpPr>
            <p:grpSpPr>
              <a:xfrm>
                <a:off x="6741459" y="2783541"/>
                <a:ext cx="757701" cy="316144"/>
                <a:chOff x="6065778" y="2771715"/>
                <a:chExt cx="757701" cy="316144"/>
              </a:xfrm>
            </p:grpSpPr>
            <p:sp>
              <p:nvSpPr>
                <p:cNvPr id="79" name="Right Arrow Callout 78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ight Arrow Callout 79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70"/>
              <p:cNvGrpSpPr/>
              <p:nvPr/>
            </p:nvGrpSpPr>
            <p:grpSpPr>
              <a:xfrm>
                <a:off x="7391400" y="2743200"/>
                <a:ext cx="757701" cy="316144"/>
                <a:chOff x="6065778" y="2771715"/>
                <a:chExt cx="757701" cy="316144"/>
              </a:xfrm>
            </p:grpSpPr>
            <p:sp>
              <p:nvSpPr>
                <p:cNvPr id="77" name="Right Arrow Callout 76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ight Arrow Callout 77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1" name="Hexagon 70"/>
            <p:cNvSpPr/>
            <p:nvPr/>
          </p:nvSpPr>
          <p:spPr>
            <a:xfrm>
              <a:off x="3505200" y="3429000"/>
              <a:ext cx="202048" cy="202020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72" name="Hexagon 71"/>
            <p:cNvSpPr/>
            <p:nvPr/>
          </p:nvSpPr>
          <p:spPr>
            <a:xfrm>
              <a:off x="3505200" y="4038600"/>
              <a:ext cx="202048" cy="202020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73" name="Hexagon 72"/>
            <p:cNvSpPr/>
            <p:nvPr/>
          </p:nvSpPr>
          <p:spPr>
            <a:xfrm>
              <a:off x="3505200" y="4800600"/>
              <a:ext cx="202048" cy="202020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</p:grpSp>
      <p:sp>
        <p:nvSpPr>
          <p:cNvPr id="87" name="TextBox 86"/>
          <p:cNvSpPr txBox="1"/>
          <p:nvPr/>
        </p:nvSpPr>
        <p:spPr>
          <a:xfrm>
            <a:off x="3810000" y="57150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Nephi</a:t>
            </a:r>
            <a:endParaRPr lang="en-US" dirty="0"/>
          </a:p>
        </p:txBody>
      </p:sp>
      <p:grpSp>
        <p:nvGrpSpPr>
          <p:cNvPr id="88" name="Group 87"/>
          <p:cNvGrpSpPr/>
          <p:nvPr/>
        </p:nvGrpSpPr>
        <p:grpSpPr>
          <a:xfrm>
            <a:off x="6400800" y="457200"/>
            <a:ext cx="1828800" cy="4724400"/>
            <a:chOff x="381000" y="1447800"/>
            <a:chExt cx="1828800" cy="4724400"/>
          </a:xfrm>
        </p:grpSpPr>
        <p:sp>
          <p:nvSpPr>
            <p:cNvPr id="89" name="Wave 88"/>
            <p:cNvSpPr/>
            <p:nvPr/>
          </p:nvSpPr>
          <p:spPr>
            <a:xfrm rot="6109734">
              <a:off x="394975" y="2205156"/>
              <a:ext cx="1152332" cy="957401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Wave 89"/>
            <p:cNvSpPr/>
            <p:nvPr/>
          </p:nvSpPr>
          <p:spPr>
            <a:xfrm rot="4598943">
              <a:off x="1163013" y="2383246"/>
              <a:ext cx="1211882" cy="685800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19336703">
              <a:off x="1242030" y="5622470"/>
              <a:ext cx="315310" cy="549730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2192056">
              <a:off x="869062" y="5592641"/>
              <a:ext cx="315310" cy="547578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>
              <a:off x="822434" y="3345650"/>
              <a:ext cx="1008993" cy="2484319"/>
            </a:xfrm>
            <a:prstGeom prst="trapezoid">
              <a:avLst/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>
              <a:off x="1894490" y="4003263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>
              <a:off x="381000" y="3930196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19984891">
              <a:off x="1579643" y="2954556"/>
              <a:ext cx="441434" cy="1334786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 rot="2090544">
              <a:off x="605224" y="3003132"/>
              <a:ext cx="441434" cy="1264665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>
              <a:off x="807720" y="3097590"/>
              <a:ext cx="1008993" cy="2484319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Isosceles Triangle 98"/>
            <p:cNvSpPr/>
            <p:nvPr/>
          </p:nvSpPr>
          <p:spPr>
            <a:xfrm rot="10800000">
              <a:off x="1137745" y="3126445"/>
              <a:ext cx="378373" cy="29227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657615">
              <a:off x="665693" y="3084089"/>
              <a:ext cx="504497" cy="2725525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21232594">
              <a:off x="1389526" y="3076675"/>
              <a:ext cx="504497" cy="2761107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>
              <a:off x="885497" y="1957354"/>
              <a:ext cx="882869" cy="124215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7"/>
            <p:cNvGrpSpPr/>
            <p:nvPr/>
          </p:nvGrpSpPr>
          <p:grpSpPr>
            <a:xfrm>
              <a:off x="696310" y="1447800"/>
              <a:ext cx="1324303" cy="728760"/>
              <a:chOff x="5486400" y="1442695"/>
              <a:chExt cx="1143000" cy="690905"/>
            </a:xfrm>
          </p:grpSpPr>
          <p:sp>
            <p:nvSpPr>
              <p:cNvPr id="122" name="Isosceles Triangle 121"/>
              <p:cNvSpPr/>
              <p:nvPr/>
            </p:nvSpPr>
            <p:spPr>
              <a:xfrm>
                <a:off x="5687786" y="1442695"/>
                <a:ext cx="685800" cy="63985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Isosceles Triangle 122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Isosceles Triangle 123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ounded Rectangle 124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" name="Hexagon 103"/>
            <p:cNvSpPr/>
            <p:nvPr/>
          </p:nvSpPr>
          <p:spPr>
            <a:xfrm>
              <a:off x="86868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05" name="Hexagon 104"/>
            <p:cNvSpPr/>
            <p:nvPr/>
          </p:nvSpPr>
          <p:spPr>
            <a:xfrm>
              <a:off x="166116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06" name="Hexagon 105"/>
            <p:cNvSpPr/>
            <p:nvPr/>
          </p:nvSpPr>
          <p:spPr>
            <a:xfrm>
              <a:off x="1234440" y="1747761"/>
              <a:ext cx="182880" cy="299962"/>
            </a:xfrm>
            <a:prstGeom prst="hexagon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107" name="Group 73"/>
            <p:cNvGrpSpPr/>
            <p:nvPr/>
          </p:nvGrpSpPr>
          <p:grpSpPr>
            <a:xfrm rot="16200000">
              <a:off x="199614" y="4310458"/>
              <a:ext cx="2130612" cy="304800"/>
              <a:chOff x="6065778" y="2743200"/>
              <a:chExt cx="2083323" cy="356485"/>
            </a:xfrm>
          </p:grpSpPr>
          <p:grpSp>
            <p:nvGrpSpPr>
              <p:cNvPr id="113" name="Group 56"/>
              <p:cNvGrpSpPr/>
              <p:nvPr/>
            </p:nvGrpSpPr>
            <p:grpSpPr>
              <a:xfrm>
                <a:off x="6065778" y="2771715"/>
                <a:ext cx="757701" cy="316144"/>
                <a:chOff x="6065778" y="2771715"/>
                <a:chExt cx="757701" cy="316144"/>
              </a:xfrm>
            </p:grpSpPr>
            <p:sp>
              <p:nvSpPr>
                <p:cNvPr id="120" name="Right Arrow Callout 119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Right Arrow Callout 120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57"/>
              <p:cNvGrpSpPr/>
              <p:nvPr/>
            </p:nvGrpSpPr>
            <p:grpSpPr>
              <a:xfrm>
                <a:off x="6741459" y="2783541"/>
                <a:ext cx="757701" cy="316144"/>
                <a:chOff x="6065778" y="2771715"/>
                <a:chExt cx="757701" cy="316144"/>
              </a:xfrm>
            </p:grpSpPr>
            <p:sp>
              <p:nvSpPr>
                <p:cNvPr id="118" name="Right Arrow Callout 117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Right Arrow Callout 118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70"/>
              <p:cNvGrpSpPr/>
              <p:nvPr/>
            </p:nvGrpSpPr>
            <p:grpSpPr>
              <a:xfrm>
                <a:off x="7391400" y="2743200"/>
                <a:ext cx="757701" cy="316144"/>
                <a:chOff x="6065778" y="2771715"/>
                <a:chExt cx="757701" cy="316144"/>
              </a:xfrm>
            </p:grpSpPr>
            <p:sp>
              <p:nvSpPr>
                <p:cNvPr id="116" name="Right Arrow Callout 115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Right Arrow Callout 116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8" name="Hexagon 107"/>
            <p:cNvSpPr/>
            <p:nvPr/>
          </p:nvSpPr>
          <p:spPr>
            <a:xfrm>
              <a:off x="1173480" y="3697514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09" name="Hexagon 108"/>
            <p:cNvSpPr/>
            <p:nvPr/>
          </p:nvSpPr>
          <p:spPr>
            <a:xfrm>
              <a:off x="1173480" y="4297438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10" name="Hexagon 109"/>
            <p:cNvSpPr/>
            <p:nvPr/>
          </p:nvSpPr>
          <p:spPr>
            <a:xfrm>
              <a:off x="1173480" y="5047343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11" name="Cloud 110"/>
            <p:cNvSpPr/>
            <p:nvPr/>
          </p:nvSpPr>
          <p:spPr>
            <a:xfrm>
              <a:off x="914400" y="2667000"/>
              <a:ext cx="685800" cy="9144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>
              <a:off x="1066800" y="2895600"/>
              <a:ext cx="3048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6" name="TextBox 125"/>
          <p:cNvSpPr txBox="1"/>
          <p:nvPr/>
        </p:nvSpPr>
        <p:spPr>
          <a:xfrm>
            <a:off x="6781800" y="56388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Zedekiah</a:t>
            </a:r>
            <a:endParaRPr lang="en-US" dirty="0"/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050561" y="635833"/>
            <a:ext cx="2369695" cy="5981075"/>
            <a:chOff x="1752600" y="0"/>
            <a:chExt cx="2743200" cy="6715809"/>
          </a:xfrm>
        </p:grpSpPr>
        <p:sp>
          <p:nvSpPr>
            <p:cNvPr id="3" name="Oval 2"/>
            <p:cNvSpPr/>
            <p:nvPr/>
          </p:nvSpPr>
          <p:spPr>
            <a:xfrm rot="17494320">
              <a:off x="3263723" y="3447098"/>
              <a:ext cx="1354118" cy="7291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4541475">
              <a:off x="1636432" y="3299944"/>
              <a:ext cx="1354118" cy="7291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434048">
              <a:off x="3284477" y="6218765"/>
              <a:ext cx="799961" cy="49704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860039">
              <a:off x="2127736" y="6173795"/>
              <a:ext cx="799961" cy="497044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3172918" y="5342745"/>
              <a:ext cx="1066800" cy="1081790"/>
            </a:xfrm>
            <a:prstGeom prst="trapezoid">
              <a:avLst>
                <a:gd name="adj" fmla="val 30285"/>
              </a:avLst>
            </a:prstGeom>
            <a:solidFill>
              <a:srgbClr val="F7DCA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2133600" y="5334000"/>
              <a:ext cx="1066800" cy="1081790"/>
            </a:xfrm>
            <a:prstGeom prst="trapezoid">
              <a:avLst>
                <a:gd name="adj" fmla="val 30285"/>
              </a:avLst>
            </a:prstGeom>
            <a:solidFill>
              <a:srgbClr val="F7DCA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286182">
              <a:off x="3473732" y="1881319"/>
              <a:ext cx="1014467" cy="1675737"/>
            </a:xfrm>
            <a:prstGeom prst="trapezoid">
              <a:avLst>
                <a:gd name="adj" fmla="val 37830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684365">
              <a:off x="1897074" y="1739045"/>
              <a:ext cx="1052242" cy="1848612"/>
            </a:xfrm>
            <a:prstGeom prst="trapezoid">
              <a:avLst>
                <a:gd name="adj" fmla="val 37830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2133600" y="2088628"/>
              <a:ext cx="2057400" cy="2407172"/>
            </a:xfrm>
            <a:prstGeom prst="trapezoid">
              <a:avLst>
                <a:gd name="adj" fmla="val 23258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96"/>
            <p:cNvGrpSpPr/>
            <p:nvPr/>
          </p:nvGrpSpPr>
          <p:grpSpPr>
            <a:xfrm>
              <a:off x="2202305" y="1887511"/>
              <a:ext cx="1989944" cy="1602698"/>
              <a:chOff x="228600" y="1066800"/>
              <a:chExt cx="2286000" cy="1981200"/>
            </a:xfrm>
          </p:grpSpPr>
          <p:sp>
            <p:nvSpPr>
              <p:cNvPr id="54" name="Moon 53"/>
              <p:cNvSpPr/>
              <p:nvPr/>
            </p:nvSpPr>
            <p:spPr>
              <a:xfrm rot="16200000">
                <a:off x="495300" y="1028700"/>
                <a:ext cx="1752600" cy="22860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990600" y="1066800"/>
                <a:ext cx="762000" cy="914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88"/>
              <p:cNvGrpSpPr/>
              <p:nvPr/>
            </p:nvGrpSpPr>
            <p:grpSpPr>
              <a:xfrm>
                <a:off x="1143000" y="1641846"/>
                <a:ext cx="1272054" cy="1406154"/>
                <a:chOff x="1143000" y="1641846"/>
                <a:chExt cx="1272054" cy="1406154"/>
              </a:xfrm>
            </p:grpSpPr>
            <p:sp>
              <p:nvSpPr>
                <p:cNvPr id="63" name="Flowchart: Delay 62"/>
                <p:cNvSpPr/>
                <p:nvPr/>
              </p:nvSpPr>
              <p:spPr>
                <a:xfrm rot="5400000">
                  <a:off x="1181100" y="2705100"/>
                  <a:ext cx="304800" cy="3810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Flowchart: Delay 63"/>
                <p:cNvSpPr/>
                <p:nvPr/>
              </p:nvSpPr>
              <p:spPr>
                <a:xfrm rot="3613154">
                  <a:off x="1550328" y="2488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Flowchart: Delay 64"/>
                <p:cNvSpPr/>
                <p:nvPr/>
              </p:nvSpPr>
              <p:spPr>
                <a:xfrm rot="2108586">
                  <a:off x="1855127" y="2107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Flowchart: Delay 65"/>
                <p:cNvSpPr/>
                <p:nvPr/>
              </p:nvSpPr>
              <p:spPr>
                <a:xfrm rot="903598">
                  <a:off x="2034054" y="1641846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89"/>
              <p:cNvGrpSpPr/>
              <p:nvPr/>
            </p:nvGrpSpPr>
            <p:grpSpPr>
              <a:xfrm rot="319898" flipH="1">
                <a:off x="285462" y="1563207"/>
                <a:ext cx="902826" cy="1265937"/>
                <a:chOff x="1512228" y="1641846"/>
                <a:chExt cx="902826" cy="1265937"/>
              </a:xfrm>
            </p:grpSpPr>
            <p:sp>
              <p:nvSpPr>
                <p:cNvPr id="60" name="Flowchart: Delay 59"/>
                <p:cNvSpPr/>
                <p:nvPr/>
              </p:nvSpPr>
              <p:spPr>
                <a:xfrm rot="3613154">
                  <a:off x="1550328" y="2488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Flowchart: Delay 60"/>
                <p:cNvSpPr/>
                <p:nvPr/>
              </p:nvSpPr>
              <p:spPr>
                <a:xfrm rot="2108586">
                  <a:off x="1855127" y="2107683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Flowchart: Delay 61"/>
                <p:cNvSpPr/>
                <p:nvPr/>
              </p:nvSpPr>
              <p:spPr>
                <a:xfrm rot="903598">
                  <a:off x="2034054" y="1641846"/>
                  <a:ext cx="381000" cy="457200"/>
                </a:xfrm>
                <a:prstGeom prst="flowChartDelay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Moon 57"/>
              <p:cNvSpPr/>
              <p:nvPr/>
            </p:nvSpPr>
            <p:spPr>
              <a:xfrm rot="16200000">
                <a:off x="762000" y="1447800"/>
                <a:ext cx="1143000" cy="1447800"/>
              </a:xfrm>
              <a:prstGeom prst="moon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Moon 58"/>
              <p:cNvSpPr/>
              <p:nvPr/>
            </p:nvSpPr>
            <p:spPr>
              <a:xfrm rot="16200000">
                <a:off x="914400" y="1524000"/>
                <a:ext cx="838200" cy="1143000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Trapezoid 12"/>
            <p:cNvSpPr/>
            <p:nvPr/>
          </p:nvSpPr>
          <p:spPr>
            <a:xfrm>
              <a:off x="1981200" y="533400"/>
              <a:ext cx="2514600" cy="175260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gular Pentagon 13"/>
            <p:cNvSpPr/>
            <p:nvPr/>
          </p:nvSpPr>
          <p:spPr>
            <a:xfrm rot="10800000">
              <a:off x="2467132" y="487179"/>
              <a:ext cx="1475282" cy="1926236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362200" y="76200"/>
              <a:ext cx="1752600" cy="53340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lowchart: Summing Junction 15"/>
            <p:cNvSpPr/>
            <p:nvPr/>
          </p:nvSpPr>
          <p:spPr>
            <a:xfrm>
              <a:off x="3048000" y="1905000"/>
              <a:ext cx="228600" cy="914400"/>
            </a:xfrm>
            <a:prstGeom prst="flowChartSummingJunction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gular Pentagon 16"/>
            <p:cNvSpPr/>
            <p:nvPr/>
          </p:nvSpPr>
          <p:spPr>
            <a:xfrm rot="10800000">
              <a:off x="2971800" y="2590800"/>
              <a:ext cx="381000" cy="457200"/>
            </a:xfrm>
            <a:prstGeom prst="pentagon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lowchart: Decision 17"/>
            <p:cNvSpPr/>
            <p:nvPr/>
          </p:nvSpPr>
          <p:spPr>
            <a:xfrm>
              <a:off x="2971800" y="0"/>
              <a:ext cx="433466" cy="629587"/>
            </a:xfrm>
            <a:prstGeom prst="flowChartDecision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>
              <a:off x="1752600" y="4267200"/>
              <a:ext cx="2743200" cy="1752600"/>
            </a:xfrm>
            <a:prstGeom prst="trapezoid">
              <a:avLst>
                <a:gd name="adj" fmla="val 45528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2428406" y="4098561"/>
              <a:ext cx="1442803" cy="188626"/>
            </a:xfrm>
            <a:prstGeom prst="round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107"/>
            <p:cNvGrpSpPr/>
            <p:nvPr/>
          </p:nvGrpSpPr>
          <p:grpSpPr>
            <a:xfrm>
              <a:off x="1888760" y="5726242"/>
              <a:ext cx="2454639" cy="217357"/>
              <a:chOff x="398489" y="1371600"/>
              <a:chExt cx="9752350" cy="1937478"/>
            </a:xfrm>
          </p:grpSpPr>
          <p:grpSp>
            <p:nvGrpSpPr>
              <p:cNvPr id="24" name="Group 8"/>
              <p:cNvGrpSpPr/>
              <p:nvPr/>
            </p:nvGrpSpPr>
            <p:grpSpPr>
              <a:xfrm>
                <a:off x="7864839" y="1372849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47" name="Rectangle 46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Rectangle 2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ectangle 3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Rectangle 4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ectangle 5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Rectangle 6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ectangle 7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9"/>
              <p:cNvGrpSpPr/>
              <p:nvPr/>
            </p:nvGrpSpPr>
            <p:grpSpPr>
              <a:xfrm>
                <a:off x="28956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Rectangle 41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ectangle 42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Rectangle 43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ectangle 44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ectangle 45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17"/>
              <p:cNvGrpSpPr/>
              <p:nvPr/>
            </p:nvGrpSpPr>
            <p:grpSpPr>
              <a:xfrm>
                <a:off x="5410200" y="1371600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33" name="Rectangle 32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ectangle 33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ectangle 34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ectangle 35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Rectangle 37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Rectangle 38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25"/>
              <p:cNvGrpSpPr/>
              <p:nvPr/>
            </p:nvGrpSpPr>
            <p:grpSpPr>
              <a:xfrm>
                <a:off x="398489" y="1404078"/>
                <a:ext cx="2286000" cy="1905000"/>
                <a:chOff x="1295400" y="2209800"/>
                <a:chExt cx="2286000" cy="1905000"/>
              </a:xfrm>
            </p:grpSpPr>
            <p:sp>
              <p:nvSpPr>
                <p:cNvPr id="26" name="Rectangle 25"/>
                <p:cNvSpPr/>
                <p:nvPr/>
              </p:nvSpPr>
              <p:spPr>
                <a:xfrm>
                  <a:off x="1295400" y="3886200"/>
                  <a:ext cx="2286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Rectangle 26"/>
                <p:cNvSpPr/>
                <p:nvPr/>
              </p:nvSpPr>
              <p:spPr>
                <a:xfrm rot="5400000">
                  <a:off x="533400" y="2971800"/>
                  <a:ext cx="1752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Rectangle 27"/>
                <p:cNvSpPr/>
                <p:nvPr/>
              </p:nvSpPr>
              <p:spPr>
                <a:xfrm rot="5400000">
                  <a:off x="2514600" y="3048000"/>
                  <a:ext cx="19050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ectangle 28"/>
                <p:cNvSpPr/>
                <p:nvPr/>
              </p:nvSpPr>
              <p:spPr>
                <a:xfrm>
                  <a:off x="1905000" y="2209800"/>
                  <a:ext cx="1676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Rectangle 29"/>
                <p:cNvSpPr/>
                <p:nvPr/>
              </p:nvSpPr>
              <p:spPr>
                <a:xfrm rot="5400000">
                  <a:off x="1333500" y="2781300"/>
                  <a:ext cx="13716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Rectangle 30"/>
                <p:cNvSpPr/>
                <p:nvPr/>
              </p:nvSpPr>
              <p:spPr>
                <a:xfrm>
                  <a:off x="1981200" y="3352800"/>
                  <a:ext cx="10668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ectangle 31"/>
                <p:cNvSpPr/>
                <p:nvPr/>
              </p:nvSpPr>
              <p:spPr>
                <a:xfrm rot="5400000">
                  <a:off x="2476500" y="3009900"/>
                  <a:ext cx="914400" cy="2286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7" name="Group 93"/>
          <p:cNvGrpSpPr/>
          <p:nvPr/>
        </p:nvGrpSpPr>
        <p:grpSpPr>
          <a:xfrm>
            <a:off x="4114800" y="304800"/>
            <a:ext cx="2819400" cy="6096000"/>
            <a:chOff x="4114800" y="304800"/>
            <a:chExt cx="2819400" cy="6096000"/>
          </a:xfrm>
        </p:grpSpPr>
        <p:sp>
          <p:nvSpPr>
            <p:cNvPr id="68" name="Trapezoid 67"/>
            <p:cNvSpPr/>
            <p:nvPr/>
          </p:nvSpPr>
          <p:spPr>
            <a:xfrm rot="20199001">
              <a:off x="5476884" y="1446843"/>
              <a:ext cx="725761" cy="1282663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1400999" flipH="1">
              <a:off x="4442919" y="1337986"/>
              <a:ext cx="725761" cy="1282663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" name="Group 92"/>
            <p:cNvGrpSpPr/>
            <p:nvPr/>
          </p:nvGrpSpPr>
          <p:grpSpPr>
            <a:xfrm>
              <a:off x="4920123" y="751618"/>
              <a:ext cx="580286" cy="664348"/>
              <a:chOff x="4845172" y="796589"/>
              <a:chExt cx="580286" cy="664348"/>
            </a:xfrm>
          </p:grpSpPr>
          <p:sp>
            <p:nvSpPr>
              <p:cNvPr id="70" name="Isosceles Triangle 69"/>
              <p:cNvSpPr/>
              <p:nvPr/>
            </p:nvSpPr>
            <p:spPr>
              <a:xfrm flipH="1">
                <a:off x="5077287" y="935420"/>
                <a:ext cx="348171" cy="525517"/>
              </a:xfrm>
              <a:prstGeom prst="triangl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Isosceles Triangle 70"/>
              <p:cNvSpPr/>
              <p:nvPr/>
            </p:nvSpPr>
            <p:spPr>
              <a:xfrm flipH="1">
                <a:off x="4845172" y="935420"/>
                <a:ext cx="348171" cy="525517"/>
              </a:xfrm>
              <a:prstGeom prst="triangl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Isosceles Triangle 71"/>
              <p:cNvSpPr/>
              <p:nvPr/>
            </p:nvSpPr>
            <p:spPr>
              <a:xfrm flipH="1">
                <a:off x="4951238" y="796589"/>
                <a:ext cx="348171" cy="525517"/>
              </a:xfrm>
              <a:prstGeom prst="triangl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Trapezoid 72"/>
            <p:cNvSpPr/>
            <p:nvPr/>
          </p:nvSpPr>
          <p:spPr>
            <a:xfrm flipH="1">
              <a:off x="4729116" y="4508939"/>
              <a:ext cx="464229" cy="1471449"/>
            </a:xfrm>
            <a:prstGeom prst="trapezoid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flipH="1">
              <a:off x="5309401" y="4508939"/>
              <a:ext cx="464229" cy="1471449"/>
            </a:xfrm>
            <a:prstGeom prst="trapezoid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Trapezoid 74"/>
            <p:cNvSpPr/>
            <p:nvPr/>
          </p:nvSpPr>
          <p:spPr>
            <a:xfrm rot="10800000" flipH="1">
              <a:off x="4380946" y="2406869"/>
              <a:ext cx="1624799" cy="1051034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 flipH="1">
              <a:off x="4380946" y="3668110"/>
              <a:ext cx="1624799" cy="2079547"/>
            </a:xfrm>
            <a:prstGeom prst="trapezoid">
              <a:avLst>
                <a:gd name="adj" fmla="val 20387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 flipH="1">
              <a:off x="4613058" y="3457903"/>
              <a:ext cx="1160570" cy="210207"/>
            </a:xfrm>
            <a:prstGeom prst="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gular Pentagon 78"/>
            <p:cNvSpPr/>
            <p:nvPr/>
          </p:nvSpPr>
          <p:spPr>
            <a:xfrm flipH="1">
              <a:off x="4613058" y="1250731"/>
              <a:ext cx="1160570" cy="525517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Bent Arrow 79"/>
            <p:cNvSpPr/>
            <p:nvPr/>
          </p:nvSpPr>
          <p:spPr>
            <a:xfrm rot="10575280" flipH="1">
              <a:off x="5740630" y="2436753"/>
              <a:ext cx="1044514" cy="945931"/>
            </a:xfrm>
            <a:prstGeom prst="bentArrow">
              <a:avLst>
                <a:gd name="adj1" fmla="val 25000"/>
                <a:gd name="adj2" fmla="val 17174"/>
                <a:gd name="adj3" fmla="val 25000"/>
                <a:gd name="adj4" fmla="val 43750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 flipH="1">
              <a:off x="4380946" y="2406869"/>
              <a:ext cx="232114" cy="1261241"/>
            </a:xfrm>
            <a:prstGeom prst="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flipH="1">
              <a:off x="6586029" y="1040524"/>
              <a:ext cx="116056" cy="5360276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 flipH="1">
              <a:off x="4613058" y="5875283"/>
              <a:ext cx="696343" cy="525517"/>
            </a:xfrm>
            <a:prstGeom prst="trapezoid">
              <a:avLst/>
            </a:prstGeom>
            <a:solidFill>
              <a:srgbClr val="B594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flipH="1">
              <a:off x="5193345" y="5875283"/>
              <a:ext cx="696343" cy="525517"/>
            </a:xfrm>
            <a:prstGeom prst="trapezoid">
              <a:avLst/>
            </a:prstGeom>
            <a:solidFill>
              <a:srgbClr val="B594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 flipH="1">
              <a:off x="6469971" y="830317"/>
              <a:ext cx="348171" cy="210207"/>
            </a:xfrm>
            <a:prstGeom prst="trapezoid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Isosceles Triangle 85"/>
            <p:cNvSpPr/>
            <p:nvPr/>
          </p:nvSpPr>
          <p:spPr>
            <a:xfrm flipH="1">
              <a:off x="6586029" y="304800"/>
              <a:ext cx="116056" cy="525517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gular Pentagon 86"/>
            <p:cNvSpPr/>
            <p:nvPr/>
          </p:nvSpPr>
          <p:spPr>
            <a:xfrm rot="19588336" flipH="1">
              <a:off x="5398426" y="2375597"/>
              <a:ext cx="781547" cy="515674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gular Pentagon 87"/>
            <p:cNvSpPr/>
            <p:nvPr/>
          </p:nvSpPr>
          <p:spPr>
            <a:xfrm rot="2380467" flipH="1">
              <a:off x="4114800" y="2388023"/>
              <a:ext cx="791137" cy="458104"/>
            </a:xfrm>
            <a:prstGeom prst="pent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flipH="1">
              <a:off x="6353915" y="3037490"/>
              <a:ext cx="580285" cy="31531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flipH="1">
              <a:off x="4275438" y="3570514"/>
              <a:ext cx="580285" cy="315310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ound Single Corner Rectangle 90"/>
            <p:cNvSpPr/>
            <p:nvPr/>
          </p:nvSpPr>
          <p:spPr>
            <a:xfrm>
              <a:off x="4570856" y="1611086"/>
              <a:ext cx="1329381" cy="217714"/>
            </a:xfrm>
            <a:prstGeom prst="round1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Pentagon 91"/>
            <p:cNvSpPr/>
            <p:nvPr/>
          </p:nvSpPr>
          <p:spPr>
            <a:xfrm rot="5400000">
              <a:off x="4838700" y="1790700"/>
              <a:ext cx="838200" cy="914400"/>
            </a:xfrm>
            <a:prstGeom prst="homePlate">
              <a:avLst>
                <a:gd name="adj" fmla="val 3032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3" name="TextBox 92"/>
          <p:cNvSpPr txBox="1"/>
          <p:nvPr/>
        </p:nvSpPr>
        <p:spPr>
          <a:xfrm>
            <a:off x="76200" y="304800"/>
            <a:ext cx="114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Pharaoh's and soldiers</a:t>
            </a:r>
            <a:endParaRPr lang="en-US" dirty="0"/>
          </a:p>
        </p:txBody>
      </p:sp>
      <p:grpSp>
        <p:nvGrpSpPr>
          <p:cNvPr id="94" name="Group 93"/>
          <p:cNvGrpSpPr/>
          <p:nvPr/>
        </p:nvGrpSpPr>
        <p:grpSpPr>
          <a:xfrm>
            <a:off x="7467600" y="3657600"/>
            <a:ext cx="1150265" cy="1679487"/>
            <a:chOff x="1752600" y="2438400"/>
            <a:chExt cx="1150265" cy="1679487"/>
          </a:xfrm>
        </p:grpSpPr>
        <p:grpSp>
          <p:nvGrpSpPr>
            <p:cNvPr id="95" name="Group 163"/>
            <p:cNvGrpSpPr/>
            <p:nvPr/>
          </p:nvGrpSpPr>
          <p:grpSpPr>
            <a:xfrm>
              <a:off x="1752600" y="2438400"/>
              <a:ext cx="1150265" cy="1679487"/>
              <a:chOff x="6934200" y="838200"/>
              <a:chExt cx="1371600" cy="2043250"/>
            </a:xfrm>
          </p:grpSpPr>
          <p:grpSp>
            <p:nvGrpSpPr>
              <p:cNvPr id="170" name="Group 27"/>
              <p:cNvGrpSpPr/>
              <p:nvPr/>
            </p:nvGrpSpPr>
            <p:grpSpPr>
              <a:xfrm>
                <a:off x="6934200" y="838200"/>
                <a:ext cx="1371600" cy="2043250"/>
                <a:chOff x="1295400" y="471350"/>
                <a:chExt cx="4214730" cy="5893641"/>
              </a:xfrm>
            </p:grpSpPr>
            <p:grpSp>
              <p:nvGrpSpPr>
                <p:cNvPr id="172" name="Group 11"/>
                <p:cNvGrpSpPr/>
                <p:nvPr/>
              </p:nvGrpSpPr>
              <p:grpSpPr>
                <a:xfrm rot="5400000">
                  <a:off x="-1147588" y="2976388"/>
                  <a:ext cx="5791627" cy="905652"/>
                  <a:chOff x="1295400" y="1532748"/>
                  <a:chExt cx="9202710" cy="1439052"/>
                </a:xfrm>
              </p:grpSpPr>
              <p:sp>
                <p:nvSpPr>
                  <p:cNvPr id="189" name="Oval 4"/>
                  <p:cNvSpPr/>
                  <p:nvPr/>
                </p:nvSpPr>
                <p:spPr>
                  <a:xfrm>
                    <a:off x="1295400" y="1600200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Oval 5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Oval 6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Oval 7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Oval 8"/>
                  <p:cNvSpPr/>
                  <p:nvPr/>
                </p:nvSpPr>
                <p:spPr>
                  <a:xfrm>
                    <a:off x="6566940" y="1555232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Oval 9"/>
                  <p:cNvSpPr/>
                  <p:nvPr/>
                </p:nvSpPr>
                <p:spPr>
                  <a:xfrm>
                    <a:off x="7884825" y="1543990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Oval 10"/>
                  <p:cNvSpPr/>
                  <p:nvPr/>
                </p:nvSpPr>
                <p:spPr>
                  <a:xfrm>
                    <a:off x="9202710" y="153274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3" name="Group 12"/>
                <p:cNvGrpSpPr/>
                <p:nvPr/>
              </p:nvGrpSpPr>
              <p:grpSpPr>
                <a:xfrm rot="5400000">
                  <a:off x="2579727" y="3379635"/>
                  <a:ext cx="4962230" cy="898577"/>
                  <a:chOff x="2613285" y="1532748"/>
                  <a:chExt cx="7884825" cy="1427810"/>
                </a:xfrm>
              </p:grpSpPr>
              <p:sp>
                <p:nvSpPr>
                  <p:cNvPr id="183" name="Oval 182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Oval 183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Oval 184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Oval 17"/>
                  <p:cNvSpPr/>
                  <p:nvPr/>
                </p:nvSpPr>
                <p:spPr>
                  <a:xfrm>
                    <a:off x="6566940" y="1555232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Oval 186"/>
                  <p:cNvSpPr/>
                  <p:nvPr/>
                </p:nvSpPr>
                <p:spPr>
                  <a:xfrm>
                    <a:off x="7884825" y="1543990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Oval 187"/>
                  <p:cNvSpPr/>
                  <p:nvPr/>
                </p:nvSpPr>
                <p:spPr>
                  <a:xfrm>
                    <a:off x="9202710" y="153274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4" name="Group 20"/>
                <p:cNvGrpSpPr/>
                <p:nvPr/>
              </p:nvGrpSpPr>
              <p:grpSpPr>
                <a:xfrm>
                  <a:off x="2124797" y="471350"/>
                  <a:ext cx="3303436" cy="884427"/>
                  <a:chOff x="2613285" y="1555232"/>
                  <a:chExt cx="5249055" cy="1405326"/>
                </a:xfrm>
              </p:grpSpPr>
              <p:sp>
                <p:nvSpPr>
                  <p:cNvPr id="179" name="Oval 22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Oval 23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Oval 24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Oval 181"/>
                  <p:cNvSpPr/>
                  <p:nvPr/>
                </p:nvSpPr>
                <p:spPr>
                  <a:xfrm>
                    <a:off x="6566940" y="1555232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5" name="Group 28"/>
                <p:cNvGrpSpPr/>
                <p:nvPr/>
              </p:nvGrpSpPr>
              <p:grpSpPr>
                <a:xfrm>
                  <a:off x="2157276" y="5487639"/>
                  <a:ext cx="2474039" cy="877352"/>
                  <a:chOff x="2613285" y="1566474"/>
                  <a:chExt cx="3931170" cy="1394084"/>
                </a:xfrm>
              </p:grpSpPr>
              <p:sp>
                <p:nvSpPr>
                  <p:cNvPr id="176" name="Oval 30"/>
                  <p:cNvSpPr/>
                  <p:nvPr/>
                </p:nvSpPr>
                <p:spPr>
                  <a:xfrm>
                    <a:off x="2613285" y="1588958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Oval 31"/>
                  <p:cNvSpPr/>
                  <p:nvPr/>
                </p:nvSpPr>
                <p:spPr>
                  <a:xfrm>
                    <a:off x="3931170" y="1577716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Oval 32"/>
                  <p:cNvSpPr/>
                  <p:nvPr/>
                </p:nvSpPr>
                <p:spPr>
                  <a:xfrm>
                    <a:off x="5249055" y="1566474"/>
                    <a:ext cx="1295400" cy="1371600"/>
                  </a:xfrm>
                  <a:prstGeom prst="ellipse">
                    <a:avLst/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71" name="Rectangle 170"/>
              <p:cNvSpPr/>
              <p:nvPr/>
            </p:nvSpPr>
            <p:spPr>
              <a:xfrm>
                <a:off x="7120328" y="990600"/>
                <a:ext cx="1019331" cy="1752600"/>
              </a:xfrm>
              <a:prstGeom prst="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6" name="Group 81"/>
            <p:cNvGrpSpPr/>
            <p:nvPr/>
          </p:nvGrpSpPr>
          <p:grpSpPr>
            <a:xfrm>
              <a:off x="1968708" y="2594549"/>
              <a:ext cx="718279" cy="1371600"/>
              <a:chOff x="5301521" y="685800"/>
              <a:chExt cx="1832549" cy="3966147"/>
            </a:xfrm>
          </p:grpSpPr>
          <p:sp>
            <p:nvSpPr>
              <p:cNvPr id="97" name="Rounded Rectangle 96"/>
              <p:cNvSpPr/>
              <p:nvPr/>
            </p:nvSpPr>
            <p:spPr>
              <a:xfrm>
                <a:off x="5334000" y="1524000"/>
                <a:ext cx="1676400" cy="2209800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ounded Rectangle 97"/>
              <p:cNvSpPr/>
              <p:nvPr/>
            </p:nvSpPr>
            <p:spPr>
              <a:xfrm>
                <a:off x="5306518" y="3477717"/>
                <a:ext cx="1783830" cy="449705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ounded Rectangle 98"/>
              <p:cNvSpPr/>
              <p:nvPr/>
            </p:nvSpPr>
            <p:spPr>
              <a:xfrm rot="5400000">
                <a:off x="4964241" y="3810002"/>
                <a:ext cx="1114271" cy="439711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 rot="5400000">
                <a:off x="6313356" y="3846228"/>
                <a:ext cx="1114271" cy="439711"/>
              </a:xfrm>
              <a:prstGeom prst="roundRect">
                <a:avLst/>
              </a:prstGeom>
              <a:solidFill>
                <a:srgbClr val="E6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1" name="Group 14"/>
              <p:cNvGrpSpPr/>
              <p:nvPr/>
            </p:nvGrpSpPr>
            <p:grpSpPr>
              <a:xfrm rot="5400000">
                <a:off x="4962766" y="3797283"/>
                <a:ext cx="1160491" cy="478890"/>
                <a:chOff x="-899410" y="582118"/>
                <a:chExt cx="4884295" cy="1633928"/>
              </a:xfrm>
            </p:grpSpPr>
            <p:sp>
              <p:nvSpPr>
                <p:cNvPr id="167" name="Quad Arrow 166"/>
                <p:cNvSpPr/>
                <p:nvPr/>
              </p:nvSpPr>
              <p:spPr>
                <a:xfrm>
                  <a:off x="762000" y="609600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Quad Arrow 16"/>
                <p:cNvSpPr/>
                <p:nvPr/>
              </p:nvSpPr>
              <p:spPr>
                <a:xfrm>
                  <a:off x="2308485" y="615846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Quad Arrow 168"/>
                <p:cNvSpPr/>
                <p:nvPr/>
              </p:nvSpPr>
              <p:spPr>
                <a:xfrm>
                  <a:off x="-899410" y="58211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19"/>
              <p:cNvGrpSpPr/>
              <p:nvPr/>
            </p:nvGrpSpPr>
            <p:grpSpPr>
              <a:xfrm rot="5400000">
                <a:off x="6323124" y="3821016"/>
                <a:ext cx="1143001" cy="478890"/>
                <a:chOff x="-899410" y="582118"/>
                <a:chExt cx="4884295" cy="1633928"/>
              </a:xfrm>
            </p:grpSpPr>
            <p:sp>
              <p:nvSpPr>
                <p:cNvPr id="164" name="Quad Arrow 163"/>
                <p:cNvSpPr/>
                <p:nvPr/>
              </p:nvSpPr>
              <p:spPr>
                <a:xfrm>
                  <a:off x="762000" y="609600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Quad Arrow 164"/>
                <p:cNvSpPr/>
                <p:nvPr/>
              </p:nvSpPr>
              <p:spPr>
                <a:xfrm>
                  <a:off x="2308485" y="615846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Quad Arrow 165"/>
                <p:cNvSpPr/>
                <p:nvPr/>
              </p:nvSpPr>
              <p:spPr>
                <a:xfrm>
                  <a:off x="-899410" y="58211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" name="Oval 102"/>
              <p:cNvSpPr/>
              <p:nvPr/>
            </p:nvSpPr>
            <p:spPr>
              <a:xfrm>
                <a:off x="5696263" y="3443990"/>
                <a:ext cx="557134" cy="1207957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6115987" y="3443990"/>
                <a:ext cx="557134" cy="1207957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5" name="Group 28"/>
              <p:cNvGrpSpPr/>
              <p:nvPr/>
            </p:nvGrpSpPr>
            <p:grpSpPr>
              <a:xfrm>
                <a:off x="5546361" y="685800"/>
                <a:ext cx="1219200" cy="1752600"/>
                <a:chOff x="1524000" y="228600"/>
                <a:chExt cx="2209800" cy="3657600"/>
              </a:xfrm>
            </p:grpSpPr>
            <p:sp>
              <p:nvSpPr>
                <p:cNvPr id="114" name="Flowchart: Delay 113"/>
                <p:cNvSpPr/>
                <p:nvPr/>
              </p:nvSpPr>
              <p:spPr>
                <a:xfrm rot="16200000">
                  <a:off x="952500" y="1104900"/>
                  <a:ext cx="3352800" cy="2209800"/>
                </a:xfrm>
                <a:prstGeom prst="flowChartDelay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Cloud 114"/>
                <p:cNvSpPr/>
                <p:nvPr/>
              </p:nvSpPr>
              <p:spPr>
                <a:xfrm rot="4849455" flipH="1">
                  <a:off x="1895510" y="2092075"/>
                  <a:ext cx="2463265" cy="997448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Cloud 115"/>
                <p:cNvSpPr/>
                <p:nvPr/>
              </p:nvSpPr>
              <p:spPr>
                <a:xfrm rot="16750545">
                  <a:off x="987025" y="2092075"/>
                  <a:ext cx="2463265" cy="997448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Isosceles Triangle 116"/>
                <p:cNvSpPr/>
                <p:nvPr/>
              </p:nvSpPr>
              <p:spPr>
                <a:xfrm rot="10800000">
                  <a:off x="2286000" y="3048000"/>
                  <a:ext cx="685800" cy="609600"/>
                </a:xfrm>
                <a:prstGeom prst="triangl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Oval 117"/>
                <p:cNvSpPr/>
                <p:nvPr/>
              </p:nvSpPr>
              <p:spPr>
                <a:xfrm>
                  <a:off x="2057400" y="990600"/>
                  <a:ext cx="1143000" cy="2286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Cloud 118"/>
                <p:cNvSpPr/>
                <p:nvPr/>
              </p:nvSpPr>
              <p:spPr>
                <a:xfrm>
                  <a:off x="2057400" y="1219200"/>
                  <a:ext cx="1066800" cy="533400"/>
                </a:xfrm>
                <a:prstGeom prst="cloud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0" name="Group 19"/>
                <p:cNvGrpSpPr/>
                <p:nvPr/>
              </p:nvGrpSpPr>
              <p:grpSpPr>
                <a:xfrm>
                  <a:off x="1600200" y="228600"/>
                  <a:ext cx="2057400" cy="1524000"/>
                  <a:chOff x="5334000" y="685800"/>
                  <a:chExt cx="2590800" cy="1600200"/>
                </a:xfrm>
              </p:grpSpPr>
              <p:grpSp>
                <p:nvGrpSpPr>
                  <p:cNvPr id="133" name="Group 36"/>
                  <p:cNvGrpSpPr/>
                  <p:nvPr/>
                </p:nvGrpSpPr>
                <p:grpSpPr>
                  <a:xfrm>
                    <a:off x="6253336" y="685800"/>
                    <a:ext cx="771445" cy="1394536"/>
                    <a:chOff x="468443" y="1538990"/>
                    <a:chExt cx="1371600" cy="1660161"/>
                  </a:xfrm>
                </p:grpSpPr>
                <p:sp>
                  <p:nvSpPr>
                    <p:cNvPr id="161" name="Isosceles Triangle 160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2" name="Snip Diagonal Corner Rectangle 161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Diamond 162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4" name="Rectangle 21"/>
                  <p:cNvSpPr/>
                  <p:nvPr/>
                </p:nvSpPr>
                <p:spPr>
                  <a:xfrm>
                    <a:off x="5439032" y="2029968"/>
                    <a:ext cx="2485768" cy="256032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5" name="Group 38"/>
                  <p:cNvGrpSpPr/>
                  <p:nvPr/>
                </p:nvGrpSpPr>
                <p:grpSpPr>
                  <a:xfrm>
                    <a:off x="5739039" y="1005840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58" name="Isosceles Triangle 157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9" name="Snip Diagonal Corner Rectangle 158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0" name="Diamond 159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6" name="Group 42"/>
                  <p:cNvGrpSpPr/>
                  <p:nvPr/>
                </p:nvGrpSpPr>
                <p:grpSpPr>
                  <a:xfrm>
                    <a:off x="7038833" y="1020530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55" name="Isosceles Triangle 154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6" name="Snip Diagonal Corner Rectangle 155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7" name="Diamond 156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7" name="Group 55"/>
                  <p:cNvGrpSpPr/>
                  <p:nvPr/>
                </p:nvGrpSpPr>
                <p:grpSpPr>
                  <a:xfrm>
                    <a:off x="5723582" y="2036264"/>
                    <a:ext cx="1856949" cy="242392"/>
                    <a:chOff x="5638800" y="4953000"/>
                    <a:chExt cx="3334062" cy="552722"/>
                  </a:xfrm>
                  <a:solidFill>
                    <a:schemeClr val="accent5">
                      <a:lumMod val="60000"/>
                      <a:lumOff val="40000"/>
                    </a:schemeClr>
                  </a:solidFill>
                </p:grpSpPr>
                <p:sp>
                  <p:nvSpPr>
                    <p:cNvPr id="146" name="Diamond 145"/>
                    <p:cNvSpPr/>
                    <p:nvPr/>
                  </p:nvSpPr>
                  <p:spPr>
                    <a:xfrm>
                      <a:off x="5638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Diamond 146"/>
                    <p:cNvSpPr/>
                    <p:nvPr/>
                  </p:nvSpPr>
                  <p:spPr>
                    <a:xfrm>
                      <a:off x="6019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8" name="Diamond 147"/>
                    <p:cNvSpPr/>
                    <p:nvPr/>
                  </p:nvSpPr>
                  <p:spPr>
                    <a:xfrm>
                      <a:off x="6400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9" name="Diamond 148"/>
                    <p:cNvSpPr/>
                    <p:nvPr/>
                  </p:nvSpPr>
                  <p:spPr>
                    <a:xfrm>
                      <a:off x="6781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Diamond 149"/>
                    <p:cNvSpPr/>
                    <p:nvPr/>
                  </p:nvSpPr>
                  <p:spPr>
                    <a:xfrm>
                      <a:off x="7162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1" name="Diamond 150"/>
                    <p:cNvSpPr/>
                    <p:nvPr/>
                  </p:nvSpPr>
                  <p:spPr>
                    <a:xfrm>
                      <a:off x="7543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2" name="Diamond 151"/>
                    <p:cNvSpPr/>
                    <p:nvPr/>
                  </p:nvSpPr>
                  <p:spPr>
                    <a:xfrm>
                      <a:off x="7924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3" name="Diamond 152"/>
                    <p:cNvSpPr/>
                    <p:nvPr/>
                  </p:nvSpPr>
                  <p:spPr>
                    <a:xfrm>
                      <a:off x="8305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4" name="Diamond 153"/>
                    <p:cNvSpPr/>
                    <p:nvPr/>
                  </p:nvSpPr>
                  <p:spPr>
                    <a:xfrm>
                      <a:off x="8686800" y="4953000"/>
                      <a:ext cx="286062" cy="552722"/>
                    </a:xfrm>
                    <a:prstGeom prst="diamond">
                      <a:avLst/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8" name="Group 42"/>
                  <p:cNvGrpSpPr/>
                  <p:nvPr/>
                </p:nvGrpSpPr>
                <p:grpSpPr>
                  <a:xfrm rot="10800000">
                    <a:off x="7434649" y="1267691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43" name="Isosceles Triangle 142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Snip Diagonal Corner Rectangle 143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5" name="Diamond 144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9" name="Group 42"/>
                  <p:cNvGrpSpPr/>
                  <p:nvPr/>
                </p:nvGrpSpPr>
                <p:grpSpPr>
                  <a:xfrm rot="10800000">
                    <a:off x="5334000" y="1267691"/>
                    <a:ext cx="482680" cy="1011536"/>
                    <a:chOff x="468443" y="1538990"/>
                    <a:chExt cx="1371600" cy="1660161"/>
                  </a:xfrm>
                </p:grpSpPr>
                <p:sp>
                  <p:nvSpPr>
                    <p:cNvPr id="140" name="Isosceles Triangle 27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Snip Diagonal Corner Rectangle 140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2" name="Diamond 141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1" name="Group 89"/>
                <p:cNvGrpSpPr/>
                <p:nvPr/>
              </p:nvGrpSpPr>
              <p:grpSpPr>
                <a:xfrm>
                  <a:off x="3124200" y="1752600"/>
                  <a:ext cx="549639" cy="1377846"/>
                  <a:chOff x="3962400" y="1905000"/>
                  <a:chExt cx="1981200" cy="3810000"/>
                </a:xfrm>
              </p:grpSpPr>
              <p:sp>
                <p:nvSpPr>
                  <p:cNvPr id="128" name="Isosceles Triangle 127"/>
                  <p:cNvSpPr/>
                  <p:nvPr/>
                </p:nvSpPr>
                <p:spPr>
                  <a:xfrm>
                    <a:off x="4755629" y="1905000"/>
                    <a:ext cx="381000" cy="914400"/>
                  </a:xfrm>
                  <a:prstGeom prst="triangle">
                    <a:avLst>
                      <a:gd name="adj" fmla="val 51513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9" name="Group 42"/>
                  <p:cNvGrpSpPr/>
                  <p:nvPr/>
                </p:nvGrpSpPr>
                <p:grpSpPr>
                  <a:xfrm rot="10800000">
                    <a:off x="3962400" y="2743200"/>
                    <a:ext cx="1981200" cy="2971800"/>
                    <a:chOff x="468443" y="1538990"/>
                    <a:chExt cx="1371600" cy="1660161"/>
                  </a:xfrm>
                </p:grpSpPr>
                <p:sp>
                  <p:nvSpPr>
                    <p:cNvPr id="130" name="Isosceles Triangle 129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1" name="Snip Diagonal Corner Rectangle 130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2" name="Diamond 131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22" name="Group 90"/>
                <p:cNvGrpSpPr/>
                <p:nvPr/>
              </p:nvGrpSpPr>
              <p:grpSpPr>
                <a:xfrm>
                  <a:off x="1524000" y="1676400"/>
                  <a:ext cx="549639" cy="1377846"/>
                  <a:chOff x="3962400" y="1905000"/>
                  <a:chExt cx="1981200" cy="3810000"/>
                </a:xfrm>
              </p:grpSpPr>
              <p:sp>
                <p:nvSpPr>
                  <p:cNvPr id="123" name="Isosceles Triangle 122"/>
                  <p:cNvSpPr/>
                  <p:nvPr/>
                </p:nvSpPr>
                <p:spPr>
                  <a:xfrm>
                    <a:off x="4755629" y="1905000"/>
                    <a:ext cx="381000" cy="914400"/>
                  </a:xfrm>
                  <a:prstGeom prst="triangle">
                    <a:avLst>
                      <a:gd name="adj" fmla="val 51513"/>
                    </a:avLst>
                  </a:prstGeom>
                  <a:solidFill>
                    <a:schemeClr val="bg1">
                      <a:lumMod val="9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24" name="Group 42"/>
                  <p:cNvGrpSpPr/>
                  <p:nvPr/>
                </p:nvGrpSpPr>
                <p:grpSpPr>
                  <a:xfrm rot="10800000">
                    <a:off x="3962400" y="2743200"/>
                    <a:ext cx="1981200" cy="2971800"/>
                    <a:chOff x="468443" y="1538990"/>
                    <a:chExt cx="1371600" cy="1660161"/>
                  </a:xfrm>
                </p:grpSpPr>
                <p:sp>
                  <p:nvSpPr>
                    <p:cNvPr id="125" name="Isosceles Triangle 124"/>
                    <p:cNvSpPr/>
                    <p:nvPr/>
                  </p:nvSpPr>
                  <p:spPr>
                    <a:xfrm>
                      <a:off x="793229" y="1538990"/>
                      <a:ext cx="685800" cy="685800"/>
                    </a:xfrm>
                    <a:prstGeom prst="triangle">
                      <a:avLst/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Snip Diagonal Corner Rectangle 125"/>
                    <p:cNvSpPr/>
                    <p:nvPr/>
                  </p:nvSpPr>
                  <p:spPr>
                    <a:xfrm>
                      <a:off x="468443" y="2208551"/>
                      <a:ext cx="1371600" cy="990600"/>
                    </a:xfrm>
                    <a:prstGeom prst="snip2DiagRect">
                      <a:avLst>
                        <a:gd name="adj1" fmla="val 50000"/>
                        <a:gd name="adj2" fmla="val 50000"/>
                      </a:avLst>
                    </a:prstGeom>
                    <a:solidFill>
                      <a:schemeClr val="bg1">
                        <a:lumMod val="9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" name="Diamond 126"/>
                    <p:cNvSpPr/>
                    <p:nvPr/>
                  </p:nvSpPr>
                  <p:spPr>
                    <a:xfrm>
                      <a:off x="914400" y="1981200"/>
                      <a:ext cx="457200" cy="762000"/>
                    </a:xfrm>
                    <a:prstGeom prst="diamond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106" name="Trapezoid 105"/>
              <p:cNvSpPr/>
              <p:nvPr/>
            </p:nvSpPr>
            <p:spPr>
              <a:xfrm>
                <a:off x="5471409" y="2423410"/>
                <a:ext cx="1362476" cy="1919990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7" name="Trapezoid 106"/>
              <p:cNvSpPr/>
              <p:nvPr/>
            </p:nvSpPr>
            <p:spPr>
              <a:xfrm rot="665359">
                <a:off x="5338995" y="2276007"/>
                <a:ext cx="567129" cy="1171731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21119603">
                <a:off x="6315854" y="2323476"/>
                <a:ext cx="567129" cy="1171731"/>
              </a:xfrm>
              <a:prstGeom prst="trapezoid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09" name="Group 13"/>
              <p:cNvGrpSpPr/>
              <p:nvPr/>
            </p:nvGrpSpPr>
            <p:grpSpPr>
              <a:xfrm>
                <a:off x="5487649" y="3939915"/>
                <a:ext cx="1219200" cy="381000"/>
                <a:chOff x="-899410" y="582118"/>
                <a:chExt cx="6518223" cy="1645170"/>
              </a:xfrm>
            </p:grpSpPr>
            <p:sp>
              <p:nvSpPr>
                <p:cNvPr id="110" name="Quad Arrow 9"/>
                <p:cNvSpPr/>
                <p:nvPr/>
              </p:nvSpPr>
              <p:spPr>
                <a:xfrm>
                  <a:off x="762000" y="609600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Quad Arrow 10"/>
                <p:cNvSpPr/>
                <p:nvPr/>
              </p:nvSpPr>
              <p:spPr>
                <a:xfrm>
                  <a:off x="2308485" y="615846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Quad Arrow 111"/>
                <p:cNvSpPr/>
                <p:nvPr/>
              </p:nvSpPr>
              <p:spPr>
                <a:xfrm>
                  <a:off x="-899410" y="58211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Quad Arrow 12"/>
                <p:cNvSpPr/>
                <p:nvPr/>
              </p:nvSpPr>
              <p:spPr>
                <a:xfrm>
                  <a:off x="3942413" y="627088"/>
                  <a:ext cx="1676400" cy="1600200"/>
                </a:xfrm>
                <a:prstGeom prst="quadArrow">
                  <a:avLst/>
                </a:prstGeom>
                <a:solidFill>
                  <a:srgbClr val="EAD2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3"/>
          <p:cNvGrpSpPr/>
          <p:nvPr/>
        </p:nvGrpSpPr>
        <p:grpSpPr>
          <a:xfrm>
            <a:off x="71718" y="1120588"/>
            <a:ext cx="3048000" cy="4572000"/>
            <a:chOff x="838200" y="1066800"/>
            <a:chExt cx="2438400" cy="3352800"/>
          </a:xfrm>
        </p:grpSpPr>
        <p:sp>
          <p:nvSpPr>
            <p:cNvPr id="2" name="Rounded Rectangle 1"/>
            <p:cNvSpPr/>
            <p:nvPr/>
          </p:nvSpPr>
          <p:spPr>
            <a:xfrm>
              <a:off x="1066800" y="1295400"/>
              <a:ext cx="1981200" cy="31242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1143000" y="1219200"/>
              <a:ext cx="1981200" cy="31242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1219200" y="1143000"/>
              <a:ext cx="1981200" cy="31242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1295400" y="1066800"/>
              <a:ext cx="1981200" cy="31242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Donut 5"/>
            <p:cNvSpPr/>
            <p:nvPr/>
          </p:nvSpPr>
          <p:spPr>
            <a:xfrm>
              <a:off x="838200" y="1676400"/>
              <a:ext cx="685800" cy="609600"/>
            </a:xfrm>
            <a:prstGeom prst="donut">
              <a:avLst>
                <a:gd name="adj" fmla="val 19118"/>
              </a:avLst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Donut 6"/>
            <p:cNvSpPr/>
            <p:nvPr/>
          </p:nvSpPr>
          <p:spPr>
            <a:xfrm>
              <a:off x="838200" y="2438400"/>
              <a:ext cx="685800" cy="609600"/>
            </a:xfrm>
            <a:prstGeom prst="donut">
              <a:avLst>
                <a:gd name="adj" fmla="val 19118"/>
              </a:avLst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" name="Donut 7"/>
            <p:cNvSpPr/>
            <p:nvPr/>
          </p:nvSpPr>
          <p:spPr>
            <a:xfrm>
              <a:off x="838200" y="3200400"/>
              <a:ext cx="685800" cy="609600"/>
            </a:xfrm>
            <a:prstGeom prst="donut">
              <a:avLst>
                <a:gd name="adj" fmla="val 19118"/>
              </a:avLst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" name="Plaque 8"/>
            <p:cNvSpPr/>
            <p:nvPr/>
          </p:nvSpPr>
          <p:spPr>
            <a:xfrm>
              <a:off x="990600" y="1981200"/>
              <a:ext cx="381000" cy="381000"/>
            </a:xfrm>
            <a:prstGeom prst="plaque">
              <a:avLst>
                <a:gd name="adj" fmla="val 35491"/>
              </a:avLst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Plaque 9"/>
            <p:cNvSpPr/>
            <p:nvPr/>
          </p:nvSpPr>
          <p:spPr>
            <a:xfrm>
              <a:off x="990600" y="2743200"/>
              <a:ext cx="381000" cy="381000"/>
            </a:xfrm>
            <a:prstGeom prst="plaque">
              <a:avLst>
                <a:gd name="adj" fmla="val 35491"/>
              </a:avLst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Plaque 10"/>
            <p:cNvSpPr/>
            <p:nvPr/>
          </p:nvSpPr>
          <p:spPr>
            <a:xfrm>
              <a:off x="990600" y="3505200"/>
              <a:ext cx="381000" cy="381000"/>
            </a:xfrm>
            <a:prstGeom prst="plaque">
              <a:avLst>
                <a:gd name="adj" fmla="val 35491"/>
              </a:avLst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" name="Group 18"/>
          <p:cNvGrpSpPr/>
          <p:nvPr/>
        </p:nvGrpSpPr>
        <p:grpSpPr>
          <a:xfrm>
            <a:off x="5715000" y="457200"/>
            <a:ext cx="1371600" cy="1447800"/>
            <a:chOff x="2133600" y="1981200"/>
            <a:chExt cx="1143000" cy="1143000"/>
          </a:xfrm>
        </p:grpSpPr>
        <p:sp>
          <p:nvSpPr>
            <p:cNvPr id="20" name="Oval 19"/>
            <p:cNvSpPr/>
            <p:nvPr/>
          </p:nvSpPr>
          <p:spPr>
            <a:xfrm>
              <a:off x="2133600" y="1981200"/>
              <a:ext cx="1143000" cy="1143000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0"/>
            <p:cNvSpPr/>
            <p:nvPr/>
          </p:nvSpPr>
          <p:spPr>
            <a:xfrm>
              <a:off x="2484408" y="2493034"/>
              <a:ext cx="537238" cy="552091"/>
            </a:xfrm>
            <a:custGeom>
              <a:avLst/>
              <a:gdLst>
                <a:gd name="connsiteX0" fmla="*/ 0 w 537238"/>
                <a:gd name="connsiteY0" fmla="*/ 526211 h 552091"/>
                <a:gd name="connsiteX1" fmla="*/ 0 w 537238"/>
                <a:gd name="connsiteY1" fmla="*/ 526211 h 552091"/>
                <a:gd name="connsiteX2" fmla="*/ 69011 w 537238"/>
                <a:gd name="connsiteY2" fmla="*/ 483079 h 552091"/>
                <a:gd name="connsiteX3" fmla="*/ 129396 w 537238"/>
                <a:gd name="connsiteY3" fmla="*/ 448574 h 552091"/>
                <a:gd name="connsiteX4" fmla="*/ 138022 w 537238"/>
                <a:gd name="connsiteY4" fmla="*/ 414068 h 552091"/>
                <a:gd name="connsiteX5" fmla="*/ 172528 w 537238"/>
                <a:gd name="connsiteY5" fmla="*/ 362309 h 552091"/>
                <a:gd name="connsiteX6" fmla="*/ 189781 w 537238"/>
                <a:gd name="connsiteY6" fmla="*/ 310551 h 552091"/>
                <a:gd name="connsiteX7" fmla="*/ 181154 w 537238"/>
                <a:gd name="connsiteY7" fmla="*/ 241540 h 552091"/>
                <a:gd name="connsiteX8" fmla="*/ 172528 w 537238"/>
                <a:gd name="connsiteY8" fmla="*/ 215660 h 552091"/>
                <a:gd name="connsiteX9" fmla="*/ 120769 w 537238"/>
                <a:gd name="connsiteY9" fmla="*/ 163902 h 552091"/>
                <a:gd name="connsiteX10" fmla="*/ 94890 w 537238"/>
                <a:gd name="connsiteY10" fmla="*/ 155275 h 552091"/>
                <a:gd name="connsiteX11" fmla="*/ 77637 w 537238"/>
                <a:gd name="connsiteY11" fmla="*/ 129396 h 552091"/>
                <a:gd name="connsiteX12" fmla="*/ 34505 w 537238"/>
                <a:gd name="connsiteY12" fmla="*/ 86264 h 552091"/>
                <a:gd name="connsiteX13" fmla="*/ 25879 w 537238"/>
                <a:gd name="connsiteY13" fmla="*/ 60385 h 552091"/>
                <a:gd name="connsiteX14" fmla="*/ 77637 w 537238"/>
                <a:gd name="connsiteY14" fmla="*/ 17253 h 552091"/>
                <a:gd name="connsiteX15" fmla="*/ 103517 w 537238"/>
                <a:gd name="connsiteY15" fmla="*/ 0 h 552091"/>
                <a:gd name="connsiteX16" fmla="*/ 241539 w 537238"/>
                <a:gd name="connsiteY16" fmla="*/ 8626 h 552091"/>
                <a:gd name="connsiteX17" fmla="*/ 310550 w 537238"/>
                <a:gd name="connsiteY17" fmla="*/ 43132 h 552091"/>
                <a:gd name="connsiteX18" fmla="*/ 370935 w 537238"/>
                <a:gd name="connsiteY18" fmla="*/ 69011 h 552091"/>
                <a:gd name="connsiteX19" fmla="*/ 396815 w 537238"/>
                <a:gd name="connsiteY19" fmla="*/ 86264 h 552091"/>
                <a:gd name="connsiteX20" fmla="*/ 448573 w 537238"/>
                <a:gd name="connsiteY20" fmla="*/ 103517 h 552091"/>
                <a:gd name="connsiteX21" fmla="*/ 500332 w 537238"/>
                <a:gd name="connsiteY21" fmla="*/ 146649 h 552091"/>
                <a:gd name="connsiteX22" fmla="*/ 508958 w 537238"/>
                <a:gd name="connsiteY22" fmla="*/ 172528 h 552091"/>
                <a:gd name="connsiteX23" fmla="*/ 526211 w 537238"/>
                <a:gd name="connsiteY23" fmla="*/ 198408 h 552091"/>
                <a:gd name="connsiteX24" fmla="*/ 491705 w 537238"/>
                <a:gd name="connsiteY24" fmla="*/ 276045 h 552091"/>
                <a:gd name="connsiteX25" fmla="*/ 474452 w 537238"/>
                <a:gd name="connsiteY25" fmla="*/ 327804 h 552091"/>
                <a:gd name="connsiteX26" fmla="*/ 431320 w 537238"/>
                <a:gd name="connsiteY26" fmla="*/ 448574 h 552091"/>
                <a:gd name="connsiteX27" fmla="*/ 405441 w 537238"/>
                <a:gd name="connsiteY27" fmla="*/ 457200 h 552091"/>
                <a:gd name="connsiteX28" fmla="*/ 353683 w 537238"/>
                <a:gd name="connsiteY28" fmla="*/ 491706 h 552091"/>
                <a:gd name="connsiteX29" fmla="*/ 327803 w 537238"/>
                <a:gd name="connsiteY29" fmla="*/ 517585 h 552091"/>
                <a:gd name="connsiteX30" fmla="*/ 276045 w 537238"/>
                <a:gd name="connsiteY30" fmla="*/ 534838 h 552091"/>
                <a:gd name="connsiteX31" fmla="*/ 215660 w 537238"/>
                <a:gd name="connsiteY31" fmla="*/ 552091 h 552091"/>
                <a:gd name="connsiteX32" fmla="*/ 86264 w 537238"/>
                <a:gd name="connsiteY32" fmla="*/ 543464 h 552091"/>
                <a:gd name="connsiteX33" fmla="*/ 60384 w 537238"/>
                <a:gd name="connsiteY33" fmla="*/ 534838 h 552091"/>
                <a:gd name="connsiteX34" fmla="*/ 0 w 537238"/>
                <a:gd name="connsiteY34" fmla="*/ 526211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7238" h="552091">
                  <a:moveTo>
                    <a:pt x="0" y="526211"/>
                  </a:moveTo>
                  <a:lnTo>
                    <a:pt x="0" y="526211"/>
                  </a:lnTo>
                  <a:cubicBezTo>
                    <a:pt x="23004" y="511834"/>
                    <a:pt x="45579" y="496748"/>
                    <a:pt x="69011" y="483079"/>
                  </a:cubicBezTo>
                  <a:cubicBezTo>
                    <a:pt x="156583" y="431995"/>
                    <a:pt x="57511" y="496496"/>
                    <a:pt x="129396" y="448574"/>
                  </a:cubicBezTo>
                  <a:cubicBezTo>
                    <a:pt x="132271" y="437072"/>
                    <a:pt x="132720" y="424672"/>
                    <a:pt x="138022" y="414068"/>
                  </a:cubicBezTo>
                  <a:cubicBezTo>
                    <a:pt x="147295" y="395522"/>
                    <a:pt x="172528" y="362309"/>
                    <a:pt x="172528" y="362309"/>
                  </a:cubicBezTo>
                  <a:cubicBezTo>
                    <a:pt x="178279" y="345056"/>
                    <a:pt x="192037" y="328596"/>
                    <a:pt x="189781" y="310551"/>
                  </a:cubicBezTo>
                  <a:cubicBezTo>
                    <a:pt x="186905" y="287547"/>
                    <a:pt x="185301" y="264349"/>
                    <a:pt x="181154" y="241540"/>
                  </a:cubicBezTo>
                  <a:cubicBezTo>
                    <a:pt x="179527" y="232593"/>
                    <a:pt x="178111" y="222838"/>
                    <a:pt x="172528" y="215660"/>
                  </a:cubicBezTo>
                  <a:cubicBezTo>
                    <a:pt x="157548" y="196400"/>
                    <a:pt x="143916" y="171618"/>
                    <a:pt x="120769" y="163902"/>
                  </a:cubicBezTo>
                  <a:lnTo>
                    <a:pt x="94890" y="155275"/>
                  </a:lnTo>
                  <a:cubicBezTo>
                    <a:pt x="89139" y="146649"/>
                    <a:pt x="84968" y="136727"/>
                    <a:pt x="77637" y="129396"/>
                  </a:cubicBezTo>
                  <a:cubicBezTo>
                    <a:pt x="20128" y="71887"/>
                    <a:pt x="80513" y="155275"/>
                    <a:pt x="34505" y="86264"/>
                  </a:cubicBezTo>
                  <a:cubicBezTo>
                    <a:pt x="31630" y="77638"/>
                    <a:pt x="24384" y="69354"/>
                    <a:pt x="25879" y="60385"/>
                  </a:cubicBezTo>
                  <a:cubicBezTo>
                    <a:pt x="30515" y="32572"/>
                    <a:pt x="58356" y="28271"/>
                    <a:pt x="77637" y="17253"/>
                  </a:cubicBezTo>
                  <a:cubicBezTo>
                    <a:pt x="86639" y="12109"/>
                    <a:pt x="94890" y="5751"/>
                    <a:pt x="103517" y="0"/>
                  </a:cubicBezTo>
                  <a:cubicBezTo>
                    <a:pt x="149524" y="2875"/>
                    <a:pt x="195695" y="3800"/>
                    <a:pt x="241539" y="8626"/>
                  </a:cubicBezTo>
                  <a:cubicBezTo>
                    <a:pt x="264884" y="11083"/>
                    <a:pt x="293623" y="33728"/>
                    <a:pt x="310550" y="43132"/>
                  </a:cubicBezTo>
                  <a:cubicBezTo>
                    <a:pt x="342530" y="60899"/>
                    <a:pt x="340393" y="58831"/>
                    <a:pt x="370935" y="69011"/>
                  </a:cubicBezTo>
                  <a:cubicBezTo>
                    <a:pt x="379562" y="74762"/>
                    <a:pt x="387341" y="82053"/>
                    <a:pt x="396815" y="86264"/>
                  </a:cubicBezTo>
                  <a:cubicBezTo>
                    <a:pt x="413434" y="93650"/>
                    <a:pt x="448573" y="103517"/>
                    <a:pt x="448573" y="103517"/>
                  </a:cubicBezTo>
                  <a:cubicBezTo>
                    <a:pt x="467667" y="116247"/>
                    <a:pt x="487049" y="126725"/>
                    <a:pt x="500332" y="146649"/>
                  </a:cubicBezTo>
                  <a:cubicBezTo>
                    <a:pt x="505376" y="154215"/>
                    <a:pt x="504892" y="164395"/>
                    <a:pt x="508958" y="172528"/>
                  </a:cubicBezTo>
                  <a:cubicBezTo>
                    <a:pt x="513595" y="181801"/>
                    <a:pt x="520460" y="189781"/>
                    <a:pt x="526211" y="198408"/>
                  </a:cubicBezTo>
                  <a:cubicBezTo>
                    <a:pt x="505132" y="324871"/>
                    <a:pt x="537238" y="194086"/>
                    <a:pt x="491705" y="276045"/>
                  </a:cubicBezTo>
                  <a:cubicBezTo>
                    <a:pt x="482873" y="291943"/>
                    <a:pt x="474452" y="327804"/>
                    <a:pt x="474452" y="327804"/>
                  </a:cubicBezTo>
                  <a:cubicBezTo>
                    <a:pt x="471312" y="352923"/>
                    <a:pt x="471478" y="435189"/>
                    <a:pt x="431320" y="448574"/>
                  </a:cubicBezTo>
                  <a:lnTo>
                    <a:pt x="405441" y="457200"/>
                  </a:lnTo>
                  <a:cubicBezTo>
                    <a:pt x="388188" y="468702"/>
                    <a:pt x="368345" y="477044"/>
                    <a:pt x="353683" y="491706"/>
                  </a:cubicBezTo>
                  <a:cubicBezTo>
                    <a:pt x="345056" y="500332"/>
                    <a:pt x="338467" y="511660"/>
                    <a:pt x="327803" y="517585"/>
                  </a:cubicBezTo>
                  <a:cubicBezTo>
                    <a:pt x="311906" y="526417"/>
                    <a:pt x="293688" y="530428"/>
                    <a:pt x="276045" y="534838"/>
                  </a:cubicBezTo>
                  <a:cubicBezTo>
                    <a:pt x="232717" y="545669"/>
                    <a:pt x="252786" y="539715"/>
                    <a:pt x="215660" y="552091"/>
                  </a:cubicBezTo>
                  <a:cubicBezTo>
                    <a:pt x="172528" y="549215"/>
                    <a:pt x="129227" y="548238"/>
                    <a:pt x="86264" y="543464"/>
                  </a:cubicBezTo>
                  <a:cubicBezTo>
                    <a:pt x="77226" y="542460"/>
                    <a:pt x="68333" y="539254"/>
                    <a:pt x="60384" y="534838"/>
                  </a:cubicBezTo>
                  <a:cubicBezTo>
                    <a:pt x="6234" y="504755"/>
                    <a:pt x="10064" y="527649"/>
                    <a:pt x="0" y="52621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2325558" y="2087592"/>
              <a:ext cx="686636" cy="391003"/>
            </a:xfrm>
            <a:custGeom>
              <a:avLst/>
              <a:gdLst>
                <a:gd name="connsiteX0" fmla="*/ 89838 w 686636"/>
                <a:gd name="connsiteY0" fmla="*/ 207034 h 391003"/>
                <a:gd name="connsiteX1" fmla="*/ 89838 w 686636"/>
                <a:gd name="connsiteY1" fmla="*/ 207034 h 391003"/>
                <a:gd name="connsiteX2" fmla="*/ 20827 w 686636"/>
                <a:gd name="connsiteY2" fmla="*/ 293299 h 391003"/>
                <a:gd name="connsiteX3" fmla="*/ 3574 w 686636"/>
                <a:gd name="connsiteY3" fmla="*/ 345057 h 391003"/>
                <a:gd name="connsiteX4" fmla="*/ 12200 w 686636"/>
                <a:gd name="connsiteY4" fmla="*/ 388189 h 391003"/>
                <a:gd name="connsiteX5" fmla="*/ 81212 w 686636"/>
                <a:gd name="connsiteY5" fmla="*/ 370936 h 391003"/>
                <a:gd name="connsiteX6" fmla="*/ 132970 w 686636"/>
                <a:gd name="connsiteY6" fmla="*/ 327804 h 391003"/>
                <a:gd name="connsiteX7" fmla="*/ 167476 w 686636"/>
                <a:gd name="connsiteY7" fmla="*/ 310551 h 391003"/>
                <a:gd name="connsiteX8" fmla="*/ 236487 w 686636"/>
                <a:gd name="connsiteY8" fmla="*/ 284672 h 391003"/>
                <a:gd name="connsiteX9" fmla="*/ 348631 w 686636"/>
                <a:gd name="connsiteY9" fmla="*/ 301925 h 391003"/>
                <a:gd name="connsiteX10" fmla="*/ 400389 w 686636"/>
                <a:gd name="connsiteY10" fmla="*/ 336431 h 391003"/>
                <a:gd name="connsiteX11" fmla="*/ 486653 w 686636"/>
                <a:gd name="connsiteY11" fmla="*/ 362310 h 391003"/>
                <a:gd name="connsiteX12" fmla="*/ 512533 w 686636"/>
                <a:gd name="connsiteY12" fmla="*/ 370936 h 391003"/>
                <a:gd name="connsiteX13" fmla="*/ 572917 w 686636"/>
                <a:gd name="connsiteY13" fmla="*/ 362310 h 391003"/>
                <a:gd name="connsiteX14" fmla="*/ 633302 w 686636"/>
                <a:gd name="connsiteY14" fmla="*/ 345057 h 391003"/>
                <a:gd name="connsiteX15" fmla="*/ 650555 w 686636"/>
                <a:gd name="connsiteY15" fmla="*/ 258793 h 391003"/>
                <a:gd name="connsiteX16" fmla="*/ 598797 w 686636"/>
                <a:gd name="connsiteY16" fmla="*/ 224287 h 391003"/>
                <a:gd name="connsiteX17" fmla="*/ 572917 w 686636"/>
                <a:gd name="connsiteY17" fmla="*/ 207034 h 391003"/>
                <a:gd name="connsiteX18" fmla="*/ 521159 w 686636"/>
                <a:gd name="connsiteY18" fmla="*/ 189782 h 391003"/>
                <a:gd name="connsiteX19" fmla="*/ 452148 w 686636"/>
                <a:gd name="connsiteY19" fmla="*/ 163902 h 391003"/>
                <a:gd name="connsiteX20" fmla="*/ 400389 w 686636"/>
                <a:gd name="connsiteY20" fmla="*/ 120770 h 391003"/>
                <a:gd name="connsiteX21" fmla="*/ 391763 w 686636"/>
                <a:gd name="connsiteY21" fmla="*/ 86265 h 391003"/>
                <a:gd name="connsiteX22" fmla="*/ 383136 w 686636"/>
                <a:gd name="connsiteY22" fmla="*/ 25880 h 391003"/>
                <a:gd name="connsiteX23" fmla="*/ 365884 w 686636"/>
                <a:gd name="connsiteY23" fmla="*/ 0 h 391003"/>
                <a:gd name="connsiteX24" fmla="*/ 296872 w 686636"/>
                <a:gd name="connsiteY24" fmla="*/ 8627 h 391003"/>
                <a:gd name="connsiteX25" fmla="*/ 253740 w 686636"/>
                <a:gd name="connsiteY25" fmla="*/ 0 h 391003"/>
                <a:gd name="connsiteX26" fmla="*/ 98465 w 686636"/>
                <a:gd name="connsiteY26" fmla="*/ 8627 h 391003"/>
                <a:gd name="connsiteX27" fmla="*/ 72585 w 686636"/>
                <a:gd name="connsiteY27" fmla="*/ 25880 h 391003"/>
                <a:gd name="connsiteX28" fmla="*/ 72585 w 686636"/>
                <a:gd name="connsiteY28" fmla="*/ 77638 h 391003"/>
                <a:gd name="connsiteX29" fmla="*/ 107091 w 686636"/>
                <a:gd name="connsiteY29" fmla="*/ 129397 h 391003"/>
                <a:gd name="connsiteX30" fmla="*/ 98465 w 686636"/>
                <a:gd name="connsiteY30" fmla="*/ 155276 h 391003"/>
                <a:gd name="connsiteX31" fmla="*/ 89838 w 686636"/>
                <a:gd name="connsiteY31" fmla="*/ 207034 h 391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6636" h="391003">
                  <a:moveTo>
                    <a:pt x="89838" y="207034"/>
                  </a:moveTo>
                  <a:lnTo>
                    <a:pt x="89838" y="207034"/>
                  </a:lnTo>
                  <a:cubicBezTo>
                    <a:pt x="87904" y="209291"/>
                    <a:pt x="30661" y="271173"/>
                    <a:pt x="20827" y="293299"/>
                  </a:cubicBezTo>
                  <a:cubicBezTo>
                    <a:pt x="13441" y="309918"/>
                    <a:pt x="3574" y="345057"/>
                    <a:pt x="3574" y="345057"/>
                  </a:cubicBezTo>
                  <a:cubicBezTo>
                    <a:pt x="6449" y="359434"/>
                    <a:pt x="0" y="380056"/>
                    <a:pt x="12200" y="388189"/>
                  </a:cubicBezTo>
                  <a:cubicBezTo>
                    <a:pt x="16420" y="391003"/>
                    <a:pt x="71085" y="376000"/>
                    <a:pt x="81212" y="370936"/>
                  </a:cubicBezTo>
                  <a:cubicBezTo>
                    <a:pt x="126852" y="348115"/>
                    <a:pt x="88452" y="359603"/>
                    <a:pt x="132970" y="327804"/>
                  </a:cubicBezTo>
                  <a:cubicBezTo>
                    <a:pt x="143434" y="320330"/>
                    <a:pt x="156311" y="316931"/>
                    <a:pt x="167476" y="310551"/>
                  </a:cubicBezTo>
                  <a:cubicBezTo>
                    <a:pt x="215318" y="283213"/>
                    <a:pt x="169382" y="298094"/>
                    <a:pt x="236487" y="284672"/>
                  </a:cubicBezTo>
                  <a:cubicBezTo>
                    <a:pt x="241518" y="285231"/>
                    <a:pt x="327288" y="291254"/>
                    <a:pt x="348631" y="301925"/>
                  </a:cubicBezTo>
                  <a:cubicBezTo>
                    <a:pt x="367177" y="311198"/>
                    <a:pt x="380273" y="331402"/>
                    <a:pt x="400389" y="336431"/>
                  </a:cubicBezTo>
                  <a:cubicBezTo>
                    <a:pt x="452543" y="349469"/>
                    <a:pt x="423639" y="341306"/>
                    <a:pt x="486653" y="362310"/>
                  </a:cubicBezTo>
                  <a:lnTo>
                    <a:pt x="512533" y="370936"/>
                  </a:lnTo>
                  <a:cubicBezTo>
                    <a:pt x="532661" y="368061"/>
                    <a:pt x="552913" y="365947"/>
                    <a:pt x="572917" y="362310"/>
                  </a:cubicBezTo>
                  <a:cubicBezTo>
                    <a:pt x="596742" y="357978"/>
                    <a:pt x="611133" y="352446"/>
                    <a:pt x="633302" y="345057"/>
                  </a:cubicBezTo>
                  <a:cubicBezTo>
                    <a:pt x="666768" y="322747"/>
                    <a:pt x="686636" y="320647"/>
                    <a:pt x="650555" y="258793"/>
                  </a:cubicBezTo>
                  <a:cubicBezTo>
                    <a:pt x="640107" y="240882"/>
                    <a:pt x="616050" y="235789"/>
                    <a:pt x="598797" y="224287"/>
                  </a:cubicBezTo>
                  <a:cubicBezTo>
                    <a:pt x="590170" y="218536"/>
                    <a:pt x="582753" y="210313"/>
                    <a:pt x="572917" y="207034"/>
                  </a:cubicBezTo>
                  <a:lnTo>
                    <a:pt x="521159" y="189782"/>
                  </a:lnTo>
                  <a:cubicBezTo>
                    <a:pt x="460472" y="149323"/>
                    <a:pt x="537419" y="195878"/>
                    <a:pt x="452148" y="163902"/>
                  </a:cubicBezTo>
                  <a:cubicBezTo>
                    <a:pt x="432928" y="156695"/>
                    <a:pt x="413818" y="134199"/>
                    <a:pt x="400389" y="120770"/>
                  </a:cubicBezTo>
                  <a:cubicBezTo>
                    <a:pt x="397514" y="109268"/>
                    <a:pt x="393884" y="97929"/>
                    <a:pt x="391763" y="86265"/>
                  </a:cubicBezTo>
                  <a:cubicBezTo>
                    <a:pt x="388126" y="66260"/>
                    <a:pt x="388978" y="45355"/>
                    <a:pt x="383136" y="25880"/>
                  </a:cubicBezTo>
                  <a:cubicBezTo>
                    <a:pt x="380157" y="15950"/>
                    <a:pt x="371635" y="8627"/>
                    <a:pt x="365884" y="0"/>
                  </a:cubicBezTo>
                  <a:cubicBezTo>
                    <a:pt x="342880" y="2876"/>
                    <a:pt x="320055" y="8627"/>
                    <a:pt x="296872" y="8627"/>
                  </a:cubicBezTo>
                  <a:cubicBezTo>
                    <a:pt x="282210" y="8627"/>
                    <a:pt x="268402" y="0"/>
                    <a:pt x="253740" y="0"/>
                  </a:cubicBezTo>
                  <a:cubicBezTo>
                    <a:pt x="201902" y="0"/>
                    <a:pt x="150223" y="5751"/>
                    <a:pt x="98465" y="8627"/>
                  </a:cubicBezTo>
                  <a:cubicBezTo>
                    <a:pt x="89838" y="14378"/>
                    <a:pt x="79062" y="17784"/>
                    <a:pt x="72585" y="25880"/>
                  </a:cubicBezTo>
                  <a:cubicBezTo>
                    <a:pt x="59010" y="42849"/>
                    <a:pt x="63158" y="60669"/>
                    <a:pt x="72585" y="77638"/>
                  </a:cubicBezTo>
                  <a:cubicBezTo>
                    <a:pt x="82655" y="95764"/>
                    <a:pt x="107091" y="129397"/>
                    <a:pt x="107091" y="129397"/>
                  </a:cubicBezTo>
                  <a:cubicBezTo>
                    <a:pt x="104216" y="138023"/>
                    <a:pt x="102881" y="147327"/>
                    <a:pt x="98465" y="155276"/>
                  </a:cubicBezTo>
                  <a:cubicBezTo>
                    <a:pt x="75492" y="196627"/>
                    <a:pt x="91276" y="198408"/>
                    <a:pt x="89838" y="20703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7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22"/>
          <p:cNvGrpSpPr/>
          <p:nvPr/>
        </p:nvGrpSpPr>
        <p:grpSpPr>
          <a:xfrm>
            <a:off x="7239000" y="609600"/>
            <a:ext cx="1600200" cy="1676400"/>
            <a:chOff x="0" y="228600"/>
            <a:chExt cx="5943600" cy="6477000"/>
          </a:xfrm>
        </p:grpSpPr>
        <p:sp>
          <p:nvSpPr>
            <p:cNvPr id="25" name="Rounded Rectangle 24"/>
            <p:cNvSpPr/>
            <p:nvPr/>
          </p:nvSpPr>
          <p:spPr>
            <a:xfrm>
              <a:off x="0" y="228600"/>
              <a:ext cx="5943600" cy="6477000"/>
            </a:xfrm>
            <a:prstGeom prst="roundRect">
              <a:avLst/>
            </a:prstGeom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Cloud 25"/>
            <p:cNvSpPr/>
            <p:nvPr/>
          </p:nvSpPr>
          <p:spPr>
            <a:xfrm>
              <a:off x="381000" y="1828800"/>
              <a:ext cx="2514600" cy="2438400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>
              <a:off x="2057400" y="762000"/>
              <a:ext cx="2133600" cy="3886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>
              <a:off x="1066800" y="914400"/>
              <a:ext cx="1828800" cy="22860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Cloud 29"/>
            <p:cNvSpPr/>
            <p:nvPr/>
          </p:nvSpPr>
          <p:spPr>
            <a:xfrm>
              <a:off x="3200400" y="1676400"/>
              <a:ext cx="2514600" cy="2438400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2387893">
              <a:off x="4699515" y="3198961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18542915">
              <a:off x="797162" y="321422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rot="7204752">
              <a:off x="2756011" y="329293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rot="2387893">
              <a:off x="2489715" y="3275160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2280925">
              <a:off x="1035452" y="2471330"/>
              <a:ext cx="762000" cy="1084922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19556788">
              <a:off x="2148158" y="2444851"/>
              <a:ext cx="7620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rapezoid 37"/>
            <p:cNvSpPr/>
            <p:nvPr/>
          </p:nvSpPr>
          <p:spPr>
            <a:xfrm>
              <a:off x="1219200" y="3429000"/>
              <a:ext cx="14478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1447800" y="2438400"/>
              <a:ext cx="1066800" cy="14478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ounded Rectangle 39"/>
            <p:cNvSpPr/>
            <p:nvPr/>
          </p:nvSpPr>
          <p:spPr>
            <a:xfrm>
              <a:off x="1447800" y="3657600"/>
              <a:ext cx="1066800" cy="228600"/>
            </a:xfrm>
            <a:prstGeom prst="roundRect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 rot="3629068">
              <a:off x="1743932" y="4046499"/>
              <a:ext cx="931738" cy="173024"/>
            </a:xfrm>
            <a:prstGeom prst="roundRect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 rot="4838901">
              <a:off x="1600194" y="4044824"/>
              <a:ext cx="931738" cy="173024"/>
            </a:xfrm>
            <a:prstGeom prst="roundRect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 rot="3629068">
              <a:off x="1853914" y="3635339"/>
              <a:ext cx="238771" cy="196922"/>
            </a:xfrm>
            <a:prstGeom prst="roundRect">
              <a:avLst/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Isosceles Triangle 43"/>
            <p:cNvSpPr/>
            <p:nvPr/>
          </p:nvSpPr>
          <p:spPr>
            <a:xfrm rot="10800000">
              <a:off x="1752600" y="2438400"/>
              <a:ext cx="5334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 rot="1673599">
              <a:off x="2932649" y="2239857"/>
              <a:ext cx="762000" cy="1217258"/>
            </a:xfrm>
            <a:prstGeom prst="trapezoid">
              <a:avLst>
                <a:gd name="adj" fmla="val 39969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9808278">
              <a:off x="4275147" y="2293760"/>
              <a:ext cx="762000" cy="1212833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3352800" y="2286000"/>
              <a:ext cx="1219200" cy="23622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ounded Rectangle 47"/>
            <p:cNvSpPr/>
            <p:nvPr/>
          </p:nvSpPr>
          <p:spPr>
            <a:xfrm>
              <a:off x="3429000" y="3886200"/>
              <a:ext cx="1066800" cy="2286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4134678" y="2286000"/>
              <a:ext cx="513521" cy="2362200"/>
            </a:xfrm>
            <a:prstGeom prst="roundRect">
              <a:avLst>
                <a:gd name="adj" fmla="val 50000"/>
              </a:avLst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3352799" y="2286000"/>
              <a:ext cx="523461" cy="2362200"/>
            </a:xfrm>
            <a:prstGeom prst="roundRect">
              <a:avLst>
                <a:gd name="adj" fmla="val 41877"/>
              </a:avLst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3581400" y="2057400"/>
              <a:ext cx="838200" cy="685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>
              <a:off x="3429000" y="1143000"/>
              <a:ext cx="10668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>
              <a:off x="1524000" y="1295400"/>
              <a:ext cx="990600" cy="12192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Cloud 53"/>
            <p:cNvSpPr/>
            <p:nvPr/>
          </p:nvSpPr>
          <p:spPr>
            <a:xfrm>
              <a:off x="228600" y="3962400"/>
              <a:ext cx="2133600" cy="1828800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Cloud 54"/>
            <p:cNvSpPr/>
            <p:nvPr/>
          </p:nvSpPr>
          <p:spPr>
            <a:xfrm rot="5884912">
              <a:off x="2062586" y="3953698"/>
              <a:ext cx="1584987" cy="184620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55"/>
            <p:cNvSpPr/>
            <p:nvPr/>
          </p:nvSpPr>
          <p:spPr>
            <a:xfrm rot="16200000">
              <a:off x="3581402" y="4114800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 rot="4952528">
              <a:off x="2023463" y="4149807"/>
              <a:ext cx="1664127" cy="2722307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 rot="16200000">
              <a:off x="4038601" y="4419599"/>
              <a:ext cx="1295399" cy="1295400"/>
            </a:xfrm>
            <a:prstGeom prst="clou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Cloud 58"/>
            <p:cNvSpPr/>
            <p:nvPr/>
          </p:nvSpPr>
          <p:spPr>
            <a:xfrm>
              <a:off x="1219200" y="762000"/>
              <a:ext cx="1447800" cy="8382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Cloud 59"/>
            <p:cNvSpPr/>
            <p:nvPr/>
          </p:nvSpPr>
          <p:spPr>
            <a:xfrm rot="3184928">
              <a:off x="3810000" y="990600"/>
              <a:ext cx="914400" cy="7620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Cloud 60"/>
            <p:cNvSpPr/>
            <p:nvPr/>
          </p:nvSpPr>
          <p:spPr>
            <a:xfrm>
              <a:off x="3352800" y="762000"/>
              <a:ext cx="990600" cy="914400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Cloud 61"/>
            <p:cNvSpPr/>
            <p:nvPr/>
          </p:nvSpPr>
          <p:spPr>
            <a:xfrm rot="16200000">
              <a:off x="4495801" y="39623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Cloud 62"/>
            <p:cNvSpPr/>
            <p:nvPr/>
          </p:nvSpPr>
          <p:spPr>
            <a:xfrm rot="16200000">
              <a:off x="2" y="41147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5" name="Rectangle 19"/>
          <p:cNvSpPr/>
          <p:nvPr/>
        </p:nvSpPr>
        <p:spPr>
          <a:xfrm>
            <a:off x="3180787" y="228600"/>
            <a:ext cx="2270087" cy="734907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Hexagon 20"/>
          <p:cNvSpPr/>
          <p:nvPr/>
        </p:nvSpPr>
        <p:spPr>
          <a:xfrm rot="2230914">
            <a:off x="4503226" y="710982"/>
            <a:ext cx="1059374" cy="1066800"/>
          </a:xfrm>
          <a:prstGeom prst="hexagon">
            <a:avLst>
              <a:gd name="adj" fmla="val 38255"/>
              <a:gd name="vf" fmla="val 115470"/>
            </a:avLst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Hexagon 21"/>
          <p:cNvSpPr/>
          <p:nvPr/>
        </p:nvSpPr>
        <p:spPr>
          <a:xfrm rot="1641638">
            <a:off x="3124200" y="610385"/>
            <a:ext cx="1098743" cy="1066800"/>
          </a:xfrm>
          <a:prstGeom prst="hexagon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Hexagon 22"/>
          <p:cNvSpPr/>
          <p:nvPr/>
        </p:nvSpPr>
        <p:spPr>
          <a:xfrm rot="2427994">
            <a:off x="3916760" y="531803"/>
            <a:ext cx="1059374" cy="1066800"/>
          </a:xfrm>
          <a:prstGeom prst="hexagon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Isosceles Triangle 23"/>
          <p:cNvSpPr/>
          <p:nvPr/>
        </p:nvSpPr>
        <p:spPr>
          <a:xfrm>
            <a:off x="4429335" y="631613"/>
            <a:ext cx="813448" cy="829733"/>
          </a:xfrm>
          <a:prstGeom prst="triangle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Isosceles Triangle 24"/>
          <p:cNvSpPr/>
          <p:nvPr/>
        </p:nvSpPr>
        <p:spPr>
          <a:xfrm>
            <a:off x="3596970" y="394547"/>
            <a:ext cx="813448" cy="1090507"/>
          </a:xfrm>
          <a:prstGeom prst="triangle">
            <a:avLst/>
          </a:prstGeom>
          <a:solidFill>
            <a:srgbClr val="8241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25"/>
          <p:cNvSpPr/>
          <p:nvPr/>
        </p:nvSpPr>
        <p:spPr>
          <a:xfrm>
            <a:off x="3180787" y="1816947"/>
            <a:ext cx="2270087" cy="545253"/>
          </a:xfrm>
          <a:prstGeom prst="rect">
            <a:avLst/>
          </a:prstGeom>
          <a:solidFill>
            <a:srgbClr val="AE924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Double Wave 26"/>
          <p:cNvSpPr/>
          <p:nvPr/>
        </p:nvSpPr>
        <p:spPr>
          <a:xfrm>
            <a:off x="3180787" y="1247987"/>
            <a:ext cx="2270087" cy="687493"/>
          </a:xfrm>
          <a:prstGeom prst="doubleWave">
            <a:avLst/>
          </a:prstGeom>
          <a:solidFill>
            <a:srgbClr val="E4D28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5" name="Group 284"/>
          <p:cNvGrpSpPr/>
          <p:nvPr/>
        </p:nvGrpSpPr>
        <p:grpSpPr>
          <a:xfrm>
            <a:off x="3937483" y="513080"/>
            <a:ext cx="681026" cy="1754293"/>
            <a:chOff x="3937483" y="513080"/>
            <a:chExt cx="681026" cy="1754293"/>
          </a:xfrm>
        </p:grpSpPr>
        <p:sp>
          <p:nvSpPr>
            <p:cNvPr id="74" name="Oval 28"/>
            <p:cNvSpPr/>
            <p:nvPr/>
          </p:nvSpPr>
          <p:spPr>
            <a:xfrm>
              <a:off x="4050987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29"/>
            <p:cNvSpPr/>
            <p:nvPr/>
          </p:nvSpPr>
          <p:spPr>
            <a:xfrm>
              <a:off x="4240161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30"/>
            <p:cNvSpPr/>
            <p:nvPr/>
          </p:nvSpPr>
          <p:spPr>
            <a:xfrm>
              <a:off x="3937483" y="1508760"/>
              <a:ext cx="94587" cy="1896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31"/>
            <p:cNvSpPr/>
            <p:nvPr/>
          </p:nvSpPr>
          <p:spPr>
            <a:xfrm rot="1480658">
              <a:off x="3979978" y="1073369"/>
              <a:ext cx="245926" cy="56896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32"/>
            <p:cNvSpPr/>
            <p:nvPr/>
          </p:nvSpPr>
          <p:spPr>
            <a:xfrm rot="1447265">
              <a:off x="4021585" y="1039696"/>
              <a:ext cx="189174" cy="45042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33"/>
            <p:cNvSpPr/>
            <p:nvPr/>
          </p:nvSpPr>
          <p:spPr>
            <a:xfrm>
              <a:off x="4013152" y="1105747"/>
              <a:ext cx="491852" cy="1066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34"/>
            <p:cNvSpPr/>
            <p:nvPr/>
          </p:nvSpPr>
          <p:spPr>
            <a:xfrm>
              <a:off x="4032069" y="1034627"/>
              <a:ext cx="454017" cy="73490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35"/>
            <p:cNvSpPr/>
            <p:nvPr/>
          </p:nvSpPr>
          <p:spPr>
            <a:xfrm rot="402310">
              <a:off x="4032570" y="1085138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Cloud 36"/>
            <p:cNvSpPr/>
            <p:nvPr/>
          </p:nvSpPr>
          <p:spPr>
            <a:xfrm>
              <a:off x="4069905" y="536787"/>
              <a:ext cx="151339" cy="474133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Cloud 37"/>
            <p:cNvSpPr/>
            <p:nvPr/>
          </p:nvSpPr>
          <p:spPr>
            <a:xfrm rot="21175570">
              <a:off x="4320263" y="548065"/>
              <a:ext cx="170257" cy="488412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38"/>
            <p:cNvSpPr/>
            <p:nvPr/>
          </p:nvSpPr>
          <p:spPr>
            <a:xfrm>
              <a:off x="4126657" y="513080"/>
              <a:ext cx="302678" cy="5689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39"/>
            <p:cNvSpPr/>
            <p:nvPr/>
          </p:nvSpPr>
          <p:spPr>
            <a:xfrm rot="21185207">
              <a:off x="4296914" y="1105747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lowchart: Delay 15"/>
            <p:cNvSpPr/>
            <p:nvPr/>
          </p:nvSpPr>
          <p:spPr>
            <a:xfrm rot="16887595">
              <a:off x="4134715" y="1481449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lowchart: Delay 48"/>
            <p:cNvSpPr/>
            <p:nvPr/>
          </p:nvSpPr>
          <p:spPr>
            <a:xfrm rot="16949583">
              <a:off x="4098816" y="1466674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lowchart: Delay 49"/>
            <p:cNvSpPr/>
            <p:nvPr/>
          </p:nvSpPr>
          <p:spPr>
            <a:xfrm rot="17304790">
              <a:off x="4019753" y="1464113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lowchart: Delay 14"/>
            <p:cNvSpPr/>
            <p:nvPr/>
          </p:nvSpPr>
          <p:spPr>
            <a:xfrm rot="17304790">
              <a:off x="3983856" y="1449338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23"/>
            <p:cNvGrpSpPr/>
            <p:nvPr/>
          </p:nvGrpSpPr>
          <p:grpSpPr>
            <a:xfrm>
              <a:off x="4342580" y="1037026"/>
              <a:ext cx="275929" cy="637681"/>
              <a:chOff x="4755948" y="2903312"/>
              <a:chExt cx="1111452" cy="2049688"/>
            </a:xfrm>
          </p:grpSpPr>
          <p:sp>
            <p:nvSpPr>
              <p:cNvPr id="90" name="Oval 44"/>
              <p:cNvSpPr/>
              <p:nvPr/>
            </p:nvSpPr>
            <p:spPr>
              <a:xfrm>
                <a:off x="5486400" y="42672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Trapezoid 45"/>
              <p:cNvSpPr/>
              <p:nvPr/>
            </p:nvSpPr>
            <p:spPr>
              <a:xfrm rot="19830111">
                <a:off x="4816550" y="2903312"/>
                <a:ext cx="822282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Trapezoid 46"/>
              <p:cNvSpPr/>
              <p:nvPr/>
            </p:nvSpPr>
            <p:spPr>
              <a:xfrm rot="19749421">
                <a:off x="4755948" y="3014181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8" name="Cloud 42"/>
            <p:cNvSpPr/>
            <p:nvPr/>
          </p:nvSpPr>
          <p:spPr>
            <a:xfrm rot="21175570">
              <a:off x="4126218" y="818008"/>
              <a:ext cx="284639" cy="39812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43"/>
            <p:cNvSpPr/>
            <p:nvPr/>
          </p:nvSpPr>
          <p:spPr>
            <a:xfrm rot="5225831">
              <a:off x="4190711" y="874832"/>
              <a:ext cx="142240" cy="1891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45"/>
          <p:cNvGrpSpPr/>
          <p:nvPr/>
        </p:nvGrpSpPr>
        <p:grpSpPr>
          <a:xfrm>
            <a:off x="7010400" y="3352800"/>
            <a:ext cx="1524000" cy="3124200"/>
            <a:chOff x="6096000" y="2133600"/>
            <a:chExt cx="1524000" cy="3124200"/>
          </a:xfrm>
        </p:grpSpPr>
        <p:sp>
          <p:nvSpPr>
            <p:cNvPr id="145" name="Oval 144"/>
            <p:cNvSpPr/>
            <p:nvPr/>
          </p:nvSpPr>
          <p:spPr>
            <a:xfrm>
              <a:off x="6096000" y="2133600"/>
              <a:ext cx="1524000" cy="312420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98"/>
            <p:cNvGrpSpPr/>
            <p:nvPr/>
          </p:nvGrpSpPr>
          <p:grpSpPr>
            <a:xfrm>
              <a:off x="6248400" y="2362200"/>
              <a:ext cx="1219200" cy="2590800"/>
              <a:chOff x="2514600" y="1066800"/>
              <a:chExt cx="2209800" cy="5005100"/>
            </a:xfrm>
          </p:grpSpPr>
          <p:sp>
            <p:nvSpPr>
              <p:cNvPr id="100" name="Oval 99"/>
              <p:cNvSpPr/>
              <p:nvPr/>
            </p:nvSpPr>
            <p:spPr>
              <a:xfrm rot="19336703">
                <a:off x="3555011" y="5498608"/>
                <a:ext cx="381000" cy="573292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 rot="2192056">
                <a:off x="3104341" y="5467500"/>
                <a:ext cx="381000" cy="571048"/>
              </a:xfrm>
              <a:prstGeom prst="ellipse">
                <a:avLst/>
              </a:prstGeom>
              <a:solidFill>
                <a:srgbClr val="A27B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101"/>
              <p:cNvSpPr/>
              <p:nvPr/>
            </p:nvSpPr>
            <p:spPr>
              <a:xfrm>
                <a:off x="3048000" y="3124200"/>
                <a:ext cx="1219200" cy="2590800"/>
              </a:xfrm>
              <a:prstGeom prst="trapezoid">
                <a:avLst/>
              </a:prstGeom>
              <a:solidFill>
                <a:schemeClr val="tx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4343400" y="38100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>
                <a:off x="2514600" y="3733800"/>
                <a:ext cx="3810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rapezoid 104"/>
              <p:cNvSpPr/>
              <p:nvPr/>
            </p:nvSpPr>
            <p:spPr>
              <a:xfrm rot="19984891">
                <a:off x="3962961" y="2716343"/>
                <a:ext cx="533400" cy="1391997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 rot="2090544">
                <a:off x="2785537" y="2767002"/>
                <a:ext cx="533400" cy="1318871"/>
              </a:xfrm>
              <a:prstGeom prst="trapezoid">
                <a:avLst/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>
                <a:off x="3048000" y="2819400"/>
                <a:ext cx="1219200" cy="25908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Cloud 107"/>
              <p:cNvSpPr/>
              <p:nvPr/>
            </p:nvSpPr>
            <p:spPr>
              <a:xfrm rot="17395536">
                <a:off x="2595701" y="1695920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Cloud 108"/>
              <p:cNvSpPr/>
              <p:nvPr/>
            </p:nvSpPr>
            <p:spPr>
              <a:xfrm rot="15902291">
                <a:off x="3686099" y="1721966"/>
                <a:ext cx="1143436" cy="64676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Cloud 109"/>
              <p:cNvSpPr/>
              <p:nvPr/>
            </p:nvSpPr>
            <p:spPr>
              <a:xfrm>
                <a:off x="2971800" y="1295400"/>
                <a:ext cx="1371600" cy="533400"/>
              </a:xfrm>
              <a:prstGeom prst="cloud">
                <a:avLst/>
              </a:prstGeom>
              <a:solidFill>
                <a:srgbClr val="7E6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Isosceles Triangle 110"/>
              <p:cNvSpPr/>
              <p:nvPr/>
            </p:nvSpPr>
            <p:spPr>
              <a:xfrm rot="10800000">
                <a:off x="3429000" y="2895600"/>
                <a:ext cx="457200" cy="3048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Trapezoid 111"/>
              <p:cNvSpPr/>
              <p:nvPr/>
            </p:nvSpPr>
            <p:spPr>
              <a:xfrm rot="657615">
                <a:off x="2858604" y="2851428"/>
                <a:ext cx="609600" cy="2842344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Trapezoid 112"/>
              <p:cNvSpPr/>
              <p:nvPr/>
            </p:nvSpPr>
            <p:spPr>
              <a:xfrm rot="21232594">
                <a:off x="3733236" y="2843697"/>
                <a:ext cx="609600" cy="2879451"/>
              </a:xfrm>
              <a:prstGeom prst="trapezoid">
                <a:avLst>
                  <a:gd name="adj" fmla="val 30882"/>
                </a:avLst>
              </a:prstGeom>
              <a:solidFill>
                <a:schemeClr val="accent4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3124200" y="1676400"/>
                <a:ext cx="1066800" cy="1295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7"/>
              <p:cNvGrpSpPr/>
              <p:nvPr/>
            </p:nvGrpSpPr>
            <p:grpSpPr>
              <a:xfrm>
                <a:off x="2895600" y="1066800"/>
                <a:ext cx="1600200" cy="838200"/>
                <a:chOff x="5486400" y="1371600"/>
                <a:chExt cx="1143000" cy="762000"/>
              </a:xfrm>
            </p:grpSpPr>
            <p:sp>
              <p:nvSpPr>
                <p:cNvPr id="141" name="Isosceles Triangle 2"/>
                <p:cNvSpPr/>
                <p:nvPr/>
              </p:nvSpPr>
              <p:spPr>
                <a:xfrm>
                  <a:off x="5715000" y="1371600"/>
                  <a:ext cx="685800" cy="7620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Isosceles Triangle 3"/>
                <p:cNvSpPr/>
                <p:nvPr/>
              </p:nvSpPr>
              <p:spPr>
                <a:xfrm>
                  <a:off x="54864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Isosceles Triangle 4"/>
                <p:cNvSpPr/>
                <p:nvPr/>
              </p:nvSpPr>
              <p:spPr>
                <a:xfrm>
                  <a:off x="6172200" y="1524000"/>
                  <a:ext cx="457200" cy="609600"/>
                </a:xfrm>
                <a:prstGeom prst="triangl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ounded Rectangle 5"/>
                <p:cNvSpPr/>
                <p:nvPr/>
              </p:nvSpPr>
              <p:spPr>
                <a:xfrm>
                  <a:off x="5486400" y="1905000"/>
                  <a:ext cx="1143000" cy="228600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25"/>
              <p:cNvGrpSpPr/>
              <p:nvPr/>
            </p:nvGrpSpPr>
            <p:grpSpPr>
              <a:xfrm rot="21175658">
                <a:off x="3886200" y="5410200"/>
                <a:ext cx="609600" cy="304800"/>
                <a:chOff x="5638800" y="4267200"/>
                <a:chExt cx="2590800" cy="838200"/>
              </a:xfrm>
            </p:grpSpPr>
            <p:sp>
              <p:nvSpPr>
                <p:cNvPr id="137" name="Left-Right-Up Arrow 21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Left-Right-Up Arrow 22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Left-Right-Up Arrow 23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Left-Right-Up Arrow 24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26"/>
              <p:cNvGrpSpPr/>
              <p:nvPr/>
            </p:nvGrpSpPr>
            <p:grpSpPr>
              <a:xfrm rot="718744">
                <a:off x="2655450" y="5340783"/>
                <a:ext cx="544238" cy="304800"/>
                <a:chOff x="5638800" y="4267200"/>
                <a:chExt cx="2590800" cy="838200"/>
              </a:xfrm>
            </p:grpSpPr>
            <p:sp>
              <p:nvSpPr>
                <p:cNvPr id="133" name="Left-Right-Up Arrow 27"/>
                <p:cNvSpPr/>
                <p:nvPr/>
              </p:nvSpPr>
              <p:spPr>
                <a:xfrm>
                  <a:off x="56388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Left-Right-Up Arrow 28"/>
                <p:cNvSpPr/>
                <p:nvPr/>
              </p:nvSpPr>
              <p:spPr>
                <a:xfrm rot="10800000">
                  <a:off x="61722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Left-Right-Up Arrow 134"/>
                <p:cNvSpPr/>
                <p:nvPr/>
              </p:nvSpPr>
              <p:spPr>
                <a:xfrm>
                  <a:off x="6705600" y="42672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Left-Right-Up Arrow 135"/>
                <p:cNvSpPr/>
                <p:nvPr/>
              </p:nvSpPr>
              <p:spPr>
                <a:xfrm rot="10800000">
                  <a:off x="7239000" y="4419600"/>
                  <a:ext cx="990600" cy="685800"/>
                </a:xfrm>
                <a:prstGeom prst="leftRightUpArrow">
                  <a:avLst>
                    <a:gd name="adj1" fmla="val 6699"/>
                    <a:gd name="adj2" fmla="val 25000"/>
                    <a:gd name="adj3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44"/>
              <p:cNvGrpSpPr/>
              <p:nvPr/>
            </p:nvGrpSpPr>
            <p:grpSpPr>
              <a:xfrm>
                <a:off x="3352800" y="2895600"/>
                <a:ext cx="457200" cy="914400"/>
                <a:chOff x="5867400" y="3048000"/>
                <a:chExt cx="723987" cy="1541930"/>
              </a:xfrm>
            </p:grpSpPr>
            <p:sp>
              <p:nvSpPr>
                <p:cNvPr id="122" name="Hexagon 121"/>
                <p:cNvSpPr/>
                <p:nvPr/>
              </p:nvSpPr>
              <p:spPr>
                <a:xfrm>
                  <a:off x="5957047" y="3980330"/>
                  <a:ext cx="609600" cy="609600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23" name="Hexagon 122"/>
                <p:cNvSpPr/>
                <p:nvPr/>
              </p:nvSpPr>
              <p:spPr>
                <a:xfrm>
                  <a:off x="6096000" y="4114800"/>
                  <a:ext cx="309282" cy="349624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grpSp>
              <p:nvGrpSpPr>
                <p:cNvPr id="224" name="Group 42"/>
                <p:cNvGrpSpPr/>
                <p:nvPr/>
              </p:nvGrpSpPr>
              <p:grpSpPr>
                <a:xfrm>
                  <a:off x="5867400" y="3048000"/>
                  <a:ext cx="723987" cy="1012242"/>
                  <a:chOff x="6286413" y="968958"/>
                  <a:chExt cx="2408834" cy="2185901"/>
                </a:xfrm>
                <a:solidFill>
                  <a:srgbClr val="FFC000"/>
                </a:solidFill>
              </p:grpSpPr>
              <p:grpSp>
                <p:nvGrpSpPr>
                  <p:cNvPr id="225" name="Group 37"/>
                  <p:cNvGrpSpPr/>
                  <p:nvPr/>
                </p:nvGrpSpPr>
                <p:grpSpPr>
                  <a:xfrm>
                    <a:off x="6286413" y="968958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130" name="Donut 129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1" name="Donut 130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32" name="Donut 131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26" name="Group 38"/>
                  <p:cNvGrpSpPr/>
                  <p:nvPr/>
                </p:nvGrpSpPr>
                <p:grpSpPr>
                  <a:xfrm flipH="1">
                    <a:off x="7543800" y="990600"/>
                    <a:ext cx="1151447" cy="2164259"/>
                    <a:chOff x="6286413" y="968958"/>
                    <a:chExt cx="1151447" cy="2164259"/>
                  </a:xfrm>
                  <a:grpFill/>
                </p:grpSpPr>
                <p:sp>
                  <p:nvSpPr>
                    <p:cNvPr id="127" name="Donut 126"/>
                    <p:cNvSpPr/>
                    <p:nvPr/>
                  </p:nvSpPr>
                  <p:spPr>
                    <a:xfrm rot="20620213">
                      <a:off x="6286413" y="968958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8" name="Donut 127"/>
                    <p:cNvSpPr/>
                    <p:nvPr/>
                  </p:nvSpPr>
                  <p:spPr>
                    <a:xfrm rot="19921608">
                      <a:off x="6524438" y="1583728"/>
                      <a:ext cx="497793" cy="976073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29" name="Donut 128"/>
                    <p:cNvSpPr/>
                    <p:nvPr/>
                  </p:nvSpPr>
                  <p:spPr>
                    <a:xfrm rot="19376810">
                      <a:off x="6940067" y="2188160"/>
                      <a:ext cx="497793" cy="945057"/>
                    </a:xfrm>
                    <a:prstGeom prst="donut">
                      <a:avLst>
                        <a:gd name="adj" fmla="val 12312"/>
                      </a:avLst>
                    </a:prstGeom>
                    <a:grpFill/>
                    <a:ln w="12700">
                      <a:solidFill>
                        <a:srgbClr val="FFC0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grpSp>
            <p:nvGrpSpPr>
              <p:cNvPr id="227" name="Group 58"/>
              <p:cNvGrpSpPr/>
              <p:nvPr/>
            </p:nvGrpSpPr>
            <p:grpSpPr>
              <a:xfrm>
                <a:off x="3505200" y="1447800"/>
                <a:ext cx="384964" cy="361507"/>
                <a:chOff x="5847812" y="3296093"/>
                <a:chExt cx="384964" cy="361507"/>
              </a:xfrm>
            </p:grpSpPr>
            <p:sp>
              <p:nvSpPr>
                <p:cNvPr id="120" name="Hexagon 119"/>
                <p:cNvSpPr/>
                <p:nvPr/>
              </p:nvSpPr>
              <p:spPr>
                <a:xfrm>
                  <a:off x="5847812" y="3296093"/>
                  <a:ext cx="384964" cy="361507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  <p:sp>
              <p:nvSpPr>
                <p:cNvPr id="121" name="Hexagon 120"/>
                <p:cNvSpPr/>
                <p:nvPr/>
              </p:nvSpPr>
              <p:spPr>
                <a:xfrm>
                  <a:off x="5935562" y="3375837"/>
                  <a:ext cx="195313" cy="207335"/>
                </a:xfrm>
                <a:prstGeom prst="hexagon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600"/>
                </a:p>
              </p:txBody>
            </p:sp>
          </p:grpSp>
        </p:grpSp>
      </p:grpSp>
      <p:grpSp>
        <p:nvGrpSpPr>
          <p:cNvPr id="228" name="Group 2"/>
          <p:cNvGrpSpPr/>
          <p:nvPr/>
        </p:nvGrpSpPr>
        <p:grpSpPr>
          <a:xfrm>
            <a:off x="3352800" y="3962400"/>
            <a:ext cx="3048000" cy="2590800"/>
            <a:chOff x="228600" y="228600"/>
            <a:chExt cx="4038600" cy="2971800"/>
          </a:xfrm>
        </p:grpSpPr>
        <p:sp>
          <p:nvSpPr>
            <p:cNvPr id="148" name="Rectangle 3"/>
            <p:cNvSpPr/>
            <p:nvPr/>
          </p:nvSpPr>
          <p:spPr>
            <a:xfrm rot="5400000">
              <a:off x="3159569" y="540823"/>
              <a:ext cx="1283277" cy="793913"/>
            </a:xfrm>
            <a:prstGeom prst="rect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Isosceles Triangle 148"/>
            <p:cNvSpPr/>
            <p:nvPr/>
          </p:nvSpPr>
          <p:spPr>
            <a:xfrm>
              <a:off x="1264138" y="329911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Isosceles Triangle 9"/>
            <p:cNvSpPr/>
            <p:nvPr/>
          </p:nvSpPr>
          <p:spPr>
            <a:xfrm>
              <a:off x="1160585" y="329911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Isosceles Triangle 150"/>
            <p:cNvSpPr/>
            <p:nvPr/>
          </p:nvSpPr>
          <p:spPr>
            <a:xfrm>
              <a:off x="1057031" y="329911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Isosceles Triangle 151"/>
            <p:cNvSpPr/>
            <p:nvPr/>
          </p:nvSpPr>
          <p:spPr>
            <a:xfrm>
              <a:off x="953477" y="329911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 rot="5400000">
              <a:off x="1154912" y="1791451"/>
              <a:ext cx="1046884" cy="690359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Isosceles Triangle 153"/>
            <p:cNvSpPr/>
            <p:nvPr/>
          </p:nvSpPr>
          <p:spPr>
            <a:xfrm>
              <a:off x="1505764" y="228600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Isosceles Triangle 154"/>
            <p:cNvSpPr/>
            <p:nvPr/>
          </p:nvSpPr>
          <p:spPr>
            <a:xfrm>
              <a:off x="1609318" y="228600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Isosceles Triangle 155"/>
            <p:cNvSpPr/>
            <p:nvPr/>
          </p:nvSpPr>
          <p:spPr>
            <a:xfrm>
              <a:off x="1712872" y="228600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Isosceles Triangle 156"/>
            <p:cNvSpPr/>
            <p:nvPr/>
          </p:nvSpPr>
          <p:spPr>
            <a:xfrm>
              <a:off x="1816426" y="228600"/>
              <a:ext cx="69036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Isosceles Triangle 157"/>
            <p:cNvSpPr/>
            <p:nvPr/>
          </p:nvSpPr>
          <p:spPr>
            <a:xfrm>
              <a:off x="1989015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Isosceles Triangle 158"/>
            <p:cNvSpPr/>
            <p:nvPr/>
          </p:nvSpPr>
          <p:spPr>
            <a:xfrm>
              <a:off x="2127087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Isosceles Triangle 159"/>
            <p:cNvSpPr/>
            <p:nvPr/>
          </p:nvSpPr>
          <p:spPr>
            <a:xfrm>
              <a:off x="2265159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Isosceles Triangle 160"/>
            <p:cNvSpPr/>
            <p:nvPr/>
          </p:nvSpPr>
          <p:spPr>
            <a:xfrm>
              <a:off x="2403231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Isosceles Triangle 161"/>
            <p:cNvSpPr/>
            <p:nvPr/>
          </p:nvSpPr>
          <p:spPr>
            <a:xfrm>
              <a:off x="2541303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Isosceles Triangle 162"/>
            <p:cNvSpPr/>
            <p:nvPr/>
          </p:nvSpPr>
          <p:spPr>
            <a:xfrm>
              <a:off x="2679374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Isosceles Triangle 163"/>
            <p:cNvSpPr/>
            <p:nvPr/>
          </p:nvSpPr>
          <p:spPr>
            <a:xfrm>
              <a:off x="2817446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Isosceles Triangle 164"/>
            <p:cNvSpPr/>
            <p:nvPr/>
          </p:nvSpPr>
          <p:spPr>
            <a:xfrm>
              <a:off x="2955518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Isosceles Triangle 165"/>
            <p:cNvSpPr/>
            <p:nvPr/>
          </p:nvSpPr>
          <p:spPr>
            <a:xfrm>
              <a:off x="3093590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Isosceles Triangle 26"/>
            <p:cNvSpPr/>
            <p:nvPr/>
          </p:nvSpPr>
          <p:spPr>
            <a:xfrm>
              <a:off x="3231662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Isosceles Triangle 167"/>
            <p:cNvSpPr/>
            <p:nvPr/>
          </p:nvSpPr>
          <p:spPr>
            <a:xfrm>
              <a:off x="3369733" y="363682"/>
              <a:ext cx="103554" cy="168852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Rectangle 168"/>
            <p:cNvSpPr/>
            <p:nvPr/>
          </p:nvSpPr>
          <p:spPr>
            <a:xfrm rot="5400000">
              <a:off x="2411079" y="42182"/>
              <a:ext cx="709180" cy="1622344"/>
            </a:xfrm>
            <a:prstGeom prst="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ectangle 169"/>
            <p:cNvSpPr/>
            <p:nvPr/>
          </p:nvSpPr>
          <p:spPr>
            <a:xfrm rot="5400000">
              <a:off x="1324138" y="476272"/>
              <a:ext cx="742950" cy="517769"/>
            </a:xfrm>
            <a:prstGeom prst="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1436728" y="431223"/>
              <a:ext cx="517769" cy="3377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1954497" y="566305"/>
              <a:ext cx="1622344" cy="67541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ectangle 172"/>
            <p:cNvSpPr/>
            <p:nvPr/>
          </p:nvSpPr>
          <p:spPr>
            <a:xfrm rot="5400000">
              <a:off x="806369" y="577584"/>
              <a:ext cx="742950" cy="517769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ectangle 173"/>
            <p:cNvSpPr/>
            <p:nvPr/>
          </p:nvSpPr>
          <p:spPr>
            <a:xfrm rot="5400000">
              <a:off x="288599" y="746436"/>
              <a:ext cx="742950" cy="517769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 rot="5400000">
              <a:off x="1495233" y="813977"/>
              <a:ext cx="607868" cy="517769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Rectangle 175"/>
            <p:cNvSpPr/>
            <p:nvPr/>
          </p:nvSpPr>
          <p:spPr>
            <a:xfrm rot="5400000">
              <a:off x="977463" y="1016599"/>
              <a:ext cx="607868" cy="517769"/>
            </a:xfrm>
            <a:prstGeom prst="rect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 rot="5400000">
              <a:off x="122363" y="1314180"/>
              <a:ext cx="1317048" cy="1104574"/>
            </a:xfrm>
            <a:prstGeom prst="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ectangle 37"/>
            <p:cNvSpPr/>
            <p:nvPr/>
          </p:nvSpPr>
          <p:spPr>
            <a:xfrm rot="5400000">
              <a:off x="2392699" y="569361"/>
              <a:ext cx="607868" cy="1277164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ectangle 38"/>
            <p:cNvSpPr/>
            <p:nvPr/>
          </p:nvSpPr>
          <p:spPr>
            <a:xfrm rot="5400000">
              <a:off x="3324684" y="704443"/>
              <a:ext cx="607868" cy="1277164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ectangle 39"/>
            <p:cNvSpPr/>
            <p:nvPr/>
          </p:nvSpPr>
          <p:spPr>
            <a:xfrm rot="5400000">
              <a:off x="2400174" y="1587707"/>
              <a:ext cx="1283277" cy="793913"/>
            </a:xfrm>
            <a:prstGeom prst="rect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Rectangle 40"/>
            <p:cNvSpPr/>
            <p:nvPr/>
          </p:nvSpPr>
          <p:spPr>
            <a:xfrm rot="5400000">
              <a:off x="3209477" y="1741169"/>
              <a:ext cx="1114425" cy="655841"/>
            </a:xfrm>
            <a:prstGeom prst="rect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Rounded Rectangle 41"/>
            <p:cNvSpPr/>
            <p:nvPr/>
          </p:nvSpPr>
          <p:spPr>
            <a:xfrm>
              <a:off x="677333" y="1950893"/>
              <a:ext cx="345179" cy="574098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Rounded Rectangle 42"/>
            <p:cNvSpPr/>
            <p:nvPr/>
          </p:nvSpPr>
          <p:spPr>
            <a:xfrm>
              <a:off x="366672" y="1376795"/>
              <a:ext cx="241626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Rounded Rectangle 43"/>
            <p:cNvSpPr/>
            <p:nvPr/>
          </p:nvSpPr>
          <p:spPr>
            <a:xfrm>
              <a:off x="849923" y="1376795"/>
              <a:ext cx="241626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Rounded Rectangle 44"/>
            <p:cNvSpPr/>
            <p:nvPr/>
          </p:nvSpPr>
          <p:spPr>
            <a:xfrm>
              <a:off x="1471246" y="2085975"/>
              <a:ext cx="345179" cy="574098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ounded Rectangle 45"/>
            <p:cNvSpPr/>
            <p:nvPr/>
          </p:nvSpPr>
          <p:spPr>
            <a:xfrm>
              <a:off x="1402210" y="1680730"/>
              <a:ext cx="138072" cy="30393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87" name="Rounded Rectangle 46"/>
            <p:cNvSpPr/>
            <p:nvPr/>
          </p:nvSpPr>
          <p:spPr>
            <a:xfrm>
              <a:off x="1747390" y="1680730"/>
              <a:ext cx="138072" cy="30393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ounded Rectangle 47"/>
            <p:cNvSpPr/>
            <p:nvPr/>
          </p:nvSpPr>
          <p:spPr>
            <a:xfrm>
              <a:off x="2886482" y="2052205"/>
              <a:ext cx="345179" cy="574098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Rounded Rectangle 48"/>
            <p:cNvSpPr/>
            <p:nvPr/>
          </p:nvSpPr>
          <p:spPr>
            <a:xfrm>
              <a:off x="3162626" y="1478107"/>
              <a:ext cx="138072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Rounded Rectangle 49"/>
            <p:cNvSpPr/>
            <p:nvPr/>
          </p:nvSpPr>
          <p:spPr>
            <a:xfrm>
              <a:off x="2817446" y="1478107"/>
              <a:ext cx="138072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ounded Rectangle 50"/>
            <p:cNvSpPr/>
            <p:nvPr/>
          </p:nvSpPr>
          <p:spPr>
            <a:xfrm>
              <a:off x="3542323" y="1714500"/>
              <a:ext cx="138072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Rounded Rectangle 51"/>
            <p:cNvSpPr/>
            <p:nvPr/>
          </p:nvSpPr>
          <p:spPr>
            <a:xfrm>
              <a:off x="3818467" y="1714500"/>
              <a:ext cx="138072" cy="371475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Rectangle 52"/>
            <p:cNvSpPr/>
            <p:nvPr/>
          </p:nvSpPr>
          <p:spPr>
            <a:xfrm>
              <a:off x="2817446" y="2558761"/>
              <a:ext cx="1242646" cy="168852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Flowchart: Delay 53"/>
            <p:cNvSpPr/>
            <p:nvPr/>
          </p:nvSpPr>
          <p:spPr>
            <a:xfrm rot="16200000">
              <a:off x="3528428" y="300319"/>
              <a:ext cx="303934" cy="1173610"/>
            </a:xfrm>
            <a:prstGeom prst="flowChartDelay">
              <a:avLst/>
            </a:prstGeom>
            <a:solidFill>
              <a:srgbClr val="D0BE7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Flowchart: Delay 54"/>
            <p:cNvSpPr/>
            <p:nvPr/>
          </p:nvSpPr>
          <p:spPr>
            <a:xfrm rot="16200000">
              <a:off x="541878" y="291282"/>
              <a:ext cx="236393" cy="448733"/>
            </a:xfrm>
            <a:prstGeom prst="flowChartDelay">
              <a:avLst/>
            </a:prstGeom>
            <a:solidFill>
              <a:srgbClr val="D0BE7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Rounded Rectangle 55"/>
            <p:cNvSpPr/>
            <p:nvPr/>
          </p:nvSpPr>
          <p:spPr>
            <a:xfrm>
              <a:off x="573779" y="802698"/>
              <a:ext cx="138072" cy="30393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Rounded Rectangle 56"/>
            <p:cNvSpPr/>
            <p:nvPr/>
          </p:nvSpPr>
          <p:spPr>
            <a:xfrm>
              <a:off x="987995" y="633845"/>
              <a:ext cx="138072" cy="16885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Rounded Rectangle 57"/>
            <p:cNvSpPr/>
            <p:nvPr/>
          </p:nvSpPr>
          <p:spPr>
            <a:xfrm>
              <a:off x="1195103" y="633845"/>
              <a:ext cx="138072" cy="16885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Rounded Rectangle 58"/>
            <p:cNvSpPr/>
            <p:nvPr/>
          </p:nvSpPr>
          <p:spPr>
            <a:xfrm>
              <a:off x="1126067" y="1039091"/>
              <a:ext cx="138072" cy="16885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Rounded Rectangle 59"/>
            <p:cNvSpPr/>
            <p:nvPr/>
          </p:nvSpPr>
          <p:spPr>
            <a:xfrm>
              <a:off x="1712872" y="1106632"/>
              <a:ext cx="138072" cy="270164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ounded Rectangle 60"/>
            <p:cNvSpPr/>
            <p:nvPr/>
          </p:nvSpPr>
          <p:spPr>
            <a:xfrm>
              <a:off x="2127087" y="1005320"/>
              <a:ext cx="138072" cy="27016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Rounded Rectangle 61"/>
            <p:cNvSpPr/>
            <p:nvPr/>
          </p:nvSpPr>
          <p:spPr>
            <a:xfrm>
              <a:off x="2368713" y="1005320"/>
              <a:ext cx="138072" cy="27016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ounded Rectangle 62"/>
            <p:cNvSpPr/>
            <p:nvPr/>
          </p:nvSpPr>
          <p:spPr>
            <a:xfrm>
              <a:off x="2644856" y="1005320"/>
              <a:ext cx="138072" cy="270164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Rounded Rectangle 63"/>
            <p:cNvSpPr/>
            <p:nvPr/>
          </p:nvSpPr>
          <p:spPr>
            <a:xfrm>
              <a:off x="3542323" y="1241714"/>
              <a:ext cx="207108" cy="270164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Flowchart: Delay 64"/>
            <p:cNvSpPr/>
            <p:nvPr/>
          </p:nvSpPr>
          <p:spPr>
            <a:xfrm rot="16200000">
              <a:off x="1680970" y="426364"/>
              <a:ext cx="236393" cy="448733"/>
            </a:xfrm>
            <a:prstGeom prst="flowChartDelay">
              <a:avLst/>
            </a:prstGeom>
            <a:solidFill>
              <a:srgbClr val="D0BE7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Rectangle 65"/>
            <p:cNvSpPr/>
            <p:nvPr/>
          </p:nvSpPr>
          <p:spPr>
            <a:xfrm>
              <a:off x="918959" y="532534"/>
              <a:ext cx="552287" cy="67541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Rectangle 66"/>
            <p:cNvSpPr/>
            <p:nvPr/>
          </p:nvSpPr>
          <p:spPr>
            <a:xfrm>
              <a:off x="1436728" y="431223"/>
              <a:ext cx="552287" cy="67541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Rectangle 67"/>
            <p:cNvSpPr/>
            <p:nvPr/>
          </p:nvSpPr>
          <p:spPr>
            <a:xfrm>
              <a:off x="3404251" y="329911"/>
              <a:ext cx="793913" cy="67541"/>
            </a:xfrm>
            <a:prstGeom prst="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Rounded Rectangle 68"/>
            <p:cNvSpPr/>
            <p:nvPr/>
          </p:nvSpPr>
          <p:spPr>
            <a:xfrm>
              <a:off x="3991056" y="397452"/>
              <a:ext cx="69036" cy="202623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Rounded Rectangle 69"/>
            <p:cNvSpPr/>
            <p:nvPr/>
          </p:nvSpPr>
          <p:spPr>
            <a:xfrm>
              <a:off x="3714913" y="397452"/>
              <a:ext cx="103554" cy="168852"/>
            </a:xfrm>
            <a:prstGeom prst="roundRect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Flowchart: Delay 70"/>
            <p:cNvSpPr/>
            <p:nvPr/>
          </p:nvSpPr>
          <p:spPr>
            <a:xfrm rot="5400000">
              <a:off x="3236147" y="2308913"/>
              <a:ext cx="405245" cy="1242646"/>
            </a:xfrm>
            <a:prstGeom prst="flowChartDelay">
              <a:avLst/>
            </a:prstGeom>
            <a:solidFill>
              <a:srgbClr val="E6D97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Isosceles Triangle 71"/>
            <p:cNvSpPr/>
            <p:nvPr/>
          </p:nvSpPr>
          <p:spPr>
            <a:xfrm>
              <a:off x="263118" y="2221057"/>
              <a:ext cx="172590" cy="202623"/>
            </a:xfrm>
            <a:prstGeom prst="triangle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Flowchart: Delay 72"/>
            <p:cNvSpPr/>
            <p:nvPr/>
          </p:nvSpPr>
          <p:spPr>
            <a:xfrm rot="5400000">
              <a:off x="248101" y="2371155"/>
              <a:ext cx="202623" cy="172590"/>
            </a:xfrm>
            <a:prstGeom prst="flowChartDelay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Flowchart: Delay 73"/>
            <p:cNvSpPr/>
            <p:nvPr/>
          </p:nvSpPr>
          <p:spPr>
            <a:xfrm rot="5400000">
              <a:off x="2975019" y="2877712"/>
              <a:ext cx="202623" cy="172590"/>
            </a:xfrm>
            <a:prstGeom prst="flowChartDelay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Rectangle 74"/>
            <p:cNvSpPr/>
            <p:nvPr/>
          </p:nvSpPr>
          <p:spPr>
            <a:xfrm>
              <a:off x="3024554" y="3065318"/>
              <a:ext cx="103554" cy="101311"/>
            </a:xfrm>
            <a:prstGeom prst="rect">
              <a:avLst/>
            </a:prstGeom>
            <a:solidFill>
              <a:schemeClr val="bg1"/>
            </a:solidFill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75"/>
            <p:cNvSpPr/>
            <p:nvPr/>
          </p:nvSpPr>
          <p:spPr>
            <a:xfrm>
              <a:off x="2990036" y="3099089"/>
              <a:ext cx="172590" cy="101311"/>
            </a:xfrm>
            <a:prstGeom prst="ellipse">
              <a:avLst/>
            </a:prstGeom>
            <a:solidFill>
              <a:srgbClr val="CC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9" name="Group 216"/>
          <p:cNvGrpSpPr/>
          <p:nvPr/>
        </p:nvGrpSpPr>
        <p:grpSpPr>
          <a:xfrm>
            <a:off x="4572000" y="1981200"/>
            <a:ext cx="838200" cy="1066800"/>
            <a:chOff x="2819400" y="3657600"/>
            <a:chExt cx="1447800" cy="2107246"/>
          </a:xfrm>
        </p:grpSpPr>
        <p:sp>
          <p:nvSpPr>
            <p:cNvPr id="218" name="TextBox 217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19" name="Rectangle 218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21" name="Rectangle 220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22" name="Rectangle 221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235" name="Group 228"/>
          <p:cNvGrpSpPr/>
          <p:nvPr/>
        </p:nvGrpSpPr>
        <p:grpSpPr>
          <a:xfrm>
            <a:off x="5181600" y="2133600"/>
            <a:ext cx="838200" cy="1066800"/>
            <a:chOff x="2819400" y="3657600"/>
            <a:chExt cx="1447800" cy="2107246"/>
          </a:xfrm>
          <a:solidFill>
            <a:schemeClr val="accent2">
              <a:lumMod val="75000"/>
            </a:schemeClr>
          </a:solidFill>
        </p:grpSpPr>
        <p:sp>
          <p:nvSpPr>
            <p:cNvPr id="230" name="TextBox 229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31" name="Rectangle 230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32" name="Rectangle 231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33" name="Rectangle 232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34" name="Rectangle 233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241" name="Group 234"/>
          <p:cNvGrpSpPr/>
          <p:nvPr/>
        </p:nvGrpSpPr>
        <p:grpSpPr>
          <a:xfrm>
            <a:off x="5791200" y="2362200"/>
            <a:ext cx="838200" cy="1066800"/>
            <a:chOff x="2819400" y="3657600"/>
            <a:chExt cx="1447800" cy="2107246"/>
          </a:xfrm>
          <a:solidFill>
            <a:schemeClr val="accent5">
              <a:lumMod val="75000"/>
            </a:schemeClr>
          </a:solidFill>
        </p:grpSpPr>
        <p:sp>
          <p:nvSpPr>
            <p:cNvPr id="236" name="TextBox 235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37" name="Rectangle 236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38" name="Rectangle 237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39" name="Rectangle 238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40" name="Rectangle 239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247" name="Group 240"/>
          <p:cNvGrpSpPr/>
          <p:nvPr/>
        </p:nvGrpSpPr>
        <p:grpSpPr>
          <a:xfrm>
            <a:off x="6400800" y="2057400"/>
            <a:ext cx="838200" cy="1066800"/>
            <a:chOff x="2819400" y="3657600"/>
            <a:chExt cx="1447800" cy="2107246"/>
          </a:xfrm>
          <a:solidFill>
            <a:srgbClr val="FFFF99"/>
          </a:solidFill>
        </p:grpSpPr>
        <p:sp>
          <p:nvSpPr>
            <p:cNvPr id="242" name="TextBox 241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46" name="Rectangle 245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grpSp>
        <p:nvGrpSpPr>
          <p:cNvPr id="259" name="Group 246"/>
          <p:cNvGrpSpPr/>
          <p:nvPr/>
        </p:nvGrpSpPr>
        <p:grpSpPr>
          <a:xfrm>
            <a:off x="6858000" y="1905000"/>
            <a:ext cx="838200" cy="1066800"/>
            <a:chOff x="2819400" y="3657600"/>
            <a:chExt cx="1447800" cy="2107246"/>
          </a:xfrm>
          <a:solidFill>
            <a:schemeClr val="accent6">
              <a:lumMod val="75000"/>
            </a:schemeClr>
          </a:solidFill>
        </p:grpSpPr>
        <p:sp>
          <p:nvSpPr>
            <p:cNvPr id="248" name="TextBox 247"/>
            <p:cNvSpPr txBox="1"/>
            <p:nvPr/>
          </p:nvSpPr>
          <p:spPr>
            <a:xfrm>
              <a:off x="3869621" y="5410200"/>
              <a:ext cx="184730" cy="354646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pPr algn="ctr"/>
              <a:endParaRPr lang="en-US" b="1" dirty="0">
                <a:latin typeface="Comic Sans MS" pitchFamily="66" charset="0"/>
              </a:endParaRPr>
            </a:p>
          </p:txBody>
        </p:sp>
        <p:sp>
          <p:nvSpPr>
            <p:cNvPr id="249" name="Rectangle 248"/>
            <p:cNvSpPr/>
            <p:nvPr/>
          </p:nvSpPr>
          <p:spPr>
            <a:xfrm>
              <a:off x="2819400" y="3730770"/>
              <a:ext cx="14478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50" name="Rectangle 249"/>
            <p:cNvSpPr/>
            <p:nvPr/>
          </p:nvSpPr>
          <p:spPr>
            <a:xfrm>
              <a:off x="2971800" y="3733799"/>
              <a:ext cx="1219200" cy="189939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2819400" y="3657600"/>
              <a:ext cx="12192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rgbClr val="FFC000"/>
                </a:solidFill>
              </a:endParaRPr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2819400" y="3657600"/>
              <a:ext cx="152400" cy="1975592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</p:grpSp>
      <p:sp>
        <p:nvSpPr>
          <p:cNvPr id="253" name="TextBox 252"/>
          <p:cNvSpPr txBox="1"/>
          <p:nvPr/>
        </p:nvSpPr>
        <p:spPr>
          <a:xfrm>
            <a:off x="4800600" y="22860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1</a:t>
            </a:r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54" name="TextBox 253"/>
          <p:cNvSpPr txBox="1"/>
          <p:nvPr/>
        </p:nvSpPr>
        <p:spPr>
          <a:xfrm>
            <a:off x="5410200" y="24384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2</a:t>
            </a:r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55" name="TextBox 254"/>
          <p:cNvSpPr txBox="1"/>
          <p:nvPr/>
        </p:nvSpPr>
        <p:spPr>
          <a:xfrm>
            <a:off x="6019800" y="25908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3</a:t>
            </a:r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6553200" y="22860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4</a:t>
            </a:r>
            <a:endParaRPr lang="en-US" dirty="0"/>
          </a:p>
        </p:txBody>
      </p:sp>
      <p:sp>
        <p:nvSpPr>
          <p:cNvPr id="257" name="TextBox 256"/>
          <p:cNvSpPr txBox="1"/>
          <p:nvPr/>
        </p:nvSpPr>
        <p:spPr>
          <a:xfrm>
            <a:off x="7086600" y="2209800"/>
            <a:ext cx="45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>
                    <a:lumMod val="95000"/>
                  </a:schemeClr>
                </a:solidFill>
              </a:rPr>
              <a:t>5</a:t>
            </a:r>
            <a:endParaRPr 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990600" y="1600200"/>
            <a:ext cx="16764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solidFill>
                  <a:schemeClr val="bg2">
                    <a:lumMod val="25000"/>
                  </a:schemeClr>
                </a:solidFill>
                <a:latin typeface="Tempus Sans ITC" pitchFamily="82" charset="0"/>
              </a:rPr>
              <a:t>The Brass Plates of Laban</a:t>
            </a:r>
            <a:endParaRPr lang="en-US" sz="3200" dirty="0">
              <a:solidFill>
                <a:schemeClr val="bg2">
                  <a:lumMod val="25000"/>
                </a:schemeClr>
              </a:solidFill>
              <a:latin typeface="Tempus Sans ITC" pitchFamily="82" charset="0"/>
            </a:endParaRPr>
          </a:p>
        </p:txBody>
      </p:sp>
      <p:grpSp>
        <p:nvGrpSpPr>
          <p:cNvPr id="260" name="Group 283"/>
          <p:cNvGrpSpPr/>
          <p:nvPr/>
        </p:nvGrpSpPr>
        <p:grpSpPr>
          <a:xfrm>
            <a:off x="1295400" y="3657600"/>
            <a:ext cx="1295400" cy="1371600"/>
            <a:chOff x="1066800" y="3048000"/>
            <a:chExt cx="1295400" cy="1371600"/>
          </a:xfrm>
        </p:grpSpPr>
        <p:grpSp>
          <p:nvGrpSpPr>
            <p:cNvPr id="264" name="Group 259"/>
            <p:cNvGrpSpPr/>
            <p:nvPr/>
          </p:nvGrpSpPr>
          <p:grpSpPr>
            <a:xfrm>
              <a:off x="1676400" y="3048000"/>
              <a:ext cx="152400" cy="457200"/>
              <a:chOff x="762000" y="1143000"/>
              <a:chExt cx="762000" cy="1711876"/>
            </a:xfrm>
          </p:grpSpPr>
          <p:sp>
            <p:nvSpPr>
              <p:cNvPr id="261" name="Oval 260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Plus 261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Half Frame 262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68" name="Group 263"/>
            <p:cNvGrpSpPr/>
            <p:nvPr/>
          </p:nvGrpSpPr>
          <p:grpSpPr>
            <a:xfrm>
              <a:off x="1371600" y="3429000"/>
              <a:ext cx="152400" cy="457200"/>
              <a:chOff x="762000" y="1143000"/>
              <a:chExt cx="762000" cy="1711876"/>
            </a:xfrm>
          </p:grpSpPr>
          <p:sp>
            <p:nvSpPr>
              <p:cNvPr id="265" name="Oval 264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Plus 265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Half Frame 266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2" name="Group 267"/>
            <p:cNvGrpSpPr/>
            <p:nvPr/>
          </p:nvGrpSpPr>
          <p:grpSpPr>
            <a:xfrm>
              <a:off x="1905000" y="3505200"/>
              <a:ext cx="152400" cy="457200"/>
              <a:chOff x="762000" y="1143000"/>
              <a:chExt cx="762000" cy="1711876"/>
            </a:xfrm>
          </p:grpSpPr>
          <p:sp>
            <p:nvSpPr>
              <p:cNvPr id="269" name="Oval 268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Plus 269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Half Frame 270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76" name="Group 271"/>
            <p:cNvGrpSpPr/>
            <p:nvPr/>
          </p:nvGrpSpPr>
          <p:grpSpPr>
            <a:xfrm>
              <a:off x="1066800" y="3962400"/>
              <a:ext cx="152400" cy="457200"/>
              <a:chOff x="762000" y="1143000"/>
              <a:chExt cx="762000" cy="1711876"/>
            </a:xfrm>
          </p:grpSpPr>
          <p:sp>
            <p:nvSpPr>
              <p:cNvPr id="273" name="Oval 272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Plus 273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Half Frame 274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0" name="Group 275"/>
            <p:cNvGrpSpPr/>
            <p:nvPr/>
          </p:nvGrpSpPr>
          <p:grpSpPr>
            <a:xfrm>
              <a:off x="1600200" y="3962400"/>
              <a:ext cx="152400" cy="457200"/>
              <a:chOff x="762000" y="1143000"/>
              <a:chExt cx="762000" cy="1711876"/>
            </a:xfrm>
          </p:grpSpPr>
          <p:sp>
            <p:nvSpPr>
              <p:cNvPr id="277" name="Oval 276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Plus 277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Half Frame 278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84" name="Group 279"/>
            <p:cNvGrpSpPr/>
            <p:nvPr/>
          </p:nvGrpSpPr>
          <p:grpSpPr>
            <a:xfrm>
              <a:off x="2209800" y="3962400"/>
              <a:ext cx="152400" cy="457200"/>
              <a:chOff x="762000" y="1143000"/>
              <a:chExt cx="762000" cy="1711876"/>
            </a:xfrm>
          </p:grpSpPr>
          <p:sp>
            <p:nvSpPr>
              <p:cNvPr id="281" name="Oval 280"/>
              <p:cNvSpPr/>
              <p:nvPr/>
            </p:nvSpPr>
            <p:spPr>
              <a:xfrm>
                <a:off x="914400" y="1143000"/>
                <a:ext cx="457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2" name="Plus 281"/>
              <p:cNvSpPr/>
              <p:nvPr/>
            </p:nvSpPr>
            <p:spPr>
              <a:xfrm>
                <a:off x="762000" y="1219200"/>
                <a:ext cx="762000" cy="1219200"/>
              </a:xfrm>
              <a:prstGeom prst="mathPlus">
                <a:avLst>
                  <a:gd name="adj1" fmla="val 11765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Half Frame 282"/>
              <p:cNvSpPr/>
              <p:nvPr/>
            </p:nvSpPr>
            <p:spPr>
              <a:xfrm rot="2983675">
                <a:off x="848735" y="2317921"/>
                <a:ext cx="521086" cy="552823"/>
              </a:xfrm>
              <a:prstGeom prst="halfFrame">
                <a:avLst>
                  <a:gd name="adj1" fmla="val 12053"/>
                  <a:gd name="adj2" fmla="val 10793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514600" y="1600200"/>
            <a:ext cx="4800600" cy="2438400"/>
            <a:chOff x="2514600" y="1600200"/>
            <a:chExt cx="4800600" cy="2438400"/>
          </a:xfrm>
        </p:grpSpPr>
        <p:grpSp>
          <p:nvGrpSpPr>
            <p:cNvPr id="3" name="Group 216"/>
            <p:cNvGrpSpPr/>
            <p:nvPr/>
          </p:nvGrpSpPr>
          <p:grpSpPr>
            <a:xfrm>
              <a:off x="4343400" y="1600200"/>
              <a:ext cx="457200" cy="1371600"/>
              <a:chOff x="1747738" y="1143000"/>
              <a:chExt cx="2675816" cy="5410200"/>
            </a:xfrm>
          </p:grpSpPr>
          <p:sp>
            <p:nvSpPr>
              <p:cNvPr id="209" name="Wave 208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Wave 209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1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257" name="Teardrop 265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49" name="Teardrop 257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Moon 258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Moon 259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Moon 260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Moon 261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Moon 262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Moon 263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Oval 264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3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41" name="Teardrop 24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24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Moon 24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Moon 24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Moon 24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Moon 24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Moon 255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Oval 256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4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233" name="Teardrop 23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Moon 23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Moon 23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23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Moon 23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Moon 23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Oval 23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225" name="Teardrop 22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Moon 22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Moon 22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Moon 22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Moon 22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Oval 231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6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217" name="Teardrop 21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Moon 21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oon 21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Moon 21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Moon 22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oon 22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Oval 22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" name="Group 19"/>
            <p:cNvGrpSpPr/>
            <p:nvPr/>
          </p:nvGrpSpPr>
          <p:grpSpPr>
            <a:xfrm>
              <a:off x="4343400" y="2209800"/>
              <a:ext cx="2209800" cy="1143000"/>
              <a:chOff x="4343400" y="1752600"/>
              <a:chExt cx="2209800" cy="1143000"/>
            </a:xfrm>
          </p:grpSpPr>
          <p:sp>
            <p:nvSpPr>
              <p:cNvPr id="206" name="Flowchart: Delay 16"/>
              <p:cNvSpPr/>
              <p:nvPr/>
            </p:nvSpPr>
            <p:spPr>
              <a:xfrm rot="16200000">
                <a:off x="5981700" y="2324100"/>
                <a:ext cx="228600" cy="914400"/>
              </a:xfrm>
              <a:prstGeom prst="flowChartDelay">
                <a:avLst/>
              </a:prstGeom>
              <a:solidFill>
                <a:srgbClr val="AE924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Rounded Rectangle 17"/>
              <p:cNvSpPr/>
              <p:nvPr/>
            </p:nvSpPr>
            <p:spPr>
              <a:xfrm>
                <a:off x="4343400" y="2057400"/>
                <a:ext cx="1981200" cy="457200"/>
              </a:xfrm>
              <a:prstGeom prst="roundRect">
                <a:avLst/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Flowchart: Delay 18"/>
              <p:cNvSpPr/>
              <p:nvPr/>
            </p:nvSpPr>
            <p:spPr>
              <a:xfrm rot="16200000">
                <a:off x="5181600" y="1447800"/>
                <a:ext cx="304800" cy="914400"/>
              </a:xfrm>
              <a:prstGeom prst="flowChartDelay">
                <a:avLst/>
              </a:prstGeom>
              <a:solidFill>
                <a:srgbClr val="DAC15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Rounded Rectangle 4"/>
            <p:cNvSpPr/>
            <p:nvPr/>
          </p:nvSpPr>
          <p:spPr>
            <a:xfrm>
              <a:off x="2971800" y="3124200"/>
              <a:ext cx="685800" cy="6096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Delay 5"/>
            <p:cNvSpPr/>
            <p:nvPr/>
          </p:nvSpPr>
          <p:spPr>
            <a:xfrm rot="16200000">
              <a:off x="3200400" y="2667000"/>
              <a:ext cx="228600" cy="685800"/>
            </a:xfrm>
            <a:prstGeom prst="flowChartDelay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3657600" y="2590800"/>
              <a:ext cx="914400" cy="914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Delay 7"/>
            <p:cNvSpPr/>
            <p:nvPr/>
          </p:nvSpPr>
          <p:spPr>
            <a:xfrm rot="16200000">
              <a:off x="3886200" y="2209800"/>
              <a:ext cx="457200" cy="914400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638800" y="2819400"/>
              <a:ext cx="914400" cy="5334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Delay 9"/>
            <p:cNvSpPr/>
            <p:nvPr/>
          </p:nvSpPr>
          <p:spPr>
            <a:xfrm rot="16200000">
              <a:off x="5981700" y="2324100"/>
              <a:ext cx="228600" cy="914400"/>
            </a:xfrm>
            <a:prstGeom prst="flowChartDelay">
              <a:avLst/>
            </a:prstGeom>
            <a:solidFill>
              <a:srgbClr val="AE924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3962400" y="3200400"/>
              <a:ext cx="2286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5257800" y="2743200"/>
              <a:ext cx="152400" cy="2286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47244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50292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5486400" y="25908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6019800" y="3048000"/>
              <a:ext cx="1524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3352800" y="3429000"/>
              <a:ext cx="228600" cy="3048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3429000" y="32004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3124200" y="3200400"/>
              <a:ext cx="152400" cy="152400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30"/>
            <p:cNvGrpSpPr/>
            <p:nvPr/>
          </p:nvGrpSpPr>
          <p:grpSpPr>
            <a:xfrm>
              <a:off x="2514600" y="3581400"/>
              <a:ext cx="914400" cy="457200"/>
              <a:chOff x="1360327" y="1678307"/>
              <a:chExt cx="2983073" cy="1540805"/>
            </a:xfrm>
          </p:grpSpPr>
          <p:grpSp>
            <p:nvGrpSpPr>
              <p:cNvPr id="171" name="Group 7"/>
              <p:cNvGrpSpPr/>
              <p:nvPr/>
            </p:nvGrpSpPr>
            <p:grpSpPr>
              <a:xfrm>
                <a:off x="1360327" y="1828800"/>
                <a:ext cx="1687673" cy="838200"/>
                <a:chOff x="1360327" y="1600200"/>
                <a:chExt cx="2462380" cy="1066800"/>
              </a:xfrm>
            </p:grpSpPr>
            <p:sp>
              <p:nvSpPr>
                <p:cNvPr id="202" name="Oval 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Teardrop 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Teardrop 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2" name="Group 8"/>
              <p:cNvGrpSpPr/>
              <p:nvPr/>
            </p:nvGrpSpPr>
            <p:grpSpPr>
              <a:xfrm rot="2737227">
                <a:off x="1523967" y="1804961"/>
                <a:ext cx="1173010" cy="91970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98" name="Oval 197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Teardrop 198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Teardrop 6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6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3" name="Group 13"/>
              <p:cNvGrpSpPr/>
              <p:nvPr/>
            </p:nvGrpSpPr>
            <p:grpSpPr>
              <a:xfrm rot="4154800">
                <a:off x="2045483" y="2024230"/>
                <a:ext cx="1173010" cy="621447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94" name="Oval 19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Teardrop 19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Teardrop 19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Oval 19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" name="Group 23"/>
              <p:cNvGrpSpPr/>
              <p:nvPr/>
            </p:nvGrpSpPr>
            <p:grpSpPr>
              <a:xfrm>
                <a:off x="2819400" y="1981200"/>
                <a:ext cx="1524000" cy="1066800"/>
                <a:chOff x="1360327" y="1600200"/>
                <a:chExt cx="2462380" cy="1066800"/>
              </a:xfrm>
            </p:grpSpPr>
            <p:sp>
              <p:nvSpPr>
                <p:cNvPr id="190" name="Oval 189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Teardrop 190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Teardrop 191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" name="Group 18"/>
              <p:cNvGrpSpPr/>
              <p:nvPr/>
            </p:nvGrpSpPr>
            <p:grpSpPr>
              <a:xfrm rot="7174445">
                <a:off x="2389364" y="2029224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86" name="Oval 185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Teardrop 186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Teardrop 187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Oval 188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6" name="Group 28"/>
              <p:cNvGrpSpPr/>
              <p:nvPr/>
            </p:nvGrpSpPr>
            <p:grpSpPr>
              <a:xfrm rot="4810798">
                <a:off x="3516116" y="2179702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82" name="Oval 181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Teardrop 182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Teardrop 183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Oval 184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7" name="Group 33"/>
              <p:cNvGrpSpPr/>
              <p:nvPr/>
            </p:nvGrpSpPr>
            <p:grpSpPr>
              <a:xfrm rot="4810798">
                <a:off x="2886638" y="2043986"/>
                <a:ext cx="1361169" cy="989083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178" name="Oval 3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Teardrop 3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Teardrop 179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" name="Group 66"/>
            <p:cNvGrpSpPr/>
            <p:nvPr/>
          </p:nvGrpSpPr>
          <p:grpSpPr>
            <a:xfrm>
              <a:off x="6324600" y="1905000"/>
              <a:ext cx="685800" cy="1524000"/>
              <a:chOff x="1747738" y="1143000"/>
              <a:chExt cx="2675816" cy="5410200"/>
            </a:xfrm>
          </p:grpSpPr>
          <p:sp>
            <p:nvSpPr>
              <p:cNvPr id="115" name="Wave 114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Wave 115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7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63" name="Teardrop 162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55" name="Teardrop 15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Moon 15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Moon 15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Moon 15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Moon 15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Moon 15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Moon 16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47" name="Teardrop 14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Moon 14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Moon 14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Moon 14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15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Moon 15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Moon 15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Oval 153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139" name="Teardrop 13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Moon 13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Moon 14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14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Moon 14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Moon 14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Moon 14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131" name="Teardrop 13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Moon 13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Moon 13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Moon 13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Moon 13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Moon 13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Moon 13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123" name="Teardrop 12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Moon 12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Moon 12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12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12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Moon 12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Moon 12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" name="Group 123"/>
            <p:cNvGrpSpPr/>
            <p:nvPr/>
          </p:nvGrpSpPr>
          <p:grpSpPr>
            <a:xfrm>
              <a:off x="6629400" y="2057400"/>
              <a:ext cx="685800" cy="1524000"/>
              <a:chOff x="1747738" y="1143000"/>
              <a:chExt cx="2675816" cy="5410200"/>
            </a:xfrm>
          </p:grpSpPr>
          <p:sp>
            <p:nvSpPr>
              <p:cNvPr id="59" name="Wave 58"/>
              <p:cNvSpPr/>
              <p:nvPr/>
            </p:nvSpPr>
            <p:spPr>
              <a:xfrm rot="5400000">
                <a:off x="1885798" y="2560371"/>
                <a:ext cx="2156012" cy="235669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Wave 59"/>
              <p:cNvSpPr/>
              <p:nvPr/>
            </p:nvSpPr>
            <p:spPr>
              <a:xfrm rot="5400000">
                <a:off x="1285094" y="4662388"/>
                <a:ext cx="3263153" cy="518472"/>
              </a:xfrm>
              <a:prstGeom prst="wave">
                <a:avLst>
                  <a:gd name="adj1" fmla="val 20000"/>
                  <a:gd name="adj2" fmla="val -164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1" name="Group 2"/>
              <p:cNvGrpSpPr/>
              <p:nvPr/>
            </p:nvGrpSpPr>
            <p:grpSpPr>
              <a:xfrm>
                <a:off x="2468899" y="3115235"/>
                <a:ext cx="1004332" cy="932329"/>
                <a:chOff x="3253121" y="1066802"/>
                <a:chExt cx="2384351" cy="1922552"/>
              </a:xfrm>
              <a:solidFill>
                <a:schemeClr val="bg2">
                  <a:lumMod val="50000"/>
                </a:schemeClr>
              </a:solidFill>
            </p:grpSpPr>
            <p:sp>
              <p:nvSpPr>
                <p:cNvPr id="107" name="Teardrop 106"/>
                <p:cNvSpPr/>
                <p:nvPr/>
              </p:nvSpPr>
              <p:spPr>
                <a:xfrm rot="10324043">
                  <a:off x="3482749" y="1282857"/>
                  <a:ext cx="1600199" cy="1293452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Moon 4"/>
                <p:cNvSpPr/>
                <p:nvPr/>
              </p:nvSpPr>
              <p:spPr>
                <a:xfrm rot="4932504">
                  <a:off x="3549615" y="793785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Moon 5"/>
                <p:cNvSpPr/>
                <p:nvPr/>
              </p:nvSpPr>
              <p:spPr>
                <a:xfrm rot="3439148">
                  <a:off x="3526138" y="1267040"/>
                  <a:ext cx="874530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Moon 6"/>
                <p:cNvSpPr/>
                <p:nvPr/>
              </p:nvSpPr>
              <p:spPr>
                <a:xfrm rot="2179715">
                  <a:off x="3688591" y="1568789"/>
                  <a:ext cx="874529" cy="1420565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Moon 7"/>
                <p:cNvSpPr/>
                <p:nvPr/>
              </p:nvSpPr>
              <p:spPr>
                <a:xfrm rot="8082822">
                  <a:off x="4489926" y="862182"/>
                  <a:ext cx="874529" cy="1420563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Moon 8"/>
                <p:cNvSpPr/>
                <p:nvPr/>
              </p:nvSpPr>
              <p:spPr>
                <a:xfrm rot="10566295">
                  <a:off x="4413728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Moon 9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Oval 10"/>
                <p:cNvSpPr/>
                <p:nvPr/>
              </p:nvSpPr>
              <p:spPr>
                <a:xfrm>
                  <a:off x="3657601" y="1219201"/>
                  <a:ext cx="1371600" cy="1219199"/>
                </a:xfrm>
                <a:prstGeom prst="ellipse">
                  <a:avLst/>
                </a:prstGeom>
                <a:grpFill/>
                <a:ln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" name="Group 11"/>
              <p:cNvGrpSpPr/>
              <p:nvPr/>
            </p:nvGrpSpPr>
            <p:grpSpPr>
              <a:xfrm rot="3249924">
                <a:off x="1735936" y="2283796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9" name="Teardrop 98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oon 101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Moon 102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Moon 103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Moon 104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" name="Group 22"/>
              <p:cNvGrpSpPr/>
              <p:nvPr/>
            </p:nvGrpSpPr>
            <p:grpSpPr>
              <a:xfrm rot="5400000">
                <a:off x="2045598" y="1154802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91" name="Teardrop 90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Moon 91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Moon 92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oon 93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Moon 94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Moon 95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Moon 96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Oval 97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4" name="Group 31"/>
              <p:cNvGrpSpPr/>
              <p:nvPr/>
            </p:nvGrpSpPr>
            <p:grpSpPr>
              <a:xfrm rot="18371763">
                <a:off x="3184558" y="1293913"/>
                <a:ext cx="1118259" cy="1094656"/>
                <a:chOff x="3253123" y="1066800"/>
                <a:chExt cx="2384352" cy="1922552"/>
              </a:xfrm>
            </p:grpSpPr>
            <p:sp>
              <p:nvSpPr>
                <p:cNvPr id="83" name="Teardrop 82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Moon 83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Moon 84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Moon 85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86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87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Moon 88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>
                  <a:off x="3657600" y="1219200"/>
                  <a:ext cx="1371600" cy="12192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" name="Group 40"/>
              <p:cNvGrpSpPr/>
              <p:nvPr/>
            </p:nvGrpSpPr>
            <p:grpSpPr>
              <a:xfrm rot="19164313">
                <a:off x="3150199" y="2320851"/>
                <a:ext cx="1273355" cy="1253498"/>
                <a:chOff x="3253123" y="1066800"/>
                <a:chExt cx="2384352" cy="1922552"/>
              </a:xfrm>
            </p:grpSpPr>
            <p:sp>
              <p:nvSpPr>
                <p:cNvPr id="75" name="Teardrop 74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Moon 75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Moon 76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Moon 77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Moon 78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Moon 79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Moon 80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Oval 81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" name="Group 49"/>
              <p:cNvGrpSpPr/>
              <p:nvPr/>
            </p:nvGrpSpPr>
            <p:grpSpPr>
              <a:xfrm rot="1063382">
                <a:off x="2473119" y="2046587"/>
                <a:ext cx="1069843" cy="895533"/>
                <a:chOff x="3253123" y="1066800"/>
                <a:chExt cx="2384352" cy="1922552"/>
              </a:xfrm>
            </p:grpSpPr>
            <p:sp>
              <p:nvSpPr>
                <p:cNvPr id="67" name="Teardrop 66"/>
                <p:cNvSpPr/>
                <p:nvPr/>
              </p:nvSpPr>
              <p:spPr>
                <a:xfrm rot="10324043">
                  <a:off x="3482750" y="1282855"/>
                  <a:ext cx="1600200" cy="129345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Moon 67"/>
                <p:cNvSpPr/>
                <p:nvPr/>
              </p:nvSpPr>
              <p:spPr>
                <a:xfrm rot="4932504">
                  <a:off x="3549617" y="793783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Moon 68"/>
                <p:cNvSpPr/>
                <p:nvPr/>
              </p:nvSpPr>
              <p:spPr>
                <a:xfrm rot="3439148">
                  <a:off x="3526140" y="1267039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Moon 69"/>
                <p:cNvSpPr/>
                <p:nvPr/>
              </p:nvSpPr>
              <p:spPr>
                <a:xfrm rot="2179715">
                  <a:off x="3688592" y="1568788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Moon 70"/>
                <p:cNvSpPr/>
                <p:nvPr/>
              </p:nvSpPr>
              <p:spPr>
                <a:xfrm rot="8082822">
                  <a:off x="4489928" y="862182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Moon 71"/>
                <p:cNvSpPr/>
                <p:nvPr/>
              </p:nvSpPr>
              <p:spPr>
                <a:xfrm rot="10566295">
                  <a:off x="4413727" y="1395580"/>
                  <a:ext cx="87453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Moon 72"/>
                <p:cNvSpPr/>
                <p:nvPr/>
              </p:nvSpPr>
              <p:spPr>
                <a:xfrm rot="11626809">
                  <a:off x="4199647" y="1494723"/>
                  <a:ext cx="565640" cy="1420564"/>
                </a:xfrm>
                <a:prstGeom prst="moon">
                  <a:avLst>
                    <a:gd name="adj" fmla="val 61682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Oval 73"/>
                <p:cNvSpPr/>
                <p:nvPr/>
              </p:nvSpPr>
              <p:spPr>
                <a:xfrm>
                  <a:off x="3657600" y="1219201"/>
                  <a:ext cx="1371600" cy="1219201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" name="Group 180"/>
            <p:cNvGrpSpPr/>
            <p:nvPr/>
          </p:nvGrpSpPr>
          <p:grpSpPr>
            <a:xfrm>
              <a:off x="6400800" y="3276600"/>
              <a:ext cx="914400" cy="457200"/>
              <a:chOff x="1360327" y="1678307"/>
              <a:chExt cx="2983073" cy="1540805"/>
            </a:xfrm>
          </p:grpSpPr>
          <p:grpSp>
            <p:nvGrpSpPr>
              <p:cNvPr id="24" name="Group 7"/>
              <p:cNvGrpSpPr/>
              <p:nvPr/>
            </p:nvGrpSpPr>
            <p:grpSpPr>
              <a:xfrm>
                <a:off x="1360327" y="1828800"/>
                <a:ext cx="1687673" cy="838200"/>
                <a:chOff x="1360327" y="1600200"/>
                <a:chExt cx="2462380" cy="1066800"/>
              </a:xfrm>
            </p:grpSpPr>
            <p:sp>
              <p:nvSpPr>
                <p:cNvPr id="55" name="Oval 3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Teardrop 4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Teardrop 5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6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8"/>
              <p:cNvGrpSpPr/>
              <p:nvPr/>
            </p:nvGrpSpPr>
            <p:grpSpPr>
              <a:xfrm rot="2737227">
                <a:off x="1523967" y="1804961"/>
                <a:ext cx="1173010" cy="919702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51" name="Oval 50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Teardrop 51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Teardrop 52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13"/>
              <p:cNvGrpSpPr/>
              <p:nvPr/>
            </p:nvGrpSpPr>
            <p:grpSpPr>
              <a:xfrm rot="4154800">
                <a:off x="2045483" y="2024230"/>
                <a:ext cx="1173010" cy="621447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47" name="Oval 46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Teardrop 47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Teardrop 48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Oval 49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23"/>
              <p:cNvGrpSpPr/>
              <p:nvPr/>
            </p:nvGrpSpPr>
            <p:grpSpPr>
              <a:xfrm>
                <a:off x="2819400" y="1981200"/>
                <a:ext cx="1524000" cy="1066800"/>
                <a:chOff x="1360327" y="1600200"/>
                <a:chExt cx="2462380" cy="1066800"/>
              </a:xfrm>
            </p:grpSpPr>
            <p:sp>
              <p:nvSpPr>
                <p:cNvPr id="43" name="Oval 42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Teardrop 43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Teardrop 44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accent3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" name="Group 18"/>
              <p:cNvGrpSpPr/>
              <p:nvPr/>
            </p:nvGrpSpPr>
            <p:grpSpPr>
              <a:xfrm rot="7174445">
                <a:off x="2389364" y="2029224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9" name="Oval 38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Teardrop 39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Teardrop 40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Oval 41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28"/>
              <p:cNvGrpSpPr/>
              <p:nvPr/>
            </p:nvGrpSpPr>
            <p:grpSpPr>
              <a:xfrm rot="4810798">
                <a:off x="3516116" y="2179702"/>
                <a:ext cx="1088673" cy="483826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5" name="Oval 34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Teardrop 35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Teardrop 36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Oval 37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33"/>
              <p:cNvGrpSpPr/>
              <p:nvPr/>
            </p:nvGrpSpPr>
            <p:grpSpPr>
              <a:xfrm rot="4810798">
                <a:off x="2886638" y="2043986"/>
                <a:ext cx="1361169" cy="989083"/>
                <a:chOff x="1360327" y="1600200"/>
                <a:chExt cx="2462380" cy="1066800"/>
              </a:xfrm>
              <a:solidFill>
                <a:schemeClr val="accent3">
                  <a:lumMod val="50000"/>
                </a:schemeClr>
              </a:solidFill>
            </p:grpSpPr>
            <p:sp>
              <p:nvSpPr>
                <p:cNvPr id="31" name="Oval 30"/>
                <p:cNvSpPr/>
                <p:nvPr/>
              </p:nvSpPr>
              <p:spPr>
                <a:xfrm>
                  <a:off x="1447800" y="1600200"/>
                  <a:ext cx="2209800" cy="106680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Teardrop 31"/>
                <p:cNvSpPr/>
                <p:nvPr/>
              </p:nvSpPr>
              <p:spPr>
                <a:xfrm rot="14056254">
                  <a:off x="1517365" y="1529305"/>
                  <a:ext cx="742112" cy="1056188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Teardrop 32"/>
                <p:cNvSpPr/>
                <p:nvPr/>
              </p:nvSpPr>
              <p:spPr>
                <a:xfrm rot="7543746" flipH="1">
                  <a:off x="2925296" y="1535494"/>
                  <a:ext cx="751012" cy="1043811"/>
                </a:xfrm>
                <a:prstGeom prst="teardrop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Oval 33"/>
                <p:cNvSpPr/>
                <p:nvPr/>
              </p:nvSpPr>
              <p:spPr>
                <a:xfrm>
                  <a:off x="1676400" y="1676400"/>
                  <a:ext cx="1676400" cy="990600"/>
                </a:xfrm>
                <a:prstGeom prst="ellipse">
                  <a:avLst/>
                </a:prstGeom>
                <a:grpFill/>
                <a:ln>
                  <a:solidFill>
                    <a:schemeClr val="accent3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70" name="Group 269"/>
          <p:cNvGrpSpPr/>
          <p:nvPr/>
        </p:nvGrpSpPr>
        <p:grpSpPr>
          <a:xfrm>
            <a:off x="533400" y="914400"/>
            <a:ext cx="1523993" cy="2209799"/>
            <a:chOff x="4876805" y="2362200"/>
            <a:chExt cx="2743189" cy="3465830"/>
          </a:xfrm>
        </p:grpSpPr>
        <p:grpSp>
          <p:nvGrpSpPr>
            <p:cNvPr id="273" name="Group 272"/>
            <p:cNvGrpSpPr/>
            <p:nvPr/>
          </p:nvGrpSpPr>
          <p:grpSpPr>
            <a:xfrm>
              <a:off x="5715000" y="2362200"/>
              <a:ext cx="1371600" cy="2475230"/>
              <a:chOff x="6781800" y="685800"/>
              <a:chExt cx="1371600" cy="2475230"/>
            </a:xfrm>
          </p:grpSpPr>
          <p:sp>
            <p:nvSpPr>
              <p:cNvPr id="312" name="Rounded Rectangle 311"/>
              <p:cNvSpPr/>
              <p:nvPr/>
            </p:nvSpPr>
            <p:spPr>
              <a:xfrm>
                <a:off x="7010400" y="1219200"/>
                <a:ext cx="990600" cy="7620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3" name="Oval 312"/>
              <p:cNvSpPr/>
              <p:nvPr/>
            </p:nvSpPr>
            <p:spPr>
              <a:xfrm>
                <a:off x="7086600" y="270383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4" name="Oval 313"/>
              <p:cNvSpPr/>
              <p:nvPr/>
            </p:nvSpPr>
            <p:spPr>
              <a:xfrm>
                <a:off x="7467600" y="270383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5" name="Oval 314"/>
              <p:cNvSpPr/>
              <p:nvPr/>
            </p:nvSpPr>
            <p:spPr>
              <a:xfrm>
                <a:off x="7772400" y="217043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6" name="Oval 315"/>
              <p:cNvSpPr/>
              <p:nvPr/>
            </p:nvSpPr>
            <p:spPr>
              <a:xfrm>
                <a:off x="6781800" y="209423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7" name="Trapezoid 316"/>
              <p:cNvSpPr/>
              <p:nvPr/>
            </p:nvSpPr>
            <p:spPr>
              <a:xfrm rot="19486427" flipH="1">
                <a:off x="7322992" y="1555187"/>
                <a:ext cx="762000" cy="797355"/>
              </a:xfrm>
              <a:prstGeom prst="trapezoid">
                <a:avLst>
                  <a:gd name="adj" fmla="val 34231"/>
                </a:avLst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8" name="Trapezoid 317"/>
              <p:cNvSpPr/>
              <p:nvPr/>
            </p:nvSpPr>
            <p:spPr>
              <a:xfrm rot="2113573">
                <a:off x="6858000" y="1560830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9" name="Isosceles Triangle 318"/>
              <p:cNvSpPr/>
              <p:nvPr/>
            </p:nvSpPr>
            <p:spPr>
              <a:xfrm>
                <a:off x="7010400" y="1484630"/>
                <a:ext cx="990600" cy="1447800"/>
              </a:xfrm>
              <a:prstGeom prst="triangle">
                <a:avLst/>
              </a:prstGeom>
              <a:solidFill>
                <a:srgbClr val="FFFF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0" name="Oval 319"/>
              <p:cNvSpPr/>
              <p:nvPr/>
            </p:nvSpPr>
            <p:spPr>
              <a:xfrm>
                <a:off x="7162800" y="72263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1" name="Wave 320"/>
              <p:cNvSpPr/>
              <p:nvPr/>
            </p:nvSpPr>
            <p:spPr>
              <a:xfrm rot="19933828">
                <a:off x="7094920" y="685800"/>
                <a:ext cx="533400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2" name="Wave 321"/>
              <p:cNvSpPr/>
              <p:nvPr/>
            </p:nvSpPr>
            <p:spPr>
              <a:xfrm rot="2263772">
                <a:off x="7466602" y="840452"/>
                <a:ext cx="533400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3" name="Wave 322"/>
              <p:cNvSpPr/>
              <p:nvPr/>
            </p:nvSpPr>
            <p:spPr>
              <a:xfrm rot="16858411">
                <a:off x="6577035" y="1249715"/>
                <a:ext cx="1060182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4" name="Wave 323"/>
              <p:cNvSpPr/>
              <p:nvPr/>
            </p:nvSpPr>
            <p:spPr>
              <a:xfrm rot="4357884">
                <a:off x="7390128" y="1336161"/>
                <a:ext cx="1060182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5" name="Oval 324"/>
              <p:cNvSpPr/>
              <p:nvPr/>
            </p:nvSpPr>
            <p:spPr>
              <a:xfrm>
                <a:off x="7086600" y="914400"/>
                <a:ext cx="304800" cy="2286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26" name="Oval 325"/>
              <p:cNvSpPr/>
              <p:nvPr/>
            </p:nvSpPr>
            <p:spPr>
              <a:xfrm>
                <a:off x="7620000" y="914400"/>
                <a:ext cx="304800" cy="2286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77" name="Group 276"/>
            <p:cNvGrpSpPr/>
            <p:nvPr/>
          </p:nvGrpSpPr>
          <p:grpSpPr>
            <a:xfrm>
              <a:off x="4876805" y="2895600"/>
              <a:ext cx="1219202" cy="2442178"/>
              <a:chOff x="3352800" y="2358422"/>
              <a:chExt cx="1371600" cy="2442178"/>
            </a:xfrm>
          </p:grpSpPr>
          <p:sp>
            <p:nvSpPr>
              <p:cNvPr id="302" name="Oval 301"/>
              <p:cNvSpPr/>
              <p:nvPr/>
            </p:nvSpPr>
            <p:spPr>
              <a:xfrm>
                <a:off x="3657600" y="43434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3" name="Oval 302"/>
              <p:cNvSpPr/>
              <p:nvPr/>
            </p:nvSpPr>
            <p:spPr>
              <a:xfrm>
                <a:off x="4038600" y="43434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4" name="Oval 303"/>
              <p:cNvSpPr/>
              <p:nvPr/>
            </p:nvSpPr>
            <p:spPr>
              <a:xfrm>
                <a:off x="4343400" y="381000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5" name="Oval 304"/>
              <p:cNvSpPr/>
              <p:nvPr/>
            </p:nvSpPr>
            <p:spPr>
              <a:xfrm>
                <a:off x="3352800" y="37338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6" name="Trapezoid 305"/>
              <p:cNvSpPr/>
              <p:nvPr/>
            </p:nvSpPr>
            <p:spPr>
              <a:xfrm rot="19486427" flipH="1">
                <a:off x="3905772" y="3191018"/>
                <a:ext cx="762000" cy="838200"/>
              </a:xfrm>
              <a:prstGeom prst="trapezoid">
                <a:avLst>
                  <a:gd name="adj" fmla="val 34231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7" name="Trapezoid 306"/>
              <p:cNvSpPr/>
              <p:nvPr/>
            </p:nvSpPr>
            <p:spPr>
              <a:xfrm rot="2113573">
                <a:off x="3429000" y="3200400"/>
                <a:ext cx="762000" cy="838200"/>
              </a:xfrm>
              <a:prstGeom prst="trapezoid">
                <a:avLst>
                  <a:gd name="adj" fmla="val 34231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8" name="Isosceles Triangle 307"/>
              <p:cNvSpPr/>
              <p:nvPr/>
            </p:nvSpPr>
            <p:spPr>
              <a:xfrm>
                <a:off x="3581400" y="3124200"/>
                <a:ext cx="990600" cy="1447800"/>
              </a:xfrm>
              <a:prstGeom prst="triangl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9" name="Oval 308"/>
              <p:cNvSpPr/>
              <p:nvPr/>
            </p:nvSpPr>
            <p:spPr>
              <a:xfrm>
                <a:off x="3733800" y="236220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0" name="Oval 309"/>
              <p:cNvSpPr/>
              <p:nvPr/>
            </p:nvSpPr>
            <p:spPr>
              <a:xfrm rot="2618579">
                <a:off x="3949239" y="2393839"/>
                <a:ext cx="625580" cy="420136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11" name="Oval 310"/>
              <p:cNvSpPr/>
              <p:nvPr/>
            </p:nvSpPr>
            <p:spPr>
              <a:xfrm rot="8502806">
                <a:off x="3568082" y="2358422"/>
                <a:ext cx="625580" cy="420136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78" name="Group 277"/>
            <p:cNvGrpSpPr/>
            <p:nvPr/>
          </p:nvGrpSpPr>
          <p:grpSpPr>
            <a:xfrm>
              <a:off x="6400795" y="3200400"/>
              <a:ext cx="1219199" cy="2442178"/>
              <a:chOff x="5715000" y="1520222"/>
              <a:chExt cx="1391346" cy="2442178"/>
            </a:xfrm>
          </p:grpSpPr>
          <p:sp>
            <p:nvSpPr>
              <p:cNvPr id="290" name="Oval 289"/>
              <p:cNvSpPr/>
              <p:nvPr/>
            </p:nvSpPr>
            <p:spPr>
              <a:xfrm>
                <a:off x="6019800" y="35052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1" name="Oval 290"/>
              <p:cNvSpPr/>
              <p:nvPr/>
            </p:nvSpPr>
            <p:spPr>
              <a:xfrm>
                <a:off x="6400800" y="35052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2" name="Oval 291"/>
              <p:cNvSpPr/>
              <p:nvPr/>
            </p:nvSpPr>
            <p:spPr>
              <a:xfrm>
                <a:off x="6705600" y="297180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3" name="Oval 292"/>
              <p:cNvSpPr/>
              <p:nvPr/>
            </p:nvSpPr>
            <p:spPr>
              <a:xfrm>
                <a:off x="5715000" y="28956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4" name="Trapezoid 293"/>
              <p:cNvSpPr/>
              <p:nvPr/>
            </p:nvSpPr>
            <p:spPr>
              <a:xfrm rot="19486427" flipH="1">
                <a:off x="6267972" y="2352818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5" name="Trapezoid 294"/>
              <p:cNvSpPr/>
              <p:nvPr/>
            </p:nvSpPr>
            <p:spPr>
              <a:xfrm rot="2113573">
                <a:off x="5791200" y="2362200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6" name="Isosceles Triangle 295"/>
              <p:cNvSpPr/>
              <p:nvPr/>
            </p:nvSpPr>
            <p:spPr>
              <a:xfrm>
                <a:off x="5943600" y="2286000"/>
                <a:ext cx="990600" cy="1447800"/>
              </a:xfrm>
              <a:prstGeom prst="triangle">
                <a:avLst/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7" name="Oval 296"/>
              <p:cNvSpPr/>
              <p:nvPr/>
            </p:nvSpPr>
            <p:spPr>
              <a:xfrm>
                <a:off x="6096000" y="152400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8" name="Oval 297"/>
              <p:cNvSpPr/>
              <p:nvPr/>
            </p:nvSpPr>
            <p:spPr>
              <a:xfrm rot="2618579">
                <a:off x="6311439" y="1555639"/>
                <a:ext cx="625580" cy="420136"/>
              </a:xfrm>
              <a:prstGeom prst="ellipse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99" name="Oval 298"/>
              <p:cNvSpPr/>
              <p:nvPr/>
            </p:nvSpPr>
            <p:spPr>
              <a:xfrm rot="8502806">
                <a:off x="5930282" y="1520222"/>
                <a:ext cx="625580" cy="420136"/>
              </a:xfrm>
              <a:prstGeom prst="ellipse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0" name="Cloud 299"/>
              <p:cNvSpPr/>
              <p:nvPr/>
            </p:nvSpPr>
            <p:spPr>
              <a:xfrm>
                <a:off x="5715000" y="1828800"/>
                <a:ext cx="381000" cy="609600"/>
              </a:xfrm>
              <a:prstGeom prst="cloud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301" name="Cloud 300"/>
              <p:cNvSpPr/>
              <p:nvPr/>
            </p:nvSpPr>
            <p:spPr>
              <a:xfrm rot="20350014">
                <a:off x="6725346" y="1800424"/>
                <a:ext cx="381000" cy="609600"/>
              </a:xfrm>
              <a:prstGeom prst="cloud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  <p:grpSp>
          <p:nvGrpSpPr>
            <p:cNvPr id="279" name="Group 278"/>
            <p:cNvGrpSpPr/>
            <p:nvPr/>
          </p:nvGrpSpPr>
          <p:grpSpPr>
            <a:xfrm>
              <a:off x="5410200" y="3352800"/>
              <a:ext cx="1371600" cy="2475230"/>
              <a:chOff x="5791200" y="3395948"/>
              <a:chExt cx="1371600" cy="2475230"/>
            </a:xfrm>
          </p:grpSpPr>
          <p:sp>
            <p:nvSpPr>
              <p:cNvPr id="280" name="Oval 279"/>
              <p:cNvSpPr/>
              <p:nvPr/>
            </p:nvSpPr>
            <p:spPr>
              <a:xfrm>
                <a:off x="6096000" y="5413978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1" name="Oval 280"/>
              <p:cNvSpPr/>
              <p:nvPr/>
            </p:nvSpPr>
            <p:spPr>
              <a:xfrm>
                <a:off x="6477000" y="5413978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2" name="Oval 281"/>
              <p:cNvSpPr/>
              <p:nvPr/>
            </p:nvSpPr>
            <p:spPr>
              <a:xfrm>
                <a:off x="6781800" y="4880578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3" name="Oval 282"/>
              <p:cNvSpPr/>
              <p:nvPr/>
            </p:nvSpPr>
            <p:spPr>
              <a:xfrm>
                <a:off x="5791200" y="4804378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4" name="Trapezoid 283"/>
              <p:cNvSpPr/>
              <p:nvPr/>
            </p:nvSpPr>
            <p:spPr>
              <a:xfrm rot="19486427" flipH="1">
                <a:off x="6344172" y="4261596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5" name="Trapezoid 284"/>
              <p:cNvSpPr/>
              <p:nvPr/>
            </p:nvSpPr>
            <p:spPr>
              <a:xfrm rot="2113573">
                <a:off x="5867400" y="4270978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6" name="Isosceles Triangle 285"/>
              <p:cNvSpPr/>
              <p:nvPr/>
            </p:nvSpPr>
            <p:spPr>
              <a:xfrm>
                <a:off x="6019800" y="4194778"/>
                <a:ext cx="990600" cy="1447800"/>
              </a:xfrm>
              <a:prstGeom prst="triangl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7" name="Oval 286"/>
              <p:cNvSpPr/>
              <p:nvPr/>
            </p:nvSpPr>
            <p:spPr>
              <a:xfrm>
                <a:off x="6172200" y="3432778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8" name="Wave 287"/>
              <p:cNvSpPr/>
              <p:nvPr/>
            </p:nvSpPr>
            <p:spPr>
              <a:xfrm rot="19933828">
                <a:off x="6104320" y="3395948"/>
                <a:ext cx="533400" cy="457200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89" name="Wave 288"/>
              <p:cNvSpPr/>
              <p:nvPr/>
            </p:nvSpPr>
            <p:spPr>
              <a:xfrm rot="2263772">
                <a:off x="6476002" y="3550600"/>
                <a:ext cx="533400" cy="457200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grpSp>
        <p:nvGrpSpPr>
          <p:cNvPr id="327" name="Group 326"/>
          <p:cNvGrpSpPr/>
          <p:nvPr/>
        </p:nvGrpSpPr>
        <p:grpSpPr>
          <a:xfrm>
            <a:off x="7391400" y="3962400"/>
            <a:ext cx="1295400" cy="2590800"/>
            <a:chOff x="3937483" y="513080"/>
            <a:chExt cx="681026" cy="1754293"/>
          </a:xfrm>
        </p:grpSpPr>
        <p:sp>
          <p:nvSpPr>
            <p:cNvPr id="328" name="Oval 28"/>
            <p:cNvSpPr/>
            <p:nvPr/>
          </p:nvSpPr>
          <p:spPr>
            <a:xfrm>
              <a:off x="4050987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Oval 29"/>
            <p:cNvSpPr/>
            <p:nvPr/>
          </p:nvSpPr>
          <p:spPr>
            <a:xfrm>
              <a:off x="4240161" y="2077720"/>
              <a:ext cx="189174" cy="189653"/>
            </a:xfrm>
            <a:prstGeom prst="ellipse">
              <a:avLst/>
            </a:prstGeom>
            <a:solidFill>
              <a:srgbClr val="8241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Oval 30"/>
            <p:cNvSpPr/>
            <p:nvPr/>
          </p:nvSpPr>
          <p:spPr>
            <a:xfrm>
              <a:off x="3937483" y="1508760"/>
              <a:ext cx="94587" cy="1896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Trapezoid 31"/>
            <p:cNvSpPr/>
            <p:nvPr/>
          </p:nvSpPr>
          <p:spPr>
            <a:xfrm rot="1480658">
              <a:off x="3979978" y="1073369"/>
              <a:ext cx="245926" cy="56896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Trapezoid 32"/>
            <p:cNvSpPr/>
            <p:nvPr/>
          </p:nvSpPr>
          <p:spPr>
            <a:xfrm rot="1447265">
              <a:off x="4021585" y="1039696"/>
              <a:ext cx="189174" cy="45042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Trapezoid 33"/>
            <p:cNvSpPr/>
            <p:nvPr/>
          </p:nvSpPr>
          <p:spPr>
            <a:xfrm>
              <a:off x="4013152" y="1105747"/>
              <a:ext cx="491852" cy="1066800"/>
            </a:xfrm>
            <a:prstGeom prst="trapezoid">
              <a:avLst>
                <a:gd name="adj" fmla="val 30469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Trapezoid 34"/>
            <p:cNvSpPr/>
            <p:nvPr/>
          </p:nvSpPr>
          <p:spPr>
            <a:xfrm>
              <a:off x="4032069" y="1034627"/>
              <a:ext cx="454017" cy="734907"/>
            </a:xfrm>
            <a:prstGeom prst="trapezoid">
              <a:avLst>
                <a:gd name="adj" fmla="val 30469"/>
              </a:avLst>
            </a:prstGeom>
            <a:solidFill>
              <a:srgbClr val="DAC15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Trapezoid 35"/>
            <p:cNvSpPr/>
            <p:nvPr/>
          </p:nvSpPr>
          <p:spPr>
            <a:xfrm rot="402310">
              <a:off x="4032570" y="1085138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Cloud 36"/>
            <p:cNvSpPr/>
            <p:nvPr/>
          </p:nvSpPr>
          <p:spPr>
            <a:xfrm>
              <a:off x="4069905" y="536787"/>
              <a:ext cx="151339" cy="474133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Cloud 37"/>
            <p:cNvSpPr/>
            <p:nvPr/>
          </p:nvSpPr>
          <p:spPr>
            <a:xfrm rot="21175570">
              <a:off x="4320263" y="548065"/>
              <a:ext cx="170257" cy="488412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Oval 38"/>
            <p:cNvSpPr/>
            <p:nvPr/>
          </p:nvSpPr>
          <p:spPr>
            <a:xfrm>
              <a:off x="4126657" y="513080"/>
              <a:ext cx="302678" cy="5689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Trapezoid 39"/>
            <p:cNvSpPr/>
            <p:nvPr/>
          </p:nvSpPr>
          <p:spPr>
            <a:xfrm rot="21185207">
              <a:off x="4296914" y="1105747"/>
              <a:ext cx="189174" cy="1026762"/>
            </a:xfrm>
            <a:prstGeom prst="trapezoid">
              <a:avLst>
                <a:gd name="adj" fmla="val 30469"/>
              </a:avLst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Flowchart: Delay 15"/>
            <p:cNvSpPr/>
            <p:nvPr/>
          </p:nvSpPr>
          <p:spPr>
            <a:xfrm rot="16887595">
              <a:off x="4134715" y="1481449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lowchart: Delay 48"/>
            <p:cNvSpPr/>
            <p:nvPr/>
          </p:nvSpPr>
          <p:spPr>
            <a:xfrm rot="16949583">
              <a:off x="4098816" y="1466674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lowchart: Delay 49"/>
            <p:cNvSpPr/>
            <p:nvPr/>
          </p:nvSpPr>
          <p:spPr>
            <a:xfrm rot="17304790">
              <a:off x="4019753" y="1464113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Flowchart: Delay 14"/>
            <p:cNvSpPr/>
            <p:nvPr/>
          </p:nvSpPr>
          <p:spPr>
            <a:xfrm rot="17304790">
              <a:off x="3983856" y="1449338"/>
              <a:ext cx="597356" cy="283761"/>
            </a:xfrm>
            <a:prstGeom prst="flowChartDelay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oup 23"/>
            <p:cNvGrpSpPr/>
            <p:nvPr/>
          </p:nvGrpSpPr>
          <p:grpSpPr>
            <a:xfrm>
              <a:off x="4342580" y="1037026"/>
              <a:ext cx="275929" cy="637681"/>
              <a:chOff x="4755948" y="2903312"/>
              <a:chExt cx="1111452" cy="2049688"/>
            </a:xfrm>
          </p:grpSpPr>
          <p:sp>
            <p:nvSpPr>
              <p:cNvPr id="347" name="Oval 44"/>
              <p:cNvSpPr/>
              <p:nvPr/>
            </p:nvSpPr>
            <p:spPr>
              <a:xfrm>
                <a:off x="5486400" y="4267200"/>
                <a:ext cx="3810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Trapezoid 45"/>
              <p:cNvSpPr/>
              <p:nvPr/>
            </p:nvSpPr>
            <p:spPr>
              <a:xfrm rot="19830111">
                <a:off x="4816550" y="2903312"/>
                <a:ext cx="822282" cy="1828800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Trapezoid 46"/>
              <p:cNvSpPr/>
              <p:nvPr/>
            </p:nvSpPr>
            <p:spPr>
              <a:xfrm rot="19749421">
                <a:off x="4755948" y="3014181"/>
                <a:ext cx="877678" cy="1504779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5" name="Cloud 42"/>
            <p:cNvSpPr/>
            <p:nvPr/>
          </p:nvSpPr>
          <p:spPr>
            <a:xfrm rot="21175570">
              <a:off x="4126218" y="818008"/>
              <a:ext cx="284639" cy="398120"/>
            </a:xfrm>
            <a:prstGeom prst="cloud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Oval 43"/>
            <p:cNvSpPr/>
            <p:nvPr/>
          </p:nvSpPr>
          <p:spPr>
            <a:xfrm rot="5225831">
              <a:off x="4190711" y="874832"/>
              <a:ext cx="142240" cy="1891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50" name="TextBox 349"/>
          <p:cNvSpPr txBox="1"/>
          <p:nvPr/>
        </p:nvSpPr>
        <p:spPr>
          <a:xfrm>
            <a:off x="7848600" y="3505200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Moses</a:t>
            </a:r>
            <a:endParaRPr lang="en-US" dirty="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grpSp>
        <p:nvGrpSpPr>
          <p:cNvPr id="3" name="Group 2"/>
          <p:cNvGrpSpPr/>
          <p:nvPr/>
        </p:nvGrpSpPr>
        <p:grpSpPr>
          <a:xfrm>
            <a:off x="6019800" y="457200"/>
            <a:ext cx="2534243" cy="5562447"/>
            <a:chOff x="3657600" y="381000"/>
            <a:chExt cx="2534243" cy="5562447"/>
          </a:xfrm>
        </p:grpSpPr>
        <p:sp>
          <p:nvSpPr>
            <p:cNvPr id="4" name="Oval 3"/>
            <p:cNvSpPr/>
            <p:nvPr/>
          </p:nvSpPr>
          <p:spPr>
            <a:xfrm rot="18242526">
              <a:off x="5272122" y="3712025"/>
              <a:ext cx="429024" cy="6243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3657600" y="3900534"/>
              <a:ext cx="305275" cy="5331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Manual Operation 5"/>
            <p:cNvSpPr/>
            <p:nvPr/>
          </p:nvSpPr>
          <p:spPr>
            <a:xfrm rot="11964919">
              <a:off x="3853722" y="2461800"/>
              <a:ext cx="536569" cy="1727803"/>
            </a:xfrm>
            <a:prstGeom prst="flowChartManualOperati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Manual Operation 6"/>
            <p:cNvSpPr/>
            <p:nvPr/>
          </p:nvSpPr>
          <p:spPr>
            <a:xfrm rot="9635081" flipH="1">
              <a:off x="5033897" y="2444165"/>
              <a:ext cx="536569" cy="1745954"/>
            </a:xfrm>
            <a:prstGeom prst="flowChartManualOperati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loud 7"/>
            <p:cNvSpPr/>
            <p:nvPr/>
          </p:nvSpPr>
          <p:spPr>
            <a:xfrm rot="20835976" flipH="1">
              <a:off x="5046887" y="1366653"/>
              <a:ext cx="686870" cy="159955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Manual Operation 8"/>
            <p:cNvSpPr/>
            <p:nvPr/>
          </p:nvSpPr>
          <p:spPr>
            <a:xfrm rot="10800000">
              <a:off x="3962875" y="2438400"/>
              <a:ext cx="1450058" cy="2833184"/>
            </a:xfrm>
            <a:prstGeom prst="flowChartManualOperati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3962875" y="5271585"/>
              <a:ext cx="1450058" cy="304678"/>
            </a:xfrm>
            <a:prstGeom prst="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038600" y="5562600"/>
              <a:ext cx="610551" cy="38084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4649151" y="5562600"/>
              <a:ext cx="610551" cy="38084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Extract 12"/>
            <p:cNvSpPr/>
            <p:nvPr/>
          </p:nvSpPr>
          <p:spPr>
            <a:xfrm rot="10800000">
              <a:off x="4420788" y="2681822"/>
              <a:ext cx="534232" cy="837864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5641890" y="701416"/>
              <a:ext cx="152638" cy="5179525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Block Arc 14"/>
            <p:cNvSpPr/>
            <p:nvPr/>
          </p:nvSpPr>
          <p:spPr>
            <a:xfrm>
              <a:off x="5638800" y="381000"/>
              <a:ext cx="553043" cy="914034"/>
            </a:xfrm>
            <a:prstGeom prst="blockArc">
              <a:avLst>
                <a:gd name="adj1" fmla="val 10800000"/>
                <a:gd name="adj2" fmla="val 5165863"/>
                <a:gd name="adj3" fmla="val 2776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5641890" y="701416"/>
              <a:ext cx="152638" cy="457017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 rot="1985705">
              <a:off x="4500024" y="2408336"/>
              <a:ext cx="214825" cy="2033039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4085625" y="3595856"/>
              <a:ext cx="228957" cy="914034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 rot="5400000">
              <a:off x="4162019" y="3595483"/>
              <a:ext cx="76169" cy="381594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Pentagon 19"/>
            <p:cNvSpPr/>
            <p:nvPr/>
          </p:nvSpPr>
          <p:spPr>
            <a:xfrm rot="5400000">
              <a:off x="3857266" y="4204764"/>
              <a:ext cx="609356" cy="457913"/>
            </a:xfrm>
            <a:prstGeom prst="homePlate">
              <a:avLst/>
            </a:prstGeom>
            <a:solidFill>
              <a:srgbClr val="B59C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932988" y="4129042"/>
              <a:ext cx="457913" cy="152339"/>
            </a:xfrm>
            <a:prstGeom prst="rect">
              <a:avLst/>
            </a:prstGeom>
            <a:solidFill>
              <a:srgbClr val="B59C4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loud 21"/>
            <p:cNvSpPr/>
            <p:nvPr/>
          </p:nvSpPr>
          <p:spPr>
            <a:xfrm rot="764024">
              <a:off x="3673149" y="1366653"/>
              <a:ext cx="686870" cy="159955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4191833" y="1386942"/>
              <a:ext cx="992145" cy="15119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Cloud 23"/>
            <p:cNvSpPr/>
            <p:nvPr/>
          </p:nvSpPr>
          <p:spPr>
            <a:xfrm rot="16200000" flipH="1">
              <a:off x="4345216" y="623753"/>
              <a:ext cx="761695" cy="1526377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3886557" y="1386941"/>
              <a:ext cx="1602696" cy="228508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Pentagon 25"/>
            <p:cNvSpPr/>
            <p:nvPr/>
          </p:nvSpPr>
          <p:spPr>
            <a:xfrm>
              <a:off x="4039194" y="5271585"/>
              <a:ext cx="228957" cy="304678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Pentagon 26"/>
            <p:cNvSpPr/>
            <p:nvPr/>
          </p:nvSpPr>
          <p:spPr>
            <a:xfrm>
              <a:off x="4344470" y="5271585"/>
              <a:ext cx="228957" cy="304678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Pentagon 27"/>
            <p:cNvSpPr/>
            <p:nvPr/>
          </p:nvSpPr>
          <p:spPr>
            <a:xfrm>
              <a:off x="4649745" y="5271585"/>
              <a:ext cx="228957" cy="304678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Pentagon 28"/>
            <p:cNvSpPr/>
            <p:nvPr/>
          </p:nvSpPr>
          <p:spPr>
            <a:xfrm>
              <a:off x="4955020" y="5271585"/>
              <a:ext cx="228957" cy="304678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Pentagon 29"/>
            <p:cNvSpPr/>
            <p:nvPr/>
          </p:nvSpPr>
          <p:spPr>
            <a:xfrm>
              <a:off x="5260296" y="5271585"/>
              <a:ext cx="152638" cy="304678"/>
            </a:xfrm>
            <a:prstGeom prst="homePlat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18242526">
              <a:off x="5609518" y="4077603"/>
              <a:ext cx="228680" cy="3170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1524000" y="609600"/>
            <a:ext cx="2534243" cy="5562447"/>
            <a:chOff x="3657600" y="381000"/>
            <a:chExt cx="2534243" cy="5562447"/>
          </a:xfrm>
          <a:solidFill>
            <a:schemeClr val="bg1"/>
          </a:solidFill>
        </p:grpSpPr>
        <p:sp>
          <p:nvSpPr>
            <p:cNvPr id="62" name="Oval 61"/>
            <p:cNvSpPr/>
            <p:nvPr/>
          </p:nvSpPr>
          <p:spPr>
            <a:xfrm rot="18242526">
              <a:off x="5272122" y="3712025"/>
              <a:ext cx="429024" cy="624302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3657600" y="3900534"/>
              <a:ext cx="305275" cy="533186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lowchart: Manual Operation 63"/>
            <p:cNvSpPr/>
            <p:nvPr/>
          </p:nvSpPr>
          <p:spPr>
            <a:xfrm rot="11964919">
              <a:off x="3853722" y="2461800"/>
              <a:ext cx="536569" cy="1727803"/>
            </a:xfrm>
            <a:prstGeom prst="flowChartManualOperation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lowchart: Manual Operation 64"/>
            <p:cNvSpPr/>
            <p:nvPr/>
          </p:nvSpPr>
          <p:spPr>
            <a:xfrm rot="9635081" flipH="1">
              <a:off x="5033897" y="2444165"/>
              <a:ext cx="536569" cy="1745954"/>
            </a:xfrm>
            <a:prstGeom prst="flowChartManualOperation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Cloud 65"/>
            <p:cNvSpPr/>
            <p:nvPr/>
          </p:nvSpPr>
          <p:spPr>
            <a:xfrm rot="20835976" flipH="1">
              <a:off x="5046887" y="1366653"/>
              <a:ext cx="686870" cy="1599559"/>
            </a:xfrm>
            <a:prstGeom prst="cloud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66"/>
            <p:cNvSpPr/>
            <p:nvPr/>
          </p:nvSpPr>
          <p:spPr>
            <a:xfrm rot="10800000">
              <a:off x="3962875" y="2438400"/>
              <a:ext cx="1450058" cy="2833184"/>
            </a:xfrm>
            <a:prstGeom prst="flowChartManualOperation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3962875" y="5271585"/>
              <a:ext cx="1450058" cy="304678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4038600" y="5562600"/>
              <a:ext cx="610551" cy="380847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>
              <a:off x="4649151" y="5562600"/>
              <a:ext cx="610551" cy="380847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lowchart: Extract 70"/>
            <p:cNvSpPr/>
            <p:nvPr/>
          </p:nvSpPr>
          <p:spPr>
            <a:xfrm rot="10800000">
              <a:off x="4420788" y="2681822"/>
              <a:ext cx="534232" cy="837864"/>
            </a:xfrm>
            <a:prstGeom prst="flowChartExtra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ounded Rectangle 71"/>
            <p:cNvSpPr/>
            <p:nvPr/>
          </p:nvSpPr>
          <p:spPr>
            <a:xfrm>
              <a:off x="5641890" y="701416"/>
              <a:ext cx="152638" cy="5179525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Block Arc 72"/>
            <p:cNvSpPr/>
            <p:nvPr/>
          </p:nvSpPr>
          <p:spPr>
            <a:xfrm>
              <a:off x="5638800" y="381000"/>
              <a:ext cx="553043" cy="914034"/>
            </a:xfrm>
            <a:prstGeom prst="blockArc">
              <a:avLst>
                <a:gd name="adj1" fmla="val 10800000"/>
                <a:gd name="adj2" fmla="val 5165863"/>
                <a:gd name="adj3" fmla="val 27766"/>
              </a:avLst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4" name="Rounded Rectangle 73"/>
            <p:cNvSpPr/>
            <p:nvPr/>
          </p:nvSpPr>
          <p:spPr>
            <a:xfrm>
              <a:off x="5641890" y="701416"/>
              <a:ext cx="152638" cy="457017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ounded Rectangle 74"/>
            <p:cNvSpPr/>
            <p:nvPr/>
          </p:nvSpPr>
          <p:spPr>
            <a:xfrm rot="1985705">
              <a:off x="4500024" y="2408336"/>
              <a:ext cx="214825" cy="2033039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ounded Rectangle 75"/>
            <p:cNvSpPr/>
            <p:nvPr/>
          </p:nvSpPr>
          <p:spPr>
            <a:xfrm>
              <a:off x="4085625" y="3595856"/>
              <a:ext cx="228957" cy="914034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ounded Rectangle 76"/>
            <p:cNvSpPr/>
            <p:nvPr/>
          </p:nvSpPr>
          <p:spPr>
            <a:xfrm rot="5400000">
              <a:off x="4162019" y="3595483"/>
              <a:ext cx="76169" cy="381594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Pentagon 77"/>
            <p:cNvSpPr/>
            <p:nvPr/>
          </p:nvSpPr>
          <p:spPr>
            <a:xfrm rot="5400000">
              <a:off x="3857266" y="4204764"/>
              <a:ext cx="609356" cy="457913"/>
            </a:xfrm>
            <a:prstGeom prst="homePlat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3932988" y="4129042"/>
              <a:ext cx="457913" cy="152339"/>
            </a:xfrm>
            <a:prstGeom prst="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Cloud 79"/>
            <p:cNvSpPr/>
            <p:nvPr/>
          </p:nvSpPr>
          <p:spPr>
            <a:xfrm rot="764024">
              <a:off x="3673149" y="1366653"/>
              <a:ext cx="686870" cy="1599559"/>
            </a:xfrm>
            <a:prstGeom prst="cloud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4191833" y="1386942"/>
              <a:ext cx="992145" cy="1511964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Cloud 81"/>
            <p:cNvSpPr/>
            <p:nvPr/>
          </p:nvSpPr>
          <p:spPr>
            <a:xfrm rot="16200000" flipH="1">
              <a:off x="4345216" y="623753"/>
              <a:ext cx="761695" cy="1526377"/>
            </a:xfrm>
            <a:prstGeom prst="cloud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ounded Rectangle 82"/>
            <p:cNvSpPr/>
            <p:nvPr/>
          </p:nvSpPr>
          <p:spPr>
            <a:xfrm>
              <a:off x="3886557" y="1386941"/>
              <a:ext cx="1602696" cy="228508"/>
            </a:xfrm>
            <a:prstGeom prst="roundRect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Pentagon 83"/>
            <p:cNvSpPr/>
            <p:nvPr/>
          </p:nvSpPr>
          <p:spPr>
            <a:xfrm>
              <a:off x="4039194" y="5271585"/>
              <a:ext cx="228957" cy="304678"/>
            </a:xfrm>
            <a:prstGeom prst="homePlat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Pentagon 84"/>
            <p:cNvSpPr/>
            <p:nvPr/>
          </p:nvSpPr>
          <p:spPr>
            <a:xfrm>
              <a:off x="4344470" y="5271585"/>
              <a:ext cx="228957" cy="304678"/>
            </a:xfrm>
            <a:prstGeom prst="homePlat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Pentagon 85"/>
            <p:cNvSpPr/>
            <p:nvPr/>
          </p:nvSpPr>
          <p:spPr>
            <a:xfrm>
              <a:off x="4649745" y="5271585"/>
              <a:ext cx="228957" cy="304678"/>
            </a:xfrm>
            <a:prstGeom prst="homePlat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Pentagon 86"/>
            <p:cNvSpPr/>
            <p:nvPr/>
          </p:nvSpPr>
          <p:spPr>
            <a:xfrm>
              <a:off x="4955020" y="5271585"/>
              <a:ext cx="228957" cy="304678"/>
            </a:xfrm>
            <a:prstGeom prst="homePlat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Pentagon 87"/>
            <p:cNvSpPr/>
            <p:nvPr/>
          </p:nvSpPr>
          <p:spPr>
            <a:xfrm>
              <a:off x="5260296" y="5271585"/>
              <a:ext cx="152638" cy="304678"/>
            </a:xfrm>
            <a:prstGeom prst="homePlat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 rot="18242526">
              <a:off x="5609518" y="4077603"/>
              <a:ext cx="228680" cy="317030"/>
            </a:xfrm>
            <a:prstGeom prst="ellipse">
              <a:avLst/>
            </a:pr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loud 2"/>
          <p:cNvSpPr/>
          <p:nvPr/>
        </p:nvSpPr>
        <p:spPr>
          <a:xfrm rot="1005385">
            <a:off x="2177318" y="228600"/>
            <a:ext cx="3000546" cy="2046293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Cloud 3"/>
          <p:cNvSpPr/>
          <p:nvPr/>
        </p:nvSpPr>
        <p:spPr>
          <a:xfrm>
            <a:off x="1143000" y="1379311"/>
            <a:ext cx="3051216" cy="1876238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Cloud 4"/>
          <p:cNvSpPr/>
          <p:nvPr/>
        </p:nvSpPr>
        <p:spPr>
          <a:xfrm rot="1407272">
            <a:off x="2816184" y="1331687"/>
            <a:ext cx="3051216" cy="1876238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4"/>
          <p:cNvGrpSpPr/>
          <p:nvPr/>
        </p:nvGrpSpPr>
        <p:grpSpPr>
          <a:xfrm>
            <a:off x="3113577" y="977260"/>
            <a:ext cx="953505" cy="2412306"/>
            <a:chOff x="3810000" y="3156962"/>
            <a:chExt cx="2133600" cy="3701038"/>
          </a:xfrm>
        </p:grpSpPr>
        <p:sp>
          <p:nvSpPr>
            <p:cNvPr id="30" name="Oval 5"/>
            <p:cNvSpPr/>
            <p:nvPr/>
          </p:nvSpPr>
          <p:spPr>
            <a:xfrm rot="20244480">
              <a:off x="4876800" y="6172200"/>
              <a:ext cx="533400" cy="685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 rot="1204902">
              <a:off x="4343400" y="6096000"/>
              <a:ext cx="533400" cy="685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5410200" y="5486400"/>
              <a:ext cx="5334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3810000" y="5410200"/>
              <a:ext cx="533400" cy="685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Isosceles Triangle 33"/>
            <p:cNvSpPr/>
            <p:nvPr/>
          </p:nvSpPr>
          <p:spPr>
            <a:xfrm rot="19518518">
              <a:off x="4709516" y="4276211"/>
              <a:ext cx="1073783" cy="1621912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Isosceles Triangle 34"/>
            <p:cNvSpPr/>
            <p:nvPr/>
          </p:nvSpPr>
          <p:spPr>
            <a:xfrm rot="2043946">
              <a:off x="3943519" y="4276372"/>
              <a:ext cx="1073783" cy="1621912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Isosceles Triangle 35"/>
            <p:cNvSpPr/>
            <p:nvPr/>
          </p:nvSpPr>
          <p:spPr>
            <a:xfrm>
              <a:off x="4114800" y="4267200"/>
              <a:ext cx="1447800" cy="2209800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loud 142"/>
            <p:cNvSpPr/>
            <p:nvPr/>
          </p:nvSpPr>
          <p:spPr>
            <a:xfrm rot="17642893">
              <a:off x="4038600" y="3352800"/>
              <a:ext cx="1066800" cy="762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Cloud 143"/>
            <p:cNvSpPr/>
            <p:nvPr/>
          </p:nvSpPr>
          <p:spPr>
            <a:xfrm rot="15063960">
              <a:off x="4832494" y="3309362"/>
              <a:ext cx="1066800" cy="762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144"/>
            <p:cNvSpPr/>
            <p:nvPr/>
          </p:nvSpPr>
          <p:spPr>
            <a:xfrm>
              <a:off x="4343400" y="3352800"/>
              <a:ext cx="11430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51"/>
          <p:cNvGrpSpPr/>
          <p:nvPr/>
        </p:nvGrpSpPr>
        <p:grpSpPr>
          <a:xfrm>
            <a:off x="1778670" y="1245294"/>
            <a:ext cx="953505" cy="2383994"/>
            <a:chOff x="7772400" y="1708596"/>
            <a:chExt cx="1143000" cy="2711004"/>
          </a:xfrm>
        </p:grpSpPr>
        <p:sp>
          <p:nvSpPr>
            <p:cNvPr id="20" name="Oval 5"/>
            <p:cNvSpPr/>
            <p:nvPr/>
          </p:nvSpPr>
          <p:spPr>
            <a:xfrm rot="20244480">
              <a:off x="8343900" y="3911287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 rot="1204902">
              <a:off x="8058150" y="3854808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8629650" y="3402974"/>
              <a:ext cx="285750" cy="451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7772400" y="3346494"/>
              <a:ext cx="285750" cy="5083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Isosceles Triangle 23"/>
            <p:cNvSpPr/>
            <p:nvPr/>
          </p:nvSpPr>
          <p:spPr>
            <a:xfrm rot="19518518">
              <a:off x="8254284" y="2505985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Isosceles Triangle 24"/>
            <p:cNvSpPr/>
            <p:nvPr/>
          </p:nvSpPr>
          <p:spPr>
            <a:xfrm rot="2043946">
              <a:off x="7843928" y="2506104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Isosceles Triangle 25"/>
            <p:cNvSpPr/>
            <p:nvPr/>
          </p:nvSpPr>
          <p:spPr>
            <a:xfrm>
              <a:off x="7935686" y="2499306"/>
              <a:ext cx="775607" cy="163789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 rot="17642893">
              <a:off x="7785260" y="1899844"/>
              <a:ext cx="790709" cy="40821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8058150" y="1821555"/>
              <a:ext cx="612321" cy="1073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 rot="12852032">
              <a:off x="8047361" y="1787131"/>
              <a:ext cx="790709" cy="40821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54"/>
          <p:cNvGrpSpPr/>
          <p:nvPr/>
        </p:nvGrpSpPr>
        <p:grpSpPr>
          <a:xfrm>
            <a:off x="4321350" y="1312302"/>
            <a:ext cx="953505" cy="2345298"/>
            <a:chOff x="8229600" y="1905000"/>
            <a:chExt cx="1143000" cy="2667000"/>
          </a:xfrm>
        </p:grpSpPr>
        <p:sp>
          <p:nvSpPr>
            <p:cNvPr id="9" name="Oval 5"/>
            <p:cNvSpPr/>
            <p:nvPr/>
          </p:nvSpPr>
          <p:spPr>
            <a:xfrm rot="20244480">
              <a:off x="8801100" y="4063687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1204902">
              <a:off x="8515350" y="4007208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9086850" y="3555374"/>
              <a:ext cx="285750" cy="451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8229600" y="3498894"/>
              <a:ext cx="285750" cy="5083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9518518">
              <a:off x="8711484" y="2658385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Isosceles Triangle 13"/>
            <p:cNvSpPr/>
            <p:nvPr/>
          </p:nvSpPr>
          <p:spPr>
            <a:xfrm rot="2043946">
              <a:off x="8301128" y="2658504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Isosceles Triangle 14"/>
            <p:cNvSpPr/>
            <p:nvPr/>
          </p:nvSpPr>
          <p:spPr>
            <a:xfrm>
              <a:off x="8392886" y="2651706"/>
              <a:ext cx="775607" cy="163789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8515350" y="1973955"/>
              <a:ext cx="612321" cy="1073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18017962">
              <a:off x="8314939" y="2206590"/>
              <a:ext cx="533400" cy="327272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loud 17"/>
            <p:cNvSpPr/>
            <p:nvPr/>
          </p:nvSpPr>
          <p:spPr>
            <a:xfrm rot="4862556">
              <a:off x="8828786" y="2202416"/>
              <a:ext cx="533400" cy="28054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>
              <a:off x="8534400" y="1905000"/>
              <a:ext cx="533400" cy="381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6477000" y="2133600"/>
            <a:ext cx="1524000" cy="2209800"/>
            <a:chOff x="4876800" y="2362200"/>
            <a:chExt cx="2743200" cy="3465830"/>
          </a:xfrm>
        </p:grpSpPr>
        <p:grpSp>
          <p:nvGrpSpPr>
            <p:cNvPr id="41" name="Group 122"/>
            <p:cNvGrpSpPr/>
            <p:nvPr/>
          </p:nvGrpSpPr>
          <p:grpSpPr>
            <a:xfrm>
              <a:off x="5715000" y="2362200"/>
              <a:ext cx="1371600" cy="2475230"/>
              <a:chOff x="6781800" y="685800"/>
              <a:chExt cx="1371600" cy="2475230"/>
            </a:xfrm>
          </p:grpSpPr>
          <p:sp>
            <p:nvSpPr>
              <p:cNvPr id="77" name="Rounded Rectangle 76"/>
              <p:cNvSpPr/>
              <p:nvPr/>
            </p:nvSpPr>
            <p:spPr>
              <a:xfrm>
                <a:off x="7010400" y="1219200"/>
                <a:ext cx="990600" cy="7620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7086600" y="270383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7467600" y="270383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7772400" y="217043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6781800" y="209423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 rot="19486427" flipH="1">
                <a:off x="7322992" y="1555187"/>
                <a:ext cx="762000" cy="797355"/>
              </a:xfrm>
              <a:prstGeom prst="trapezoid">
                <a:avLst>
                  <a:gd name="adj" fmla="val 34231"/>
                </a:avLst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rapezoid 82"/>
              <p:cNvSpPr/>
              <p:nvPr/>
            </p:nvSpPr>
            <p:spPr>
              <a:xfrm rot="2113573">
                <a:off x="6858000" y="1560830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Isosceles Triangle 83"/>
              <p:cNvSpPr/>
              <p:nvPr/>
            </p:nvSpPr>
            <p:spPr>
              <a:xfrm>
                <a:off x="7010400" y="1484630"/>
                <a:ext cx="990600" cy="1447800"/>
              </a:xfrm>
              <a:prstGeom prst="triangle">
                <a:avLst/>
              </a:prstGeom>
              <a:solidFill>
                <a:srgbClr val="FFFF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Oval 84"/>
              <p:cNvSpPr/>
              <p:nvPr/>
            </p:nvSpPr>
            <p:spPr>
              <a:xfrm>
                <a:off x="7162800" y="72263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Wave 85"/>
              <p:cNvSpPr/>
              <p:nvPr/>
            </p:nvSpPr>
            <p:spPr>
              <a:xfrm rot="19933828">
                <a:off x="7094920" y="685800"/>
                <a:ext cx="533400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Wave 86"/>
              <p:cNvSpPr/>
              <p:nvPr/>
            </p:nvSpPr>
            <p:spPr>
              <a:xfrm rot="2263772">
                <a:off x="7466602" y="840452"/>
                <a:ext cx="533400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Wave 87"/>
              <p:cNvSpPr/>
              <p:nvPr/>
            </p:nvSpPr>
            <p:spPr>
              <a:xfrm rot="16858411">
                <a:off x="6577035" y="1249715"/>
                <a:ext cx="1060182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Wave 88"/>
              <p:cNvSpPr/>
              <p:nvPr/>
            </p:nvSpPr>
            <p:spPr>
              <a:xfrm rot="4357884">
                <a:off x="7390128" y="1336161"/>
                <a:ext cx="1060182" cy="457200"/>
              </a:xfrm>
              <a:prstGeom prst="wav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7086600" y="914400"/>
                <a:ext cx="304800" cy="2286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7620000" y="914400"/>
                <a:ext cx="304800" cy="2286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2" name="Group 90"/>
            <p:cNvGrpSpPr/>
            <p:nvPr/>
          </p:nvGrpSpPr>
          <p:grpSpPr>
            <a:xfrm>
              <a:off x="4876800" y="2895600"/>
              <a:ext cx="1219200" cy="2442178"/>
              <a:chOff x="3352800" y="2358422"/>
              <a:chExt cx="1371600" cy="2442178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3657600" y="43434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>
                <a:off x="4038600" y="43434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4343400" y="381000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69"/>
              <p:cNvSpPr/>
              <p:nvPr/>
            </p:nvSpPr>
            <p:spPr>
              <a:xfrm>
                <a:off x="3352800" y="37338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rapezoid 70"/>
              <p:cNvSpPr/>
              <p:nvPr/>
            </p:nvSpPr>
            <p:spPr>
              <a:xfrm rot="19486427" flipH="1">
                <a:off x="3905772" y="3191018"/>
                <a:ext cx="762000" cy="838200"/>
              </a:xfrm>
              <a:prstGeom prst="trapezoid">
                <a:avLst>
                  <a:gd name="adj" fmla="val 34231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71"/>
              <p:cNvSpPr/>
              <p:nvPr/>
            </p:nvSpPr>
            <p:spPr>
              <a:xfrm rot="2113573">
                <a:off x="3429000" y="3200400"/>
                <a:ext cx="762000" cy="838200"/>
              </a:xfrm>
              <a:prstGeom prst="trapezoid">
                <a:avLst>
                  <a:gd name="adj" fmla="val 34231"/>
                </a:avLst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Isosceles Triangle 72"/>
              <p:cNvSpPr/>
              <p:nvPr/>
            </p:nvSpPr>
            <p:spPr>
              <a:xfrm>
                <a:off x="3581400" y="3124200"/>
                <a:ext cx="990600" cy="1447800"/>
              </a:xfrm>
              <a:prstGeom prst="triangl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>
                <a:off x="3733800" y="236220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 rot="2618579">
                <a:off x="3949239" y="2393839"/>
                <a:ext cx="625580" cy="420136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 rot="8502806">
                <a:off x="3568082" y="2358422"/>
                <a:ext cx="625580" cy="420136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" name="Group 102"/>
            <p:cNvGrpSpPr/>
            <p:nvPr/>
          </p:nvGrpSpPr>
          <p:grpSpPr>
            <a:xfrm>
              <a:off x="6400800" y="3200400"/>
              <a:ext cx="1219200" cy="2442178"/>
              <a:chOff x="5715000" y="1520222"/>
              <a:chExt cx="1391346" cy="2442178"/>
            </a:xfrm>
          </p:grpSpPr>
          <p:sp>
            <p:nvSpPr>
              <p:cNvPr id="55" name="Oval 54"/>
              <p:cNvSpPr/>
              <p:nvPr/>
            </p:nvSpPr>
            <p:spPr>
              <a:xfrm>
                <a:off x="6019800" y="35052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6400800" y="3505200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6705600" y="297180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5715000" y="2895600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Trapezoid 58"/>
              <p:cNvSpPr/>
              <p:nvPr/>
            </p:nvSpPr>
            <p:spPr>
              <a:xfrm rot="19486427" flipH="1">
                <a:off x="6267972" y="2352818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Trapezoid 59"/>
              <p:cNvSpPr/>
              <p:nvPr/>
            </p:nvSpPr>
            <p:spPr>
              <a:xfrm rot="2113573">
                <a:off x="5791200" y="2362200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Isosceles Triangle 60"/>
              <p:cNvSpPr/>
              <p:nvPr/>
            </p:nvSpPr>
            <p:spPr>
              <a:xfrm>
                <a:off x="5943600" y="2286000"/>
                <a:ext cx="990600" cy="1447800"/>
              </a:xfrm>
              <a:prstGeom prst="triangle">
                <a:avLst/>
              </a:prstGeom>
              <a:solidFill>
                <a:srgbClr val="95BC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6096000" y="1524000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 rot="2618579">
                <a:off x="6311439" y="1555639"/>
                <a:ext cx="625580" cy="420136"/>
              </a:xfrm>
              <a:prstGeom prst="ellipse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8502806">
                <a:off x="5930282" y="1520222"/>
                <a:ext cx="625580" cy="420136"/>
              </a:xfrm>
              <a:prstGeom prst="ellipse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Cloud 64"/>
              <p:cNvSpPr/>
              <p:nvPr/>
            </p:nvSpPr>
            <p:spPr>
              <a:xfrm>
                <a:off x="5715000" y="1828800"/>
                <a:ext cx="381000" cy="609600"/>
              </a:xfrm>
              <a:prstGeom prst="cloud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Cloud 65"/>
              <p:cNvSpPr/>
              <p:nvPr/>
            </p:nvSpPr>
            <p:spPr>
              <a:xfrm rot="20350014">
                <a:off x="6725346" y="1800424"/>
                <a:ext cx="381000" cy="609600"/>
              </a:xfrm>
              <a:prstGeom prst="cloud">
                <a:avLst/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" name="Group 105"/>
            <p:cNvGrpSpPr/>
            <p:nvPr/>
          </p:nvGrpSpPr>
          <p:grpSpPr>
            <a:xfrm>
              <a:off x="5410200" y="3352800"/>
              <a:ext cx="1371600" cy="2475230"/>
              <a:chOff x="5791200" y="3395948"/>
              <a:chExt cx="1371600" cy="2475230"/>
            </a:xfrm>
          </p:grpSpPr>
          <p:sp>
            <p:nvSpPr>
              <p:cNvPr id="45" name="Oval 44"/>
              <p:cNvSpPr/>
              <p:nvPr/>
            </p:nvSpPr>
            <p:spPr>
              <a:xfrm>
                <a:off x="6096000" y="5413978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6477000" y="5413978"/>
                <a:ext cx="381000" cy="457200"/>
              </a:xfrm>
              <a:prstGeom prst="ellips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6781800" y="4880578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5791200" y="4804378"/>
                <a:ext cx="381000" cy="3810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Trapezoid 48"/>
              <p:cNvSpPr/>
              <p:nvPr/>
            </p:nvSpPr>
            <p:spPr>
              <a:xfrm rot="19486427" flipH="1">
                <a:off x="6344172" y="4261596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Trapezoid 49"/>
              <p:cNvSpPr/>
              <p:nvPr/>
            </p:nvSpPr>
            <p:spPr>
              <a:xfrm rot="2113573">
                <a:off x="5867400" y="4270978"/>
                <a:ext cx="762000" cy="838200"/>
              </a:xfrm>
              <a:prstGeom prst="trapezoid">
                <a:avLst>
                  <a:gd name="adj" fmla="val 34231"/>
                </a:avLst>
              </a:prstGeom>
              <a:solidFill>
                <a:srgbClr val="CC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Isosceles Triangle 50"/>
              <p:cNvSpPr/>
              <p:nvPr/>
            </p:nvSpPr>
            <p:spPr>
              <a:xfrm>
                <a:off x="6019800" y="4194778"/>
                <a:ext cx="990600" cy="1447800"/>
              </a:xfrm>
              <a:prstGeom prst="triangle">
                <a:avLst/>
              </a:prstGeom>
              <a:solidFill>
                <a:srgbClr val="D2B13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6172200" y="3432778"/>
                <a:ext cx="685800" cy="990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Wave 52"/>
              <p:cNvSpPr/>
              <p:nvPr/>
            </p:nvSpPr>
            <p:spPr>
              <a:xfrm rot="19933828">
                <a:off x="6104320" y="3395948"/>
                <a:ext cx="533400" cy="457200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Wave 53"/>
              <p:cNvSpPr/>
              <p:nvPr/>
            </p:nvSpPr>
            <p:spPr>
              <a:xfrm rot="2263772">
                <a:off x="6476002" y="3550600"/>
                <a:ext cx="533400" cy="457200"/>
              </a:xfrm>
              <a:prstGeom prst="wav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371600" y="838200"/>
            <a:ext cx="1447800" cy="2514600"/>
            <a:chOff x="2743200" y="1752600"/>
            <a:chExt cx="1853312" cy="3418171"/>
          </a:xfrm>
        </p:grpSpPr>
        <p:sp>
          <p:nvSpPr>
            <p:cNvPr id="3" name="Oval 2"/>
            <p:cNvSpPr/>
            <p:nvPr/>
          </p:nvSpPr>
          <p:spPr>
            <a:xfrm rot="20039060">
              <a:off x="2743200" y="4050341"/>
              <a:ext cx="466190" cy="2822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3837370">
              <a:off x="4200543" y="3895737"/>
              <a:ext cx="466190" cy="32574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0039060">
              <a:off x="3276597" y="4888540"/>
              <a:ext cx="466190" cy="2822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560940" flipH="1">
              <a:off x="3733799" y="4888541"/>
              <a:ext cx="466190" cy="2822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3009722" y="3276600"/>
              <a:ext cx="1447800" cy="1676400"/>
            </a:xfrm>
            <a:prstGeom prst="trapezoid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9906957">
              <a:off x="4010242" y="2953783"/>
              <a:ext cx="533400" cy="11430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389622">
              <a:off x="2908202" y="3030636"/>
              <a:ext cx="533400" cy="11430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3085922" y="2971800"/>
              <a:ext cx="1295400" cy="16764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436617">
              <a:off x="4157282" y="2129244"/>
              <a:ext cx="295679" cy="99608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9596435">
              <a:off x="4193614" y="2019263"/>
              <a:ext cx="336271" cy="907628"/>
            </a:xfrm>
            <a:prstGeom prst="trapezoid">
              <a:avLst>
                <a:gd name="adj" fmla="val 3747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3314522" y="2057400"/>
              <a:ext cx="838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20688057">
              <a:off x="4013178" y="1999817"/>
              <a:ext cx="287694" cy="1091787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1211022">
              <a:off x="3061120" y="2191904"/>
              <a:ext cx="295679" cy="99608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1211022">
              <a:off x="3022014" y="2067977"/>
              <a:ext cx="204015" cy="990965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 rot="1083159">
              <a:off x="3097452" y="2081923"/>
              <a:ext cx="336271" cy="907628"/>
            </a:xfrm>
            <a:prstGeom prst="trapezoid">
              <a:avLst>
                <a:gd name="adj" fmla="val 3747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3238322" y="1752600"/>
              <a:ext cx="990600" cy="609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Moon 18"/>
            <p:cNvSpPr/>
            <p:nvPr/>
          </p:nvSpPr>
          <p:spPr>
            <a:xfrm rot="5400000">
              <a:off x="3543122" y="1600200"/>
              <a:ext cx="381000" cy="990600"/>
            </a:xfrm>
            <a:prstGeom prst="mo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>
              <a:off x="3314522" y="2514600"/>
              <a:ext cx="762000" cy="914400"/>
            </a:xfrm>
            <a:prstGeom prst="cloud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2383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4669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6955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39241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4152722" y="4648200"/>
              <a:ext cx="76200" cy="304800"/>
            </a:xfrm>
            <a:prstGeom prst="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3505200" y="2819400"/>
              <a:ext cx="457200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1143000" y="40386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Noah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1524000" y="4267200"/>
            <a:ext cx="3810000" cy="2230244"/>
            <a:chOff x="1600200" y="1066800"/>
            <a:chExt cx="5105400" cy="3810000"/>
          </a:xfrm>
        </p:grpSpPr>
        <p:sp>
          <p:nvSpPr>
            <p:cNvPr id="29" name="Flowchart: Delay 28"/>
            <p:cNvSpPr/>
            <p:nvPr/>
          </p:nvSpPr>
          <p:spPr>
            <a:xfrm rot="5400000">
              <a:off x="2971800" y="1143000"/>
              <a:ext cx="2362200" cy="5105400"/>
            </a:xfrm>
            <a:prstGeom prst="flowChartDelay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2895600" y="1676400"/>
              <a:ext cx="2743200" cy="8382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>
              <a:off x="2819400" y="1066800"/>
              <a:ext cx="2895600" cy="6096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1600200" y="2667000"/>
              <a:ext cx="5105400" cy="2286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600200" y="3352800"/>
              <a:ext cx="5105400" cy="2286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3124200" y="1828800"/>
              <a:ext cx="533400" cy="533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3962400" y="1828800"/>
              <a:ext cx="533400" cy="533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4800600" y="1828800"/>
              <a:ext cx="533400" cy="53340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flipH="1" flipV="1">
              <a:off x="1676400" y="4038600"/>
              <a:ext cx="4953000" cy="228600"/>
            </a:xfrm>
            <a:prstGeom prst="trapezoid">
              <a:avLst>
                <a:gd name="adj" fmla="val 130883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/>
            <p:cNvSpPr/>
            <p:nvPr/>
          </p:nvSpPr>
          <p:spPr>
            <a:xfrm rot="5400000">
              <a:off x="3031273" y="3181350"/>
              <a:ext cx="2362200" cy="9906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" name="Group 237"/>
          <p:cNvGrpSpPr/>
          <p:nvPr/>
        </p:nvGrpSpPr>
        <p:grpSpPr>
          <a:xfrm>
            <a:off x="6248400" y="1295400"/>
            <a:ext cx="1521331" cy="4292726"/>
            <a:chOff x="754412" y="3803705"/>
            <a:chExt cx="1521331" cy="4292726"/>
          </a:xfrm>
        </p:grpSpPr>
        <p:grpSp>
          <p:nvGrpSpPr>
            <p:cNvPr id="40" name="Group 3"/>
            <p:cNvGrpSpPr/>
            <p:nvPr/>
          </p:nvGrpSpPr>
          <p:grpSpPr>
            <a:xfrm rot="2754858">
              <a:off x="991462" y="7433382"/>
              <a:ext cx="362746" cy="580393"/>
              <a:chOff x="1676400" y="2133600"/>
              <a:chExt cx="1447800" cy="2088845"/>
            </a:xfrm>
          </p:grpSpPr>
          <p:sp>
            <p:nvSpPr>
              <p:cNvPr id="90" name="Oval 89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Moon 9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Moon 91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 rot="19182012">
              <a:off x="1592451" y="7516038"/>
              <a:ext cx="362746" cy="580393"/>
              <a:chOff x="1676400" y="2133600"/>
              <a:chExt cx="1447800" cy="2088845"/>
            </a:xfrm>
          </p:grpSpPr>
          <p:sp>
            <p:nvSpPr>
              <p:cNvPr id="87" name="Oval 86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Moon 87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Moon 88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2" name="Oval 41"/>
            <p:cNvSpPr/>
            <p:nvPr/>
          </p:nvSpPr>
          <p:spPr>
            <a:xfrm rot="2451945">
              <a:off x="1984283" y="6148579"/>
              <a:ext cx="291460" cy="35093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19586780">
              <a:off x="754412" y="6149848"/>
              <a:ext cx="296658" cy="33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 rot="20354810">
              <a:off x="1456672" y="4945164"/>
              <a:ext cx="653200" cy="1459952"/>
            </a:xfrm>
            <a:prstGeom prst="trapezoid">
              <a:avLst>
                <a:gd name="adj" fmla="val 12409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 rot="1018040">
              <a:off x="864941" y="5019469"/>
              <a:ext cx="653200" cy="1325152"/>
            </a:xfrm>
            <a:prstGeom prst="trapezoid">
              <a:avLst>
                <a:gd name="adj" fmla="val 26582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>
              <a:off x="909066" y="5016636"/>
              <a:ext cx="1211265" cy="2679564"/>
            </a:xfrm>
            <a:prstGeom prst="trapezoid">
              <a:avLst>
                <a:gd name="adj" fmla="val 36016"/>
              </a:avLst>
            </a:prstGeom>
            <a:solidFill>
              <a:srgbClr val="B05E2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Isosceles Triangle 46"/>
            <p:cNvSpPr/>
            <p:nvPr/>
          </p:nvSpPr>
          <p:spPr>
            <a:xfrm rot="10800000">
              <a:off x="1320140" y="4403766"/>
              <a:ext cx="346076" cy="1096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77"/>
            <p:cNvGrpSpPr/>
            <p:nvPr/>
          </p:nvGrpSpPr>
          <p:grpSpPr>
            <a:xfrm>
              <a:off x="966746" y="3803705"/>
              <a:ext cx="1166855" cy="1482633"/>
              <a:chOff x="5029200" y="600855"/>
              <a:chExt cx="1541530" cy="2059846"/>
            </a:xfrm>
          </p:grpSpPr>
          <p:sp>
            <p:nvSpPr>
              <p:cNvPr id="79" name="Rounded Rectangle 78"/>
              <p:cNvSpPr/>
              <p:nvPr/>
            </p:nvSpPr>
            <p:spPr>
              <a:xfrm rot="4035056">
                <a:off x="5713976" y="1727746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ounded Rectangle 79"/>
              <p:cNvSpPr/>
              <p:nvPr/>
            </p:nvSpPr>
            <p:spPr>
              <a:xfrm rot="4845266">
                <a:off x="5637774" y="1803947"/>
                <a:ext cx="1427825" cy="285683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5029200" y="838200"/>
                <a:ext cx="1371600" cy="1606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2" name="Group 71"/>
              <p:cNvGrpSpPr/>
              <p:nvPr/>
            </p:nvGrpSpPr>
            <p:grpSpPr>
              <a:xfrm rot="21037220">
                <a:off x="5059595" y="600855"/>
                <a:ext cx="1340487" cy="1376021"/>
                <a:chOff x="6862932" y="1711953"/>
                <a:chExt cx="1742735" cy="1770839"/>
              </a:xfrm>
              <a:solidFill>
                <a:srgbClr val="E2B470"/>
              </a:solidFill>
            </p:grpSpPr>
            <p:sp>
              <p:nvSpPr>
                <p:cNvPr id="83" name="Chord 82"/>
                <p:cNvSpPr/>
                <p:nvPr/>
              </p:nvSpPr>
              <p:spPr>
                <a:xfrm rot="8556574">
                  <a:off x="6874226" y="1711953"/>
                  <a:ext cx="1709272" cy="1770839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Chord 83"/>
                <p:cNvSpPr/>
                <p:nvPr/>
              </p:nvSpPr>
              <p:spPr>
                <a:xfrm rot="8556574">
                  <a:off x="7032233" y="1750901"/>
                  <a:ext cx="1504306" cy="1584832"/>
                </a:xfrm>
                <a:prstGeom prst="chord">
                  <a:avLst>
                    <a:gd name="adj1" fmla="val 2700000"/>
                    <a:gd name="adj2" fmla="val 12159613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Moon 84"/>
                <p:cNvSpPr/>
                <p:nvPr/>
              </p:nvSpPr>
              <p:spPr>
                <a:xfrm rot="5400000">
                  <a:off x="7677150" y="1543050"/>
                  <a:ext cx="647700" cy="10668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Rounded Rectangle 85"/>
                <p:cNvSpPr/>
                <p:nvPr/>
              </p:nvSpPr>
              <p:spPr>
                <a:xfrm rot="551536">
                  <a:off x="6862932" y="2145504"/>
                  <a:ext cx="1742735" cy="201855"/>
                </a:xfrm>
                <a:prstGeom prst="roundRect">
                  <a:avLst/>
                </a:prstGeom>
                <a:solidFill>
                  <a:schemeClr val="accent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9" name="Group 213"/>
            <p:cNvGrpSpPr/>
            <p:nvPr/>
          </p:nvGrpSpPr>
          <p:grpSpPr>
            <a:xfrm>
              <a:off x="990600" y="4114800"/>
              <a:ext cx="990600" cy="228600"/>
              <a:chOff x="2895600" y="4343400"/>
              <a:chExt cx="1524000" cy="381000"/>
            </a:xfrm>
          </p:grpSpPr>
          <p:sp>
            <p:nvSpPr>
              <p:cNvPr id="65" name="Rounded Rectangle 64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6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67" name="L-Shape 66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L-Shape 67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L-Shape 68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L-Shape 69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L-Shape 70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L-Shape 71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Isosceles Triangle 72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Isosceles Triangle 73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Isosceles Triangle 74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Isosceles Triangle 75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0" name="Group 214"/>
            <p:cNvGrpSpPr/>
            <p:nvPr/>
          </p:nvGrpSpPr>
          <p:grpSpPr>
            <a:xfrm>
              <a:off x="1143000" y="5867400"/>
              <a:ext cx="762000" cy="304800"/>
              <a:chOff x="2895600" y="4343400"/>
              <a:chExt cx="1524000" cy="381000"/>
            </a:xfrm>
          </p:grpSpPr>
          <p:sp>
            <p:nvSpPr>
              <p:cNvPr id="51" name="Rounded Rectangle 50"/>
              <p:cNvSpPr/>
              <p:nvPr/>
            </p:nvSpPr>
            <p:spPr>
              <a:xfrm>
                <a:off x="2895600" y="4343400"/>
                <a:ext cx="1524000" cy="3810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200"/>
              <p:cNvGrpSpPr/>
              <p:nvPr/>
            </p:nvGrpSpPr>
            <p:grpSpPr>
              <a:xfrm>
                <a:off x="2950029" y="4388922"/>
                <a:ext cx="1405247" cy="294904"/>
                <a:chOff x="990600" y="3101789"/>
                <a:chExt cx="4800600" cy="1775011"/>
              </a:xfrm>
            </p:grpSpPr>
            <p:sp>
              <p:nvSpPr>
                <p:cNvPr id="53" name="L-Shape 52"/>
                <p:cNvSpPr/>
                <p:nvPr/>
              </p:nvSpPr>
              <p:spPr>
                <a:xfrm>
                  <a:off x="9906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L-Shape 53"/>
                <p:cNvSpPr/>
                <p:nvPr/>
              </p:nvSpPr>
              <p:spPr>
                <a:xfrm rot="10800000">
                  <a:off x="1371600" y="4038600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L-Shape 54"/>
                <p:cNvSpPr/>
                <p:nvPr/>
              </p:nvSpPr>
              <p:spPr>
                <a:xfrm rot="10800000">
                  <a:off x="1828800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L-Shape 55"/>
                <p:cNvSpPr/>
                <p:nvPr/>
              </p:nvSpPr>
              <p:spPr>
                <a:xfrm rot="10800000" flipH="1">
                  <a:off x="3975847" y="4034118"/>
                  <a:ext cx="1524000" cy="8382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L-Shape 56"/>
                <p:cNvSpPr/>
                <p:nvPr/>
              </p:nvSpPr>
              <p:spPr>
                <a:xfrm flipH="1">
                  <a:off x="4267200" y="3101789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L-Shape 57"/>
                <p:cNvSpPr/>
                <p:nvPr/>
              </p:nvSpPr>
              <p:spPr>
                <a:xfrm rot="10800000" flipH="1">
                  <a:off x="3532094" y="3124200"/>
                  <a:ext cx="1524000" cy="1752600"/>
                </a:xfrm>
                <a:prstGeom prst="corner">
                  <a:avLst>
                    <a:gd name="adj1" fmla="val 17320"/>
                    <a:gd name="adj2" fmla="val 186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Isosceles Triangle 58"/>
                <p:cNvSpPr/>
                <p:nvPr/>
              </p:nvSpPr>
              <p:spPr>
                <a:xfrm>
                  <a:off x="1447800" y="3657600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Isosceles Triangle 59"/>
                <p:cNvSpPr/>
                <p:nvPr/>
              </p:nvSpPr>
              <p:spPr>
                <a:xfrm>
                  <a:off x="2568388" y="3666564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Isosceles Triangle 60"/>
                <p:cNvSpPr/>
                <p:nvPr/>
              </p:nvSpPr>
              <p:spPr>
                <a:xfrm>
                  <a:off x="4020671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Isosceles Triangle 61"/>
                <p:cNvSpPr/>
                <p:nvPr/>
              </p:nvSpPr>
              <p:spPr>
                <a:xfrm>
                  <a:off x="5132294" y="3648635"/>
                  <a:ext cx="304800" cy="381000"/>
                </a:xfrm>
                <a:prstGeom prst="triangle">
                  <a:avLst/>
                </a:prstGeom>
                <a:solidFill>
                  <a:schemeClr val="accent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1981200" y="3352800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4536142" y="3334871"/>
                  <a:ext cx="381000" cy="685800"/>
                </a:xfrm>
                <a:prstGeom prst="diamond">
                  <a:avLst/>
                </a:prstGeom>
                <a:solidFill>
                  <a:schemeClr val="accent4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93" name="TextBox 92"/>
          <p:cNvSpPr txBox="1"/>
          <p:nvPr/>
        </p:nvSpPr>
        <p:spPr>
          <a:xfrm>
            <a:off x="6553200" y="5943600"/>
            <a:ext cx="990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Joseph of Egypt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93"/>
          <p:cNvGrpSpPr/>
          <p:nvPr/>
        </p:nvGrpSpPr>
        <p:grpSpPr>
          <a:xfrm rot="5400000">
            <a:off x="3645310" y="926690"/>
            <a:ext cx="929148" cy="1514168"/>
            <a:chOff x="1219200" y="1371600"/>
            <a:chExt cx="1676400" cy="2286000"/>
          </a:xfrm>
        </p:grpSpPr>
        <p:sp>
          <p:nvSpPr>
            <p:cNvPr id="8" name="Oval 7"/>
            <p:cNvSpPr/>
            <p:nvPr/>
          </p:nvSpPr>
          <p:spPr>
            <a:xfrm rot="19638581">
              <a:off x="1295400" y="1371600"/>
              <a:ext cx="1600200" cy="22860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1371600" y="1752600"/>
              <a:ext cx="914400" cy="914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 rot="19132349">
              <a:off x="1219200" y="1828800"/>
              <a:ext cx="762000" cy="3048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2148584">
              <a:off x="1960450" y="2387289"/>
              <a:ext cx="258094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 rot="20368391">
              <a:off x="1448079" y="2465277"/>
              <a:ext cx="240166" cy="47970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2133600" y="2133600"/>
              <a:ext cx="228600" cy="4218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2133600" y="2438400"/>
              <a:ext cx="152400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97"/>
          <p:cNvGrpSpPr/>
          <p:nvPr/>
        </p:nvGrpSpPr>
        <p:grpSpPr>
          <a:xfrm>
            <a:off x="349037" y="609600"/>
            <a:ext cx="2506235" cy="5401432"/>
            <a:chOff x="349037" y="609600"/>
            <a:chExt cx="2506235" cy="5401432"/>
          </a:xfrm>
        </p:grpSpPr>
        <p:grpSp>
          <p:nvGrpSpPr>
            <p:cNvPr id="4" name="Group 74"/>
            <p:cNvGrpSpPr/>
            <p:nvPr/>
          </p:nvGrpSpPr>
          <p:grpSpPr>
            <a:xfrm rot="5400000" flipH="1">
              <a:off x="1033084" y="5367716"/>
              <a:ext cx="524632" cy="762000"/>
              <a:chOff x="4073016" y="5073073"/>
              <a:chExt cx="677032" cy="834266"/>
            </a:xfrm>
          </p:grpSpPr>
          <p:sp>
            <p:nvSpPr>
              <p:cNvPr id="76" name="Oval 75"/>
              <p:cNvSpPr/>
              <p:nvPr/>
            </p:nvSpPr>
            <p:spPr>
              <a:xfrm rot="2332152">
                <a:off x="4073016" y="5073073"/>
                <a:ext cx="677032" cy="834266"/>
              </a:xfrm>
              <a:prstGeom prst="ellips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 rot="2332152">
                <a:off x="4245222" y="5192854"/>
                <a:ext cx="485866" cy="58709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72"/>
            <p:cNvGrpSpPr/>
            <p:nvPr/>
          </p:nvGrpSpPr>
          <p:grpSpPr>
            <a:xfrm rot="16200000">
              <a:off x="1718884" y="5367716"/>
              <a:ext cx="524632" cy="762000"/>
              <a:chOff x="4073016" y="5073073"/>
              <a:chExt cx="677032" cy="834266"/>
            </a:xfrm>
          </p:grpSpPr>
          <p:sp>
            <p:nvSpPr>
              <p:cNvPr id="15" name="Oval 14"/>
              <p:cNvSpPr/>
              <p:nvPr/>
            </p:nvSpPr>
            <p:spPr>
              <a:xfrm rot="2332152">
                <a:off x="4073016" y="5073073"/>
                <a:ext cx="677032" cy="834266"/>
              </a:xfrm>
              <a:prstGeom prst="ellipse">
                <a:avLst/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rot="2332152">
                <a:off x="4245222" y="5192854"/>
                <a:ext cx="485866" cy="58709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0" name="Rounded Rectangle 39"/>
            <p:cNvSpPr/>
            <p:nvPr/>
          </p:nvSpPr>
          <p:spPr>
            <a:xfrm>
              <a:off x="533400" y="762000"/>
              <a:ext cx="2133600" cy="1905000"/>
            </a:xfrm>
            <a:prstGeom prst="roundRect">
              <a:avLst>
                <a:gd name="adj" fmla="val 25746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2102736" y="3186809"/>
              <a:ext cx="677032" cy="83426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410157" y="3186809"/>
              <a:ext cx="677032" cy="83426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/>
            <p:cNvSpPr/>
            <p:nvPr/>
          </p:nvSpPr>
          <p:spPr>
            <a:xfrm rot="1733689" flipH="1">
              <a:off x="596526" y="2282409"/>
              <a:ext cx="1184805" cy="1592689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 rot="19866311">
              <a:off x="1448047" y="2226868"/>
              <a:ext cx="1100778" cy="1592689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lowchart: Merge 21"/>
            <p:cNvSpPr/>
            <p:nvPr/>
          </p:nvSpPr>
          <p:spPr>
            <a:xfrm rot="10800000">
              <a:off x="609598" y="1821645"/>
              <a:ext cx="1905001" cy="3817154"/>
            </a:xfrm>
            <a:prstGeom prst="flowChartMerge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Flowchart: Merge 22"/>
            <p:cNvSpPr/>
            <p:nvPr/>
          </p:nvSpPr>
          <p:spPr>
            <a:xfrm>
              <a:off x="1289155" y="2233695"/>
              <a:ext cx="620842" cy="464535"/>
            </a:xfrm>
            <a:prstGeom prst="flowChartMerg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Oval 25"/>
            <p:cNvSpPr/>
            <p:nvPr/>
          </p:nvSpPr>
          <p:spPr>
            <a:xfrm>
              <a:off x="917931" y="835696"/>
              <a:ext cx="1354063" cy="15168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ounded Rectangle 40"/>
            <p:cNvSpPr/>
            <p:nvPr/>
          </p:nvSpPr>
          <p:spPr>
            <a:xfrm>
              <a:off x="838200" y="838200"/>
              <a:ext cx="1600200" cy="609600"/>
            </a:xfrm>
            <a:prstGeom prst="round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 rot="797285" flipH="1">
              <a:off x="465237" y="747652"/>
              <a:ext cx="720808" cy="1567806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0802715">
              <a:off x="2075927" y="823803"/>
              <a:ext cx="720808" cy="1571261"/>
            </a:xfrm>
            <a:prstGeom prst="trapezoid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685800" y="685800"/>
              <a:ext cx="1828800" cy="457200"/>
            </a:xfrm>
            <a:prstGeom prst="roundRect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54"/>
            <p:cNvGrpSpPr/>
            <p:nvPr/>
          </p:nvGrpSpPr>
          <p:grpSpPr>
            <a:xfrm>
              <a:off x="762000" y="609600"/>
              <a:ext cx="1650357" cy="531471"/>
              <a:chOff x="3124200" y="4800600"/>
              <a:chExt cx="4495800" cy="1447800"/>
            </a:xfrm>
          </p:grpSpPr>
          <p:grpSp>
            <p:nvGrpSpPr>
              <p:cNvPr id="7" name="Group 44"/>
              <p:cNvGrpSpPr/>
              <p:nvPr/>
            </p:nvGrpSpPr>
            <p:grpSpPr>
              <a:xfrm>
                <a:off x="3124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43" name="6-Point Star 42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6-Point Star 43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45"/>
              <p:cNvGrpSpPr/>
              <p:nvPr/>
            </p:nvGrpSpPr>
            <p:grpSpPr>
              <a:xfrm>
                <a:off x="4648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47" name="6-Point Star 46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6-Point Star 47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" name="Group 48"/>
              <p:cNvGrpSpPr/>
              <p:nvPr/>
            </p:nvGrpSpPr>
            <p:grpSpPr>
              <a:xfrm>
                <a:off x="60960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50" name="6-Point Star 49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6-Point Star 50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" name="Group 61"/>
            <p:cNvGrpSpPr/>
            <p:nvPr/>
          </p:nvGrpSpPr>
          <p:grpSpPr>
            <a:xfrm>
              <a:off x="685800" y="5257800"/>
              <a:ext cx="1752600" cy="392624"/>
              <a:chOff x="3124200" y="4800600"/>
              <a:chExt cx="4495800" cy="1447800"/>
            </a:xfrm>
          </p:grpSpPr>
          <p:grpSp>
            <p:nvGrpSpPr>
              <p:cNvPr id="25" name="Group 44"/>
              <p:cNvGrpSpPr/>
              <p:nvPr/>
            </p:nvGrpSpPr>
            <p:grpSpPr>
              <a:xfrm>
                <a:off x="3124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70" name="6-Point Star 69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6-Point Star 70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" name="Group 45"/>
              <p:cNvGrpSpPr/>
              <p:nvPr/>
            </p:nvGrpSpPr>
            <p:grpSpPr>
              <a:xfrm>
                <a:off x="4648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68" name="6-Point Star 67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6-Point Star 68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48"/>
              <p:cNvGrpSpPr/>
              <p:nvPr/>
            </p:nvGrpSpPr>
            <p:grpSpPr>
              <a:xfrm>
                <a:off x="60960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66" name="6-Point Star 65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6-Point Star 66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" name="Group 77"/>
            <p:cNvGrpSpPr/>
            <p:nvPr/>
          </p:nvGrpSpPr>
          <p:grpSpPr>
            <a:xfrm rot="19566376">
              <a:off x="2026686" y="3383412"/>
              <a:ext cx="828586" cy="245034"/>
              <a:chOff x="3124200" y="4800600"/>
              <a:chExt cx="4495800" cy="1447800"/>
            </a:xfrm>
          </p:grpSpPr>
          <p:grpSp>
            <p:nvGrpSpPr>
              <p:cNvPr id="32" name="Group 44"/>
              <p:cNvGrpSpPr/>
              <p:nvPr/>
            </p:nvGrpSpPr>
            <p:grpSpPr>
              <a:xfrm>
                <a:off x="3124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86" name="6-Point Star 85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6-Point Star 86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45"/>
              <p:cNvGrpSpPr/>
              <p:nvPr/>
            </p:nvGrpSpPr>
            <p:grpSpPr>
              <a:xfrm>
                <a:off x="4648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84" name="6-Point Star 83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6-Point Star 84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48"/>
              <p:cNvGrpSpPr/>
              <p:nvPr/>
            </p:nvGrpSpPr>
            <p:grpSpPr>
              <a:xfrm>
                <a:off x="60960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82" name="6-Point Star 81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6-Point Star 82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9" name="Group 87"/>
            <p:cNvGrpSpPr/>
            <p:nvPr/>
          </p:nvGrpSpPr>
          <p:grpSpPr>
            <a:xfrm rot="1995662">
              <a:off x="349037" y="3458363"/>
              <a:ext cx="828586" cy="245034"/>
              <a:chOff x="3124200" y="4800600"/>
              <a:chExt cx="4495800" cy="1447800"/>
            </a:xfrm>
          </p:grpSpPr>
          <p:grpSp>
            <p:nvGrpSpPr>
              <p:cNvPr id="52" name="Group 44"/>
              <p:cNvGrpSpPr/>
              <p:nvPr/>
            </p:nvGrpSpPr>
            <p:grpSpPr>
              <a:xfrm>
                <a:off x="3124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96" name="6-Point Star 95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6-Point Star 96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45"/>
              <p:cNvGrpSpPr/>
              <p:nvPr/>
            </p:nvGrpSpPr>
            <p:grpSpPr>
              <a:xfrm>
                <a:off x="46482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94" name="6-Point Star 93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6-Point Star 94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48"/>
              <p:cNvGrpSpPr/>
              <p:nvPr/>
            </p:nvGrpSpPr>
            <p:grpSpPr>
              <a:xfrm>
                <a:off x="6096000" y="4800600"/>
                <a:ext cx="1524000" cy="1447800"/>
                <a:chOff x="3124200" y="4800600"/>
                <a:chExt cx="1524000" cy="1447800"/>
              </a:xfrm>
            </p:grpSpPr>
            <p:sp>
              <p:nvSpPr>
                <p:cNvPr id="92" name="6-Point Star 91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25762"/>
                    <a:gd name="hf" fmla="val 11547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6-Point Star 92"/>
                <p:cNvSpPr/>
                <p:nvPr/>
              </p:nvSpPr>
              <p:spPr>
                <a:xfrm>
                  <a:off x="3124200" y="4800600"/>
                  <a:ext cx="1524000" cy="1447800"/>
                </a:xfrm>
                <a:prstGeom prst="star6">
                  <a:avLst>
                    <a:gd name="adj" fmla="val 10231"/>
                    <a:gd name="hf" fmla="val 115470"/>
                  </a:avLst>
                </a:prstGeom>
                <a:solidFill>
                  <a:srgbClr val="FFD8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" name="Group 59"/>
            <p:cNvGrpSpPr/>
            <p:nvPr/>
          </p:nvGrpSpPr>
          <p:grpSpPr>
            <a:xfrm rot="20341678">
              <a:off x="923712" y="2270343"/>
              <a:ext cx="970172" cy="2796501"/>
              <a:chOff x="3429000" y="3048000"/>
              <a:chExt cx="1143000" cy="2514600"/>
            </a:xfrm>
          </p:grpSpPr>
          <p:sp>
            <p:nvSpPr>
              <p:cNvPr id="56" name="Moon 55"/>
              <p:cNvSpPr/>
              <p:nvPr/>
            </p:nvSpPr>
            <p:spPr>
              <a:xfrm>
                <a:off x="3429000" y="3048000"/>
                <a:ext cx="990600" cy="2438400"/>
              </a:xfrm>
              <a:prstGeom prst="moon">
                <a:avLst>
                  <a:gd name="adj" fmla="val 46643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Moon 56"/>
              <p:cNvSpPr/>
              <p:nvPr/>
            </p:nvSpPr>
            <p:spPr>
              <a:xfrm>
                <a:off x="3657600" y="3124200"/>
                <a:ext cx="762000" cy="24384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Moon 58"/>
              <p:cNvSpPr/>
              <p:nvPr/>
            </p:nvSpPr>
            <p:spPr>
              <a:xfrm>
                <a:off x="4114800" y="3124200"/>
                <a:ext cx="457200" cy="2438400"/>
              </a:xfrm>
              <a:prstGeom prst="moon">
                <a:avLst>
                  <a:gd name="adj" fmla="val 87500"/>
                </a:avLst>
              </a:prstGeom>
              <a:solidFill>
                <a:schemeClr val="bg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1" name="6-Point Star 60"/>
            <p:cNvSpPr/>
            <p:nvPr/>
          </p:nvSpPr>
          <p:spPr>
            <a:xfrm>
              <a:off x="990600" y="2209800"/>
              <a:ext cx="559443" cy="531471"/>
            </a:xfrm>
            <a:prstGeom prst="star6">
              <a:avLst>
                <a:gd name="adj" fmla="val 25762"/>
                <a:gd name="hf" fmla="val 115470"/>
              </a:avLst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4876800" y="990600"/>
            <a:ext cx="3795158" cy="4101915"/>
            <a:chOff x="4876800" y="990600"/>
            <a:chExt cx="3795158" cy="4101915"/>
          </a:xfrm>
        </p:grpSpPr>
        <p:grpSp>
          <p:nvGrpSpPr>
            <p:cNvPr id="163" name="Group 162"/>
            <p:cNvGrpSpPr/>
            <p:nvPr/>
          </p:nvGrpSpPr>
          <p:grpSpPr>
            <a:xfrm rot="15530422">
              <a:off x="5776358" y="2196915"/>
              <a:ext cx="3962400" cy="1828800"/>
              <a:chOff x="3429000" y="2133600"/>
              <a:chExt cx="6464410" cy="2362200"/>
            </a:xfrm>
          </p:grpSpPr>
          <p:grpSp>
            <p:nvGrpSpPr>
              <p:cNvPr id="164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172" name="Moon 171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Moon 172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Moon 173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Moon 174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Moon 175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Moon 176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166" name="Moon 165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Moon 166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Moon 167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Moon 168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Moon 169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Moon 170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9" name="Group 108"/>
            <p:cNvGrpSpPr/>
            <p:nvPr/>
          </p:nvGrpSpPr>
          <p:grpSpPr>
            <a:xfrm rot="5400000">
              <a:off x="3810000" y="2057400"/>
              <a:ext cx="3962400" cy="1828800"/>
              <a:chOff x="3429000" y="2133600"/>
              <a:chExt cx="6464410" cy="2362200"/>
            </a:xfrm>
          </p:grpSpPr>
          <p:grpSp>
            <p:nvGrpSpPr>
              <p:cNvPr id="89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90" name="Moon 89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Moon 90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Moon 97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Moon 104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Moon 105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Moon 106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104" name="Moon 103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Moon 98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Moon 100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oon 101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Moon 102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10" name="Group 109"/>
            <p:cNvGrpSpPr/>
            <p:nvPr/>
          </p:nvGrpSpPr>
          <p:grpSpPr>
            <a:xfrm>
              <a:off x="4876800" y="3276600"/>
              <a:ext cx="2743200" cy="1700969"/>
              <a:chOff x="1676400" y="2819400"/>
              <a:chExt cx="4191000" cy="2783403"/>
            </a:xfrm>
          </p:grpSpPr>
          <p:grpSp>
            <p:nvGrpSpPr>
              <p:cNvPr id="111" name="Group 43"/>
              <p:cNvGrpSpPr/>
              <p:nvPr/>
            </p:nvGrpSpPr>
            <p:grpSpPr>
              <a:xfrm>
                <a:off x="2041283" y="3435094"/>
                <a:ext cx="3778164" cy="1365500"/>
                <a:chOff x="4185613" y="2144107"/>
                <a:chExt cx="5526201" cy="2351694"/>
              </a:xfrm>
            </p:grpSpPr>
            <p:grpSp>
              <p:nvGrpSpPr>
                <p:cNvPr id="148" name="Group 104"/>
                <p:cNvGrpSpPr/>
                <p:nvPr/>
              </p:nvGrpSpPr>
              <p:grpSpPr>
                <a:xfrm rot="265445" flipH="1">
                  <a:off x="4889215" y="2941591"/>
                  <a:ext cx="3696972" cy="638170"/>
                  <a:chOff x="3974547" y="4367303"/>
                  <a:chExt cx="2800421" cy="519963"/>
                </a:xfrm>
              </p:grpSpPr>
              <p:sp>
                <p:nvSpPr>
                  <p:cNvPr id="161" name="Moon 160"/>
                  <p:cNvSpPr/>
                  <p:nvPr/>
                </p:nvSpPr>
                <p:spPr>
                  <a:xfrm rot="16007375">
                    <a:off x="5184980" y="3245533"/>
                    <a:ext cx="468217" cy="2711758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Moon 161"/>
                  <p:cNvSpPr/>
                  <p:nvPr/>
                </p:nvSpPr>
                <p:spPr>
                  <a:xfrm rot="16829966">
                    <a:off x="5096319" y="3297278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9" name="Group 104"/>
                <p:cNvGrpSpPr/>
                <p:nvPr/>
              </p:nvGrpSpPr>
              <p:grpSpPr>
                <a:xfrm>
                  <a:off x="4185613" y="3274967"/>
                  <a:ext cx="5526201" cy="1220834"/>
                  <a:chOff x="4074574" y="3931409"/>
                  <a:chExt cx="3602075" cy="795761"/>
                </a:xfrm>
              </p:grpSpPr>
              <p:sp>
                <p:nvSpPr>
                  <p:cNvPr id="158" name="Moon 157"/>
                  <p:cNvSpPr/>
                  <p:nvPr/>
                </p:nvSpPr>
                <p:spPr>
                  <a:xfrm rot="16829966">
                    <a:off x="5196346" y="3137182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58"/>
                  <p:cNvSpPr/>
                  <p:nvPr/>
                </p:nvSpPr>
                <p:spPr>
                  <a:xfrm rot="16007375">
                    <a:off x="5972755" y="2946324"/>
                    <a:ext cx="466285" cy="2941502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Moon 159"/>
                  <p:cNvSpPr/>
                  <p:nvPr/>
                </p:nvSpPr>
                <p:spPr>
                  <a:xfrm rot="17042829">
                    <a:off x="5593617" y="2693801"/>
                    <a:ext cx="466285" cy="2941502"/>
                  </a:xfrm>
                  <a:prstGeom prst="moon">
                    <a:avLst>
                      <a:gd name="adj" fmla="val 50851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0" name="Group 93"/>
                <p:cNvGrpSpPr/>
                <p:nvPr/>
              </p:nvGrpSpPr>
              <p:grpSpPr>
                <a:xfrm rot="6039374">
                  <a:off x="5718502" y="1655324"/>
                  <a:ext cx="2070436" cy="3048001"/>
                  <a:chOff x="1219200" y="1323203"/>
                  <a:chExt cx="1821984" cy="2286001"/>
                </a:xfrm>
              </p:grpSpPr>
              <p:sp>
                <p:nvSpPr>
                  <p:cNvPr id="151" name="Oval 150"/>
                  <p:cNvSpPr/>
                  <p:nvPr/>
                </p:nvSpPr>
                <p:spPr>
                  <a:xfrm rot="20960626">
                    <a:off x="1440983" y="1323203"/>
                    <a:ext cx="1600201" cy="2286001"/>
                  </a:xfrm>
                  <a:prstGeom prst="ellipse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Oval 151"/>
                  <p:cNvSpPr/>
                  <p:nvPr/>
                </p:nvSpPr>
                <p:spPr>
                  <a:xfrm>
                    <a:off x="1371600" y="1752600"/>
                    <a:ext cx="914400" cy="914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Cloud 152"/>
                  <p:cNvSpPr/>
                  <p:nvPr/>
                </p:nvSpPr>
                <p:spPr>
                  <a:xfrm rot="19132349">
                    <a:off x="1219200" y="1828800"/>
                    <a:ext cx="762000" cy="304800"/>
                  </a:xfrm>
                  <a:prstGeom prst="cloud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Oval 153"/>
                  <p:cNvSpPr/>
                  <p:nvPr/>
                </p:nvSpPr>
                <p:spPr>
                  <a:xfrm rot="2148584">
                    <a:off x="1960450" y="2387289"/>
                    <a:ext cx="258094" cy="53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Oval 154"/>
                  <p:cNvSpPr/>
                  <p:nvPr/>
                </p:nvSpPr>
                <p:spPr>
                  <a:xfrm rot="20368391">
                    <a:off x="1448079" y="2465277"/>
                    <a:ext cx="240166" cy="47970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Oval 155"/>
                  <p:cNvSpPr/>
                  <p:nvPr/>
                </p:nvSpPr>
                <p:spPr>
                  <a:xfrm>
                    <a:off x="2133600" y="2133600"/>
                    <a:ext cx="228600" cy="421852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Oval 156"/>
                  <p:cNvSpPr/>
                  <p:nvPr/>
                </p:nvSpPr>
                <p:spPr>
                  <a:xfrm>
                    <a:off x="2133600" y="2438400"/>
                    <a:ext cx="152400" cy="152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accent6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12" name="Oval 111"/>
              <p:cNvSpPr/>
              <p:nvPr/>
            </p:nvSpPr>
            <p:spPr>
              <a:xfrm rot="5160308" flipH="1">
                <a:off x="4744382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112"/>
              <p:cNvSpPr/>
              <p:nvPr/>
            </p:nvSpPr>
            <p:spPr>
              <a:xfrm rot="16439692">
                <a:off x="2322591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 rot="719538">
                <a:off x="1981200" y="4267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ounded Rectangle 114"/>
              <p:cNvSpPr/>
              <p:nvPr/>
            </p:nvSpPr>
            <p:spPr>
              <a:xfrm rot="21412897">
                <a:off x="3028081" y="4380004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Rounded Rectangle 115"/>
              <p:cNvSpPr/>
              <p:nvPr/>
            </p:nvSpPr>
            <p:spPr>
              <a:xfrm rot="20899586">
                <a:off x="4322395" y="4313545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7" name="Group 21"/>
              <p:cNvGrpSpPr/>
              <p:nvPr/>
            </p:nvGrpSpPr>
            <p:grpSpPr>
              <a:xfrm>
                <a:off x="1828800" y="3962401"/>
                <a:ext cx="3962400" cy="630621"/>
                <a:chOff x="1676400" y="3810000"/>
                <a:chExt cx="4419600" cy="703385"/>
              </a:xfrm>
            </p:grpSpPr>
            <p:sp>
              <p:nvSpPr>
                <p:cNvPr id="143" name="Oval 142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Oval 143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Oval 2"/>
                <p:cNvSpPr/>
                <p:nvPr/>
              </p:nvSpPr>
              <p:spPr>
                <a:xfrm>
                  <a:off x="28956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Oval 145"/>
                <p:cNvSpPr/>
                <p:nvPr/>
              </p:nvSpPr>
              <p:spPr>
                <a:xfrm>
                  <a:off x="3716215" y="3979985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Oval 146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8" name="Rounded Rectangle 117"/>
              <p:cNvSpPr/>
              <p:nvPr/>
            </p:nvSpPr>
            <p:spPr>
              <a:xfrm rot="719538">
                <a:off x="1828800" y="4648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Rounded Rectangle 118"/>
              <p:cNvSpPr/>
              <p:nvPr/>
            </p:nvSpPr>
            <p:spPr>
              <a:xfrm rot="21412897">
                <a:off x="2986236" y="4765877"/>
                <a:ext cx="1261177" cy="565113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ounded Rectangle 119"/>
              <p:cNvSpPr/>
              <p:nvPr/>
            </p:nvSpPr>
            <p:spPr>
              <a:xfrm rot="20899586">
                <a:off x="4695558" y="4593669"/>
                <a:ext cx="1025972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ounded Rectangle 120"/>
              <p:cNvSpPr/>
              <p:nvPr/>
            </p:nvSpPr>
            <p:spPr>
              <a:xfrm rot="21165820">
                <a:off x="4116011" y="4675076"/>
                <a:ext cx="1003686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ounded Rectangle 121"/>
              <p:cNvSpPr/>
              <p:nvPr/>
            </p:nvSpPr>
            <p:spPr>
              <a:xfrm rot="719538">
                <a:off x="1856704" y="5108331"/>
                <a:ext cx="1371600" cy="304401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>
                <a:off x="2667000" y="5181600"/>
                <a:ext cx="1371600" cy="304800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ounded Rectangle 123"/>
              <p:cNvSpPr/>
              <p:nvPr/>
            </p:nvSpPr>
            <p:spPr>
              <a:xfrm rot="20899586">
                <a:off x="4438816" y="5088348"/>
                <a:ext cx="1371600" cy="330139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ounded Rectangle 124"/>
              <p:cNvSpPr/>
              <p:nvPr/>
            </p:nvSpPr>
            <p:spPr>
              <a:xfrm rot="21425915">
                <a:off x="3803309" y="5181770"/>
                <a:ext cx="1371600" cy="308634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6" name="Group 22"/>
              <p:cNvGrpSpPr/>
              <p:nvPr/>
            </p:nvGrpSpPr>
            <p:grpSpPr>
              <a:xfrm>
                <a:off x="1676400" y="5105398"/>
                <a:ext cx="4191000" cy="497405"/>
                <a:chOff x="1676400" y="3810000"/>
                <a:chExt cx="4419600" cy="746108"/>
              </a:xfrm>
            </p:grpSpPr>
            <p:sp>
              <p:nvSpPr>
                <p:cNvPr id="137" name="Oval 136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Oval 137"/>
                <p:cNvSpPr/>
                <p:nvPr/>
              </p:nvSpPr>
              <p:spPr>
                <a:xfrm>
                  <a:off x="35814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Oval 138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Oval 139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Oval 140"/>
                <p:cNvSpPr/>
                <p:nvPr/>
              </p:nvSpPr>
              <p:spPr>
                <a:xfrm>
                  <a:off x="41148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Oval 141"/>
                <p:cNvSpPr/>
                <p:nvPr/>
              </p:nvSpPr>
              <p:spPr>
                <a:xfrm>
                  <a:off x="3026833" y="4022708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7" name="Oval 126"/>
              <p:cNvSpPr/>
              <p:nvPr/>
            </p:nvSpPr>
            <p:spPr>
              <a:xfrm rot="16439692">
                <a:off x="1772583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Oval 127"/>
              <p:cNvSpPr/>
              <p:nvPr/>
            </p:nvSpPr>
            <p:spPr>
              <a:xfrm rot="16439692">
                <a:off x="1789191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18538004">
                <a:off x="1914682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14273093">
                <a:off x="2202392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 rot="16439692">
                <a:off x="2322591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Oval 131"/>
              <p:cNvSpPr/>
              <p:nvPr/>
            </p:nvSpPr>
            <p:spPr>
              <a:xfrm rot="5160308" flipH="1">
                <a:off x="5294390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/>
              <p:cNvSpPr/>
              <p:nvPr/>
            </p:nvSpPr>
            <p:spPr>
              <a:xfrm rot="5160308" flipH="1">
                <a:off x="5277782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33"/>
              <p:cNvSpPr/>
              <p:nvPr/>
            </p:nvSpPr>
            <p:spPr>
              <a:xfrm rot="3061996" flipH="1">
                <a:off x="5152291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/>
              <p:cNvSpPr/>
              <p:nvPr/>
            </p:nvSpPr>
            <p:spPr>
              <a:xfrm rot="7326907" flipH="1">
                <a:off x="4864581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 rot="5160308" flipH="1">
                <a:off x="4744382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" name="Group 290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sp>
          <p:nvSpPr>
            <p:cNvPr id="68" name="Rectangle 67"/>
            <p:cNvSpPr/>
            <p:nvPr/>
          </p:nvSpPr>
          <p:spPr>
            <a:xfrm>
              <a:off x="0" y="0"/>
              <a:ext cx="9144000" cy="2971800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0" y="2895600"/>
              <a:ext cx="9144000" cy="4572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Double Wave 69"/>
            <p:cNvSpPr/>
            <p:nvPr/>
          </p:nvSpPr>
          <p:spPr>
            <a:xfrm>
              <a:off x="0" y="3200400"/>
              <a:ext cx="9144000" cy="1295400"/>
            </a:xfrm>
            <a:prstGeom prst="doubleWav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>
              <a:off x="5562600" y="762000"/>
              <a:ext cx="2362200" cy="2133600"/>
            </a:xfrm>
            <a:prstGeom prst="triangle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762000" y="2667000"/>
              <a:ext cx="7391400" cy="228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1447800" y="2438400"/>
              <a:ext cx="6019800" cy="2286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78"/>
            <p:cNvGrpSpPr/>
            <p:nvPr/>
          </p:nvGrpSpPr>
          <p:grpSpPr>
            <a:xfrm>
              <a:off x="228600" y="0"/>
              <a:ext cx="1295400" cy="2895600"/>
              <a:chOff x="457200" y="0"/>
              <a:chExt cx="1295400" cy="2895600"/>
            </a:xfrm>
          </p:grpSpPr>
          <p:sp>
            <p:nvSpPr>
              <p:cNvPr id="75" name="Rectangle 74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Trapezoid 72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73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ounded Rectangle 76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ounded Rectangle 77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7391400" y="0"/>
              <a:ext cx="1295400" cy="2895600"/>
              <a:chOff x="457200" y="0"/>
              <a:chExt cx="1295400" cy="2895600"/>
            </a:xfrm>
          </p:grpSpPr>
          <p:sp>
            <p:nvSpPr>
              <p:cNvPr id="81" name="Rectangle 80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Trapezoid 81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Trapezoid 82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ounded Rectangle 83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86"/>
            <p:cNvGrpSpPr/>
            <p:nvPr/>
          </p:nvGrpSpPr>
          <p:grpSpPr>
            <a:xfrm>
              <a:off x="2743200" y="0"/>
              <a:ext cx="990600" cy="2438400"/>
              <a:chOff x="457200" y="0"/>
              <a:chExt cx="1295400" cy="2895600"/>
            </a:xfrm>
          </p:grpSpPr>
          <p:sp>
            <p:nvSpPr>
              <p:cNvPr id="88" name="Rectangle 87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rapezoid 88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rapezoid 89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Rounded Rectangle 92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4" name="Group 93"/>
            <p:cNvGrpSpPr/>
            <p:nvPr/>
          </p:nvGrpSpPr>
          <p:grpSpPr>
            <a:xfrm>
              <a:off x="5105400" y="0"/>
              <a:ext cx="990600" cy="2438400"/>
              <a:chOff x="457200" y="0"/>
              <a:chExt cx="1295400" cy="2895600"/>
            </a:xfrm>
          </p:grpSpPr>
          <p:sp>
            <p:nvSpPr>
              <p:cNvPr id="95" name="Rectangle 94"/>
              <p:cNvSpPr/>
              <p:nvPr/>
            </p:nvSpPr>
            <p:spPr>
              <a:xfrm rot="16200000">
                <a:off x="0" y="1371600"/>
                <a:ext cx="2209800" cy="68580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Trapezoid 95"/>
              <p:cNvSpPr/>
              <p:nvPr/>
            </p:nvSpPr>
            <p:spPr>
              <a:xfrm rot="10800000">
                <a:off x="457200" y="0"/>
                <a:ext cx="1295400" cy="616857"/>
              </a:xfrm>
              <a:prstGeom prst="trapezoid">
                <a:avLst>
                  <a:gd name="adj" fmla="val 45346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Trapezoid 96"/>
              <p:cNvSpPr/>
              <p:nvPr/>
            </p:nvSpPr>
            <p:spPr>
              <a:xfrm>
                <a:off x="685800" y="2438400"/>
                <a:ext cx="838200" cy="457200"/>
              </a:xfrm>
              <a:prstGeom prst="trapezoid">
                <a:avLst>
                  <a:gd name="adj" fmla="val 13235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ounded Rectangle 97"/>
              <p:cNvSpPr/>
              <p:nvPr/>
            </p:nvSpPr>
            <p:spPr>
              <a:xfrm>
                <a:off x="9144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Rounded Rectangle 98"/>
              <p:cNvSpPr/>
              <p:nvPr/>
            </p:nvSpPr>
            <p:spPr>
              <a:xfrm>
                <a:off x="10668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>
                <a:off x="1219200" y="762000"/>
                <a:ext cx="45719" cy="1524000"/>
              </a:xfrm>
              <a:prstGeom prst="roundRect">
                <a:avLst/>
              </a:prstGeom>
              <a:solidFill>
                <a:schemeClr val="bg2"/>
              </a:solidFill>
              <a:ln>
                <a:solidFill>
                  <a:schemeClr val="bg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4" name="Group 97"/>
            <p:cNvGrpSpPr/>
            <p:nvPr/>
          </p:nvGrpSpPr>
          <p:grpSpPr>
            <a:xfrm>
              <a:off x="1600200" y="838200"/>
              <a:ext cx="1131405" cy="2438400"/>
              <a:chOff x="349037" y="609600"/>
              <a:chExt cx="2506235" cy="5401432"/>
            </a:xfrm>
          </p:grpSpPr>
          <p:grpSp>
            <p:nvGrpSpPr>
              <p:cNvPr id="105" name="Group 74"/>
              <p:cNvGrpSpPr/>
              <p:nvPr/>
            </p:nvGrpSpPr>
            <p:grpSpPr>
              <a:xfrm rot="5400000" flipH="1">
                <a:off x="1033084" y="5367716"/>
                <a:ext cx="524632" cy="762000"/>
                <a:chOff x="4073016" y="5073073"/>
                <a:chExt cx="677032" cy="834266"/>
              </a:xfrm>
            </p:grpSpPr>
            <p:sp>
              <p:nvSpPr>
                <p:cNvPr id="166" name="Oval 165"/>
                <p:cNvSpPr/>
                <p:nvPr/>
              </p:nvSpPr>
              <p:spPr>
                <a:xfrm rot="2332152">
                  <a:off x="4073016" y="5073073"/>
                  <a:ext cx="677032" cy="834266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/>
                <p:cNvSpPr/>
                <p:nvPr/>
              </p:nvSpPr>
              <p:spPr>
                <a:xfrm rot="2332152">
                  <a:off x="4245222" y="5192854"/>
                  <a:ext cx="485866" cy="58709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72"/>
              <p:cNvGrpSpPr/>
              <p:nvPr/>
            </p:nvGrpSpPr>
            <p:grpSpPr>
              <a:xfrm rot="16200000">
                <a:off x="1718884" y="5367716"/>
                <a:ext cx="524632" cy="762000"/>
                <a:chOff x="4073016" y="5073073"/>
                <a:chExt cx="677032" cy="834266"/>
              </a:xfrm>
            </p:grpSpPr>
            <p:sp>
              <p:nvSpPr>
                <p:cNvPr id="164" name="Oval 163"/>
                <p:cNvSpPr/>
                <p:nvPr/>
              </p:nvSpPr>
              <p:spPr>
                <a:xfrm rot="2332152">
                  <a:off x="4073016" y="5073073"/>
                  <a:ext cx="677032" cy="834266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Oval 164"/>
                <p:cNvSpPr/>
                <p:nvPr/>
              </p:nvSpPr>
              <p:spPr>
                <a:xfrm rot="2332152">
                  <a:off x="4245222" y="5192854"/>
                  <a:ext cx="485866" cy="58709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7" name="Rounded Rectangle 106"/>
              <p:cNvSpPr/>
              <p:nvPr/>
            </p:nvSpPr>
            <p:spPr>
              <a:xfrm>
                <a:off x="533400" y="762000"/>
                <a:ext cx="2133600" cy="1905000"/>
              </a:xfrm>
              <a:prstGeom prst="roundRect">
                <a:avLst>
                  <a:gd name="adj" fmla="val 25746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2102736" y="3186809"/>
                <a:ext cx="677032" cy="83426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410157" y="3186809"/>
                <a:ext cx="677032" cy="83426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rapezoid 109"/>
              <p:cNvSpPr/>
              <p:nvPr/>
            </p:nvSpPr>
            <p:spPr>
              <a:xfrm rot="1733689" flipH="1">
                <a:off x="596526" y="2282409"/>
                <a:ext cx="1184805" cy="1592689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Trapezoid 110"/>
              <p:cNvSpPr/>
              <p:nvPr/>
            </p:nvSpPr>
            <p:spPr>
              <a:xfrm rot="19866311">
                <a:off x="1448047" y="2226868"/>
                <a:ext cx="1100778" cy="1592689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Flowchart: Merge 111"/>
              <p:cNvSpPr/>
              <p:nvPr/>
            </p:nvSpPr>
            <p:spPr>
              <a:xfrm rot="10800000">
                <a:off x="609598" y="1821645"/>
                <a:ext cx="1905001" cy="3817154"/>
              </a:xfrm>
              <a:prstGeom prst="flowChartMerge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3" name="Flowchart: Merge 112"/>
              <p:cNvSpPr/>
              <p:nvPr/>
            </p:nvSpPr>
            <p:spPr>
              <a:xfrm>
                <a:off x="1289155" y="2233695"/>
                <a:ext cx="620842" cy="464535"/>
              </a:xfrm>
              <a:prstGeom prst="flowChartMerg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Oval 113"/>
              <p:cNvSpPr/>
              <p:nvPr/>
            </p:nvSpPr>
            <p:spPr>
              <a:xfrm>
                <a:off x="917931" y="835696"/>
                <a:ext cx="1354063" cy="151684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ounded Rectangle 114"/>
              <p:cNvSpPr/>
              <p:nvPr/>
            </p:nvSpPr>
            <p:spPr>
              <a:xfrm>
                <a:off x="838200" y="838200"/>
                <a:ext cx="1600200" cy="609600"/>
              </a:xfrm>
              <a:prstGeom prst="roundRect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Trapezoid 115"/>
              <p:cNvSpPr/>
              <p:nvPr/>
            </p:nvSpPr>
            <p:spPr>
              <a:xfrm rot="797285" flipH="1">
                <a:off x="465237" y="747652"/>
                <a:ext cx="720808" cy="1567806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Trapezoid 116"/>
              <p:cNvSpPr/>
              <p:nvPr/>
            </p:nvSpPr>
            <p:spPr>
              <a:xfrm rot="20802715">
                <a:off x="2075927" y="823803"/>
                <a:ext cx="720808" cy="1571261"/>
              </a:xfrm>
              <a:prstGeom prst="trapezoid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Rounded Rectangle 117"/>
              <p:cNvSpPr/>
              <p:nvPr/>
            </p:nvSpPr>
            <p:spPr>
              <a:xfrm>
                <a:off x="685800" y="685800"/>
                <a:ext cx="1828800" cy="457200"/>
              </a:xfrm>
              <a:prstGeom prst="roundRect">
                <a:avLst/>
              </a:prstGeom>
              <a:solidFill>
                <a:schemeClr val="bg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9" name="Group 54"/>
              <p:cNvGrpSpPr/>
              <p:nvPr/>
            </p:nvGrpSpPr>
            <p:grpSpPr>
              <a:xfrm>
                <a:off x="762000" y="609600"/>
                <a:ext cx="1650357" cy="531471"/>
                <a:chOff x="3124200" y="4800600"/>
                <a:chExt cx="4495800" cy="1447800"/>
              </a:xfrm>
            </p:grpSpPr>
            <p:grpSp>
              <p:nvGrpSpPr>
                <p:cNvPr id="155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62" name="6-Point Star 16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6-Point Star 4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6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60" name="6-Point Star 15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6-Point Star 16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7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58" name="6-Point Star 157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6-Point Star 158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0" name="Group 61"/>
              <p:cNvGrpSpPr/>
              <p:nvPr/>
            </p:nvGrpSpPr>
            <p:grpSpPr>
              <a:xfrm>
                <a:off x="685800" y="5257800"/>
                <a:ext cx="1752600" cy="392624"/>
                <a:chOff x="3124200" y="4800600"/>
                <a:chExt cx="4495800" cy="1447800"/>
              </a:xfrm>
            </p:grpSpPr>
            <p:grpSp>
              <p:nvGrpSpPr>
                <p:cNvPr id="146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53" name="6-Point Star 152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6-Point Star 15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7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51" name="6-Point Star 15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6-Point Star 15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8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49" name="6-Point Star 148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6-Point Star 14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1" name="Group 77"/>
              <p:cNvGrpSpPr/>
              <p:nvPr/>
            </p:nvGrpSpPr>
            <p:grpSpPr>
              <a:xfrm rot="19566376">
                <a:off x="2026686" y="3383412"/>
                <a:ext cx="828586" cy="245034"/>
                <a:chOff x="3124200" y="4800600"/>
                <a:chExt cx="4495800" cy="1447800"/>
              </a:xfrm>
            </p:grpSpPr>
            <p:grpSp>
              <p:nvGrpSpPr>
                <p:cNvPr id="137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44" name="6-Point Star 14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6-Point Star 144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8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42" name="6-Point Star 14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6-Point Star 142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40" name="6-Point Star 139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6-Point Star 14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2" name="Group 87"/>
              <p:cNvGrpSpPr/>
              <p:nvPr/>
            </p:nvGrpSpPr>
            <p:grpSpPr>
              <a:xfrm rot="1995662">
                <a:off x="349037" y="3458363"/>
                <a:ext cx="828586" cy="245034"/>
                <a:chOff x="3124200" y="4800600"/>
                <a:chExt cx="4495800" cy="1447800"/>
              </a:xfrm>
            </p:grpSpPr>
            <p:grpSp>
              <p:nvGrpSpPr>
                <p:cNvPr id="128" name="Group 44"/>
                <p:cNvGrpSpPr/>
                <p:nvPr/>
              </p:nvGrpSpPr>
              <p:grpSpPr>
                <a:xfrm>
                  <a:off x="3124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35" name="6-Point Star 134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6-Point Star 135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9" name="Group 45"/>
                <p:cNvGrpSpPr/>
                <p:nvPr/>
              </p:nvGrpSpPr>
              <p:grpSpPr>
                <a:xfrm>
                  <a:off x="46482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33" name="6-Point Star 132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6-Point Star 133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" name="Group 48"/>
                <p:cNvGrpSpPr/>
                <p:nvPr/>
              </p:nvGrpSpPr>
              <p:grpSpPr>
                <a:xfrm>
                  <a:off x="6096000" y="4800600"/>
                  <a:ext cx="1524000" cy="1447800"/>
                  <a:chOff x="3124200" y="4800600"/>
                  <a:chExt cx="1524000" cy="1447800"/>
                </a:xfrm>
              </p:grpSpPr>
              <p:sp>
                <p:nvSpPr>
                  <p:cNvPr id="131" name="6-Point Star 130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25762"/>
                      <a:gd name="hf" fmla="val 11547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6-Point Star 131"/>
                  <p:cNvSpPr/>
                  <p:nvPr/>
                </p:nvSpPr>
                <p:spPr>
                  <a:xfrm>
                    <a:off x="3124200" y="4800600"/>
                    <a:ext cx="1524000" cy="1447800"/>
                  </a:xfrm>
                  <a:prstGeom prst="star6">
                    <a:avLst>
                      <a:gd name="adj" fmla="val 10231"/>
                      <a:gd name="hf" fmla="val 115470"/>
                    </a:avLst>
                  </a:prstGeom>
                  <a:solidFill>
                    <a:srgbClr val="FFD85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3" name="Group 59"/>
              <p:cNvGrpSpPr/>
              <p:nvPr/>
            </p:nvGrpSpPr>
            <p:grpSpPr>
              <a:xfrm rot="20341678">
                <a:off x="923712" y="2270343"/>
                <a:ext cx="970172" cy="2796501"/>
                <a:chOff x="3429000" y="3048000"/>
                <a:chExt cx="1143000" cy="2514600"/>
              </a:xfrm>
            </p:grpSpPr>
            <p:sp>
              <p:nvSpPr>
                <p:cNvPr id="125" name="Moon 124"/>
                <p:cNvSpPr/>
                <p:nvPr/>
              </p:nvSpPr>
              <p:spPr>
                <a:xfrm>
                  <a:off x="3429000" y="3048000"/>
                  <a:ext cx="990600" cy="2438400"/>
                </a:xfrm>
                <a:prstGeom prst="moon">
                  <a:avLst>
                    <a:gd name="adj" fmla="val 46643"/>
                  </a:avLst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Moon 125"/>
                <p:cNvSpPr/>
                <p:nvPr/>
              </p:nvSpPr>
              <p:spPr>
                <a:xfrm>
                  <a:off x="3657600" y="3124200"/>
                  <a:ext cx="7620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Moon 126"/>
                <p:cNvSpPr/>
                <p:nvPr/>
              </p:nvSpPr>
              <p:spPr>
                <a:xfrm>
                  <a:off x="4114800" y="3124200"/>
                  <a:ext cx="457200" cy="2438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4" name="6-Point Star 123"/>
              <p:cNvSpPr/>
              <p:nvPr/>
            </p:nvSpPr>
            <p:spPr>
              <a:xfrm>
                <a:off x="990600" y="2209800"/>
                <a:ext cx="559443" cy="531471"/>
              </a:xfrm>
              <a:prstGeom prst="star6">
                <a:avLst>
                  <a:gd name="adj" fmla="val 25762"/>
                  <a:gd name="hf" fmla="val 115470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0" name="Group 162"/>
            <p:cNvGrpSpPr/>
            <p:nvPr/>
          </p:nvGrpSpPr>
          <p:grpSpPr>
            <a:xfrm rot="15530422">
              <a:off x="6467124" y="3369738"/>
              <a:ext cx="3132337" cy="1311954"/>
              <a:chOff x="3429000" y="2133600"/>
              <a:chExt cx="6464410" cy="2362200"/>
            </a:xfrm>
          </p:grpSpPr>
          <p:grpSp>
            <p:nvGrpSpPr>
              <p:cNvPr id="239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247" name="Moon 246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Moon 247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Moon 248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Moon 249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Moon 250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Moon 251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241" name="Moon 240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241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Moon 242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Moon 243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Moon 244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Moon 245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1" name="Group 108"/>
            <p:cNvGrpSpPr/>
            <p:nvPr/>
          </p:nvGrpSpPr>
          <p:grpSpPr>
            <a:xfrm rot="5400000">
              <a:off x="4381500" y="3238500"/>
              <a:ext cx="3048000" cy="1143000"/>
              <a:chOff x="3429000" y="2133600"/>
              <a:chExt cx="6464410" cy="2362200"/>
            </a:xfrm>
          </p:grpSpPr>
          <p:grpSp>
            <p:nvGrpSpPr>
              <p:cNvPr id="225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233" name="Moon 232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233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Moon 234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Moon 235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236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Moon 237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6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227" name="Moon 226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Moon 227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Moon 228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Moon 229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oon 230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Moon 231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2" name="Group 109"/>
            <p:cNvGrpSpPr/>
            <p:nvPr/>
          </p:nvGrpSpPr>
          <p:grpSpPr>
            <a:xfrm>
              <a:off x="2819400" y="2971800"/>
              <a:ext cx="2743200" cy="1700969"/>
              <a:chOff x="1676400" y="2819400"/>
              <a:chExt cx="4191000" cy="2783403"/>
            </a:xfrm>
          </p:grpSpPr>
          <p:grpSp>
            <p:nvGrpSpPr>
              <p:cNvPr id="173" name="Group 43"/>
              <p:cNvGrpSpPr/>
              <p:nvPr/>
            </p:nvGrpSpPr>
            <p:grpSpPr>
              <a:xfrm>
                <a:off x="2041283" y="3435094"/>
                <a:ext cx="3778164" cy="1365500"/>
                <a:chOff x="4185613" y="2144107"/>
                <a:chExt cx="5526201" cy="2351694"/>
              </a:xfrm>
            </p:grpSpPr>
            <p:grpSp>
              <p:nvGrpSpPr>
                <p:cNvPr id="210" name="Group 104"/>
                <p:cNvGrpSpPr/>
                <p:nvPr/>
              </p:nvGrpSpPr>
              <p:grpSpPr>
                <a:xfrm rot="265445" flipH="1">
                  <a:off x="4889215" y="2941591"/>
                  <a:ext cx="3696972" cy="638170"/>
                  <a:chOff x="3974547" y="4367303"/>
                  <a:chExt cx="2800421" cy="519963"/>
                </a:xfrm>
              </p:grpSpPr>
              <p:sp>
                <p:nvSpPr>
                  <p:cNvPr id="223" name="Moon 222"/>
                  <p:cNvSpPr/>
                  <p:nvPr/>
                </p:nvSpPr>
                <p:spPr>
                  <a:xfrm rot="16007375">
                    <a:off x="5184980" y="3245533"/>
                    <a:ext cx="468217" cy="2711758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Moon 223"/>
                  <p:cNvSpPr/>
                  <p:nvPr/>
                </p:nvSpPr>
                <p:spPr>
                  <a:xfrm rot="16829966">
                    <a:off x="5096319" y="3297278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1" name="Group 104"/>
                <p:cNvGrpSpPr/>
                <p:nvPr/>
              </p:nvGrpSpPr>
              <p:grpSpPr>
                <a:xfrm>
                  <a:off x="4185613" y="3274967"/>
                  <a:ext cx="5526201" cy="1220834"/>
                  <a:chOff x="4074574" y="3931409"/>
                  <a:chExt cx="3602075" cy="795761"/>
                </a:xfrm>
              </p:grpSpPr>
              <p:sp>
                <p:nvSpPr>
                  <p:cNvPr id="220" name="Moon 219"/>
                  <p:cNvSpPr/>
                  <p:nvPr/>
                </p:nvSpPr>
                <p:spPr>
                  <a:xfrm rot="16829966">
                    <a:off x="5196346" y="3137182"/>
                    <a:ext cx="468216" cy="2711759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Moon 220"/>
                  <p:cNvSpPr/>
                  <p:nvPr/>
                </p:nvSpPr>
                <p:spPr>
                  <a:xfrm rot="16007375">
                    <a:off x="5972755" y="2946324"/>
                    <a:ext cx="466285" cy="2941502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2" name="Moon 221"/>
                  <p:cNvSpPr/>
                  <p:nvPr/>
                </p:nvSpPr>
                <p:spPr>
                  <a:xfrm rot="17042829">
                    <a:off x="5593617" y="2693801"/>
                    <a:ext cx="466285" cy="2941502"/>
                  </a:xfrm>
                  <a:prstGeom prst="moon">
                    <a:avLst>
                      <a:gd name="adj" fmla="val 50851"/>
                    </a:avLst>
                  </a:prstGeom>
                  <a:solidFill>
                    <a:srgbClr val="FFD8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2" name="Group 93"/>
                <p:cNvGrpSpPr/>
                <p:nvPr/>
              </p:nvGrpSpPr>
              <p:grpSpPr>
                <a:xfrm rot="6039374">
                  <a:off x="5718502" y="1655324"/>
                  <a:ext cx="2070436" cy="3048001"/>
                  <a:chOff x="1219200" y="1323203"/>
                  <a:chExt cx="1821984" cy="2286001"/>
                </a:xfrm>
              </p:grpSpPr>
              <p:sp>
                <p:nvSpPr>
                  <p:cNvPr id="213" name="Oval 212"/>
                  <p:cNvSpPr/>
                  <p:nvPr/>
                </p:nvSpPr>
                <p:spPr>
                  <a:xfrm rot="20960626">
                    <a:off x="1440983" y="1323203"/>
                    <a:ext cx="1600201" cy="2286001"/>
                  </a:xfrm>
                  <a:prstGeom prst="ellipse">
                    <a:avLst/>
                  </a:prstGeom>
                  <a:solidFill>
                    <a:srgbClr val="CC99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Oval 213"/>
                  <p:cNvSpPr/>
                  <p:nvPr/>
                </p:nvSpPr>
                <p:spPr>
                  <a:xfrm>
                    <a:off x="1371600" y="1752600"/>
                    <a:ext cx="914400" cy="914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Cloud 214"/>
                  <p:cNvSpPr/>
                  <p:nvPr/>
                </p:nvSpPr>
                <p:spPr>
                  <a:xfrm rot="19132349">
                    <a:off x="1219200" y="1828800"/>
                    <a:ext cx="762000" cy="304800"/>
                  </a:xfrm>
                  <a:prstGeom prst="cloud">
                    <a:avLst/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Oval 215"/>
                  <p:cNvSpPr/>
                  <p:nvPr/>
                </p:nvSpPr>
                <p:spPr>
                  <a:xfrm rot="2148584">
                    <a:off x="1960450" y="2387289"/>
                    <a:ext cx="258094" cy="53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Oval 216"/>
                  <p:cNvSpPr/>
                  <p:nvPr/>
                </p:nvSpPr>
                <p:spPr>
                  <a:xfrm rot="20368391">
                    <a:off x="1448079" y="2465277"/>
                    <a:ext cx="240166" cy="479703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Oval 217"/>
                  <p:cNvSpPr/>
                  <p:nvPr/>
                </p:nvSpPr>
                <p:spPr>
                  <a:xfrm>
                    <a:off x="2133600" y="2133600"/>
                    <a:ext cx="228600" cy="421852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Oval 218"/>
                  <p:cNvSpPr/>
                  <p:nvPr/>
                </p:nvSpPr>
                <p:spPr>
                  <a:xfrm>
                    <a:off x="2133600" y="2438400"/>
                    <a:ext cx="152400" cy="152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>
                    <a:solidFill>
                      <a:schemeClr val="accent6">
                        <a:lumMod val="60000"/>
                        <a:lumOff val="4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74" name="Oval 173"/>
              <p:cNvSpPr/>
              <p:nvPr/>
            </p:nvSpPr>
            <p:spPr>
              <a:xfrm rot="5160308" flipH="1">
                <a:off x="4744382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/>
              <p:cNvSpPr/>
              <p:nvPr/>
            </p:nvSpPr>
            <p:spPr>
              <a:xfrm rot="16439692">
                <a:off x="2322591" y="3691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ed Rectangle 175"/>
              <p:cNvSpPr/>
              <p:nvPr/>
            </p:nvSpPr>
            <p:spPr>
              <a:xfrm rot="719538">
                <a:off x="1981200" y="4267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ounded Rectangle 176"/>
              <p:cNvSpPr/>
              <p:nvPr/>
            </p:nvSpPr>
            <p:spPr>
              <a:xfrm rot="21412897">
                <a:off x="3028081" y="4380004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ounded Rectangle 177"/>
              <p:cNvSpPr/>
              <p:nvPr/>
            </p:nvSpPr>
            <p:spPr>
              <a:xfrm rot="20899586">
                <a:off x="4322395" y="4313545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9" name="Group 21"/>
              <p:cNvGrpSpPr/>
              <p:nvPr/>
            </p:nvGrpSpPr>
            <p:grpSpPr>
              <a:xfrm>
                <a:off x="1828800" y="3962401"/>
                <a:ext cx="3962400" cy="630621"/>
                <a:chOff x="1676400" y="3810000"/>
                <a:chExt cx="4419600" cy="703385"/>
              </a:xfrm>
            </p:grpSpPr>
            <p:sp>
              <p:nvSpPr>
                <p:cNvPr id="205" name="Oval 204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Oval 205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"/>
                <p:cNvSpPr/>
                <p:nvPr/>
              </p:nvSpPr>
              <p:spPr>
                <a:xfrm>
                  <a:off x="28956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/>
                <p:cNvSpPr/>
                <p:nvPr/>
              </p:nvSpPr>
              <p:spPr>
                <a:xfrm>
                  <a:off x="3716215" y="3979985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Oval 208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0" name="Rounded Rectangle 179"/>
              <p:cNvSpPr/>
              <p:nvPr/>
            </p:nvSpPr>
            <p:spPr>
              <a:xfrm rot="719538">
                <a:off x="1828800" y="4648200"/>
                <a:ext cx="1371600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ounded Rectangle 180"/>
              <p:cNvSpPr/>
              <p:nvPr/>
            </p:nvSpPr>
            <p:spPr>
              <a:xfrm rot="21412897">
                <a:off x="2986236" y="4765877"/>
                <a:ext cx="1261177" cy="565113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181"/>
              <p:cNvSpPr/>
              <p:nvPr/>
            </p:nvSpPr>
            <p:spPr>
              <a:xfrm rot="20899586">
                <a:off x="4695558" y="4593669"/>
                <a:ext cx="1025972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ed Rectangle 182"/>
              <p:cNvSpPr/>
              <p:nvPr/>
            </p:nvSpPr>
            <p:spPr>
              <a:xfrm rot="21165820">
                <a:off x="4116011" y="4675076"/>
                <a:ext cx="1003686" cy="572996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ounded Rectangle 183"/>
              <p:cNvSpPr/>
              <p:nvPr/>
            </p:nvSpPr>
            <p:spPr>
              <a:xfrm rot="719538">
                <a:off x="1856704" y="5108331"/>
                <a:ext cx="1371600" cy="304401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ounded Rectangle 184"/>
              <p:cNvSpPr/>
              <p:nvPr/>
            </p:nvSpPr>
            <p:spPr>
              <a:xfrm>
                <a:off x="2667000" y="5181600"/>
                <a:ext cx="1371600" cy="304800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ounded Rectangle 185"/>
              <p:cNvSpPr/>
              <p:nvPr/>
            </p:nvSpPr>
            <p:spPr>
              <a:xfrm rot="20899586">
                <a:off x="4438816" y="5088348"/>
                <a:ext cx="1371600" cy="330139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ounded Rectangle 186"/>
              <p:cNvSpPr/>
              <p:nvPr/>
            </p:nvSpPr>
            <p:spPr>
              <a:xfrm rot="21425915">
                <a:off x="3803309" y="5181770"/>
                <a:ext cx="1371600" cy="308634"/>
              </a:xfrm>
              <a:prstGeom prst="roundRect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8" name="Group 22"/>
              <p:cNvGrpSpPr/>
              <p:nvPr/>
            </p:nvGrpSpPr>
            <p:grpSpPr>
              <a:xfrm>
                <a:off x="1676400" y="5105398"/>
                <a:ext cx="4191000" cy="497405"/>
                <a:chOff x="1676400" y="3810000"/>
                <a:chExt cx="4419600" cy="746108"/>
              </a:xfrm>
            </p:grpSpPr>
            <p:sp>
              <p:nvSpPr>
                <p:cNvPr id="199" name="Oval 198"/>
                <p:cNvSpPr/>
                <p:nvPr/>
              </p:nvSpPr>
              <p:spPr>
                <a:xfrm rot="724855">
                  <a:off x="1676400" y="38100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Oval 199"/>
                <p:cNvSpPr/>
                <p:nvPr/>
              </p:nvSpPr>
              <p:spPr>
                <a:xfrm>
                  <a:off x="35814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/>
                <p:cNvSpPr/>
                <p:nvPr/>
              </p:nvSpPr>
              <p:spPr>
                <a:xfrm rot="566687">
                  <a:off x="2057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/>
                <p:cNvSpPr/>
                <p:nvPr/>
              </p:nvSpPr>
              <p:spPr>
                <a:xfrm rot="21142245">
                  <a:off x="4724400" y="38862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>
                  <a:off x="4114800" y="3962400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/>
                <p:cNvSpPr/>
                <p:nvPr/>
              </p:nvSpPr>
              <p:spPr>
                <a:xfrm>
                  <a:off x="3026833" y="4022708"/>
                  <a:ext cx="1371600" cy="533400"/>
                </a:xfrm>
                <a:prstGeom prst="ellipse">
                  <a:avLst/>
                </a:prstGeom>
                <a:solidFill>
                  <a:srgbClr val="D9A45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9" name="Oval 188"/>
              <p:cNvSpPr/>
              <p:nvPr/>
            </p:nvSpPr>
            <p:spPr>
              <a:xfrm rot="16439692">
                <a:off x="1772583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189"/>
              <p:cNvSpPr/>
              <p:nvPr/>
            </p:nvSpPr>
            <p:spPr>
              <a:xfrm rot="16439692">
                <a:off x="1789191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/>
              <p:cNvSpPr/>
              <p:nvPr/>
            </p:nvSpPr>
            <p:spPr>
              <a:xfrm rot="18538004">
                <a:off x="1914682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/>
              <p:cNvSpPr/>
              <p:nvPr/>
            </p:nvSpPr>
            <p:spPr>
              <a:xfrm rot="14273093">
                <a:off x="2202392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/>
              <p:cNvSpPr/>
              <p:nvPr/>
            </p:nvSpPr>
            <p:spPr>
              <a:xfrm rot="16439692">
                <a:off x="2322591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Oval 193"/>
              <p:cNvSpPr/>
              <p:nvPr/>
            </p:nvSpPr>
            <p:spPr>
              <a:xfrm rot="5160308" flipH="1">
                <a:off x="5294390" y="375335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Oval 194"/>
              <p:cNvSpPr/>
              <p:nvPr/>
            </p:nvSpPr>
            <p:spPr>
              <a:xfrm rot="5160308" flipH="1">
                <a:off x="5277782" y="331051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Oval 195"/>
              <p:cNvSpPr/>
              <p:nvPr/>
            </p:nvSpPr>
            <p:spPr>
              <a:xfrm rot="3061996" flipH="1">
                <a:off x="5152291" y="2951817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Oval 196"/>
              <p:cNvSpPr/>
              <p:nvPr/>
            </p:nvSpPr>
            <p:spPr>
              <a:xfrm rot="7326907" flipH="1">
                <a:off x="4864581" y="2956804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 rot="5160308" flipH="1">
                <a:off x="4744382" y="3310515"/>
                <a:ext cx="568208" cy="303373"/>
              </a:xfrm>
              <a:prstGeom prst="ellipse">
                <a:avLst/>
              </a:prstGeom>
              <a:solidFill>
                <a:srgbClr val="D9A45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8" name="Double Wave 167"/>
            <p:cNvSpPr/>
            <p:nvPr/>
          </p:nvSpPr>
          <p:spPr>
            <a:xfrm>
              <a:off x="0" y="4343400"/>
              <a:ext cx="9144000" cy="1295400"/>
            </a:xfrm>
            <a:prstGeom prst="doubleWav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108"/>
            <p:cNvGrpSpPr/>
            <p:nvPr/>
          </p:nvGrpSpPr>
          <p:grpSpPr>
            <a:xfrm rot="5400000">
              <a:off x="5372100" y="4533900"/>
              <a:ext cx="3048000" cy="1143000"/>
              <a:chOff x="3429000" y="2133600"/>
              <a:chExt cx="6464410" cy="2362200"/>
            </a:xfrm>
          </p:grpSpPr>
          <p:grpSp>
            <p:nvGrpSpPr>
              <p:cNvPr id="255" name="Group 104"/>
              <p:cNvGrpSpPr/>
              <p:nvPr/>
            </p:nvGrpSpPr>
            <p:grpSpPr>
              <a:xfrm rot="265445" flipH="1">
                <a:off x="3581399" y="2133600"/>
                <a:ext cx="5562599" cy="1219200"/>
                <a:chOff x="3581401" y="3733800"/>
                <a:chExt cx="4213615" cy="993370"/>
              </a:xfrm>
            </p:grpSpPr>
            <p:sp>
              <p:nvSpPr>
                <p:cNvPr id="263" name="Moon 262"/>
                <p:cNvSpPr/>
                <p:nvPr/>
              </p:nvSpPr>
              <p:spPr>
                <a:xfrm rot="15931803">
                  <a:off x="5133415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Moon 263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oon 264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Moon 265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Moon 266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Moon 267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" name="Group 104"/>
              <p:cNvGrpSpPr/>
              <p:nvPr/>
            </p:nvGrpSpPr>
            <p:grpSpPr>
              <a:xfrm>
                <a:off x="3429000" y="2971800"/>
                <a:ext cx="6464410" cy="1524000"/>
                <a:chOff x="3581400" y="3733800"/>
                <a:chExt cx="4213616" cy="993370"/>
              </a:xfrm>
            </p:grpSpPr>
            <p:sp>
              <p:nvSpPr>
                <p:cNvPr id="257" name="Moon 256"/>
                <p:cNvSpPr/>
                <p:nvPr/>
              </p:nvSpPr>
              <p:spPr>
                <a:xfrm rot="16200000">
                  <a:off x="5133414" y="2181786"/>
                  <a:ext cx="381000" cy="3485028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Moon 257"/>
                <p:cNvSpPr/>
                <p:nvPr/>
              </p:nvSpPr>
              <p:spPr>
                <a:xfrm rot="16007375">
                  <a:off x="5043946" y="29847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oon 258"/>
                <p:cNvSpPr/>
                <p:nvPr/>
              </p:nvSpPr>
              <p:spPr>
                <a:xfrm rot="16829966">
                  <a:off x="5196346" y="3137182"/>
                  <a:ext cx="468216" cy="2711759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Moon 259"/>
                <p:cNvSpPr/>
                <p:nvPr/>
              </p:nvSpPr>
              <p:spPr>
                <a:xfrm rot="16007375">
                  <a:off x="5972755" y="2946324"/>
                  <a:ext cx="466285" cy="2941502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Moon 260"/>
                <p:cNvSpPr/>
                <p:nvPr/>
              </p:nvSpPr>
              <p:spPr>
                <a:xfrm rot="17042829">
                  <a:off x="5593617" y="2693801"/>
                  <a:ext cx="466285" cy="2941502"/>
                </a:xfrm>
                <a:prstGeom prst="moon">
                  <a:avLst>
                    <a:gd name="adj" fmla="val 50851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Moon 261"/>
                <p:cNvSpPr/>
                <p:nvPr/>
              </p:nvSpPr>
              <p:spPr>
                <a:xfrm rot="15401624">
                  <a:off x="6137013" y="2582531"/>
                  <a:ext cx="264975" cy="305103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D8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70" name="Rectangle 269"/>
            <p:cNvSpPr/>
            <p:nvPr/>
          </p:nvSpPr>
          <p:spPr>
            <a:xfrm>
              <a:off x="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Rectangle 270"/>
            <p:cNvSpPr/>
            <p:nvPr/>
          </p:nvSpPr>
          <p:spPr>
            <a:xfrm>
              <a:off x="16764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Rectangle 271"/>
            <p:cNvSpPr/>
            <p:nvPr/>
          </p:nvSpPr>
          <p:spPr>
            <a:xfrm>
              <a:off x="33528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Rectangle 272"/>
            <p:cNvSpPr/>
            <p:nvPr/>
          </p:nvSpPr>
          <p:spPr>
            <a:xfrm>
              <a:off x="50292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Rectangle 273"/>
            <p:cNvSpPr/>
            <p:nvPr/>
          </p:nvSpPr>
          <p:spPr>
            <a:xfrm>
              <a:off x="6705600" y="64008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Rectangle 274"/>
            <p:cNvSpPr/>
            <p:nvPr/>
          </p:nvSpPr>
          <p:spPr>
            <a:xfrm>
              <a:off x="8382000" y="6400800"/>
              <a:ext cx="7620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Rectangle 275"/>
            <p:cNvSpPr/>
            <p:nvPr/>
          </p:nvSpPr>
          <p:spPr>
            <a:xfrm>
              <a:off x="76962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Rectangle 276"/>
            <p:cNvSpPr/>
            <p:nvPr/>
          </p:nvSpPr>
          <p:spPr>
            <a:xfrm>
              <a:off x="62484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Rectangle 277"/>
            <p:cNvSpPr/>
            <p:nvPr/>
          </p:nvSpPr>
          <p:spPr>
            <a:xfrm>
              <a:off x="48006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Rectangle 278"/>
            <p:cNvSpPr/>
            <p:nvPr/>
          </p:nvSpPr>
          <p:spPr>
            <a:xfrm>
              <a:off x="25146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Rectangle 279"/>
            <p:cNvSpPr/>
            <p:nvPr/>
          </p:nvSpPr>
          <p:spPr>
            <a:xfrm>
              <a:off x="1066800" y="5943600"/>
              <a:ext cx="1447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Rectangle 280"/>
            <p:cNvSpPr/>
            <p:nvPr/>
          </p:nvSpPr>
          <p:spPr>
            <a:xfrm>
              <a:off x="0" y="5943600"/>
              <a:ext cx="10668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Rectangle 281"/>
            <p:cNvSpPr/>
            <p:nvPr/>
          </p:nvSpPr>
          <p:spPr>
            <a:xfrm>
              <a:off x="3962400" y="5943600"/>
              <a:ext cx="914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Rectangle 282"/>
            <p:cNvSpPr/>
            <p:nvPr/>
          </p:nvSpPr>
          <p:spPr>
            <a:xfrm>
              <a:off x="67818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Rectangle 283"/>
            <p:cNvSpPr/>
            <p:nvPr/>
          </p:nvSpPr>
          <p:spPr>
            <a:xfrm>
              <a:off x="51054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Rectangle 284"/>
            <p:cNvSpPr/>
            <p:nvPr/>
          </p:nvSpPr>
          <p:spPr>
            <a:xfrm>
              <a:off x="34290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Rectangle 285"/>
            <p:cNvSpPr/>
            <p:nvPr/>
          </p:nvSpPr>
          <p:spPr>
            <a:xfrm>
              <a:off x="1752600" y="5486400"/>
              <a:ext cx="1676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Rectangle 286"/>
            <p:cNvSpPr/>
            <p:nvPr/>
          </p:nvSpPr>
          <p:spPr>
            <a:xfrm>
              <a:off x="457200" y="5486400"/>
              <a:ext cx="12954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Rectangle 287"/>
            <p:cNvSpPr/>
            <p:nvPr/>
          </p:nvSpPr>
          <p:spPr>
            <a:xfrm>
              <a:off x="0" y="5486400"/>
              <a:ext cx="7620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Rectangle 288"/>
            <p:cNvSpPr/>
            <p:nvPr/>
          </p:nvSpPr>
          <p:spPr>
            <a:xfrm>
              <a:off x="8382000" y="5486400"/>
              <a:ext cx="762000" cy="4572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Rectangle 289"/>
            <p:cNvSpPr/>
            <p:nvPr/>
          </p:nvSpPr>
          <p:spPr>
            <a:xfrm>
              <a:off x="0" y="5410200"/>
              <a:ext cx="9144000" cy="152400"/>
            </a:xfrm>
            <a:prstGeom prst="rect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67"/>
          <p:cNvSpPr/>
          <p:nvPr/>
        </p:nvSpPr>
        <p:spPr>
          <a:xfrm>
            <a:off x="0" y="0"/>
            <a:ext cx="9144000" cy="29718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85800" y="1447800"/>
            <a:ext cx="3048000" cy="4419600"/>
            <a:chOff x="0" y="228600"/>
            <a:chExt cx="5943600" cy="6477000"/>
          </a:xfrm>
        </p:grpSpPr>
        <p:sp>
          <p:nvSpPr>
            <p:cNvPr id="4" name="Rounded Rectangle 3"/>
            <p:cNvSpPr/>
            <p:nvPr/>
          </p:nvSpPr>
          <p:spPr>
            <a:xfrm>
              <a:off x="0" y="228600"/>
              <a:ext cx="5943600" cy="64770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>
              <a:off x="381000" y="1828800"/>
              <a:ext cx="2514600" cy="24384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Cloud 5"/>
            <p:cNvSpPr/>
            <p:nvPr/>
          </p:nvSpPr>
          <p:spPr>
            <a:xfrm>
              <a:off x="2057400" y="762000"/>
              <a:ext cx="2133600" cy="3886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Cloud 6"/>
            <p:cNvSpPr/>
            <p:nvPr/>
          </p:nvSpPr>
          <p:spPr>
            <a:xfrm>
              <a:off x="1066800" y="914400"/>
              <a:ext cx="1828800" cy="2286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loud 7"/>
            <p:cNvSpPr/>
            <p:nvPr/>
          </p:nvSpPr>
          <p:spPr>
            <a:xfrm>
              <a:off x="3200400" y="1676400"/>
              <a:ext cx="2514600" cy="24384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387893">
              <a:off x="4699515" y="3198961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18542915">
              <a:off x="797162" y="321422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7204752">
              <a:off x="2756011" y="329293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 rot="2387893">
              <a:off x="2489715" y="3275160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280925">
              <a:off x="1035452" y="2471330"/>
              <a:ext cx="762000" cy="1084922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19556788">
              <a:off x="2148158" y="2444851"/>
              <a:ext cx="7620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>
              <a:off x="1219200" y="3429000"/>
              <a:ext cx="14478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1447800" y="2438400"/>
              <a:ext cx="1066800" cy="14478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1447800" y="3657600"/>
              <a:ext cx="1066800" cy="228600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 rot="3629068">
              <a:off x="1743932" y="4046499"/>
              <a:ext cx="931738" cy="173024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 rot="4838901">
              <a:off x="1600194" y="4044824"/>
              <a:ext cx="931738" cy="173024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3629068">
              <a:off x="1853914" y="3635339"/>
              <a:ext cx="238771" cy="196922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Isosceles Triangle 20"/>
            <p:cNvSpPr/>
            <p:nvPr/>
          </p:nvSpPr>
          <p:spPr>
            <a:xfrm rot="10800000">
              <a:off x="1752600" y="2438400"/>
              <a:ext cx="5334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 rot="1673599">
              <a:off x="2932649" y="2239857"/>
              <a:ext cx="762000" cy="1217258"/>
            </a:xfrm>
            <a:prstGeom prst="trapezoid">
              <a:avLst>
                <a:gd name="adj" fmla="val 39969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 rot="19808278">
              <a:off x="4275147" y="2293760"/>
              <a:ext cx="762000" cy="1212833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3352800" y="2286000"/>
              <a:ext cx="1219200" cy="23622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3429000" y="3886200"/>
              <a:ext cx="1066800" cy="2286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4134678" y="2286000"/>
              <a:ext cx="513521" cy="2362200"/>
            </a:xfrm>
            <a:prstGeom prst="roundRect">
              <a:avLst>
                <a:gd name="adj" fmla="val 5000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3352799" y="2286000"/>
              <a:ext cx="523461" cy="2362200"/>
            </a:xfrm>
            <a:prstGeom prst="roundRect">
              <a:avLst>
                <a:gd name="adj" fmla="val 41877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3581400" y="2057400"/>
              <a:ext cx="838200" cy="685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3429000" y="1143000"/>
              <a:ext cx="10668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524000" y="1295400"/>
              <a:ext cx="990600" cy="12192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Cloud 30"/>
            <p:cNvSpPr/>
            <p:nvPr/>
          </p:nvSpPr>
          <p:spPr>
            <a:xfrm>
              <a:off x="228600" y="3962400"/>
              <a:ext cx="2133600" cy="18288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Cloud 31"/>
            <p:cNvSpPr/>
            <p:nvPr/>
          </p:nvSpPr>
          <p:spPr>
            <a:xfrm rot="5884912">
              <a:off x="2062586" y="3953698"/>
              <a:ext cx="1584987" cy="184620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loud 32"/>
            <p:cNvSpPr/>
            <p:nvPr/>
          </p:nvSpPr>
          <p:spPr>
            <a:xfrm rot="16200000">
              <a:off x="3581402" y="4114800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Cloud 33"/>
            <p:cNvSpPr/>
            <p:nvPr/>
          </p:nvSpPr>
          <p:spPr>
            <a:xfrm rot="4952528">
              <a:off x="2023463" y="4149807"/>
              <a:ext cx="1664127" cy="2722307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Cloud 34"/>
            <p:cNvSpPr/>
            <p:nvPr/>
          </p:nvSpPr>
          <p:spPr>
            <a:xfrm rot="16200000">
              <a:off x="4038601" y="4419599"/>
              <a:ext cx="1295399" cy="12954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>
              <a:off x="1219200" y="762000"/>
              <a:ext cx="1447800" cy="8382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loud 36"/>
            <p:cNvSpPr/>
            <p:nvPr/>
          </p:nvSpPr>
          <p:spPr>
            <a:xfrm rot="3184928">
              <a:off x="3810000" y="990600"/>
              <a:ext cx="914400" cy="762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Cloud 37"/>
            <p:cNvSpPr/>
            <p:nvPr/>
          </p:nvSpPr>
          <p:spPr>
            <a:xfrm>
              <a:off x="3352800" y="762000"/>
              <a:ext cx="990600" cy="9144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Cloud 38"/>
            <p:cNvSpPr/>
            <p:nvPr/>
          </p:nvSpPr>
          <p:spPr>
            <a:xfrm rot="16200000">
              <a:off x="4495801" y="39623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Cloud 39"/>
            <p:cNvSpPr/>
            <p:nvPr/>
          </p:nvSpPr>
          <p:spPr>
            <a:xfrm rot="16200000">
              <a:off x="2" y="41147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438400" y="304800"/>
            <a:ext cx="4495800" cy="5715000"/>
            <a:chOff x="5334000" y="914400"/>
            <a:chExt cx="4495800" cy="5715000"/>
          </a:xfrm>
        </p:grpSpPr>
        <p:grpSp>
          <p:nvGrpSpPr>
            <p:cNvPr id="3" name="Group 7"/>
            <p:cNvGrpSpPr/>
            <p:nvPr/>
          </p:nvGrpSpPr>
          <p:grpSpPr>
            <a:xfrm>
              <a:off x="5334000" y="914400"/>
              <a:ext cx="4495800" cy="5715000"/>
              <a:chOff x="2895600" y="685800"/>
              <a:chExt cx="4495800" cy="5715000"/>
            </a:xfrm>
          </p:grpSpPr>
          <p:sp>
            <p:nvSpPr>
              <p:cNvPr id="6" name="Double Wave 5"/>
              <p:cNvSpPr/>
              <p:nvPr/>
            </p:nvSpPr>
            <p:spPr>
              <a:xfrm rot="16200000">
                <a:off x="3276600" y="4191000"/>
                <a:ext cx="3657600" cy="762000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Double Wave 6"/>
              <p:cNvSpPr/>
              <p:nvPr/>
            </p:nvSpPr>
            <p:spPr>
              <a:xfrm rot="14132626">
                <a:off x="2784980" y="2692792"/>
                <a:ext cx="3053910" cy="415788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Double Wave 7"/>
              <p:cNvSpPr/>
              <p:nvPr/>
            </p:nvSpPr>
            <p:spPr>
              <a:xfrm rot="17924385">
                <a:off x="4266338" y="3212122"/>
                <a:ext cx="3053910" cy="415788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Double Wave 8"/>
              <p:cNvSpPr/>
              <p:nvPr/>
            </p:nvSpPr>
            <p:spPr>
              <a:xfrm rot="17365274">
                <a:off x="3901239" y="2215703"/>
                <a:ext cx="3053910" cy="415788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Double Wave 9"/>
              <p:cNvSpPr/>
              <p:nvPr/>
            </p:nvSpPr>
            <p:spPr>
              <a:xfrm rot="15146068">
                <a:off x="3323075" y="2148804"/>
                <a:ext cx="3053910" cy="415788"/>
              </a:xfrm>
              <a:prstGeom prst="doubleWav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4876800" y="3352800"/>
                <a:ext cx="533400" cy="21336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Cloud 11"/>
              <p:cNvSpPr/>
              <p:nvPr/>
            </p:nvSpPr>
            <p:spPr>
              <a:xfrm>
                <a:off x="2895600" y="2286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Cloud 12"/>
              <p:cNvSpPr/>
              <p:nvPr/>
            </p:nvSpPr>
            <p:spPr>
              <a:xfrm>
                <a:off x="3048000" y="13716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Cloud 13"/>
              <p:cNvSpPr/>
              <p:nvPr/>
            </p:nvSpPr>
            <p:spPr>
              <a:xfrm>
                <a:off x="5638800" y="2286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Cloud 14"/>
              <p:cNvSpPr/>
              <p:nvPr/>
            </p:nvSpPr>
            <p:spPr>
              <a:xfrm>
                <a:off x="5181600" y="1524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Cloud 15"/>
              <p:cNvSpPr/>
              <p:nvPr/>
            </p:nvSpPr>
            <p:spPr>
              <a:xfrm>
                <a:off x="4572000" y="762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Cloud 16"/>
              <p:cNvSpPr/>
              <p:nvPr/>
            </p:nvSpPr>
            <p:spPr>
              <a:xfrm>
                <a:off x="3810000" y="6858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Cloud 17"/>
              <p:cNvSpPr/>
              <p:nvPr/>
            </p:nvSpPr>
            <p:spPr>
              <a:xfrm>
                <a:off x="4038600" y="1905000"/>
                <a:ext cx="1752600" cy="1219200"/>
              </a:xfrm>
              <a:prstGeom prst="cloud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3505200" y="28194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6477000" y="28956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5943600" y="23622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3276600" y="19050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4343400" y="15240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5562600" y="15240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4343400" y="25146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5257800" y="2133600"/>
                <a:ext cx="304800" cy="3810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Oval 3"/>
            <p:cNvSpPr/>
            <p:nvPr/>
          </p:nvSpPr>
          <p:spPr>
            <a:xfrm rot="20123371">
              <a:off x="7167079" y="3607326"/>
              <a:ext cx="379814" cy="774134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1076854">
              <a:off x="7590765" y="3835040"/>
              <a:ext cx="379814" cy="648583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010400" y="1905000"/>
            <a:ext cx="1828800" cy="4336423"/>
            <a:chOff x="6477000" y="2057400"/>
            <a:chExt cx="1828800" cy="4336423"/>
          </a:xfrm>
        </p:grpSpPr>
        <p:sp>
          <p:nvSpPr>
            <p:cNvPr id="28" name="Oval 27"/>
            <p:cNvSpPr/>
            <p:nvPr/>
          </p:nvSpPr>
          <p:spPr>
            <a:xfrm rot="3211573">
              <a:off x="7344368" y="5942086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18597934">
              <a:off x="6741371" y="5940077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6553200" y="4343400"/>
              <a:ext cx="1600200" cy="175260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" name="Group 66"/>
            <p:cNvGrpSpPr/>
            <p:nvPr/>
          </p:nvGrpSpPr>
          <p:grpSpPr>
            <a:xfrm>
              <a:off x="6477000" y="2057400"/>
              <a:ext cx="1828800" cy="3352800"/>
              <a:chOff x="1153216" y="1811767"/>
              <a:chExt cx="1121976" cy="2618106"/>
            </a:xfrm>
          </p:grpSpPr>
          <p:sp>
            <p:nvSpPr>
              <p:cNvPr id="32" name="Cloud 31"/>
              <p:cNvSpPr/>
              <p:nvPr/>
            </p:nvSpPr>
            <p:spPr>
              <a:xfrm>
                <a:off x="1232877" y="1915758"/>
                <a:ext cx="937846" cy="1559859"/>
              </a:xfrm>
              <a:prstGeom prst="clou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rot="18542915">
                <a:off x="1042928" y="3517344"/>
                <a:ext cx="415962" cy="19538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rot="2387893">
                <a:off x="1962577" y="3526629"/>
                <a:ext cx="312615" cy="25997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rapezoid 34"/>
              <p:cNvSpPr/>
              <p:nvPr/>
            </p:nvSpPr>
            <p:spPr>
              <a:xfrm rot="2280925">
                <a:off x="1216801" y="2978133"/>
                <a:ext cx="390769" cy="740300"/>
              </a:xfrm>
              <a:prstGeom prst="trapezoid">
                <a:avLst>
                  <a:gd name="adj" fmla="val 2886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 rot="19556788">
                <a:off x="1787419" y="2960065"/>
                <a:ext cx="390769" cy="729858"/>
              </a:xfrm>
              <a:prstGeom prst="trapezoid">
                <a:avLst>
                  <a:gd name="adj" fmla="val 3527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Trapezoid 36"/>
              <p:cNvSpPr/>
              <p:nvPr/>
            </p:nvSpPr>
            <p:spPr>
              <a:xfrm>
                <a:off x="1311031" y="3631602"/>
                <a:ext cx="742462" cy="729858"/>
              </a:xfrm>
              <a:prstGeom prst="trapezoid">
                <a:avLst>
                  <a:gd name="adj" fmla="val 3527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1428262" y="2955664"/>
                <a:ext cx="547077" cy="987911"/>
              </a:xfrm>
              <a:prstGeom prst="roundRect">
                <a:avLst>
                  <a:gd name="adj" fmla="val 2423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1428262" y="3787588"/>
                <a:ext cx="547077" cy="155986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 rot="3629068">
                <a:off x="1501144" y="4067621"/>
                <a:ext cx="635774" cy="88730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 rot="4838901">
                <a:off x="1427432" y="4066478"/>
                <a:ext cx="635774" cy="88730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 rot="3629068">
                <a:off x="1616285" y="3789091"/>
                <a:ext cx="162926" cy="100986"/>
              </a:xfrm>
              <a:prstGeom prst="roundRect">
                <a:avLst/>
              </a:prstGeom>
              <a:solidFill>
                <a:srgbClr val="FFCC6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Isosceles Triangle 42"/>
              <p:cNvSpPr/>
              <p:nvPr/>
            </p:nvSpPr>
            <p:spPr>
              <a:xfrm rot="10800000">
                <a:off x="1584569" y="2955664"/>
                <a:ext cx="273538" cy="311972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1467338" y="2175734"/>
                <a:ext cx="508000" cy="83192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Cloud 44"/>
              <p:cNvSpPr/>
              <p:nvPr/>
            </p:nvSpPr>
            <p:spPr>
              <a:xfrm>
                <a:off x="1311031" y="1811767"/>
                <a:ext cx="742462" cy="571948"/>
              </a:xfrm>
              <a:prstGeom prst="clou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" name="Group 45"/>
          <p:cNvGrpSpPr/>
          <p:nvPr/>
        </p:nvGrpSpPr>
        <p:grpSpPr>
          <a:xfrm>
            <a:off x="457200" y="1600200"/>
            <a:ext cx="2200939" cy="4869824"/>
            <a:chOff x="838201" y="1295400"/>
            <a:chExt cx="2200939" cy="4869824"/>
          </a:xfrm>
        </p:grpSpPr>
        <p:sp>
          <p:nvSpPr>
            <p:cNvPr id="47" name="Oval 46"/>
            <p:cNvSpPr/>
            <p:nvPr/>
          </p:nvSpPr>
          <p:spPr>
            <a:xfrm rot="3211573">
              <a:off x="1934169" y="5713487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8597934">
              <a:off x="1331172" y="5711478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>
              <a:off x="1066800" y="3429000"/>
              <a:ext cx="1600200" cy="2438400"/>
            </a:xfrm>
            <a:prstGeom prst="trapezoid">
              <a:avLst>
                <a:gd name="adj" fmla="val 39969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2387893">
              <a:off x="2486783" y="3565102"/>
              <a:ext cx="552357" cy="35111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7204752">
              <a:off x="729919" y="3630775"/>
              <a:ext cx="561788" cy="3452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 rot="1673599">
              <a:off x="894688" y="2657347"/>
              <a:ext cx="690447" cy="1121787"/>
            </a:xfrm>
            <a:prstGeom prst="trapezoid">
              <a:avLst>
                <a:gd name="adj" fmla="val 39969"/>
              </a:avLst>
            </a:prstGeom>
            <a:solidFill>
              <a:srgbClr val="DAC6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rot="19808278">
              <a:off x="2024646" y="2601726"/>
              <a:ext cx="690447" cy="1276857"/>
            </a:xfrm>
            <a:prstGeom prst="trapezoid">
              <a:avLst>
                <a:gd name="adj" fmla="val 28868"/>
              </a:avLst>
            </a:prstGeom>
            <a:solidFill>
              <a:srgbClr val="DAC6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1275386" y="2699871"/>
              <a:ext cx="1104716" cy="2176929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 rot="21376392">
              <a:off x="1983772" y="2697649"/>
              <a:ext cx="533669" cy="3091329"/>
            </a:xfrm>
            <a:prstGeom prst="roundRect">
              <a:avLst>
                <a:gd name="adj" fmla="val 50000"/>
              </a:avLst>
            </a:prstGeom>
            <a:solidFill>
              <a:srgbClr val="DAC6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 rot="223737">
              <a:off x="1142665" y="2695550"/>
              <a:ext cx="602023" cy="3173181"/>
            </a:xfrm>
            <a:prstGeom prst="roundRect">
              <a:avLst>
                <a:gd name="adj" fmla="val 41877"/>
              </a:avLst>
            </a:prstGeom>
            <a:solidFill>
              <a:srgbClr val="DAC67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>
              <a:off x="1600199" y="2489200"/>
              <a:ext cx="533401" cy="6320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>
              <a:off x="1371600" y="1676400"/>
              <a:ext cx="966626" cy="126402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Cloud 58"/>
            <p:cNvSpPr/>
            <p:nvPr/>
          </p:nvSpPr>
          <p:spPr>
            <a:xfrm rot="3184928">
              <a:off x="1682581" y="1511965"/>
              <a:ext cx="842683" cy="690447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Cloud 59"/>
            <p:cNvSpPr/>
            <p:nvPr/>
          </p:nvSpPr>
          <p:spPr>
            <a:xfrm>
              <a:off x="1275386" y="1295400"/>
              <a:ext cx="897582" cy="842683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grpSp>
        <p:nvGrpSpPr>
          <p:cNvPr id="3" name="Group 2"/>
          <p:cNvGrpSpPr/>
          <p:nvPr/>
        </p:nvGrpSpPr>
        <p:grpSpPr>
          <a:xfrm>
            <a:off x="1371600" y="228600"/>
            <a:ext cx="1417332" cy="1752601"/>
            <a:chOff x="772278" y="3733800"/>
            <a:chExt cx="1417332" cy="1752601"/>
          </a:xfrm>
        </p:grpSpPr>
        <p:sp>
          <p:nvSpPr>
            <p:cNvPr id="4" name="Rectangle 3"/>
            <p:cNvSpPr/>
            <p:nvPr/>
          </p:nvSpPr>
          <p:spPr>
            <a:xfrm>
              <a:off x="1066800" y="4724401"/>
              <a:ext cx="832210" cy="762000"/>
            </a:xfrm>
            <a:prstGeom prst="rect">
              <a:avLst/>
            </a:prstGeom>
            <a:solidFill>
              <a:srgbClr val="99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 rot="20835976" flipH="1">
              <a:off x="1635148" y="3993691"/>
              <a:ext cx="554462" cy="1112153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Extract 5"/>
            <p:cNvSpPr/>
            <p:nvPr/>
          </p:nvSpPr>
          <p:spPr>
            <a:xfrm rot="10800000">
              <a:off x="1286412" y="4898912"/>
              <a:ext cx="367090" cy="408672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7" name="Cloud 6"/>
            <p:cNvSpPr/>
            <p:nvPr/>
          </p:nvSpPr>
          <p:spPr>
            <a:xfrm rot="764024">
              <a:off x="772278" y="3988173"/>
              <a:ext cx="504969" cy="1112153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1129090" y="3998600"/>
              <a:ext cx="681735" cy="10512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Cloud 8"/>
            <p:cNvSpPr/>
            <p:nvPr/>
          </p:nvSpPr>
          <p:spPr>
            <a:xfrm rot="16200000" flipH="1">
              <a:off x="1231377" y="3474185"/>
              <a:ext cx="529596" cy="1048825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919323" y="3998598"/>
              <a:ext cx="1101266" cy="158878"/>
            </a:xfrm>
            <a:prstGeom prst="roundRect">
              <a:avLst/>
            </a:prstGeom>
            <a:solidFill>
              <a:srgbClr val="99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2362200" y="19050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Amaron</a:t>
            </a:r>
            <a:endParaRPr lang="en-US" dirty="0"/>
          </a:p>
        </p:txBody>
      </p:sp>
      <p:grpSp>
        <p:nvGrpSpPr>
          <p:cNvPr id="12" name="Group 131"/>
          <p:cNvGrpSpPr/>
          <p:nvPr/>
        </p:nvGrpSpPr>
        <p:grpSpPr>
          <a:xfrm>
            <a:off x="7315200" y="304800"/>
            <a:ext cx="1216594" cy="2895600"/>
            <a:chOff x="5715000" y="1143000"/>
            <a:chExt cx="1978594" cy="4664894"/>
          </a:xfrm>
        </p:grpSpPr>
        <p:sp>
          <p:nvSpPr>
            <p:cNvPr id="13" name="Double Wave 8"/>
            <p:cNvSpPr/>
            <p:nvPr/>
          </p:nvSpPr>
          <p:spPr>
            <a:xfrm rot="5400000">
              <a:off x="6717586" y="1740613"/>
              <a:ext cx="1066801" cy="481175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Double Wave 8"/>
            <p:cNvSpPr/>
            <p:nvPr/>
          </p:nvSpPr>
          <p:spPr>
            <a:xfrm rot="6254388">
              <a:off x="5735554" y="1735644"/>
              <a:ext cx="968254" cy="481175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2"/>
            <p:cNvSpPr/>
            <p:nvPr/>
          </p:nvSpPr>
          <p:spPr>
            <a:xfrm rot="1267050">
              <a:off x="6215525" y="5054328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 rot="19394983">
              <a:off x="6731807" y="5059366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2"/>
            <p:cNvSpPr/>
            <p:nvPr/>
          </p:nvSpPr>
          <p:spPr>
            <a:xfrm rot="20847300">
              <a:off x="7306829" y="3278739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3"/>
            <p:cNvSpPr/>
            <p:nvPr/>
          </p:nvSpPr>
          <p:spPr>
            <a:xfrm>
              <a:off x="5715000" y="3397098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4"/>
            <p:cNvSpPr/>
            <p:nvPr/>
          </p:nvSpPr>
          <p:spPr>
            <a:xfrm rot="20339459">
              <a:off x="6830592" y="2089476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5"/>
            <p:cNvSpPr/>
            <p:nvPr/>
          </p:nvSpPr>
          <p:spPr>
            <a:xfrm rot="1327004">
              <a:off x="5928848" y="2241933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6"/>
            <p:cNvSpPr/>
            <p:nvPr/>
          </p:nvSpPr>
          <p:spPr>
            <a:xfrm>
              <a:off x="6022731" y="2248545"/>
              <a:ext cx="1436077" cy="3250485"/>
            </a:xfrm>
            <a:prstGeom prst="trapezoid">
              <a:avLst>
                <a:gd name="adj" fmla="val 30618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7"/>
            <p:cNvSpPr/>
            <p:nvPr/>
          </p:nvSpPr>
          <p:spPr>
            <a:xfrm rot="10800000">
              <a:off x="6535615" y="2248545"/>
              <a:ext cx="410308" cy="601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6172200" y="1143000"/>
              <a:ext cx="1143000" cy="13003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64"/>
            <p:cNvGrpSpPr/>
            <p:nvPr/>
          </p:nvGrpSpPr>
          <p:grpSpPr>
            <a:xfrm flipH="1">
              <a:off x="6248400" y="3573101"/>
              <a:ext cx="1230923" cy="1384466"/>
              <a:chOff x="7543801" y="3581401"/>
              <a:chExt cx="1066799" cy="1066800"/>
            </a:xfrm>
          </p:grpSpPr>
          <p:sp>
            <p:nvSpPr>
              <p:cNvPr id="60" name="Rounded Rectangle 59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1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62" name="Double Wave 61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ounded Rectangle 63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" name="Group 188"/>
            <p:cNvGrpSpPr/>
            <p:nvPr/>
          </p:nvGrpSpPr>
          <p:grpSpPr>
            <a:xfrm>
              <a:off x="6019800" y="5173301"/>
              <a:ext cx="1447800" cy="289560"/>
              <a:chOff x="2286000" y="6019800"/>
              <a:chExt cx="3048000" cy="609600"/>
            </a:xfrm>
          </p:grpSpPr>
          <p:grpSp>
            <p:nvGrpSpPr>
              <p:cNvPr id="45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58" name="Quad Arrow Callout 57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Cross 58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56" name="Quad Arrow Callout 55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Cross 56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54" name="Quad Arrow Callout 53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Cross 54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52" name="Quad Arrow Callout 51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Cross 52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50" name="Quad Arrow Callout 49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Cross 50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6" name="Double Wave 8"/>
            <p:cNvSpPr/>
            <p:nvPr/>
          </p:nvSpPr>
          <p:spPr>
            <a:xfrm rot="10558211">
              <a:off x="6102425" y="1488339"/>
              <a:ext cx="1161594" cy="22372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Moon 26"/>
            <p:cNvSpPr/>
            <p:nvPr/>
          </p:nvSpPr>
          <p:spPr>
            <a:xfrm rot="5598382">
              <a:off x="6527289" y="806839"/>
              <a:ext cx="423981" cy="1096304"/>
            </a:xfrm>
            <a:prstGeom prst="moon">
              <a:avLst>
                <a:gd name="adj" fmla="val 6108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ounded Rectangle 27"/>
            <p:cNvSpPr/>
            <p:nvPr/>
          </p:nvSpPr>
          <p:spPr>
            <a:xfrm>
              <a:off x="6179812" y="1371982"/>
              <a:ext cx="1100074" cy="194131"/>
            </a:xfrm>
            <a:prstGeom prst="roundRect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" name="Group 189"/>
            <p:cNvGrpSpPr/>
            <p:nvPr/>
          </p:nvGrpSpPr>
          <p:grpSpPr>
            <a:xfrm>
              <a:off x="6172200" y="1357767"/>
              <a:ext cx="1054396" cy="210879"/>
              <a:chOff x="2286000" y="6019800"/>
              <a:chExt cx="3048000" cy="609600"/>
            </a:xfrm>
          </p:grpSpPr>
          <p:grpSp>
            <p:nvGrpSpPr>
              <p:cNvPr id="30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43" name="Quad Arrow Callout 42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Cross 43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41" name="Quad Arrow Callout 40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Cross 41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9" name="Quad Arrow Callout 38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Cross 39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7" name="Quad Arrow Callout 36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Cross 37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5" name="Quad Arrow Callout 34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Cross 35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5" name="Group 64"/>
          <p:cNvGrpSpPr/>
          <p:nvPr/>
        </p:nvGrpSpPr>
        <p:grpSpPr>
          <a:xfrm>
            <a:off x="3505200" y="533400"/>
            <a:ext cx="1353845" cy="2971800"/>
            <a:chOff x="2971800" y="685800"/>
            <a:chExt cx="1353845" cy="2971800"/>
          </a:xfrm>
        </p:grpSpPr>
        <p:sp>
          <p:nvSpPr>
            <p:cNvPr id="66" name="Oval 65"/>
            <p:cNvSpPr/>
            <p:nvPr/>
          </p:nvSpPr>
          <p:spPr>
            <a:xfrm>
              <a:off x="2971800" y="2514600"/>
              <a:ext cx="181486" cy="3471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66"/>
            <p:cNvSpPr/>
            <p:nvPr/>
          </p:nvSpPr>
          <p:spPr>
            <a:xfrm rot="12279233">
              <a:off x="3100192" y="1695045"/>
              <a:ext cx="318990" cy="1050642"/>
            </a:xfrm>
            <a:prstGeom prst="flowChartManualOperati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18242526">
              <a:off x="4105157" y="2457487"/>
              <a:ext cx="183075" cy="2579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lowchart: Manual Operation 68"/>
            <p:cNvSpPr/>
            <p:nvPr/>
          </p:nvSpPr>
          <p:spPr>
            <a:xfrm rot="8993220" flipH="1">
              <a:off x="3747231" y="1609321"/>
              <a:ext cx="318990" cy="1050642"/>
            </a:xfrm>
            <a:prstGeom prst="flowChartManualOperati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>
              <a:off x="3124200" y="1676400"/>
              <a:ext cx="914400" cy="1676400"/>
            </a:xfrm>
            <a:prstGeom prst="trapezoid">
              <a:avLst>
                <a:gd name="adj" fmla="val 33815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3198657" y="3409648"/>
              <a:ext cx="362972" cy="24795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3561629" y="3409648"/>
              <a:ext cx="362972" cy="24795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Cloud 72"/>
            <p:cNvSpPr/>
            <p:nvPr/>
          </p:nvSpPr>
          <p:spPr>
            <a:xfrm rot="20835976" flipH="1">
              <a:off x="3689855" y="858790"/>
              <a:ext cx="513671" cy="10414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153286" y="3310467"/>
              <a:ext cx="862057" cy="198362"/>
            </a:xfrm>
            <a:prstGeom prst="rect">
              <a:avLst/>
            </a:prstGeom>
            <a:solidFill>
              <a:srgbClr val="FFC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lowchart: Extract 74"/>
            <p:cNvSpPr/>
            <p:nvPr/>
          </p:nvSpPr>
          <p:spPr>
            <a:xfrm rot="10800000">
              <a:off x="3425514" y="1624390"/>
              <a:ext cx="317600" cy="446314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ounded Rectangle 75"/>
            <p:cNvSpPr/>
            <p:nvPr/>
          </p:nvSpPr>
          <p:spPr>
            <a:xfrm rot="2203033">
              <a:off x="3454847" y="1679760"/>
              <a:ext cx="135657" cy="1143048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ounded Rectangle 76"/>
            <p:cNvSpPr/>
            <p:nvPr/>
          </p:nvSpPr>
          <p:spPr>
            <a:xfrm>
              <a:off x="3226261" y="2219476"/>
              <a:ext cx="136114" cy="595086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ounded Rectangle 77"/>
            <p:cNvSpPr/>
            <p:nvPr/>
          </p:nvSpPr>
          <p:spPr>
            <a:xfrm rot="5400000">
              <a:off x="3269522" y="2230024"/>
              <a:ext cx="49590" cy="226857"/>
            </a:xfrm>
            <a:prstGeom prst="roundRect">
              <a:avLst/>
            </a:prstGeom>
            <a:solidFill>
              <a:srgbClr val="FFC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Pentagon 78"/>
            <p:cNvSpPr/>
            <p:nvPr/>
          </p:nvSpPr>
          <p:spPr>
            <a:xfrm rot="5400000">
              <a:off x="3073270" y="2628857"/>
              <a:ext cx="396724" cy="272229"/>
            </a:xfrm>
            <a:prstGeom prst="homePlat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3135518" y="2566610"/>
              <a:ext cx="272229" cy="99181"/>
            </a:xfrm>
            <a:prstGeom prst="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Cloud 80"/>
            <p:cNvSpPr/>
            <p:nvPr/>
          </p:nvSpPr>
          <p:spPr>
            <a:xfrm rot="308159">
              <a:off x="3018359" y="856670"/>
              <a:ext cx="460201" cy="106082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3289400" y="830943"/>
              <a:ext cx="589829" cy="94221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Cloud 82"/>
            <p:cNvSpPr/>
            <p:nvPr/>
          </p:nvSpPr>
          <p:spPr>
            <a:xfrm rot="16200000" flipH="1">
              <a:off x="3435248" y="403838"/>
              <a:ext cx="343505" cy="90742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ounded Rectangle 83"/>
            <p:cNvSpPr/>
            <p:nvPr/>
          </p:nvSpPr>
          <p:spPr>
            <a:xfrm>
              <a:off x="3124200" y="838200"/>
              <a:ext cx="952800" cy="148771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Pentagon 84"/>
            <p:cNvSpPr/>
            <p:nvPr/>
          </p:nvSpPr>
          <p:spPr>
            <a:xfrm>
              <a:off x="3198657" y="3310467"/>
              <a:ext cx="136114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Pentagon 85"/>
            <p:cNvSpPr/>
            <p:nvPr/>
          </p:nvSpPr>
          <p:spPr>
            <a:xfrm>
              <a:off x="3380143" y="3310467"/>
              <a:ext cx="136114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Pentagon 86"/>
            <p:cNvSpPr/>
            <p:nvPr/>
          </p:nvSpPr>
          <p:spPr>
            <a:xfrm>
              <a:off x="3561629" y="3310467"/>
              <a:ext cx="136114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Pentagon 87"/>
            <p:cNvSpPr/>
            <p:nvPr/>
          </p:nvSpPr>
          <p:spPr>
            <a:xfrm>
              <a:off x="3743114" y="3310467"/>
              <a:ext cx="136114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Pentagon 88"/>
            <p:cNvSpPr/>
            <p:nvPr/>
          </p:nvSpPr>
          <p:spPr>
            <a:xfrm>
              <a:off x="3924600" y="3310467"/>
              <a:ext cx="90743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3886200" y="35814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Ammon</a:t>
            </a:r>
            <a:r>
              <a:rPr lang="en-US" dirty="0" smtClean="0"/>
              <a:t>, </a:t>
            </a:r>
            <a:endParaRPr lang="en-US" dirty="0"/>
          </a:p>
        </p:txBody>
      </p:sp>
      <p:sp>
        <p:nvSpPr>
          <p:cNvPr id="91" name="TextBox 90"/>
          <p:cNvSpPr txBox="1"/>
          <p:nvPr/>
        </p:nvSpPr>
        <p:spPr>
          <a:xfrm>
            <a:off x="7581900" y="3276600"/>
            <a:ext cx="15621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Aaron</a:t>
            </a:r>
            <a:endParaRPr lang="en-US" dirty="0"/>
          </a:p>
        </p:txBody>
      </p:sp>
      <p:grpSp>
        <p:nvGrpSpPr>
          <p:cNvPr id="185" name="Group 184"/>
          <p:cNvGrpSpPr/>
          <p:nvPr/>
        </p:nvGrpSpPr>
        <p:grpSpPr>
          <a:xfrm>
            <a:off x="685800" y="2743200"/>
            <a:ext cx="1968453" cy="3897461"/>
            <a:chOff x="685800" y="2743200"/>
            <a:chExt cx="1968453" cy="3897461"/>
          </a:xfrm>
        </p:grpSpPr>
        <p:sp>
          <p:nvSpPr>
            <p:cNvPr id="184" name="Oval 4"/>
            <p:cNvSpPr/>
            <p:nvPr/>
          </p:nvSpPr>
          <p:spPr>
            <a:xfrm rot="6957280">
              <a:off x="529956" y="4575055"/>
              <a:ext cx="942728" cy="412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2" name="Group 91"/>
            <p:cNvGrpSpPr/>
            <p:nvPr/>
          </p:nvGrpSpPr>
          <p:grpSpPr>
            <a:xfrm>
              <a:off x="685800" y="2743200"/>
              <a:ext cx="1968453" cy="3897461"/>
              <a:chOff x="304800" y="914400"/>
              <a:chExt cx="2545737" cy="5040461"/>
            </a:xfrm>
          </p:grpSpPr>
          <p:sp>
            <p:nvSpPr>
              <p:cNvPr id="93" name="Rounded Rectangle 92"/>
              <p:cNvSpPr/>
              <p:nvPr/>
            </p:nvSpPr>
            <p:spPr>
              <a:xfrm>
                <a:off x="762000" y="914400"/>
                <a:ext cx="1752600" cy="3276599"/>
              </a:xfrm>
              <a:prstGeom prst="roundRect">
                <a:avLst>
                  <a:gd name="adj" fmla="val 3852"/>
                </a:avLst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4" name="Group 69"/>
              <p:cNvGrpSpPr/>
              <p:nvPr/>
            </p:nvGrpSpPr>
            <p:grpSpPr>
              <a:xfrm flipH="1">
                <a:off x="1143000" y="4468471"/>
                <a:ext cx="609601" cy="1447801"/>
                <a:chOff x="4222137" y="4305789"/>
                <a:chExt cx="609601" cy="1447801"/>
              </a:xfrm>
            </p:grpSpPr>
            <p:sp>
              <p:nvSpPr>
                <p:cNvPr id="181" name="Oval 180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Oval 181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5" name="Group 68"/>
              <p:cNvGrpSpPr/>
              <p:nvPr/>
            </p:nvGrpSpPr>
            <p:grpSpPr>
              <a:xfrm>
                <a:off x="1555137" y="4507060"/>
                <a:ext cx="609601" cy="1447801"/>
                <a:chOff x="4222137" y="4305789"/>
                <a:chExt cx="609601" cy="1447801"/>
              </a:xfrm>
            </p:grpSpPr>
            <p:sp>
              <p:nvSpPr>
                <p:cNvPr id="179" name="Oval 66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67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6" name="Oval 4"/>
              <p:cNvSpPr/>
              <p:nvPr/>
            </p:nvSpPr>
            <p:spPr>
              <a:xfrm rot="4765551">
                <a:off x="1974237" y="3325961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7" name="Group 34"/>
              <p:cNvGrpSpPr/>
              <p:nvPr/>
            </p:nvGrpSpPr>
            <p:grpSpPr>
              <a:xfrm rot="18918069">
                <a:off x="1754044" y="2367296"/>
                <a:ext cx="992712" cy="1453296"/>
                <a:chOff x="1977877" y="1457884"/>
                <a:chExt cx="992712" cy="1453296"/>
              </a:xfrm>
            </p:grpSpPr>
            <p:sp>
              <p:nvSpPr>
                <p:cNvPr id="167" name="Trapezoid 35"/>
                <p:cNvSpPr/>
                <p:nvPr/>
              </p:nvSpPr>
              <p:spPr>
                <a:xfrm rot="1340719">
                  <a:off x="2229644" y="1457884"/>
                  <a:ext cx="740945" cy="1453296"/>
                </a:xfrm>
                <a:prstGeom prst="trapezoid">
                  <a:avLst>
                    <a:gd name="adj" fmla="val 24809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8" name="Group 32"/>
                <p:cNvGrpSpPr/>
                <p:nvPr/>
              </p:nvGrpSpPr>
              <p:grpSpPr>
                <a:xfrm rot="1329619">
                  <a:off x="1977877" y="2670865"/>
                  <a:ext cx="750562" cy="222094"/>
                  <a:chOff x="1398494" y="4038600"/>
                  <a:chExt cx="1192306" cy="434340"/>
                </a:xfrm>
              </p:grpSpPr>
              <p:sp>
                <p:nvSpPr>
                  <p:cNvPr id="169" name="Pentagon 168"/>
                  <p:cNvSpPr/>
                  <p:nvPr/>
                </p:nvSpPr>
                <p:spPr>
                  <a:xfrm rot="5400000">
                    <a:off x="1269126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Pentagon 69"/>
                  <p:cNvSpPr/>
                  <p:nvPr/>
                </p:nvSpPr>
                <p:spPr>
                  <a:xfrm rot="5400000">
                    <a:off x="1524621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Diamond 170"/>
                  <p:cNvSpPr/>
                  <p:nvPr/>
                </p:nvSpPr>
                <p:spPr>
                  <a:xfrm>
                    <a:off x="1495526" y="4047392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72" name="Group 15"/>
                  <p:cNvGrpSpPr/>
                  <p:nvPr/>
                </p:nvGrpSpPr>
                <p:grpSpPr>
                  <a:xfrm>
                    <a:off x="1909482" y="4043875"/>
                    <a:ext cx="681318" cy="429065"/>
                    <a:chOff x="685800" y="1524000"/>
                    <a:chExt cx="1219200" cy="609600"/>
                  </a:xfrm>
                </p:grpSpPr>
                <p:sp>
                  <p:nvSpPr>
                    <p:cNvPr id="174" name="Pentagon 10"/>
                    <p:cNvSpPr/>
                    <p:nvPr/>
                  </p:nvSpPr>
                  <p:spPr>
                    <a:xfrm rot="5400000">
                      <a:off x="5334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5" name="Pentagon 174"/>
                    <p:cNvSpPr/>
                    <p:nvPr/>
                  </p:nvSpPr>
                  <p:spPr>
                    <a:xfrm rot="5400000">
                      <a:off x="9906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6" name="Pentagon 175"/>
                    <p:cNvSpPr/>
                    <p:nvPr/>
                  </p:nvSpPr>
                  <p:spPr>
                    <a:xfrm rot="5400000">
                      <a:off x="14478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7" name="Diamond 176"/>
                    <p:cNvSpPr/>
                    <p:nvPr/>
                  </p:nvSpPr>
                  <p:spPr>
                    <a:xfrm>
                      <a:off x="838200" y="1524000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Diamond 77"/>
                    <p:cNvSpPr/>
                    <p:nvPr/>
                  </p:nvSpPr>
                  <p:spPr>
                    <a:xfrm>
                      <a:off x="1316636" y="1528996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73" name="Diamond 172"/>
                  <p:cNvSpPr/>
                  <p:nvPr/>
                </p:nvSpPr>
                <p:spPr>
                  <a:xfrm>
                    <a:off x="1748228" y="4038600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8" name="Group 33"/>
              <p:cNvGrpSpPr/>
              <p:nvPr/>
            </p:nvGrpSpPr>
            <p:grpSpPr>
              <a:xfrm>
                <a:off x="304800" y="2258671"/>
                <a:ext cx="992712" cy="1453296"/>
                <a:chOff x="1977877" y="1457884"/>
                <a:chExt cx="992712" cy="1453296"/>
              </a:xfrm>
            </p:grpSpPr>
            <p:sp>
              <p:nvSpPr>
                <p:cNvPr id="155" name="Trapezoid 18"/>
                <p:cNvSpPr/>
                <p:nvPr/>
              </p:nvSpPr>
              <p:spPr>
                <a:xfrm rot="1340719">
                  <a:off x="2229644" y="1457884"/>
                  <a:ext cx="740945" cy="1453296"/>
                </a:xfrm>
                <a:prstGeom prst="trapezoid">
                  <a:avLst>
                    <a:gd name="adj" fmla="val 24809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56" name="Group 32"/>
                <p:cNvGrpSpPr/>
                <p:nvPr/>
              </p:nvGrpSpPr>
              <p:grpSpPr>
                <a:xfrm rot="1329619">
                  <a:off x="1977877" y="2670865"/>
                  <a:ext cx="750562" cy="222094"/>
                  <a:chOff x="1398494" y="4038600"/>
                  <a:chExt cx="1192306" cy="434340"/>
                </a:xfrm>
              </p:grpSpPr>
              <p:sp>
                <p:nvSpPr>
                  <p:cNvPr id="157" name="Pentagon 21"/>
                  <p:cNvSpPr/>
                  <p:nvPr/>
                </p:nvSpPr>
                <p:spPr>
                  <a:xfrm rot="5400000">
                    <a:off x="1269126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Pentagon 22"/>
                  <p:cNvSpPr/>
                  <p:nvPr/>
                </p:nvSpPr>
                <p:spPr>
                  <a:xfrm rot="5400000">
                    <a:off x="1524621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Diamond 24"/>
                  <p:cNvSpPr/>
                  <p:nvPr/>
                </p:nvSpPr>
                <p:spPr>
                  <a:xfrm>
                    <a:off x="1495526" y="4047392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60" name="Group 15"/>
                  <p:cNvGrpSpPr/>
                  <p:nvPr/>
                </p:nvGrpSpPr>
                <p:grpSpPr>
                  <a:xfrm>
                    <a:off x="1909482" y="4043875"/>
                    <a:ext cx="681318" cy="429065"/>
                    <a:chOff x="685800" y="1524000"/>
                    <a:chExt cx="1219200" cy="609600"/>
                  </a:xfrm>
                </p:grpSpPr>
                <p:sp>
                  <p:nvSpPr>
                    <p:cNvPr id="162" name="Pentagon 10"/>
                    <p:cNvSpPr/>
                    <p:nvPr/>
                  </p:nvSpPr>
                  <p:spPr>
                    <a:xfrm rot="5400000">
                      <a:off x="5334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3" name="Pentagon 28"/>
                    <p:cNvSpPr/>
                    <p:nvPr/>
                  </p:nvSpPr>
                  <p:spPr>
                    <a:xfrm rot="5400000">
                      <a:off x="9906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4" name="Pentagon 29"/>
                    <p:cNvSpPr/>
                    <p:nvPr/>
                  </p:nvSpPr>
                  <p:spPr>
                    <a:xfrm rot="5400000">
                      <a:off x="14478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Diamond 30"/>
                    <p:cNvSpPr/>
                    <p:nvPr/>
                  </p:nvSpPr>
                  <p:spPr>
                    <a:xfrm>
                      <a:off x="838200" y="1524000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" name="Diamond 31"/>
                    <p:cNvSpPr/>
                    <p:nvPr/>
                  </p:nvSpPr>
                  <p:spPr>
                    <a:xfrm>
                      <a:off x="1316636" y="1528996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61" name="Diamond 26"/>
                  <p:cNvSpPr/>
                  <p:nvPr/>
                </p:nvSpPr>
                <p:spPr>
                  <a:xfrm>
                    <a:off x="1748228" y="4038600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99" name="Trapezoid 3"/>
              <p:cNvSpPr/>
              <p:nvPr/>
            </p:nvSpPr>
            <p:spPr>
              <a:xfrm>
                <a:off x="914400" y="2334871"/>
                <a:ext cx="1447800" cy="2667000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Trapezoid 99"/>
              <p:cNvSpPr/>
              <p:nvPr/>
            </p:nvSpPr>
            <p:spPr>
              <a:xfrm>
                <a:off x="1416571" y="2212451"/>
                <a:ext cx="457200" cy="457200"/>
              </a:xfrm>
              <a:prstGeom prst="trapezoid">
                <a:avLst>
                  <a:gd name="adj" fmla="val 34836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1" name="Group 17"/>
              <p:cNvGrpSpPr/>
              <p:nvPr/>
            </p:nvGrpSpPr>
            <p:grpSpPr>
              <a:xfrm>
                <a:off x="914400" y="4925671"/>
                <a:ext cx="1447800" cy="434340"/>
                <a:chOff x="533400" y="1364105"/>
                <a:chExt cx="2590800" cy="617095"/>
              </a:xfrm>
            </p:grpSpPr>
            <p:sp>
              <p:nvSpPr>
                <p:cNvPr id="143" name="Pentagon 142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Pentagon 143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Pentagon 7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Diamond 8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Diamond 9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8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150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Pentagon 11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Pentagon 12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Diamond 13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Diamond 14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9" name="Diamond 16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2" name="Oval 101"/>
              <p:cNvSpPr/>
              <p:nvPr/>
            </p:nvSpPr>
            <p:spPr>
              <a:xfrm>
                <a:off x="838200" y="1344271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ed Rectangle 102"/>
              <p:cNvSpPr/>
              <p:nvPr/>
            </p:nvSpPr>
            <p:spPr>
              <a:xfrm>
                <a:off x="762000" y="1344271"/>
                <a:ext cx="1752600" cy="381000"/>
              </a:xfrm>
              <a:prstGeom prst="round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4" name="Group 50"/>
              <p:cNvGrpSpPr/>
              <p:nvPr/>
            </p:nvGrpSpPr>
            <p:grpSpPr>
              <a:xfrm>
                <a:off x="914400" y="1344271"/>
                <a:ext cx="1447800" cy="434340"/>
                <a:chOff x="533400" y="1364105"/>
                <a:chExt cx="2590800" cy="617095"/>
              </a:xfrm>
            </p:grpSpPr>
            <p:sp>
              <p:nvSpPr>
                <p:cNvPr id="131" name="Pentagon 130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Pentagon 131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Pentagon 132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Diamond 133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Diamond 134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6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138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Pentagon 138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Pentagon 139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Diamond 140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Diamond 141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7" name="Diamond 136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179"/>
              <p:cNvGrpSpPr/>
              <p:nvPr/>
            </p:nvGrpSpPr>
            <p:grpSpPr>
              <a:xfrm rot="4546340">
                <a:off x="877474" y="2680435"/>
                <a:ext cx="759652" cy="200444"/>
                <a:chOff x="3200400" y="381000"/>
                <a:chExt cx="2057400" cy="304800"/>
              </a:xfrm>
            </p:grpSpPr>
            <p:sp>
              <p:nvSpPr>
                <p:cNvPr id="128" name="Donut 127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9" name="Donut 128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0" name="Donut 129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6" name="Group 180"/>
              <p:cNvGrpSpPr/>
              <p:nvPr/>
            </p:nvGrpSpPr>
            <p:grpSpPr>
              <a:xfrm rot="6411433">
                <a:off x="1502634" y="2730746"/>
                <a:ext cx="759652" cy="200444"/>
                <a:chOff x="3200400" y="381000"/>
                <a:chExt cx="2057400" cy="304800"/>
              </a:xfrm>
            </p:grpSpPr>
            <p:sp>
              <p:nvSpPr>
                <p:cNvPr id="125" name="Donut 124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6" name="Donut 125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7" name="Donut 126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07" name="Group 106"/>
              <p:cNvGrpSpPr/>
              <p:nvPr/>
            </p:nvGrpSpPr>
            <p:grpSpPr>
              <a:xfrm>
                <a:off x="1295400" y="2895600"/>
                <a:ext cx="681318" cy="429065"/>
                <a:chOff x="533400" y="1371600"/>
                <a:chExt cx="1219200" cy="609600"/>
              </a:xfrm>
            </p:grpSpPr>
            <p:sp>
              <p:nvSpPr>
                <p:cNvPr id="120" name="Pentagon 19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Pentagon 20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Pentagon 21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Diamond 122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Diamond 123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8" name="Cloud 107"/>
              <p:cNvSpPr/>
              <p:nvPr/>
            </p:nvSpPr>
            <p:spPr>
              <a:xfrm rot="18103548">
                <a:off x="1143000" y="2133600"/>
                <a:ext cx="914400" cy="685800"/>
              </a:xfrm>
              <a:prstGeom prst="cloud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1447800" y="2209800"/>
                <a:ext cx="335907" cy="25592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0" name="Group 87"/>
              <p:cNvGrpSpPr/>
              <p:nvPr/>
            </p:nvGrpSpPr>
            <p:grpSpPr>
              <a:xfrm rot="5076103">
                <a:off x="1443148" y="3967699"/>
                <a:ext cx="1143000" cy="571500"/>
                <a:chOff x="4572000" y="3733800"/>
                <a:chExt cx="2133600" cy="1066800"/>
              </a:xfrm>
            </p:grpSpPr>
            <p:sp>
              <p:nvSpPr>
                <p:cNvPr id="118" name="Moon 117"/>
                <p:cNvSpPr/>
                <p:nvPr/>
              </p:nvSpPr>
              <p:spPr>
                <a:xfrm rot="16200000">
                  <a:off x="5181600" y="3276600"/>
                  <a:ext cx="914400" cy="2133600"/>
                </a:xfrm>
                <a:prstGeom prst="moon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Moon 118"/>
                <p:cNvSpPr/>
                <p:nvPr/>
              </p:nvSpPr>
              <p:spPr>
                <a:xfrm rot="16200000">
                  <a:off x="5295900" y="3009900"/>
                  <a:ext cx="685800" cy="21336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" name="Group 86"/>
              <p:cNvGrpSpPr/>
              <p:nvPr/>
            </p:nvGrpSpPr>
            <p:grpSpPr>
              <a:xfrm>
                <a:off x="1066800" y="3657600"/>
                <a:ext cx="1143000" cy="571500"/>
                <a:chOff x="4572000" y="3733800"/>
                <a:chExt cx="2133600" cy="1066800"/>
              </a:xfrm>
            </p:grpSpPr>
            <p:sp>
              <p:nvSpPr>
                <p:cNvPr id="116" name="Moon 115"/>
                <p:cNvSpPr/>
                <p:nvPr/>
              </p:nvSpPr>
              <p:spPr>
                <a:xfrm rot="16200000">
                  <a:off x="5181600" y="3276600"/>
                  <a:ext cx="914400" cy="2133600"/>
                </a:xfrm>
                <a:prstGeom prst="moon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Moon 116"/>
                <p:cNvSpPr/>
                <p:nvPr/>
              </p:nvSpPr>
              <p:spPr>
                <a:xfrm rot="16200000">
                  <a:off x="5295900" y="3009900"/>
                  <a:ext cx="685800" cy="21336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" name="Group 93"/>
              <p:cNvGrpSpPr/>
              <p:nvPr/>
            </p:nvGrpSpPr>
            <p:grpSpPr>
              <a:xfrm>
                <a:off x="1752600" y="3581400"/>
                <a:ext cx="609600" cy="641684"/>
                <a:chOff x="3200400" y="1524000"/>
                <a:chExt cx="1447800" cy="1524000"/>
              </a:xfrm>
            </p:grpSpPr>
            <p:sp>
              <p:nvSpPr>
                <p:cNvPr id="113" name="Oval 112"/>
                <p:cNvSpPr/>
                <p:nvPr/>
              </p:nvSpPr>
              <p:spPr>
                <a:xfrm>
                  <a:off x="3200400" y="1524000"/>
                  <a:ext cx="1447800" cy="1524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Cross 113"/>
                <p:cNvSpPr/>
                <p:nvPr/>
              </p:nvSpPr>
              <p:spPr>
                <a:xfrm>
                  <a:off x="3352800" y="1828800"/>
                  <a:ext cx="1143000" cy="838200"/>
                </a:xfrm>
                <a:prstGeom prst="plus">
                  <a:avLst/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Quad Arrow 114"/>
                <p:cNvSpPr/>
                <p:nvPr/>
              </p:nvSpPr>
              <p:spPr>
                <a:xfrm>
                  <a:off x="3657600" y="1828800"/>
                  <a:ext cx="533400" cy="762000"/>
                </a:xfrm>
                <a:prstGeom prst="quadArrow">
                  <a:avLst/>
                </a:prstGeom>
                <a:solidFill>
                  <a:srgbClr val="D4A97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83" name="TextBox 182"/>
          <p:cNvSpPr txBox="1"/>
          <p:nvPr/>
        </p:nvSpPr>
        <p:spPr>
          <a:xfrm>
            <a:off x="2362200" y="5943600"/>
            <a:ext cx="17086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Amulon</a:t>
            </a:r>
            <a:r>
              <a:rPr lang="en-US" dirty="0" smtClean="0"/>
              <a:t>—priest of Noah</a:t>
            </a:r>
            <a:endParaRPr lang="en-US" dirty="0"/>
          </a:p>
        </p:txBody>
      </p:sp>
      <p:grpSp>
        <p:nvGrpSpPr>
          <p:cNvPr id="213" name="Group 212"/>
          <p:cNvGrpSpPr/>
          <p:nvPr/>
        </p:nvGrpSpPr>
        <p:grpSpPr>
          <a:xfrm>
            <a:off x="4343400" y="3899835"/>
            <a:ext cx="1642121" cy="2958165"/>
            <a:chOff x="2879204" y="381000"/>
            <a:chExt cx="1642121" cy="2958165"/>
          </a:xfrm>
        </p:grpSpPr>
        <p:sp>
          <p:nvSpPr>
            <p:cNvPr id="214" name="Oval 213"/>
            <p:cNvSpPr/>
            <p:nvPr/>
          </p:nvSpPr>
          <p:spPr>
            <a:xfrm rot="2648374">
              <a:off x="3360385" y="2717639"/>
              <a:ext cx="326039" cy="621526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/>
            <p:nvPr/>
          </p:nvSpPr>
          <p:spPr>
            <a:xfrm rot="19444033">
              <a:off x="3752184" y="2704528"/>
              <a:ext cx="339210" cy="60644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/>
            <p:cNvSpPr/>
            <p:nvPr/>
          </p:nvSpPr>
          <p:spPr>
            <a:xfrm>
              <a:off x="2971800" y="2057400"/>
              <a:ext cx="426088" cy="5554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/>
            <p:cNvSpPr/>
            <p:nvPr/>
          </p:nvSpPr>
          <p:spPr>
            <a:xfrm>
              <a:off x="4038601" y="2209799"/>
              <a:ext cx="304800" cy="45720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Trapezoid 217"/>
            <p:cNvSpPr/>
            <p:nvPr/>
          </p:nvSpPr>
          <p:spPr>
            <a:xfrm>
              <a:off x="3261044" y="2656857"/>
              <a:ext cx="894784" cy="314943"/>
            </a:xfrm>
            <a:prstGeom prst="trapezoid">
              <a:avLst>
                <a:gd name="adj" fmla="val 35984"/>
              </a:avLst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Trapezoid 218"/>
            <p:cNvSpPr/>
            <p:nvPr/>
          </p:nvSpPr>
          <p:spPr>
            <a:xfrm rot="19932635">
              <a:off x="3647992" y="1114478"/>
              <a:ext cx="551541" cy="1402751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Trapezoid 219"/>
            <p:cNvSpPr/>
            <p:nvPr/>
          </p:nvSpPr>
          <p:spPr>
            <a:xfrm>
              <a:off x="3261044" y="1365996"/>
              <a:ext cx="809567" cy="1434291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/>
            <p:cNvSpPr/>
            <p:nvPr/>
          </p:nvSpPr>
          <p:spPr>
            <a:xfrm>
              <a:off x="3516696" y="1174757"/>
              <a:ext cx="369504" cy="5778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Trapezoid 221"/>
            <p:cNvSpPr/>
            <p:nvPr/>
          </p:nvSpPr>
          <p:spPr>
            <a:xfrm rot="2088477">
              <a:off x="3234728" y="1058459"/>
              <a:ext cx="472330" cy="1402751"/>
            </a:xfrm>
            <a:prstGeom prst="trapezoid">
              <a:avLst>
                <a:gd name="adj" fmla="val 35984"/>
              </a:avLst>
            </a:prstGeom>
            <a:solidFill>
              <a:srgbClr val="EACAA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Isosceles Triangle 222"/>
            <p:cNvSpPr/>
            <p:nvPr/>
          </p:nvSpPr>
          <p:spPr>
            <a:xfrm rot="10800000">
              <a:off x="3505200" y="1524000"/>
              <a:ext cx="381000" cy="5334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Trapezoid 223"/>
            <p:cNvSpPr/>
            <p:nvPr/>
          </p:nvSpPr>
          <p:spPr>
            <a:xfrm rot="1343500">
              <a:off x="3260470" y="1418398"/>
              <a:ext cx="622869" cy="1619805"/>
            </a:xfrm>
            <a:prstGeom prst="trapezoid">
              <a:avLst>
                <a:gd name="adj" fmla="val 35984"/>
              </a:avLst>
            </a:prstGeom>
            <a:solidFill>
              <a:srgbClr val="AE924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/>
            <p:cNvSpPr/>
            <p:nvPr/>
          </p:nvSpPr>
          <p:spPr>
            <a:xfrm>
              <a:off x="3276600" y="42639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Rectangle 225"/>
            <p:cNvSpPr/>
            <p:nvPr/>
          </p:nvSpPr>
          <p:spPr>
            <a:xfrm>
              <a:off x="3276600" y="838200"/>
              <a:ext cx="914400" cy="152400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7" name="Group 42"/>
            <p:cNvGrpSpPr/>
            <p:nvPr/>
          </p:nvGrpSpPr>
          <p:grpSpPr>
            <a:xfrm>
              <a:off x="3048000" y="381000"/>
              <a:ext cx="1365913" cy="712342"/>
              <a:chOff x="5207746" y="545873"/>
              <a:chExt cx="1365913" cy="712342"/>
            </a:xfrm>
          </p:grpSpPr>
          <p:sp>
            <p:nvSpPr>
              <p:cNvPr id="238" name="Moon 237"/>
              <p:cNvSpPr/>
              <p:nvPr/>
            </p:nvSpPr>
            <p:spPr>
              <a:xfrm rot="5101425">
                <a:off x="5343502" y="698892"/>
                <a:ext cx="340787" cy="612299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Moon 238"/>
              <p:cNvSpPr/>
              <p:nvPr/>
            </p:nvSpPr>
            <p:spPr>
              <a:xfrm rot="8137030">
                <a:off x="5442337" y="550775"/>
                <a:ext cx="502055" cy="574852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Moon 239"/>
              <p:cNvSpPr/>
              <p:nvPr/>
            </p:nvSpPr>
            <p:spPr>
              <a:xfrm rot="3582768">
                <a:off x="5642569" y="512276"/>
                <a:ext cx="554415" cy="621609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Moon 240"/>
              <p:cNvSpPr/>
              <p:nvPr/>
            </p:nvSpPr>
            <p:spPr>
              <a:xfrm rot="6344481">
                <a:off x="5396085" y="585004"/>
                <a:ext cx="389971" cy="582594"/>
              </a:xfrm>
              <a:prstGeom prst="moon">
                <a:avLst>
                  <a:gd name="adj" fmla="val 2855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Moon 241"/>
              <p:cNvSpPr/>
              <p:nvPr/>
            </p:nvSpPr>
            <p:spPr>
              <a:xfrm rot="3920893">
                <a:off x="5906901" y="549266"/>
                <a:ext cx="323182" cy="806470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Moon 242"/>
              <p:cNvSpPr/>
              <p:nvPr/>
            </p:nvSpPr>
            <p:spPr>
              <a:xfrm rot="6517680">
                <a:off x="6034746" y="719302"/>
                <a:ext cx="323182" cy="754644"/>
              </a:xfrm>
              <a:prstGeom prst="moon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243"/>
              <p:cNvSpPr/>
              <p:nvPr/>
            </p:nvSpPr>
            <p:spPr>
              <a:xfrm>
                <a:off x="5486400" y="685800"/>
                <a:ext cx="685800" cy="3048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rgbClr val="6633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" name="Group 47"/>
            <p:cNvGrpSpPr/>
            <p:nvPr/>
          </p:nvGrpSpPr>
          <p:grpSpPr>
            <a:xfrm rot="19629613">
              <a:off x="3963188" y="2268102"/>
              <a:ext cx="558137" cy="210690"/>
              <a:chOff x="5638800" y="2514600"/>
              <a:chExt cx="1810870" cy="304800"/>
            </a:xfrm>
          </p:grpSpPr>
          <p:sp>
            <p:nvSpPr>
              <p:cNvPr id="234" name="Left-Right-Up Arrow 233"/>
              <p:cNvSpPr/>
              <p:nvPr/>
            </p:nvSpPr>
            <p:spPr>
              <a:xfrm>
                <a:off x="563880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Left-Right-Up Arrow 234"/>
              <p:cNvSpPr/>
              <p:nvPr/>
            </p:nvSpPr>
            <p:spPr>
              <a:xfrm>
                <a:off x="609600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Left-Right-Up Arrow 235"/>
              <p:cNvSpPr/>
              <p:nvPr/>
            </p:nvSpPr>
            <p:spPr>
              <a:xfrm>
                <a:off x="6544235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Left-Right-Up Arrow 236"/>
              <p:cNvSpPr/>
              <p:nvPr/>
            </p:nvSpPr>
            <p:spPr>
              <a:xfrm>
                <a:off x="699247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29" name="Group 48"/>
            <p:cNvGrpSpPr/>
            <p:nvPr/>
          </p:nvGrpSpPr>
          <p:grpSpPr>
            <a:xfrm rot="2421609">
              <a:off x="2879204" y="2109670"/>
              <a:ext cx="419984" cy="210690"/>
              <a:chOff x="5638800" y="2514600"/>
              <a:chExt cx="1362635" cy="304800"/>
            </a:xfrm>
          </p:grpSpPr>
          <p:sp>
            <p:nvSpPr>
              <p:cNvPr id="231" name="Left-Right-Up Arrow 230"/>
              <p:cNvSpPr/>
              <p:nvPr/>
            </p:nvSpPr>
            <p:spPr>
              <a:xfrm>
                <a:off x="563880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Left-Right-Up Arrow 231"/>
              <p:cNvSpPr/>
              <p:nvPr/>
            </p:nvSpPr>
            <p:spPr>
              <a:xfrm>
                <a:off x="6096000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Left-Right-Up Arrow 232"/>
              <p:cNvSpPr/>
              <p:nvPr/>
            </p:nvSpPr>
            <p:spPr>
              <a:xfrm>
                <a:off x="6544235" y="2514600"/>
                <a:ext cx="457200" cy="304800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30" name="Trapezoid 229"/>
            <p:cNvSpPr/>
            <p:nvPr/>
          </p:nvSpPr>
          <p:spPr>
            <a:xfrm rot="1343500">
              <a:off x="3468350" y="1540437"/>
              <a:ext cx="403728" cy="1486711"/>
            </a:xfrm>
            <a:prstGeom prst="trapezoid">
              <a:avLst>
                <a:gd name="adj" fmla="val 35984"/>
              </a:avLst>
            </a:prstGeom>
            <a:solidFill>
              <a:srgbClr val="AE924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5" name="TextBox 244"/>
          <p:cNvSpPr txBox="1"/>
          <p:nvPr/>
        </p:nvSpPr>
        <p:spPr>
          <a:xfrm>
            <a:off x="5715000" y="6488668"/>
            <a:ext cx="1371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Amulek</a:t>
            </a:r>
            <a:endParaRPr lang="en-US" dirty="0"/>
          </a:p>
        </p:txBody>
      </p:sp>
      <p:grpSp>
        <p:nvGrpSpPr>
          <p:cNvPr id="246" name="Group 245"/>
          <p:cNvGrpSpPr/>
          <p:nvPr/>
        </p:nvGrpSpPr>
        <p:grpSpPr>
          <a:xfrm>
            <a:off x="7010400" y="5334000"/>
            <a:ext cx="812689" cy="1295400"/>
            <a:chOff x="8917292" y="2667000"/>
            <a:chExt cx="1147325" cy="1828800"/>
          </a:xfrm>
        </p:grpSpPr>
        <p:sp>
          <p:nvSpPr>
            <p:cNvPr id="247" name="Flowchart: Manual Operation 246"/>
            <p:cNvSpPr/>
            <p:nvPr/>
          </p:nvSpPr>
          <p:spPr>
            <a:xfrm rot="10800000">
              <a:off x="8991600" y="3886200"/>
              <a:ext cx="1037464" cy="6096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Isosceles Triangle 247"/>
            <p:cNvSpPr/>
            <p:nvPr/>
          </p:nvSpPr>
          <p:spPr>
            <a:xfrm rot="10800000">
              <a:off x="9242616" y="3883891"/>
              <a:ext cx="533400" cy="381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/>
            <p:cNvSpPr/>
            <p:nvPr/>
          </p:nvSpPr>
          <p:spPr>
            <a:xfrm>
              <a:off x="9080481" y="2895600"/>
              <a:ext cx="877854" cy="11869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Double Wave 249"/>
            <p:cNvSpPr/>
            <p:nvPr/>
          </p:nvSpPr>
          <p:spPr>
            <a:xfrm rot="5789382">
              <a:off x="8422612" y="3332967"/>
              <a:ext cx="1346934" cy="357573"/>
            </a:xfrm>
            <a:prstGeom prst="doubleWave">
              <a:avLst>
                <a:gd name="adj1" fmla="val 6250"/>
                <a:gd name="adj2" fmla="val -183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Double Wave 250"/>
            <p:cNvSpPr/>
            <p:nvPr/>
          </p:nvSpPr>
          <p:spPr>
            <a:xfrm rot="4988729">
              <a:off x="9207256" y="3323887"/>
              <a:ext cx="1342547" cy="372174"/>
            </a:xfrm>
            <a:prstGeom prst="doubleWave">
              <a:avLst>
                <a:gd name="adj1" fmla="val 6250"/>
                <a:gd name="adj2" fmla="val 7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Double Wave 251"/>
            <p:cNvSpPr/>
            <p:nvPr/>
          </p:nvSpPr>
          <p:spPr>
            <a:xfrm rot="207194">
              <a:off x="9003687" y="2971487"/>
              <a:ext cx="1028458" cy="125706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Hexagon 252"/>
            <p:cNvSpPr/>
            <p:nvPr/>
          </p:nvSpPr>
          <p:spPr>
            <a:xfrm>
              <a:off x="9372600" y="2895600"/>
              <a:ext cx="239415" cy="235534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/>
            <p:cNvSpPr/>
            <p:nvPr/>
          </p:nvSpPr>
          <p:spPr>
            <a:xfrm>
              <a:off x="8991600" y="2667000"/>
              <a:ext cx="990600" cy="4572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Rounded Rectangle 254"/>
            <p:cNvSpPr/>
            <p:nvPr/>
          </p:nvSpPr>
          <p:spPr>
            <a:xfrm>
              <a:off x="8991600" y="2895600"/>
              <a:ext cx="1037464" cy="23553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6" name="TextBox 255"/>
          <p:cNvSpPr txBox="1"/>
          <p:nvPr/>
        </p:nvSpPr>
        <p:spPr>
          <a:xfrm>
            <a:off x="7848600" y="58674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Abinadom</a:t>
            </a:r>
            <a:r>
              <a:rPr lang="en-US" dirty="0" smtClean="0"/>
              <a:t> </a:t>
            </a:r>
            <a:endParaRPr lang="en-US" dirty="0"/>
          </a:p>
        </p:txBody>
      </p:sp>
      <p:grpSp>
        <p:nvGrpSpPr>
          <p:cNvPr id="260" name="Group 259"/>
          <p:cNvGrpSpPr/>
          <p:nvPr/>
        </p:nvGrpSpPr>
        <p:grpSpPr>
          <a:xfrm>
            <a:off x="4876800" y="381000"/>
            <a:ext cx="457200" cy="3200400"/>
            <a:chOff x="4876800" y="381000"/>
            <a:chExt cx="457200" cy="3200400"/>
          </a:xfrm>
        </p:grpSpPr>
        <p:sp>
          <p:nvSpPr>
            <p:cNvPr id="257" name="Rounded Rectangle 256"/>
            <p:cNvSpPr/>
            <p:nvPr/>
          </p:nvSpPr>
          <p:spPr>
            <a:xfrm>
              <a:off x="4876800" y="762000"/>
              <a:ext cx="157018" cy="2819400"/>
            </a:xfrm>
            <a:prstGeom prst="roundRect">
              <a:avLst/>
            </a:prstGeom>
            <a:solidFill>
              <a:srgbClr val="7E3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Block Arc 257"/>
            <p:cNvSpPr/>
            <p:nvPr/>
          </p:nvSpPr>
          <p:spPr>
            <a:xfrm>
              <a:off x="4876800" y="381000"/>
              <a:ext cx="457200" cy="762000"/>
            </a:xfrm>
            <a:prstGeom prst="blockArc">
              <a:avLst>
                <a:gd name="adj1" fmla="val 10800000"/>
                <a:gd name="adj2" fmla="val 1486732"/>
                <a:gd name="adj3" fmla="val 31814"/>
              </a:avLst>
            </a:prstGeom>
            <a:solidFill>
              <a:srgbClr val="7E3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9" name="Rounded Rectangle 258"/>
            <p:cNvSpPr/>
            <p:nvPr/>
          </p:nvSpPr>
          <p:spPr>
            <a:xfrm>
              <a:off x="4876800" y="685800"/>
              <a:ext cx="152400" cy="304800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B</a:t>
            </a:r>
            <a:endParaRPr lang="en-US" sz="8800" dirty="0"/>
          </a:p>
        </p:txBody>
      </p:sp>
      <p:sp>
        <p:nvSpPr>
          <p:cNvPr id="3" name="TextBox 2"/>
          <p:cNvSpPr txBox="1"/>
          <p:nvPr/>
        </p:nvSpPr>
        <p:spPr>
          <a:xfrm>
            <a:off x="533400" y="51816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Benjamin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5105400" y="304800"/>
            <a:ext cx="2932227" cy="5851754"/>
            <a:chOff x="4795899" y="198408"/>
            <a:chExt cx="2932227" cy="5851754"/>
          </a:xfrm>
        </p:grpSpPr>
        <p:sp>
          <p:nvSpPr>
            <p:cNvPr id="5" name="Oval 4"/>
            <p:cNvSpPr/>
            <p:nvPr/>
          </p:nvSpPr>
          <p:spPr>
            <a:xfrm rot="4296815">
              <a:off x="5589175" y="5402462"/>
              <a:ext cx="533400" cy="76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7303185" flipH="1">
              <a:off x="6351175" y="5402461"/>
              <a:ext cx="533400" cy="76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0477363">
              <a:off x="7194726" y="3265819"/>
              <a:ext cx="533400" cy="76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Manual Operation 7"/>
            <p:cNvSpPr/>
            <p:nvPr/>
          </p:nvSpPr>
          <p:spPr>
            <a:xfrm rot="8835867" flipH="1">
              <a:off x="6588884" y="2079723"/>
              <a:ext cx="775212" cy="1735223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5257800" y="2198081"/>
              <a:ext cx="1981199" cy="3434968"/>
            </a:xfrm>
            <a:prstGeom prst="trapezoid">
              <a:avLst>
                <a:gd name="adj" fmla="val 4040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Oval 9"/>
            <p:cNvSpPr/>
            <p:nvPr/>
          </p:nvSpPr>
          <p:spPr>
            <a:xfrm rot="1680779">
              <a:off x="4795899" y="3204824"/>
              <a:ext cx="533400" cy="7620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 rot="21030811">
              <a:off x="6643325" y="1242903"/>
              <a:ext cx="381000" cy="1125258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>
              <a:off x="5486400" y="1143000"/>
              <a:ext cx="381000" cy="12954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Manual Operation 12"/>
            <p:cNvSpPr/>
            <p:nvPr/>
          </p:nvSpPr>
          <p:spPr>
            <a:xfrm rot="12764133">
              <a:off x="5138389" y="2058006"/>
              <a:ext cx="914400" cy="1799694"/>
            </a:xfrm>
            <a:prstGeom prst="flowChartManualOperatio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397969">
              <a:off x="5116254" y="2122194"/>
              <a:ext cx="1290043" cy="2901508"/>
            </a:xfrm>
            <a:prstGeom prst="trapezoid">
              <a:avLst>
                <a:gd name="adj" fmla="val 45372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21153879">
              <a:off x="6049625" y="2127632"/>
              <a:ext cx="1273805" cy="2899065"/>
            </a:xfrm>
            <a:prstGeom prst="trapezoid">
              <a:avLst>
                <a:gd name="adj" fmla="val 44423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c</a:t>
              </a:r>
              <a:endParaRPr lang="en-US" dirty="0"/>
            </a:p>
          </p:txBody>
        </p:sp>
        <p:sp>
          <p:nvSpPr>
            <p:cNvPr id="16" name="Isosceles Triangle 15"/>
            <p:cNvSpPr/>
            <p:nvPr/>
          </p:nvSpPr>
          <p:spPr>
            <a:xfrm rot="10800000">
              <a:off x="6019800" y="2286000"/>
              <a:ext cx="381000" cy="304800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88"/>
            <p:cNvGrpSpPr/>
            <p:nvPr/>
          </p:nvGrpSpPr>
          <p:grpSpPr>
            <a:xfrm>
              <a:off x="5334000" y="5257800"/>
              <a:ext cx="1817298" cy="314739"/>
              <a:chOff x="5334000" y="5257800"/>
              <a:chExt cx="1752600" cy="381000"/>
            </a:xfrm>
          </p:grpSpPr>
          <p:sp>
            <p:nvSpPr>
              <p:cNvPr id="32" name="Quad Arrow Callout 31"/>
              <p:cNvSpPr/>
              <p:nvPr/>
            </p:nvSpPr>
            <p:spPr>
              <a:xfrm>
                <a:off x="53340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Quad Arrow Callout 32"/>
              <p:cNvSpPr/>
              <p:nvPr/>
            </p:nvSpPr>
            <p:spPr>
              <a:xfrm>
                <a:off x="57912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Quad Arrow Callout 33"/>
              <p:cNvSpPr/>
              <p:nvPr/>
            </p:nvSpPr>
            <p:spPr>
              <a:xfrm>
                <a:off x="6248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Quad Arrow Callout 34"/>
              <p:cNvSpPr/>
              <p:nvPr/>
            </p:nvSpPr>
            <p:spPr>
              <a:xfrm>
                <a:off x="6629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Oval 17"/>
            <p:cNvSpPr/>
            <p:nvPr/>
          </p:nvSpPr>
          <p:spPr>
            <a:xfrm>
              <a:off x="5638800" y="609600"/>
              <a:ext cx="1219200" cy="1752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lowchart: Stored Data 18"/>
            <p:cNvSpPr/>
            <p:nvPr/>
          </p:nvSpPr>
          <p:spPr>
            <a:xfrm rot="5400000">
              <a:off x="5905500" y="342900"/>
              <a:ext cx="685800" cy="1371600"/>
            </a:xfrm>
            <a:prstGeom prst="flowChartOnlineStorag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Isosceles Triangle 19"/>
            <p:cNvSpPr/>
            <p:nvPr/>
          </p:nvSpPr>
          <p:spPr>
            <a:xfrm>
              <a:off x="5627298" y="198408"/>
              <a:ext cx="381000" cy="533400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Isosceles Triangle 20"/>
            <p:cNvSpPr/>
            <p:nvPr/>
          </p:nvSpPr>
          <p:spPr>
            <a:xfrm>
              <a:off x="5855898" y="198408"/>
              <a:ext cx="381000" cy="533400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Isosceles Triangle 21"/>
            <p:cNvSpPr/>
            <p:nvPr/>
          </p:nvSpPr>
          <p:spPr>
            <a:xfrm>
              <a:off x="6160698" y="198408"/>
              <a:ext cx="381000" cy="533400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Isosceles Triangle 22"/>
            <p:cNvSpPr/>
            <p:nvPr/>
          </p:nvSpPr>
          <p:spPr>
            <a:xfrm>
              <a:off x="6465498" y="198408"/>
              <a:ext cx="381000" cy="533400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Left-Right Arrow 23"/>
            <p:cNvSpPr/>
            <p:nvPr/>
          </p:nvSpPr>
          <p:spPr>
            <a:xfrm rot="11510161">
              <a:off x="5113257" y="3970256"/>
              <a:ext cx="914400" cy="914400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Left-Right Arrow 24"/>
            <p:cNvSpPr/>
            <p:nvPr/>
          </p:nvSpPr>
          <p:spPr>
            <a:xfrm rot="10222339">
              <a:off x="6318424" y="4032425"/>
              <a:ext cx="914400" cy="914400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Donut 25"/>
            <p:cNvSpPr/>
            <p:nvPr/>
          </p:nvSpPr>
          <p:spPr>
            <a:xfrm rot="19961453">
              <a:off x="6040192" y="2567888"/>
              <a:ext cx="375708" cy="357627"/>
            </a:xfrm>
            <a:prstGeom prst="donu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27" name="Group 119"/>
            <p:cNvGrpSpPr/>
            <p:nvPr/>
          </p:nvGrpSpPr>
          <p:grpSpPr>
            <a:xfrm>
              <a:off x="5638800" y="838201"/>
              <a:ext cx="1253706" cy="248728"/>
              <a:chOff x="5334000" y="5257800"/>
              <a:chExt cx="1752600" cy="381000"/>
            </a:xfrm>
          </p:grpSpPr>
          <p:sp>
            <p:nvSpPr>
              <p:cNvPr id="28" name="Quad Arrow Callout 27"/>
              <p:cNvSpPr/>
              <p:nvPr/>
            </p:nvSpPr>
            <p:spPr>
              <a:xfrm>
                <a:off x="53340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Quad Arrow Callout 28"/>
              <p:cNvSpPr/>
              <p:nvPr/>
            </p:nvSpPr>
            <p:spPr>
              <a:xfrm>
                <a:off x="57912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Quad Arrow Callout 29"/>
              <p:cNvSpPr/>
              <p:nvPr/>
            </p:nvSpPr>
            <p:spPr>
              <a:xfrm>
                <a:off x="6248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Quad Arrow Callout 30"/>
              <p:cNvSpPr/>
              <p:nvPr/>
            </p:nvSpPr>
            <p:spPr>
              <a:xfrm>
                <a:off x="6629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" name="Group 35"/>
          <p:cNvGrpSpPr/>
          <p:nvPr/>
        </p:nvGrpSpPr>
        <p:grpSpPr>
          <a:xfrm>
            <a:off x="1828800" y="304800"/>
            <a:ext cx="2932227" cy="5851754"/>
            <a:chOff x="4795899" y="198408"/>
            <a:chExt cx="2932227" cy="5851754"/>
          </a:xfrm>
        </p:grpSpPr>
        <p:sp>
          <p:nvSpPr>
            <p:cNvPr id="37" name="Oval 36"/>
            <p:cNvSpPr/>
            <p:nvPr/>
          </p:nvSpPr>
          <p:spPr>
            <a:xfrm rot="4296815">
              <a:off x="5589175" y="5402462"/>
              <a:ext cx="533400" cy="762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rot="17303185" flipH="1">
              <a:off x="6351175" y="5402461"/>
              <a:ext cx="533400" cy="762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 rot="20477363">
              <a:off x="7194726" y="3265819"/>
              <a:ext cx="5334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Flowchart: Manual Operation 39"/>
            <p:cNvSpPr/>
            <p:nvPr/>
          </p:nvSpPr>
          <p:spPr>
            <a:xfrm rot="8835867" flipH="1">
              <a:off x="6588884" y="2079723"/>
              <a:ext cx="775212" cy="1735223"/>
            </a:xfrm>
            <a:prstGeom prst="flowChartManualOperation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rapezoid 40"/>
            <p:cNvSpPr/>
            <p:nvPr/>
          </p:nvSpPr>
          <p:spPr>
            <a:xfrm>
              <a:off x="5257800" y="2198081"/>
              <a:ext cx="1981199" cy="3434968"/>
            </a:xfrm>
            <a:prstGeom prst="trapezoid">
              <a:avLst>
                <a:gd name="adj" fmla="val 40402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2" name="Oval 41"/>
            <p:cNvSpPr/>
            <p:nvPr/>
          </p:nvSpPr>
          <p:spPr>
            <a:xfrm rot="1680779">
              <a:off x="4795899" y="3204824"/>
              <a:ext cx="5334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Cloud 42"/>
            <p:cNvSpPr/>
            <p:nvPr/>
          </p:nvSpPr>
          <p:spPr>
            <a:xfrm rot="21030811">
              <a:off x="6643325" y="1242903"/>
              <a:ext cx="381000" cy="1125258"/>
            </a:xfrm>
            <a:prstGeom prst="cloud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Cloud 43"/>
            <p:cNvSpPr/>
            <p:nvPr/>
          </p:nvSpPr>
          <p:spPr>
            <a:xfrm>
              <a:off x="5486400" y="1143000"/>
              <a:ext cx="381000" cy="1295400"/>
            </a:xfrm>
            <a:prstGeom prst="cloud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lowchart: Manual Operation 44"/>
            <p:cNvSpPr/>
            <p:nvPr/>
          </p:nvSpPr>
          <p:spPr>
            <a:xfrm rot="12764133">
              <a:off x="5138389" y="2058006"/>
              <a:ext cx="914400" cy="1799694"/>
            </a:xfrm>
            <a:prstGeom prst="flowChartManualOperation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397969">
              <a:off x="5116254" y="2122194"/>
              <a:ext cx="1290043" cy="2901508"/>
            </a:xfrm>
            <a:prstGeom prst="trapezoid">
              <a:avLst>
                <a:gd name="adj" fmla="val 45372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21153879">
              <a:off x="6049625" y="2127632"/>
              <a:ext cx="1273805" cy="2899065"/>
            </a:xfrm>
            <a:prstGeom prst="trapezoid">
              <a:avLst>
                <a:gd name="adj" fmla="val 4442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c</a:t>
              </a:r>
              <a:endParaRPr lang="en-US" dirty="0"/>
            </a:p>
          </p:txBody>
        </p:sp>
        <p:sp>
          <p:nvSpPr>
            <p:cNvPr id="48" name="Isosceles Triangle 47"/>
            <p:cNvSpPr/>
            <p:nvPr/>
          </p:nvSpPr>
          <p:spPr>
            <a:xfrm rot="10800000">
              <a:off x="6019800" y="2286000"/>
              <a:ext cx="381000" cy="304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9" name="Group 88"/>
            <p:cNvGrpSpPr/>
            <p:nvPr/>
          </p:nvGrpSpPr>
          <p:grpSpPr>
            <a:xfrm>
              <a:off x="5334000" y="5257800"/>
              <a:ext cx="1817298" cy="314739"/>
              <a:chOff x="5334000" y="5257800"/>
              <a:chExt cx="1752600" cy="381000"/>
            </a:xfrm>
          </p:grpSpPr>
          <p:sp>
            <p:nvSpPr>
              <p:cNvPr id="64" name="Quad Arrow Callout 63"/>
              <p:cNvSpPr/>
              <p:nvPr/>
            </p:nvSpPr>
            <p:spPr>
              <a:xfrm>
                <a:off x="53340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Quad Arrow Callout 64"/>
              <p:cNvSpPr/>
              <p:nvPr/>
            </p:nvSpPr>
            <p:spPr>
              <a:xfrm>
                <a:off x="57912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Quad Arrow Callout 65"/>
              <p:cNvSpPr/>
              <p:nvPr/>
            </p:nvSpPr>
            <p:spPr>
              <a:xfrm>
                <a:off x="6248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Quad Arrow Callout 66"/>
              <p:cNvSpPr/>
              <p:nvPr/>
            </p:nvSpPr>
            <p:spPr>
              <a:xfrm>
                <a:off x="6629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0" name="Oval 49"/>
            <p:cNvSpPr/>
            <p:nvPr/>
          </p:nvSpPr>
          <p:spPr>
            <a:xfrm>
              <a:off x="5638800" y="609600"/>
              <a:ext cx="1219200" cy="1752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lowchart: Stored Data 50"/>
            <p:cNvSpPr/>
            <p:nvPr/>
          </p:nvSpPr>
          <p:spPr>
            <a:xfrm rot="5400000">
              <a:off x="5905500" y="342900"/>
              <a:ext cx="685800" cy="1371600"/>
            </a:xfrm>
            <a:prstGeom prst="flowChartOnlineStorag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Isosceles Triangle 51"/>
            <p:cNvSpPr/>
            <p:nvPr/>
          </p:nvSpPr>
          <p:spPr>
            <a:xfrm>
              <a:off x="5627298" y="198408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Isosceles Triangle 52"/>
            <p:cNvSpPr/>
            <p:nvPr/>
          </p:nvSpPr>
          <p:spPr>
            <a:xfrm>
              <a:off x="5855898" y="198408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Isosceles Triangle 53"/>
            <p:cNvSpPr/>
            <p:nvPr/>
          </p:nvSpPr>
          <p:spPr>
            <a:xfrm>
              <a:off x="6160698" y="198408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Isosceles Triangle 54"/>
            <p:cNvSpPr/>
            <p:nvPr/>
          </p:nvSpPr>
          <p:spPr>
            <a:xfrm>
              <a:off x="6465498" y="198408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Left-Right Arrow 55"/>
            <p:cNvSpPr/>
            <p:nvPr/>
          </p:nvSpPr>
          <p:spPr>
            <a:xfrm rot="11510161">
              <a:off x="5113257" y="3970256"/>
              <a:ext cx="914400" cy="914400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Left-Right Arrow 56"/>
            <p:cNvSpPr/>
            <p:nvPr/>
          </p:nvSpPr>
          <p:spPr>
            <a:xfrm rot="10222339">
              <a:off x="6318424" y="4032425"/>
              <a:ext cx="914400" cy="914400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Donut 57"/>
            <p:cNvSpPr/>
            <p:nvPr/>
          </p:nvSpPr>
          <p:spPr>
            <a:xfrm rot="19961453">
              <a:off x="6040192" y="2567888"/>
              <a:ext cx="375708" cy="357627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59" name="Group 119"/>
            <p:cNvGrpSpPr/>
            <p:nvPr/>
          </p:nvGrpSpPr>
          <p:grpSpPr>
            <a:xfrm>
              <a:off x="5638800" y="838201"/>
              <a:ext cx="1253706" cy="248728"/>
              <a:chOff x="5334000" y="5257800"/>
              <a:chExt cx="1752600" cy="381000"/>
            </a:xfrm>
          </p:grpSpPr>
          <p:sp>
            <p:nvSpPr>
              <p:cNvPr id="60" name="Quad Arrow Callout 59"/>
              <p:cNvSpPr/>
              <p:nvPr/>
            </p:nvSpPr>
            <p:spPr>
              <a:xfrm>
                <a:off x="53340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Quad Arrow Callout 60"/>
              <p:cNvSpPr/>
              <p:nvPr/>
            </p:nvSpPr>
            <p:spPr>
              <a:xfrm>
                <a:off x="57912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Quad Arrow Callout 61"/>
              <p:cNvSpPr/>
              <p:nvPr/>
            </p:nvSpPr>
            <p:spPr>
              <a:xfrm>
                <a:off x="6248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Quad Arrow Callout 62"/>
              <p:cNvSpPr/>
              <p:nvPr/>
            </p:nvSpPr>
            <p:spPr>
              <a:xfrm>
                <a:off x="6629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C</a:t>
            </a:r>
            <a:endParaRPr lang="en-US" sz="8800" dirty="0"/>
          </a:p>
        </p:txBody>
      </p:sp>
      <p:sp>
        <p:nvSpPr>
          <p:cNvPr id="22" name="TextBox 21"/>
          <p:cNvSpPr txBox="1"/>
          <p:nvPr/>
        </p:nvSpPr>
        <p:spPr>
          <a:xfrm>
            <a:off x="762000" y="5867400"/>
            <a:ext cx="11116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Corianton</a:t>
            </a:r>
            <a:endParaRPr lang="en-US" dirty="0"/>
          </a:p>
        </p:txBody>
      </p:sp>
      <p:grpSp>
        <p:nvGrpSpPr>
          <p:cNvPr id="23" name="Group 22"/>
          <p:cNvGrpSpPr/>
          <p:nvPr/>
        </p:nvGrpSpPr>
        <p:grpSpPr>
          <a:xfrm>
            <a:off x="457200" y="2362200"/>
            <a:ext cx="1904282" cy="3276599"/>
            <a:chOff x="5181600" y="457201"/>
            <a:chExt cx="1904282" cy="3276599"/>
          </a:xfrm>
        </p:grpSpPr>
        <p:sp>
          <p:nvSpPr>
            <p:cNvPr id="24" name="Oval 23"/>
            <p:cNvSpPr/>
            <p:nvPr/>
          </p:nvSpPr>
          <p:spPr>
            <a:xfrm rot="649721" flipH="1">
              <a:off x="6094507" y="3397014"/>
              <a:ext cx="529005" cy="33678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649721" flipH="1">
              <a:off x="5683027" y="3397014"/>
              <a:ext cx="529005" cy="33678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Cloud 25"/>
            <p:cNvSpPr/>
            <p:nvPr/>
          </p:nvSpPr>
          <p:spPr>
            <a:xfrm rot="671737">
              <a:off x="5332272" y="743955"/>
              <a:ext cx="539412" cy="674331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 rot="20706537">
              <a:off x="6302782" y="802413"/>
              <a:ext cx="616594" cy="613153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18905227">
              <a:off x="5181600" y="2505517"/>
              <a:ext cx="529005" cy="29764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2323083" flipH="1">
              <a:off x="6556877" y="2572328"/>
              <a:ext cx="529005" cy="2867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 flipH="1">
              <a:off x="5528611" y="1603110"/>
              <a:ext cx="1146297" cy="1867546"/>
            </a:xfrm>
            <a:prstGeom prst="trapezoid">
              <a:avLst/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1217087" flipH="1">
              <a:off x="5410049" y="1493105"/>
              <a:ext cx="473830" cy="1241017"/>
            </a:xfrm>
            <a:prstGeom prst="trapezoid">
              <a:avLst/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20382913">
              <a:off x="6359039" y="1653872"/>
              <a:ext cx="515791" cy="1120209"/>
            </a:xfrm>
            <a:prstGeom prst="trapezoid">
              <a:avLst/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Isosceles Triangle 32"/>
            <p:cNvSpPr/>
            <p:nvPr/>
          </p:nvSpPr>
          <p:spPr>
            <a:xfrm rot="10800000" flipH="1">
              <a:off x="5910711" y="1785806"/>
              <a:ext cx="382099" cy="54808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flipH="1">
              <a:off x="5618564" y="506944"/>
              <a:ext cx="1056344" cy="137021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Cloud 34"/>
            <p:cNvSpPr/>
            <p:nvPr/>
          </p:nvSpPr>
          <p:spPr>
            <a:xfrm rot="16200000">
              <a:off x="5865154" y="103805"/>
              <a:ext cx="546068" cy="1252859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271"/>
            <p:cNvGrpSpPr/>
            <p:nvPr/>
          </p:nvGrpSpPr>
          <p:grpSpPr>
            <a:xfrm>
              <a:off x="5410200" y="685800"/>
              <a:ext cx="1447800" cy="381000"/>
              <a:chOff x="7086600" y="914400"/>
              <a:chExt cx="1828800" cy="472130"/>
            </a:xfrm>
          </p:grpSpPr>
          <p:sp>
            <p:nvSpPr>
              <p:cNvPr id="62" name="Rounded Rectangle 61"/>
              <p:cNvSpPr/>
              <p:nvPr/>
            </p:nvSpPr>
            <p:spPr>
              <a:xfrm>
                <a:off x="7086600" y="990600"/>
                <a:ext cx="1828800" cy="304800"/>
              </a:xfrm>
              <a:prstGeom prst="roundRect">
                <a:avLst/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3" name="Group 269"/>
              <p:cNvGrpSpPr/>
              <p:nvPr/>
            </p:nvGrpSpPr>
            <p:grpSpPr>
              <a:xfrm>
                <a:off x="7086600" y="914400"/>
                <a:ext cx="1828800" cy="472130"/>
                <a:chOff x="1578077" y="297425"/>
                <a:chExt cx="3603523" cy="958646"/>
              </a:xfrm>
            </p:grpSpPr>
            <p:grpSp>
              <p:nvGrpSpPr>
                <p:cNvPr id="64" name="Group 259"/>
                <p:cNvGrpSpPr/>
                <p:nvPr/>
              </p:nvGrpSpPr>
              <p:grpSpPr>
                <a:xfrm>
                  <a:off x="3352800" y="304800"/>
                  <a:ext cx="1828800" cy="951271"/>
                  <a:chOff x="3352800" y="304800"/>
                  <a:chExt cx="1828800" cy="951271"/>
                </a:xfrm>
              </p:grpSpPr>
              <p:grpSp>
                <p:nvGrpSpPr>
                  <p:cNvPr id="74" name="Group 256"/>
                  <p:cNvGrpSpPr/>
                  <p:nvPr/>
                </p:nvGrpSpPr>
                <p:grpSpPr>
                  <a:xfrm>
                    <a:off x="4267200" y="341671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79" name="Quad Arrow Callout 78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" name="Quad Arrow 79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5" name="Group 254"/>
                  <p:cNvGrpSpPr/>
                  <p:nvPr/>
                </p:nvGrpSpPr>
                <p:grpSpPr>
                  <a:xfrm>
                    <a:off x="3352800" y="304800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77" name="Quad Arrow Callout 76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" name="Quad Arrow 77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6" name="Quad Arrow 75"/>
                  <p:cNvSpPr/>
                  <p:nvPr/>
                </p:nvSpPr>
                <p:spPr>
                  <a:xfrm>
                    <a:off x="41148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5" name="Group 260"/>
                <p:cNvGrpSpPr/>
                <p:nvPr/>
              </p:nvGrpSpPr>
              <p:grpSpPr>
                <a:xfrm>
                  <a:off x="1578077" y="297425"/>
                  <a:ext cx="1828800" cy="951271"/>
                  <a:chOff x="3352800" y="304800"/>
                  <a:chExt cx="1828800" cy="951271"/>
                </a:xfrm>
              </p:grpSpPr>
              <p:grpSp>
                <p:nvGrpSpPr>
                  <p:cNvPr id="67" name="Group 256"/>
                  <p:cNvGrpSpPr/>
                  <p:nvPr/>
                </p:nvGrpSpPr>
                <p:grpSpPr>
                  <a:xfrm>
                    <a:off x="4267200" y="341671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72" name="Quad Arrow Callout 71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Quad Arrow 72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8" name="Group 254"/>
                  <p:cNvGrpSpPr/>
                  <p:nvPr/>
                </p:nvGrpSpPr>
                <p:grpSpPr>
                  <a:xfrm>
                    <a:off x="3352800" y="304800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70" name="Quad Arrow Callout 69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1" name="Quad Arrow 70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9" name="Quad Arrow 68"/>
                  <p:cNvSpPr/>
                  <p:nvPr/>
                </p:nvSpPr>
                <p:spPr>
                  <a:xfrm>
                    <a:off x="41148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66" name="Quad Arrow 65"/>
                <p:cNvSpPr/>
                <p:nvPr/>
              </p:nvSpPr>
              <p:spPr>
                <a:xfrm>
                  <a:off x="3220065" y="528484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7" name="Group 269"/>
            <p:cNvGrpSpPr/>
            <p:nvPr/>
          </p:nvGrpSpPr>
          <p:grpSpPr>
            <a:xfrm>
              <a:off x="5562600" y="3124200"/>
              <a:ext cx="1066800" cy="304800"/>
              <a:chOff x="1578077" y="297425"/>
              <a:chExt cx="3603523" cy="958646"/>
            </a:xfrm>
          </p:grpSpPr>
          <p:grpSp>
            <p:nvGrpSpPr>
              <p:cNvPr id="45" name="Group 259"/>
              <p:cNvGrpSpPr/>
              <p:nvPr/>
            </p:nvGrpSpPr>
            <p:grpSpPr>
              <a:xfrm>
                <a:off x="3352800" y="304800"/>
                <a:ext cx="1828800" cy="951271"/>
                <a:chOff x="3352800" y="304800"/>
                <a:chExt cx="1828800" cy="951271"/>
              </a:xfrm>
            </p:grpSpPr>
            <p:grpSp>
              <p:nvGrpSpPr>
                <p:cNvPr id="55" name="Group 256"/>
                <p:cNvGrpSpPr/>
                <p:nvPr/>
              </p:nvGrpSpPr>
              <p:grpSpPr>
                <a:xfrm>
                  <a:off x="4267200" y="341671"/>
                  <a:ext cx="914400" cy="914400"/>
                  <a:chOff x="3352800" y="304800"/>
                  <a:chExt cx="914400" cy="914400"/>
                </a:xfrm>
              </p:grpSpPr>
              <p:sp>
                <p:nvSpPr>
                  <p:cNvPr id="60" name="Quad Arrow Callout 59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Quad Arrow 60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6" name="Group 254"/>
                <p:cNvGrpSpPr/>
                <p:nvPr/>
              </p:nvGrpSpPr>
              <p:grpSpPr>
                <a:xfrm>
                  <a:off x="3352800" y="304800"/>
                  <a:ext cx="914400" cy="914400"/>
                  <a:chOff x="3352800" y="304800"/>
                  <a:chExt cx="914400" cy="914400"/>
                </a:xfrm>
              </p:grpSpPr>
              <p:sp>
                <p:nvSpPr>
                  <p:cNvPr id="58" name="Quad Arrow Callout 57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Quad Arrow 58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7" name="Quad Arrow 56"/>
                <p:cNvSpPr/>
                <p:nvPr/>
              </p:nvSpPr>
              <p:spPr>
                <a:xfrm>
                  <a:off x="4114800" y="533400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260"/>
              <p:cNvGrpSpPr/>
              <p:nvPr/>
            </p:nvGrpSpPr>
            <p:grpSpPr>
              <a:xfrm>
                <a:off x="1578077" y="297425"/>
                <a:ext cx="1828800" cy="951271"/>
                <a:chOff x="3352800" y="304800"/>
                <a:chExt cx="1828800" cy="951271"/>
              </a:xfrm>
            </p:grpSpPr>
            <p:grpSp>
              <p:nvGrpSpPr>
                <p:cNvPr id="48" name="Group 256"/>
                <p:cNvGrpSpPr/>
                <p:nvPr/>
              </p:nvGrpSpPr>
              <p:grpSpPr>
                <a:xfrm>
                  <a:off x="4267200" y="341671"/>
                  <a:ext cx="914400" cy="914400"/>
                  <a:chOff x="3352800" y="304800"/>
                  <a:chExt cx="914400" cy="914400"/>
                </a:xfrm>
              </p:grpSpPr>
              <p:sp>
                <p:nvSpPr>
                  <p:cNvPr id="53" name="Quad Arrow Callout 52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Quad Arrow 53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" name="Group 254"/>
                <p:cNvGrpSpPr/>
                <p:nvPr/>
              </p:nvGrpSpPr>
              <p:grpSpPr>
                <a:xfrm>
                  <a:off x="3352800" y="304800"/>
                  <a:ext cx="914400" cy="914400"/>
                  <a:chOff x="3352800" y="304800"/>
                  <a:chExt cx="914400" cy="914400"/>
                </a:xfrm>
              </p:grpSpPr>
              <p:sp>
                <p:nvSpPr>
                  <p:cNvPr id="51" name="Quad Arrow Callout 50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Quad Arrow 51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" name="Quad Arrow 49"/>
                <p:cNvSpPr/>
                <p:nvPr/>
              </p:nvSpPr>
              <p:spPr>
                <a:xfrm>
                  <a:off x="4114800" y="533400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7" name="Quad Arrow 46"/>
              <p:cNvSpPr/>
              <p:nvPr/>
            </p:nvSpPr>
            <p:spPr>
              <a:xfrm>
                <a:off x="3220065" y="528484"/>
                <a:ext cx="304800" cy="457200"/>
              </a:xfrm>
              <a:prstGeom prst="quadArrow">
                <a:avLst/>
              </a:prstGeom>
              <a:solidFill>
                <a:srgbClr val="FFDD7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8" name="Moon 37"/>
            <p:cNvSpPr/>
            <p:nvPr/>
          </p:nvSpPr>
          <p:spPr>
            <a:xfrm rot="16200000">
              <a:off x="5910416" y="1861984"/>
              <a:ext cx="381000" cy="619432"/>
            </a:xfrm>
            <a:prstGeom prst="moon">
              <a:avLst>
                <a:gd name="adj" fmla="val 61693"/>
              </a:avLst>
            </a:prstGeom>
            <a:solidFill>
              <a:srgbClr val="BE45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" name="Group 293"/>
            <p:cNvGrpSpPr/>
            <p:nvPr/>
          </p:nvGrpSpPr>
          <p:grpSpPr>
            <a:xfrm>
              <a:off x="5715000" y="1828800"/>
              <a:ext cx="228600" cy="304800"/>
              <a:chOff x="3352800" y="304800"/>
              <a:chExt cx="914400" cy="914400"/>
            </a:xfrm>
          </p:grpSpPr>
          <p:sp>
            <p:nvSpPr>
              <p:cNvPr id="43" name="Quad Arrow Callout 42"/>
              <p:cNvSpPr/>
              <p:nvPr/>
            </p:nvSpPr>
            <p:spPr>
              <a:xfrm>
                <a:off x="3352800" y="304800"/>
                <a:ext cx="914400" cy="914400"/>
              </a:xfrm>
              <a:prstGeom prst="quadArrowCallout">
                <a:avLst>
                  <a:gd name="adj1" fmla="val 18515"/>
                  <a:gd name="adj2" fmla="val 26042"/>
                  <a:gd name="adj3" fmla="val 18515"/>
                  <a:gd name="adj4" fmla="val 48123"/>
                </a:avLst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Quad Arrow 43"/>
              <p:cNvSpPr/>
              <p:nvPr/>
            </p:nvSpPr>
            <p:spPr>
              <a:xfrm>
                <a:off x="3657600" y="533400"/>
                <a:ext cx="304800" cy="457200"/>
              </a:xfrm>
              <a:prstGeom prst="quadArrow">
                <a:avLst/>
              </a:prstGeom>
              <a:solidFill>
                <a:srgbClr val="FFDD7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296"/>
            <p:cNvGrpSpPr/>
            <p:nvPr/>
          </p:nvGrpSpPr>
          <p:grpSpPr>
            <a:xfrm>
              <a:off x="6248400" y="1828800"/>
              <a:ext cx="228600" cy="304800"/>
              <a:chOff x="3352800" y="304800"/>
              <a:chExt cx="914400" cy="914400"/>
            </a:xfrm>
          </p:grpSpPr>
          <p:sp>
            <p:nvSpPr>
              <p:cNvPr id="41" name="Quad Arrow Callout 40"/>
              <p:cNvSpPr/>
              <p:nvPr/>
            </p:nvSpPr>
            <p:spPr>
              <a:xfrm>
                <a:off x="3352800" y="304800"/>
                <a:ext cx="914400" cy="914400"/>
              </a:xfrm>
              <a:prstGeom prst="quadArrowCallout">
                <a:avLst>
                  <a:gd name="adj1" fmla="val 18515"/>
                  <a:gd name="adj2" fmla="val 26042"/>
                  <a:gd name="adj3" fmla="val 18515"/>
                  <a:gd name="adj4" fmla="val 48123"/>
                </a:avLst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Quad Arrow 41"/>
              <p:cNvSpPr/>
              <p:nvPr/>
            </p:nvSpPr>
            <p:spPr>
              <a:xfrm>
                <a:off x="3657600" y="533400"/>
                <a:ext cx="304800" cy="457200"/>
              </a:xfrm>
              <a:prstGeom prst="quadArrow">
                <a:avLst/>
              </a:prstGeom>
              <a:solidFill>
                <a:srgbClr val="FFDD7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3" name="Group 202"/>
          <p:cNvGrpSpPr/>
          <p:nvPr/>
        </p:nvGrpSpPr>
        <p:grpSpPr>
          <a:xfrm>
            <a:off x="6629400" y="1295401"/>
            <a:ext cx="2192936" cy="3886200"/>
            <a:chOff x="5205854" y="1407459"/>
            <a:chExt cx="2954936" cy="4536141"/>
          </a:xfrm>
        </p:grpSpPr>
        <p:sp>
          <p:nvSpPr>
            <p:cNvPr id="171" name="Double Wave 170"/>
            <p:cNvSpPr/>
            <p:nvPr/>
          </p:nvSpPr>
          <p:spPr>
            <a:xfrm rot="15944495">
              <a:off x="5809578" y="2082150"/>
              <a:ext cx="2123658" cy="1143000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Double Wave 169"/>
            <p:cNvSpPr/>
            <p:nvPr/>
          </p:nvSpPr>
          <p:spPr>
            <a:xfrm rot="17146860">
              <a:off x="4958507" y="2282132"/>
              <a:ext cx="2123658" cy="1143000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" name="Group 140"/>
            <p:cNvGrpSpPr/>
            <p:nvPr/>
          </p:nvGrpSpPr>
          <p:grpSpPr>
            <a:xfrm>
              <a:off x="6096000" y="5562600"/>
              <a:ext cx="938973" cy="262708"/>
              <a:chOff x="5992075" y="5147492"/>
              <a:chExt cx="1091373" cy="415108"/>
            </a:xfrm>
          </p:grpSpPr>
          <p:sp>
            <p:nvSpPr>
              <p:cNvPr id="82" name="Oval 81"/>
              <p:cNvSpPr/>
              <p:nvPr/>
            </p:nvSpPr>
            <p:spPr>
              <a:xfrm rot="649721" flipH="1">
                <a:off x="6469571" y="5147492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 rot="649721" flipH="1">
                <a:off x="5992075" y="5147492"/>
                <a:ext cx="613877" cy="41510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6" name="Oval 85"/>
            <p:cNvSpPr/>
            <p:nvPr/>
          </p:nvSpPr>
          <p:spPr>
            <a:xfrm rot="18905227">
              <a:off x="5410200" y="4048669"/>
              <a:ext cx="613877" cy="366866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3325804" flipH="1">
              <a:off x="7006123" y="4131018"/>
              <a:ext cx="613877" cy="35349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Trapezoid 87"/>
            <p:cNvSpPr/>
            <p:nvPr/>
          </p:nvSpPr>
          <p:spPr>
            <a:xfrm rot="10800000" flipH="1">
              <a:off x="6019800" y="2971800"/>
              <a:ext cx="968915" cy="1330800"/>
            </a:xfrm>
            <a:prstGeom prst="trapezoid">
              <a:avLst>
                <a:gd name="adj" fmla="val 18523"/>
              </a:avLst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1217087" flipH="1">
              <a:off x="5671128" y="2824132"/>
              <a:ext cx="684385" cy="1529626"/>
            </a:xfrm>
            <a:prstGeom prst="trapezoid">
              <a:avLst/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rapezoid 89"/>
            <p:cNvSpPr/>
            <p:nvPr/>
          </p:nvSpPr>
          <p:spPr>
            <a:xfrm rot="20105976">
              <a:off x="6614358" y="2796320"/>
              <a:ext cx="726608" cy="1536795"/>
            </a:xfrm>
            <a:prstGeom prst="trapezoid">
              <a:avLst/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loud 92"/>
            <p:cNvSpPr/>
            <p:nvPr/>
          </p:nvSpPr>
          <p:spPr>
            <a:xfrm rot="16200000">
              <a:off x="6145630" y="1095498"/>
              <a:ext cx="749261" cy="1453864"/>
            </a:xfrm>
            <a:prstGeom prst="clou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Moon 95"/>
            <p:cNvSpPr/>
            <p:nvPr/>
          </p:nvSpPr>
          <p:spPr>
            <a:xfrm rot="16200000">
              <a:off x="5791202" y="2971801"/>
              <a:ext cx="1371600" cy="914397"/>
            </a:xfrm>
            <a:prstGeom prst="moon">
              <a:avLst>
                <a:gd name="adj" fmla="val 61693"/>
              </a:avLst>
            </a:prstGeom>
            <a:solidFill>
              <a:srgbClr val="BE45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egular Pentagon 138"/>
            <p:cNvSpPr/>
            <p:nvPr/>
          </p:nvSpPr>
          <p:spPr>
            <a:xfrm rot="10800000">
              <a:off x="5943600" y="1828800"/>
              <a:ext cx="1066800" cy="1524000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Trapezoid 139"/>
            <p:cNvSpPr/>
            <p:nvPr/>
          </p:nvSpPr>
          <p:spPr>
            <a:xfrm flipH="1">
              <a:off x="6019800" y="4267200"/>
              <a:ext cx="968915" cy="1330800"/>
            </a:xfrm>
            <a:prstGeom prst="trapezoid">
              <a:avLst>
                <a:gd name="adj" fmla="val 18523"/>
              </a:avLst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" name="Group 188"/>
            <p:cNvGrpSpPr/>
            <p:nvPr/>
          </p:nvGrpSpPr>
          <p:grpSpPr>
            <a:xfrm>
              <a:off x="5715000" y="3124200"/>
              <a:ext cx="1600200" cy="838200"/>
              <a:chOff x="51453" y="4572000"/>
              <a:chExt cx="3949047" cy="1756159"/>
            </a:xfrm>
          </p:grpSpPr>
          <p:grpSp>
            <p:nvGrpSpPr>
              <p:cNvPr id="143" name="Group 152"/>
              <p:cNvGrpSpPr/>
              <p:nvPr/>
            </p:nvGrpSpPr>
            <p:grpSpPr>
              <a:xfrm>
                <a:off x="51453" y="4572000"/>
                <a:ext cx="1866900" cy="1756159"/>
                <a:chOff x="51453" y="4572000"/>
                <a:chExt cx="1866900" cy="1756159"/>
              </a:xfrm>
            </p:grpSpPr>
            <p:sp>
              <p:nvSpPr>
                <p:cNvPr id="154" name="Moon 153"/>
                <p:cNvSpPr/>
                <p:nvPr/>
              </p:nvSpPr>
              <p:spPr>
                <a:xfrm rot="14389610">
                  <a:off x="394353" y="42707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Oval 154"/>
                <p:cNvSpPr/>
                <p:nvPr/>
              </p:nvSpPr>
              <p:spPr>
                <a:xfrm>
                  <a:off x="1066800" y="45720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Moon 155"/>
                <p:cNvSpPr/>
                <p:nvPr/>
              </p:nvSpPr>
              <p:spPr>
                <a:xfrm rot="13708706">
                  <a:off x="851553" y="47279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Moon 156"/>
                <p:cNvSpPr/>
                <p:nvPr/>
              </p:nvSpPr>
              <p:spPr>
                <a:xfrm rot="12572481">
                  <a:off x="1384953" y="51089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Oval 157"/>
                <p:cNvSpPr/>
                <p:nvPr/>
              </p:nvSpPr>
              <p:spPr>
                <a:xfrm>
                  <a:off x="1447800" y="49530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153"/>
              <p:cNvGrpSpPr/>
              <p:nvPr/>
            </p:nvGrpSpPr>
            <p:grpSpPr>
              <a:xfrm flipH="1">
                <a:off x="2133600" y="4572000"/>
                <a:ext cx="1866900" cy="1756159"/>
                <a:chOff x="51453" y="4572000"/>
                <a:chExt cx="1866900" cy="1756159"/>
              </a:xfrm>
            </p:grpSpPr>
            <p:sp>
              <p:nvSpPr>
                <p:cNvPr id="149" name="Moon 148"/>
                <p:cNvSpPr/>
                <p:nvPr/>
              </p:nvSpPr>
              <p:spPr>
                <a:xfrm rot="14389610">
                  <a:off x="394353" y="42707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Oval 149"/>
                <p:cNvSpPr/>
                <p:nvPr/>
              </p:nvSpPr>
              <p:spPr>
                <a:xfrm>
                  <a:off x="1066800" y="45720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150"/>
                <p:cNvSpPr/>
                <p:nvPr/>
              </p:nvSpPr>
              <p:spPr>
                <a:xfrm rot="13708706">
                  <a:off x="851553" y="47279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Moon 151"/>
                <p:cNvSpPr/>
                <p:nvPr/>
              </p:nvSpPr>
              <p:spPr>
                <a:xfrm rot="12572481">
                  <a:off x="1384953" y="51089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152"/>
                <p:cNvSpPr/>
                <p:nvPr/>
              </p:nvSpPr>
              <p:spPr>
                <a:xfrm>
                  <a:off x="1447800" y="4953000"/>
                  <a:ext cx="304800" cy="304799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5" name="Oval 144"/>
              <p:cNvSpPr/>
              <p:nvPr/>
            </p:nvSpPr>
            <p:spPr>
              <a:xfrm>
                <a:off x="1600200" y="5105400"/>
                <a:ext cx="914400" cy="8382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Cross 145"/>
              <p:cNvSpPr/>
              <p:nvPr/>
            </p:nvSpPr>
            <p:spPr>
              <a:xfrm>
                <a:off x="1828800" y="5181600"/>
                <a:ext cx="457200" cy="685800"/>
              </a:xfrm>
              <a:prstGeom prst="plus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Cross 146"/>
              <p:cNvSpPr/>
              <p:nvPr/>
            </p:nvSpPr>
            <p:spPr>
              <a:xfrm>
                <a:off x="1905000" y="5334000"/>
                <a:ext cx="304800" cy="457200"/>
              </a:xfrm>
              <a:prstGeom prst="plus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Oval 147"/>
              <p:cNvSpPr/>
              <p:nvPr/>
            </p:nvSpPr>
            <p:spPr>
              <a:xfrm rot="3718254" flipH="1">
                <a:off x="1944192" y="5444836"/>
                <a:ext cx="206142" cy="212591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9" name="Group 168"/>
            <p:cNvGrpSpPr/>
            <p:nvPr/>
          </p:nvGrpSpPr>
          <p:grpSpPr>
            <a:xfrm>
              <a:off x="5791200" y="1676400"/>
              <a:ext cx="1371600" cy="685800"/>
              <a:chOff x="5105400" y="685800"/>
              <a:chExt cx="2133600" cy="685800"/>
            </a:xfrm>
          </p:grpSpPr>
          <p:sp>
            <p:nvSpPr>
              <p:cNvPr id="159" name="Rounded Rectangle 158"/>
              <p:cNvSpPr/>
              <p:nvPr/>
            </p:nvSpPr>
            <p:spPr>
              <a:xfrm>
                <a:off x="5105400" y="685800"/>
                <a:ext cx="2133600" cy="4572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0" name="Group 159"/>
              <p:cNvGrpSpPr/>
              <p:nvPr/>
            </p:nvGrpSpPr>
            <p:grpSpPr>
              <a:xfrm>
                <a:off x="5181600" y="685800"/>
                <a:ext cx="2057400" cy="685800"/>
                <a:chOff x="2514600" y="4953000"/>
                <a:chExt cx="4419600" cy="990600"/>
              </a:xfrm>
            </p:grpSpPr>
            <p:sp>
              <p:nvSpPr>
                <p:cNvPr id="161" name="Block Arc 160"/>
                <p:cNvSpPr/>
                <p:nvPr/>
              </p:nvSpPr>
              <p:spPr>
                <a:xfrm>
                  <a:off x="25146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2" name="Block Arc 161"/>
                <p:cNvSpPr/>
                <p:nvPr/>
              </p:nvSpPr>
              <p:spPr>
                <a:xfrm>
                  <a:off x="35814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3" name="Block Arc 162"/>
                <p:cNvSpPr/>
                <p:nvPr/>
              </p:nvSpPr>
              <p:spPr>
                <a:xfrm>
                  <a:off x="46482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4" name="Block Arc 163"/>
                <p:cNvSpPr/>
                <p:nvPr/>
              </p:nvSpPr>
              <p:spPr>
                <a:xfrm>
                  <a:off x="57150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5" name="Oval 164"/>
                <p:cNvSpPr/>
                <p:nvPr/>
              </p:nvSpPr>
              <p:spPr>
                <a:xfrm>
                  <a:off x="29718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Oval 165"/>
                <p:cNvSpPr/>
                <p:nvPr/>
              </p:nvSpPr>
              <p:spPr>
                <a:xfrm>
                  <a:off x="40386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/>
                <p:cNvSpPr/>
                <p:nvPr/>
              </p:nvSpPr>
              <p:spPr>
                <a:xfrm>
                  <a:off x="51054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Oval 167"/>
                <p:cNvSpPr/>
                <p:nvPr/>
              </p:nvSpPr>
              <p:spPr>
                <a:xfrm>
                  <a:off x="61722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2" name="Group 171"/>
            <p:cNvGrpSpPr/>
            <p:nvPr/>
          </p:nvGrpSpPr>
          <p:grpSpPr>
            <a:xfrm>
              <a:off x="6172200" y="4191000"/>
              <a:ext cx="712694" cy="457200"/>
              <a:chOff x="5105400" y="685800"/>
              <a:chExt cx="2133600" cy="685800"/>
            </a:xfrm>
          </p:grpSpPr>
          <p:sp>
            <p:nvSpPr>
              <p:cNvPr id="173" name="Rounded Rectangle 172"/>
              <p:cNvSpPr/>
              <p:nvPr/>
            </p:nvSpPr>
            <p:spPr>
              <a:xfrm>
                <a:off x="5105400" y="685800"/>
                <a:ext cx="2133600" cy="4572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4" name="Group 159"/>
              <p:cNvGrpSpPr/>
              <p:nvPr/>
            </p:nvGrpSpPr>
            <p:grpSpPr>
              <a:xfrm>
                <a:off x="5181600" y="685800"/>
                <a:ext cx="2057400" cy="685800"/>
                <a:chOff x="2514600" y="4953000"/>
                <a:chExt cx="4419600" cy="990600"/>
              </a:xfrm>
            </p:grpSpPr>
            <p:sp>
              <p:nvSpPr>
                <p:cNvPr id="175" name="Block Arc 174"/>
                <p:cNvSpPr/>
                <p:nvPr/>
              </p:nvSpPr>
              <p:spPr>
                <a:xfrm>
                  <a:off x="25146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6" name="Block Arc 175"/>
                <p:cNvSpPr/>
                <p:nvPr/>
              </p:nvSpPr>
              <p:spPr>
                <a:xfrm>
                  <a:off x="35814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7" name="Block Arc 176"/>
                <p:cNvSpPr/>
                <p:nvPr/>
              </p:nvSpPr>
              <p:spPr>
                <a:xfrm>
                  <a:off x="46482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8" name="Block Arc 177"/>
                <p:cNvSpPr/>
                <p:nvPr/>
              </p:nvSpPr>
              <p:spPr>
                <a:xfrm>
                  <a:off x="5715000" y="4953000"/>
                  <a:ext cx="1219200" cy="990600"/>
                </a:xfrm>
                <a:prstGeom prst="blockArc">
                  <a:avLst>
                    <a:gd name="adj1" fmla="val 10891251"/>
                    <a:gd name="adj2" fmla="val 21587007"/>
                    <a:gd name="adj3" fmla="val 2798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9" name="Oval 178"/>
                <p:cNvSpPr/>
                <p:nvPr/>
              </p:nvSpPr>
              <p:spPr>
                <a:xfrm>
                  <a:off x="29718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179"/>
                <p:cNvSpPr/>
                <p:nvPr/>
              </p:nvSpPr>
              <p:spPr>
                <a:xfrm>
                  <a:off x="40386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180"/>
                <p:cNvSpPr/>
                <p:nvPr/>
              </p:nvSpPr>
              <p:spPr>
                <a:xfrm>
                  <a:off x="51054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Oval 181"/>
                <p:cNvSpPr/>
                <p:nvPr/>
              </p:nvSpPr>
              <p:spPr>
                <a:xfrm>
                  <a:off x="6172200" y="5334000"/>
                  <a:ext cx="304800" cy="304800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3" name="Group 182"/>
            <p:cNvGrpSpPr/>
            <p:nvPr/>
          </p:nvGrpSpPr>
          <p:grpSpPr>
            <a:xfrm rot="10800000">
              <a:off x="6064624" y="5293659"/>
              <a:ext cx="914400" cy="304800"/>
              <a:chOff x="2514600" y="4953000"/>
              <a:chExt cx="4419600" cy="990600"/>
            </a:xfrm>
          </p:grpSpPr>
          <p:sp>
            <p:nvSpPr>
              <p:cNvPr id="184" name="Block Arc 183"/>
              <p:cNvSpPr/>
              <p:nvPr/>
            </p:nvSpPr>
            <p:spPr>
              <a:xfrm>
                <a:off x="2514600" y="4953000"/>
                <a:ext cx="1219200" cy="990600"/>
              </a:xfrm>
              <a:prstGeom prst="blockArc">
                <a:avLst>
                  <a:gd name="adj1" fmla="val 10891251"/>
                  <a:gd name="adj2" fmla="val 21587007"/>
                  <a:gd name="adj3" fmla="val 2798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5" name="Block Arc 184"/>
              <p:cNvSpPr/>
              <p:nvPr/>
            </p:nvSpPr>
            <p:spPr>
              <a:xfrm>
                <a:off x="3581400" y="4953000"/>
                <a:ext cx="1219200" cy="990600"/>
              </a:xfrm>
              <a:prstGeom prst="blockArc">
                <a:avLst>
                  <a:gd name="adj1" fmla="val 10891251"/>
                  <a:gd name="adj2" fmla="val 21587007"/>
                  <a:gd name="adj3" fmla="val 2798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6" name="Block Arc 185"/>
              <p:cNvSpPr/>
              <p:nvPr/>
            </p:nvSpPr>
            <p:spPr>
              <a:xfrm>
                <a:off x="4648200" y="4953000"/>
                <a:ext cx="1219200" cy="990600"/>
              </a:xfrm>
              <a:prstGeom prst="blockArc">
                <a:avLst>
                  <a:gd name="adj1" fmla="val 10891251"/>
                  <a:gd name="adj2" fmla="val 21587007"/>
                  <a:gd name="adj3" fmla="val 2798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7" name="Block Arc 186"/>
              <p:cNvSpPr/>
              <p:nvPr/>
            </p:nvSpPr>
            <p:spPr>
              <a:xfrm>
                <a:off x="5715000" y="4953000"/>
                <a:ext cx="1219200" cy="990600"/>
              </a:xfrm>
              <a:prstGeom prst="blockArc">
                <a:avLst>
                  <a:gd name="adj1" fmla="val 10891251"/>
                  <a:gd name="adj2" fmla="val 21587007"/>
                  <a:gd name="adj3" fmla="val 2798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8" name="Oval 187"/>
              <p:cNvSpPr/>
              <p:nvPr/>
            </p:nvSpPr>
            <p:spPr>
              <a:xfrm>
                <a:off x="2971800" y="5334000"/>
                <a:ext cx="3048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Oval 188"/>
              <p:cNvSpPr/>
              <p:nvPr/>
            </p:nvSpPr>
            <p:spPr>
              <a:xfrm>
                <a:off x="4038600" y="5334000"/>
                <a:ext cx="3048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189"/>
              <p:cNvSpPr/>
              <p:nvPr/>
            </p:nvSpPr>
            <p:spPr>
              <a:xfrm>
                <a:off x="5105400" y="5334000"/>
                <a:ext cx="3048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Oval 190"/>
              <p:cNvSpPr/>
              <p:nvPr/>
            </p:nvSpPr>
            <p:spPr>
              <a:xfrm>
                <a:off x="6172200" y="5334000"/>
                <a:ext cx="304800" cy="3048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2" name="Group 14"/>
            <p:cNvGrpSpPr/>
            <p:nvPr/>
          </p:nvGrpSpPr>
          <p:grpSpPr>
            <a:xfrm rot="1905599">
              <a:off x="6856647" y="3505724"/>
              <a:ext cx="1304143" cy="1524000"/>
              <a:chOff x="5861535" y="315726"/>
              <a:chExt cx="1078476" cy="998095"/>
            </a:xfrm>
          </p:grpSpPr>
          <p:sp>
            <p:nvSpPr>
              <p:cNvPr id="193" name="Hexagon 10"/>
              <p:cNvSpPr/>
              <p:nvPr/>
            </p:nvSpPr>
            <p:spPr>
              <a:xfrm>
                <a:off x="5861535" y="315726"/>
                <a:ext cx="1078476" cy="998095"/>
              </a:xfrm>
              <a:prstGeom prst="hexagon">
                <a:avLst/>
              </a:prstGeom>
              <a:solidFill>
                <a:srgbClr val="9B442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Chevron 11"/>
              <p:cNvSpPr/>
              <p:nvPr/>
            </p:nvSpPr>
            <p:spPr>
              <a:xfrm>
                <a:off x="6400800" y="457200"/>
                <a:ext cx="457200" cy="762000"/>
              </a:xfrm>
              <a:prstGeom prst="chevr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5" name="Chevron 12"/>
              <p:cNvSpPr/>
              <p:nvPr/>
            </p:nvSpPr>
            <p:spPr>
              <a:xfrm flipH="1">
                <a:off x="5943600" y="457200"/>
                <a:ext cx="457200" cy="762000"/>
              </a:xfrm>
              <a:prstGeom prst="chevr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96" name="Oval 13"/>
              <p:cNvSpPr/>
              <p:nvPr/>
            </p:nvSpPr>
            <p:spPr>
              <a:xfrm>
                <a:off x="6248398" y="665831"/>
                <a:ext cx="304800" cy="38100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Rounded Rectangle 196"/>
            <p:cNvSpPr/>
            <p:nvPr/>
          </p:nvSpPr>
          <p:spPr>
            <a:xfrm>
              <a:off x="5486400" y="1905000"/>
              <a:ext cx="152400" cy="4038600"/>
            </a:xfrm>
            <a:prstGeom prst="roundRect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Flowchart: Delay 197"/>
            <p:cNvSpPr/>
            <p:nvPr/>
          </p:nvSpPr>
          <p:spPr>
            <a:xfrm rot="5400000">
              <a:off x="5151344" y="1693209"/>
              <a:ext cx="838200" cy="266700"/>
            </a:xfrm>
            <a:prstGeom prst="flowChartDelay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Moon 198"/>
            <p:cNvSpPr/>
            <p:nvPr/>
          </p:nvSpPr>
          <p:spPr>
            <a:xfrm rot="14389610">
              <a:off x="5296420" y="2125080"/>
              <a:ext cx="198982" cy="380113"/>
            </a:xfrm>
            <a:prstGeom prst="moon">
              <a:avLst>
                <a:gd name="adj" fmla="val 49979"/>
              </a:avLst>
            </a:prstGeom>
            <a:solidFill>
              <a:srgbClr val="8E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Moon 199"/>
            <p:cNvSpPr/>
            <p:nvPr/>
          </p:nvSpPr>
          <p:spPr>
            <a:xfrm rot="152960">
              <a:off x="5301521" y="2194968"/>
              <a:ext cx="263579" cy="607890"/>
            </a:xfrm>
            <a:prstGeom prst="moon">
              <a:avLst>
                <a:gd name="adj" fmla="val 49979"/>
              </a:avLst>
            </a:prstGeom>
            <a:solidFill>
              <a:srgbClr val="8E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Rounded Rectangle 200"/>
            <p:cNvSpPr/>
            <p:nvPr/>
          </p:nvSpPr>
          <p:spPr>
            <a:xfrm>
              <a:off x="5383306" y="2147047"/>
              <a:ext cx="381000" cy="1524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/>
            <p:cNvSpPr/>
            <p:nvPr/>
          </p:nvSpPr>
          <p:spPr>
            <a:xfrm rot="20384968" flipH="1">
              <a:off x="5432998" y="4144979"/>
              <a:ext cx="204428" cy="168242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sp>
        <p:nvSpPr>
          <p:cNvPr id="204" name="TextBox 203"/>
          <p:cNvSpPr txBox="1"/>
          <p:nvPr/>
        </p:nvSpPr>
        <p:spPr>
          <a:xfrm>
            <a:off x="6096000" y="6019800"/>
            <a:ext cx="30443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Coriantumr</a:t>
            </a:r>
            <a:r>
              <a:rPr lang="en-US" dirty="0" smtClean="0"/>
              <a:t> –Lamanite general</a:t>
            </a:r>
            <a:endParaRPr lang="en-US" dirty="0"/>
          </a:p>
        </p:txBody>
      </p:sp>
      <p:grpSp>
        <p:nvGrpSpPr>
          <p:cNvPr id="281" name="Group 280"/>
          <p:cNvGrpSpPr/>
          <p:nvPr/>
        </p:nvGrpSpPr>
        <p:grpSpPr>
          <a:xfrm>
            <a:off x="2819400" y="276459"/>
            <a:ext cx="1524000" cy="3381141"/>
            <a:chOff x="2819400" y="276459"/>
            <a:chExt cx="2406660" cy="4828940"/>
          </a:xfrm>
        </p:grpSpPr>
        <p:sp>
          <p:nvSpPr>
            <p:cNvPr id="208" name="Oval 207"/>
            <p:cNvSpPr/>
            <p:nvPr/>
          </p:nvSpPr>
          <p:spPr>
            <a:xfrm>
              <a:off x="2819400" y="2971800"/>
              <a:ext cx="501660" cy="6968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Trapezoid 210"/>
            <p:cNvSpPr/>
            <p:nvPr/>
          </p:nvSpPr>
          <p:spPr>
            <a:xfrm rot="1437181">
              <a:off x="3001043" y="1864256"/>
              <a:ext cx="745021" cy="1697036"/>
            </a:xfrm>
            <a:prstGeom prst="trapezoid">
              <a:avLst/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4663168">
              <a:off x="4101895" y="4502259"/>
              <a:ext cx="484073" cy="722208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4271122">
              <a:off x="3421968" y="4498951"/>
              <a:ext cx="484073" cy="722208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/>
            <p:cNvSpPr/>
            <p:nvPr/>
          </p:nvSpPr>
          <p:spPr>
            <a:xfrm>
              <a:off x="4724400" y="3048000"/>
              <a:ext cx="501660" cy="6968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Trapezoid 209"/>
            <p:cNvSpPr/>
            <p:nvPr/>
          </p:nvSpPr>
          <p:spPr>
            <a:xfrm rot="20170738">
              <a:off x="4324560" y="1826787"/>
              <a:ext cx="735387" cy="1744761"/>
            </a:xfrm>
            <a:prstGeom prst="trapezoid">
              <a:avLst>
                <a:gd name="adj" fmla="val 37545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Trapezoid 211"/>
            <p:cNvSpPr/>
            <p:nvPr/>
          </p:nvSpPr>
          <p:spPr>
            <a:xfrm>
              <a:off x="3154917" y="1942383"/>
              <a:ext cx="1742670" cy="2892310"/>
            </a:xfrm>
            <a:prstGeom prst="trapezoid">
              <a:avLst>
                <a:gd name="adj" fmla="val 29129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Trapezoid 212"/>
            <p:cNvSpPr/>
            <p:nvPr/>
          </p:nvSpPr>
          <p:spPr>
            <a:xfrm rot="10800000">
              <a:off x="3686288" y="1939075"/>
              <a:ext cx="557654" cy="201789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1" name="Group 250"/>
            <p:cNvGrpSpPr/>
            <p:nvPr/>
          </p:nvGrpSpPr>
          <p:grpSpPr>
            <a:xfrm>
              <a:off x="3657600" y="1905000"/>
              <a:ext cx="609600" cy="2971800"/>
              <a:chOff x="9000565" y="475129"/>
              <a:chExt cx="806823" cy="4258236"/>
            </a:xfrm>
          </p:grpSpPr>
          <p:grpSp>
            <p:nvGrpSpPr>
              <p:cNvPr id="244" name="Group 243"/>
              <p:cNvGrpSpPr/>
              <p:nvPr/>
            </p:nvGrpSpPr>
            <p:grpSpPr>
              <a:xfrm>
                <a:off x="9036424" y="3012141"/>
                <a:ext cx="770964" cy="1721224"/>
                <a:chOff x="9000565" y="475129"/>
                <a:chExt cx="770964" cy="1721224"/>
              </a:xfrm>
            </p:grpSpPr>
            <p:sp>
              <p:nvSpPr>
                <p:cNvPr id="245" name="Multiply 244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Multiply 245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Left-Right Arrow 246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Left-Right Arrow 247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Diamond 248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Diamond 249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" name="Group 236"/>
              <p:cNvGrpSpPr/>
              <p:nvPr/>
            </p:nvGrpSpPr>
            <p:grpSpPr>
              <a:xfrm>
                <a:off x="9027459" y="1757082"/>
                <a:ext cx="770964" cy="1721224"/>
                <a:chOff x="9000565" y="475129"/>
                <a:chExt cx="770964" cy="1721224"/>
              </a:xfrm>
            </p:grpSpPr>
            <p:sp>
              <p:nvSpPr>
                <p:cNvPr id="238" name="Multiply 237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Multiply 238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Left-Right Arrow 239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Left-Right Arrow 240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Diamond 241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Diamond 242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" name="Group 235"/>
              <p:cNvGrpSpPr/>
              <p:nvPr/>
            </p:nvGrpSpPr>
            <p:grpSpPr>
              <a:xfrm>
                <a:off x="9000565" y="475129"/>
                <a:ext cx="770964" cy="1721224"/>
                <a:chOff x="9000565" y="475129"/>
                <a:chExt cx="770964" cy="1721224"/>
              </a:xfrm>
            </p:grpSpPr>
            <p:sp>
              <p:nvSpPr>
                <p:cNvPr id="230" name="Multiply 229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Multiply 230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Left-Right Arrow 231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Left-Right Arrow 232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Diamond 233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Diamond 234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52" name="Trapezoid 251"/>
            <p:cNvSpPr/>
            <p:nvPr/>
          </p:nvSpPr>
          <p:spPr>
            <a:xfrm rot="20906701">
              <a:off x="4224278" y="1939889"/>
              <a:ext cx="619243" cy="2677405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Trapezoid 252"/>
            <p:cNvSpPr/>
            <p:nvPr/>
          </p:nvSpPr>
          <p:spPr>
            <a:xfrm rot="580419">
              <a:off x="3192347" y="1937992"/>
              <a:ext cx="619243" cy="2677405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" name="Group 5"/>
            <p:cNvGrpSpPr/>
            <p:nvPr/>
          </p:nvGrpSpPr>
          <p:grpSpPr>
            <a:xfrm rot="21106046">
              <a:off x="3574676" y="1580284"/>
              <a:ext cx="865577" cy="1103801"/>
              <a:chOff x="2740939" y="2385249"/>
              <a:chExt cx="1579657" cy="1582691"/>
            </a:xfrm>
          </p:grpSpPr>
          <p:sp>
            <p:nvSpPr>
              <p:cNvPr id="228" name="Moon 3"/>
              <p:cNvSpPr/>
              <p:nvPr/>
            </p:nvSpPr>
            <p:spPr>
              <a:xfrm rot="16200000">
                <a:off x="2898653" y="2546001"/>
                <a:ext cx="1264225" cy="1579654"/>
              </a:xfrm>
              <a:prstGeom prst="moon">
                <a:avLst>
                  <a:gd name="adj" fmla="val 6771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Moon 228"/>
              <p:cNvSpPr/>
              <p:nvPr/>
            </p:nvSpPr>
            <p:spPr>
              <a:xfrm rot="16200000">
                <a:off x="2971923" y="2156528"/>
                <a:ext cx="1119952" cy="1577394"/>
              </a:xfrm>
              <a:prstGeom prst="moon">
                <a:avLst>
                  <a:gd name="adj" fmla="val 6771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5" name="Oval 214"/>
            <p:cNvSpPr/>
            <p:nvPr/>
          </p:nvSpPr>
          <p:spPr>
            <a:xfrm>
              <a:off x="3364037" y="381000"/>
              <a:ext cx="1118737" cy="16143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Round Diagonal Corner Rectangle 275"/>
            <p:cNvSpPr/>
            <p:nvPr/>
          </p:nvSpPr>
          <p:spPr>
            <a:xfrm rot="1538424">
              <a:off x="3777445" y="388922"/>
              <a:ext cx="914400" cy="7620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Round Diagonal Corner Rectangle 276"/>
            <p:cNvSpPr/>
            <p:nvPr/>
          </p:nvSpPr>
          <p:spPr>
            <a:xfrm rot="7044378">
              <a:off x="3139486" y="352659"/>
              <a:ext cx="914400" cy="7620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>
              <a:off x="3657600" y="381000"/>
              <a:ext cx="762000" cy="609600"/>
            </a:xfrm>
            <a:prstGeom prst="ellipse">
              <a:avLst/>
            </a:prstGeom>
            <a:solidFill>
              <a:srgbClr val="5E18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4" name="Group 253"/>
            <p:cNvGrpSpPr/>
            <p:nvPr/>
          </p:nvGrpSpPr>
          <p:grpSpPr>
            <a:xfrm rot="5400000">
              <a:off x="3771900" y="-38100"/>
              <a:ext cx="266700" cy="1714500"/>
              <a:chOff x="9000565" y="475129"/>
              <a:chExt cx="806823" cy="4258236"/>
            </a:xfrm>
          </p:grpSpPr>
          <p:grpSp>
            <p:nvGrpSpPr>
              <p:cNvPr id="255" name="Group 243"/>
              <p:cNvGrpSpPr/>
              <p:nvPr/>
            </p:nvGrpSpPr>
            <p:grpSpPr>
              <a:xfrm>
                <a:off x="9036424" y="3012141"/>
                <a:ext cx="770964" cy="1721224"/>
                <a:chOff x="9000565" y="475129"/>
                <a:chExt cx="770964" cy="1721224"/>
              </a:xfrm>
            </p:grpSpPr>
            <p:sp>
              <p:nvSpPr>
                <p:cNvPr id="270" name="Multiply 269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Multiply 270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Left-Right Arrow 271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Left-Right Arrow 272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Diamond 273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Diamond 274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6" name="Group 236"/>
              <p:cNvGrpSpPr/>
              <p:nvPr/>
            </p:nvGrpSpPr>
            <p:grpSpPr>
              <a:xfrm>
                <a:off x="9027459" y="1757082"/>
                <a:ext cx="770964" cy="1721224"/>
                <a:chOff x="9000565" y="475129"/>
                <a:chExt cx="770964" cy="1721224"/>
              </a:xfrm>
            </p:grpSpPr>
            <p:sp>
              <p:nvSpPr>
                <p:cNvPr id="264" name="Multiply 263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ultiply 264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Left-Right Arrow 265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Left-Right Arrow 266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Diamond 267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Diamond 268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7" name="Group 235"/>
              <p:cNvGrpSpPr/>
              <p:nvPr/>
            </p:nvGrpSpPr>
            <p:grpSpPr>
              <a:xfrm>
                <a:off x="9000565" y="475129"/>
                <a:ext cx="770964" cy="1721224"/>
                <a:chOff x="9000565" y="475129"/>
                <a:chExt cx="770964" cy="1721224"/>
              </a:xfrm>
            </p:grpSpPr>
            <p:sp>
              <p:nvSpPr>
                <p:cNvPr id="258" name="Multiply 257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Multiply 258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Left-Right Arrow 259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Left-Right Arrow 260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Diamond 261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Diamond 262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79" name="TextBox 278"/>
          <p:cNvSpPr txBox="1"/>
          <p:nvPr/>
        </p:nvSpPr>
        <p:spPr>
          <a:xfrm>
            <a:off x="2971800" y="3886200"/>
            <a:ext cx="9997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Cezoram</a:t>
            </a:r>
            <a:endParaRPr lang="en-US" dirty="0"/>
          </a:p>
        </p:txBody>
      </p:sp>
      <p:grpSp>
        <p:nvGrpSpPr>
          <p:cNvPr id="348" name="Group 347"/>
          <p:cNvGrpSpPr/>
          <p:nvPr/>
        </p:nvGrpSpPr>
        <p:grpSpPr>
          <a:xfrm>
            <a:off x="4267200" y="2670596"/>
            <a:ext cx="1981200" cy="3606146"/>
            <a:chOff x="4267200" y="2670596"/>
            <a:chExt cx="1981200" cy="3606146"/>
          </a:xfrm>
        </p:grpSpPr>
        <p:sp>
          <p:nvSpPr>
            <p:cNvPr id="297" name="Round Diagonal Corner Rectangle 296"/>
            <p:cNvSpPr/>
            <p:nvPr/>
          </p:nvSpPr>
          <p:spPr>
            <a:xfrm rot="5204949" flipH="1">
              <a:off x="5172417" y="2802148"/>
              <a:ext cx="752748" cy="58163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Round Diagonal Corner Rectangle 297"/>
            <p:cNvSpPr/>
            <p:nvPr/>
          </p:nvSpPr>
          <p:spPr>
            <a:xfrm rot="5751864">
              <a:off x="4570678" y="2732557"/>
              <a:ext cx="697964" cy="62729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/>
            <p:cNvSpPr/>
            <p:nvPr/>
          </p:nvSpPr>
          <p:spPr>
            <a:xfrm>
              <a:off x="4267200" y="4648160"/>
              <a:ext cx="412974" cy="5319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Trapezoid 284"/>
            <p:cNvSpPr/>
            <p:nvPr/>
          </p:nvSpPr>
          <p:spPr>
            <a:xfrm rot="1437181">
              <a:off x="4443406" y="3677021"/>
              <a:ext cx="613313" cy="1426758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/>
            <p:cNvSpPr/>
            <p:nvPr/>
          </p:nvSpPr>
          <p:spPr>
            <a:xfrm rot="4663168">
              <a:off x="5337471" y="5794728"/>
              <a:ext cx="369494" cy="594533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/>
            <p:cNvSpPr/>
            <p:nvPr/>
          </p:nvSpPr>
          <p:spPr>
            <a:xfrm rot="4271122">
              <a:off x="4777745" y="5792203"/>
              <a:ext cx="369494" cy="594533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/>
            <p:cNvSpPr/>
            <p:nvPr/>
          </p:nvSpPr>
          <p:spPr>
            <a:xfrm>
              <a:off x="5835426" y="4706324"/>
              <a:ext cx="412974" cy="53193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rapezoid 288"/>
            <p:cNvSpPr/>
            <p:nvPr/>
          </p:nvSpPr>
          <p:spPr>
            <a:xfrm rot="20170738">
              <a:off x="5529480" y="3640909"/>
              <a:ext cx="605382" cy="1473036"/>
            </a:xfrm>
            <a:prstGeom prst="trapezoid">
              <a:avLst>
                <a:gd name="adj" fmla="val 37545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Trapezoid 289"/>
            <p:cNvSpPr/>
            <p:nvPr/>
          </p:nvSpPr>
          <p:spPr>
            <a:xfrm>
              <a:off x="4543403" y="3581400"/>
              <a:ext cx="1434593" cy="2488711"/>
            </a:xfrm>
            <a:prstGeom prst="trapezoid">
              <a:avLst>
                <a:gd name="adj" fmla="val 29129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Trapezoid 290"/>
            <p:cNvSpPr/>
            <p:nvPr/>
          </p:nvSpPr>
          <p:spPr>
            <a:xfrm rot="10800000">
              <a:off x="4980835" y="3657600"/>
              <a:ext cx="459069" cy="356305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oup 250"/>
            <p:cNvGrpSpPr/>
            <p:nvPr/>
          </p:nvGrpSpPr>
          <p:grpSpPr>
            <a:xfrm rot="5400000">
              <a:off x="4984375" y="4374778"/>
              <a:ext cx="555814" cy="1255059"/>
              <a:chOff x="9000565" y="430324"/>
              <a:chExt cx="797858" cy="3047982"/>
            </a:xfrm>
          </p:grpSpPr>
          <p:grpSp>
            <p:nvGrpSpPr>
              <p:cNvPr id="325" name="Group 236"/>
              <p:cNvGrpSpPr/>
              <p:nvPr/>
            </p:nvGrpSpPr>
            <p:grpSpPr>
              <a:xfrm>
                <a:off x="9027459" y="1757082"/>
                <a:ext cx="770964" cy="1721224"/>
                <a:chOff x="9000565" y="475129"/>
                <a:chExt cx="770964" cy="1721224"/>
              </a:xfrm>
            </p:grpSpPr>
            <p:sp>
              <p:nvSpPr>
                <p:cNvPr id="333" name="Multiply 332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Multiply 333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" name="Left-Right Arrow 334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7" name="Diamond 336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Diamond 337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6" name="Group 235"/>
              <p:cNvGrpSpPr/>
              <p:nvPr/>
            </p:nvGrpSpPr>
            <p:grpSpPr>
              <a:xfrm>
                <a:off x="9000565" y="430324"/>
                <a:ext cx="770964" cy="1766029"/>
                <a:chOff x="9000565" y="430324"/>
                <a:chExt cx="770964" cy="1766029"/>
              </a:xfrm>
            </p:grpSpPr>
            <p:sp>
              <p:nvSpPr>
                <p:cNvPr id="327" name="Multiply 326"/>
                <p:cNvSpPr/>
                <p:nvPr/>
              </p:nvSpPr>
              <p:spPr>
                <a:xfrm>
                  <a:off x="9000565" y="430324"/>
                  <a:ext cx="762001" cy="1111607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Multiply 327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Left-Right Arrow 328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Left-Right Arrow 329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Diamond 330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Diamond 331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96" name="Oval 295"/>
            <p:cNvSpPr/>
            <p:nvPr/>
          </p:nvSpPr>
          <p:spPr>
            <a:xfrm>
              <a:off x="4715554" y="2670596"/>
              <a:ext cx="999446" cy="12322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6" name="Group 345"/>
            <p:cNvGrpSpPr/>
            <p:nvPr/>
          </p:nvGrpSpPr>
          <p:grpSpPr>
            <a:xfrm>
              <a:off x="4648200" y="2819400"/>
              <a:ext cx="1143000" cy="362174"/>
              <a:chOff x="5029199" y="838201"/>
              <a:chExt cx="1411403" cy="516024"/>
            </a:xfrm>
          </p:grpSpPr>
          <p:sp>
            <p:nvSpPr>
              <p:cNvPr id="345" name="Rounded Rectangle 344"/>
              <p:cNvSpPr/>
              <p:nvPr/>
            </p:nvSpPr>
            <p:spPr>
              <a:xfrm>
                <a:off x="5029200" y="914400"/>
                <a:ext cx="1371600" cy="3810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0" name="Group 253"/>
              <p:cNvGrpSpPr/>
              <p:nvPr/>
            </p:nvGrpSpPr>
            <p:grpSpPr>
              <a:xfrm rot="5400000">
                <a:off x="5476889" y="390511"/>
                <a:ext cx="516024" cy="1411403"/>
                <a:chOff x="9000565" y="475129"/>
                <a:chExt cx="806823" cy="4258236"/>
              </a:xfrm>
            </p:grpSpPr>
            <p:grpSp>
              <p:nvGrpSpPr>
                <p:cNvPr id="301" name="Group 243"/>
                <p:cNvGrpSpPr/>
                <p:nvPr/>
              </p:nvGrpSpPr>
              <p:grpSpPr>
                <a:xfrm>
                  <a:off x="9036424" y="3012141"/>
                  <a:ext cx="770964" cy="1721224"/>
                  <a:chOff x="9000565" y="475129"/>
                  <a:chExt cx="770964" cy="1721224"/>
                </a:xfrm>
              </p:grpSpPr>
              <p:sp>
                <p:nvSpPr>
                  <p:cNvPr id="316" name="Multiply 315"/>
                  <p:cNvSpPr/>
                  <p:nvPr/>
                </p:nvSpPr>
                <p:spPr>
                  <a:xfrm>
                    <a:off x="9000565" y="475129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7" name="Multiply 316"/>
                  <p:cNvSpPr/>
                  <p:nvPr/>
                </p:nvSpPr>
                <p:spPr>
                  <a:xfrm>
                    <a:off x="9009529" y="1129553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8" name="Left-Right Arrow 317"/>
                  <p:cNvSpPr/>
                  <p:nvPr/>
                </p:nvSpPr>
                <p:spPr>
                  <a:xfrm>
                    <a:off x="9144000" y="1219200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Diamond 319"/>
                  <p:cNvSpPr/>
                  <p:nvPr/>
                </p:nvSpPr>
                <p:spPr>
                  <a:xfrm>
                    <a:off x="9296400" y="838200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1" name="Diamond 320"/>
                  <p:cNvSpPr/>
                  <p:nvPr/>
                </p:nvSpPr>
                <p:spPr>
                  <a:xfrm>
                    <a:off x="9314329" y="1519517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2" name="Group 236"/>
                <p:cNvGrpSpPr/>
                <p:nvPr/>
              </p:nvGrpSpPr>
              <p:grpSpPr>
                <a:xfrm>
                  <a:off x="9027459" y="1757082"/>
                  <a:ext cx="770964" cy="1721224"/>
                  <a:chOff x="9000565" y="475129"/>
                  <a:chExt cx="770964" cy="1721224"/>
                </a:xfrm>
              </p:grpSpPr>
              <p:sp>
                <p:nvSpPr>
                  <p:cNvPr id="310" name="Multiply 309"/>
                  <p:cNvSpPr/>
                  <p:nvPr/>
                </p:nvSpPr>
                <p:spPr>
                  <a:xfrm>
                    <a:off x="9000565" y="475129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1" name="Multiply 310"/>
                  <p:cNvSpPr/>
                  <p:nvPr/>
                </p:nvSpPr>
                <p:spPr>
                  <a:xfrm>
                    <a:off x="9009529" y="1129553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2" name="Left-Right Arrow 311"/>
                  <p:cNvSpPr/>
                  <p:nvPr/>
                </p:nvSpPr>
                <p:spPr>
                  <a:xfrm>
                    <a:off x="9144000" y="1219200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3" name="Left-Right Arrow 312"/>
                  <p:cNvSpPr/>
                  <p:nvPr/>
                </p:nvSpPr>
                <p:spPr>
                  <a:xfrm>
                    <a:off x="9144000" y="1864659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4" name="Diamond 313"/>
                  <p:cNvSpPr/>
                  <p:nvPr/>
                </p:nvSpPr>
                <p:spPr>
                  <a:xfrm>
                    <a:off x="9296400" y="838200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5" name="Diamond 314"/>
                  <p:cNvSpPr/>
                  <p:nvPr/>
                </p:nvSpPr>
                <p:spPr>
                  <a:xfrm>
                    <a:off x="9314329" y="1519517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3" name="Group 235"/>
                <p:cNvGrpSpPr/>
                <p:nvPr/>
              </p:nvGrpSpPr>
              <p:grpSpPr>
                <a:xfrm>
                  <a:off x="9000565" y="475129"/>
                  <a:ext cx="770964" cy="1721224"/>
                  <a:chOff x="9000565" y="475129"/>
                  <a:chExt cx="770964" cy="1721224"/>
                </a:xfrm>
              </p:grpSpPr>
              <p:sp>
                <p:nvSpPr>
                  <p:cNvPr id="304" name="Multiply 303"/>
                  <p:cNvSpPr/>
                  <p:nvPr/>
                </p:nvSpPr>
                <p:spPr>
                  <a:xfrm>
                    <a:off x="9000565" y="475129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Multiply 304"/>
                  <p:cNvSpPr/>
                  <p:nvPr/>
                </p:nvSpPr>
                <p:spPr>
                  <a:xfrm>
                    <a:off x="9009529" y="1129553"/>
                    <a:ext cx="762000" cy="1066800"/>
                  </a:xfrm>
                  <a:prstGeom prst="mathMultiply">
                    <a:avLst/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Left-Right Arrow 305"/>
                  <p:cNvSpPr/>
                  <p:nvPr/>
                </p:nvSpPr>
                <p:spPr>
                  <a:xfrm>
                    <a:off x="9144000" y="1219200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Left-Right Arrow 306"/>
                  <p:cNvSpPr/>
                  <p:nvPr/>
                </p:nvSpPr>
                <p:spPr>
                  <a:xfrm>
                    <a:off x="9144000" y="1864659"/>
                    <a:ext cx="533400" cy="228600"/>
                  </a:xfrm>
                  <a:prstGeom prst="leftRightArrow">
                    <a:avLst/>
                  </a:prstGeom>
                  <a:solidFill>
                    <a:schemeClr val="accent3">
                      <a:lumMod val="40000"/>
                      <a:lumOff val="6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8" name="Diamond 307"/>
                  <p:cNvSpPr/>
                  <p:nvPr/>
                </p:nvSpPr>
                <p:spPr>
                  <a:xfrm>
                    <a:off x="9296400" y="838200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9" name="Diamond 308"/>
                  <p:cNvSpPr/>
                  <p:nvPr/>
                </p:nvSpPr>
                <p:spPr>
                  <a:xfrm>
                    <a:off x="9314329" y="1519517"/>
                    <a:ext cx="1524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347" name="TextBox 346"/>
          <p:cNvSpPr txBox="1"/>
          <p:nvPr/>
        </p:nvSpPr>
        <p:spPr>
          <a:xfrm>
            <a:off x="4495800" y="6324600"/>
            <a:ext cx="15672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Cezoram</a:t>
            </a:r>
            <a:r>
              <a:rPr lang="en-US" dirty="0" smtClean="0"/>
              <a:t>, so of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C</a:t>
            </a:r>
            <a:endParaRPr lang="en-US" sz="8800" dirty="0"/>
          </a:p>
        </p:txBody>
      </p:sp>
      <p:sp>
        <p:nvSpPr>
          <p:cNvPr id="251" name="TextBox 250"/>
          <p:cNvSpPr txBox="1"/>
          <p:nvPr/>
        </p:nvSpPr>
        <p:spPr>
          <a:xfrm>
            <a:off x="685800" y="5867400"/>
            <a:ext cx="1905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Coriantumr</a:t>
            </a:r>
            <a:r>
              <a:rPr lang="en-US" dirty="0" smtClean="0"/>
              <a:t>..last Jaredite</a:t>
            </a:r>
            <a:endParaRPr lang="en-US" dirty="0"/>
          </a:p>
        </p:txBody>
      </p:sp>
      <p:grpSp>
        <p:nvGrpSpPr>
          <p:cNvPr id="354" name="Group 353"/>
          <p:cNvGrpSpPr/>
          <p:nvPr/>
        </p:nvGrpSpPr>
        <p:grpSpPr>
          <a:xfrm>
            <a:off x="762000" y="1752600"/>
            <a:ext cx="1904282" cy="3733799"/>
            <a:chOff x="762000" y="1752600"/>
            <a:chExt cx="1904282" cy="3733799"/>
          </a:xfrm>
        </p:grpSpPr>
        <p:sp>
          <p:nvSpPr>
            <p:cNvPr id="254" name="Double Wave 253"/>
            <p:cNvSpPr/>
            <p:nvPr/>
          </p:nvSpPr>
          <p:spPr>
            <a:xfrm rot="4853557">
              <a:off x="670179" y="2668980"/>
              <a:ext cx="1295400" cy="609600"/>
            </a:xfrm>
            <a:prstGeom prst="doubleWave">
              <a:avLst>
                <a:gd name="adj1" fmla="val 10661"/>
                <a:gd name="adj2" fmla="val 10000"/>
              </a:avLst>
            </a:prstGeom>
            <a:solidFill>
              <a:srgbClr val="913A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Double Wave 254"/>
            <p:cNvSpPr/>
            <p:nvPr/>
          </p:nvSpPr>
          <p:spPr>
            <a:xfrm rot="16746443" flipH="1">
              <a:off x="1584579" y="2668980"/>
              <a:ext cx="1295400" cy="609600"/>
            </a:xfrm>
            <a:prstGeom prst="doubleWave">
              <a:avLst>
                <a:gd name="adj1" fmla="val 10661"/>
                <a:gd name="adj2" fmla="val 10000"/>
              </a:avLst>
            </a:prstGeom>
            <a:solidFill>
              <a:srgbClr val="913A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18905227">
              <a:off x="762000" y="4258116"/>
              <a:ext cx="529005" cy="29764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2323083" flipH="1">
              <a:off x="2137277" y="4324927"/>
              <a:ext cx="529005" cy="2867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1217087" flipH="1">
              <a:off x="990449" y="3245704"/>
              <a:ext cx="473830" cy="1241017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20382913">
              <a:off x="1939439" y="3406471"/>
              <a:ext cx="515791" cy="11202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649721" flipH="1">
              <a:off x="1674907" y="5149613"/>
              <a:ext cx="529005" cy="33678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649721" flipH="1">
              <a:off x="1263427" y="5149613"/>
              <a:ext cx="529005" cy="33678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 flipH="1">
              <a:off x="1109011" y="3355709"/>
              <a:ext cx="1146297" cy="1867546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Isosceles Triangle 32"/>
            <p:cNvSpPr/>
            <p:nvPr/>
          </p:nvSpPr>
          <p:spPr>
            <a:xfrm rot="10800000" flipH="1">
              <a:off x="1524000" y="3581400"/>
              <a:ext cx="382099" cy="35268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flipH="1">
              <a:off x="1198964" y="2259543"/>
              <a:ext cx="1056344" cy="137021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ound Diagonal Corner Rectangle 255"/>
            <p:cNvSpPr/>
            <p:nvPr/>
          </p:nvSpPr>
          <p:spPr>
            <a:xfrm>
              <a:off x="1219200" y="2209800"/>
              <a:ext cx="533400" cy="533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913A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Round Diagonal Corner Rectangle 256"/>
            <p:cNvSpPr/>
            <p:nvPr/>
          </p:nvSpPr>
          <p:spPr>
            <a:xfrm rot="4485393">
              <a:off x="1737138" y="2194338"/>
              <a:ext cx="533400" cy="533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913A0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 rot="18923193">
              <a:off x="1066800" y="2402540"/>
              <a:ext cx="609600" cy="228600"/>
            </a:xfrm>
            <a:prstGeom prst="ellipse">
              <a:avLst/>
            </a:prstGeom>
            <a:solidFill>
              <a:srgbClr val="913A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Oval 280"/>
            <p:cNvSpPr/>
            <p:nvPr/>
          </p:nvSpPr>
          <p:spPr>
            <a:xfrm rot="2587249">
              <a:off x="1918447" y="2447364"/>
              <a:ext cx="609600" cy="228600"/>
            </a:xfrm>
            <a:prstGeom prst="ellipse">
              <a:avLst/>
            </a:prstGeom>
            <a:solidFill>
              <a:srgbClr val="913A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9" name="Group 298"/>
            <p:cNvGrpSpPr/>
            <p:nvPr/>
          </p:nvGrpSpPr>
          <p:grpSpPr>
            <a:xfrm>
              <a:off x="1219200" y="3507106"/>
              <a:ext cx="990600" cy="1205340"/>
              <a:chOff x="3505200" y="2611590"/>
              <a:chExt cx="1143000" cy="1808010"/>
            </a:xfrm>
          </p:grpSpPr>
          <p:sp>
            <p:nvSpPr>
              <p:cNvPr id="294" name="Donut 293"/>
              <p:cNvSpPr/>
              <p:nvPr/>
            </p:nvSpPr>
            <p:spPr>
              <a:xfrm rot="20181405">
                <a:off x="3684494" y="2617694"/>
                <a:ext cx="277906" cy="533400"/>
              </a:xfrm>
              <a:prstGeom prst="donu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5" name="Donut 294"/>
              <p:cNvSpPr/>
              <p:nvPr/>
            </p:nvSpPr>
            <p:spPr>
              <a:xfrm rot="1352410">
                <a:off x="4206524" y="2611590"/>
                <a:ext cx="266424" cy="533400"/>
              </a:xfrm>
              <a:prstGeom prst="donu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93" name="Group 292"/>
              <p:cNvGrpSpPr/>
              <p:nvPr/>
            </p:nvGrpSpPr>
            <p:grpSpPr>
              <a:xfrm>
                <a:off x="3505200" y="3048000"/>
                <a:ext cx="1143000" cy="1371600"/>
                <a:chOff x="3505200" y="3048000"/>
                <a:chExt cx="1143000" cy="1371600"/>
              </a:xfrm>
            </p:grpSpPr>
            <p:sp>
              <p:nvSpPr>
                <p:cNvPr id="282" name="Hexagon 281"/>
                <p:cNvSpPr/>
                <p:nvPr/>
              </p:nvSpPr>
              <p:spPr>
                <a:xfrm>
                  <a:off x="3505200" y="3048000"/>
                  <a:ext cx="1143000" cy="1371600"/>
                </a:xfrm>
                <a:prstGeom prst="hexagon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Hexagon 282"/>
                <p:cNvSpPr/>
                <p:nvPr/>
              </p:nvSpPr>
              <p:spPr>
                <a:xfrm>
                  <a:off x="3657600" y="3200400"/>
                  <a:ext cx="825500" cy="990600"/>
                </a:xfrm>
                <a:prstGeom prst="hexago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2" name="Quad Arrow 291"/>
                <p:cNvSpPr/>
                <p:nvPr/>
              </p:nvSpPr>
              <p:spPr>
                <a:xfrm>
                  <a:off x="3810000" y="3294530"/>
                  <a:ext cx="533400" cy="667871"/>
                </a:xfrm>
                <a:prstGeom prst="quadArrow">
                  <a:avLst/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9" name="Group 318"/>
            <p:cNvGrpSpPr/>
            <p:nvPr/>
          </p:nvGrpSpPr>
          <p:grpSpPr>
            <a:xfrm>
              <a:off x="2362200" y="1752600"/>
              <a:ext cx="228600" cy="3581400"/>
              <a:chOff x="2362200" y="1752600"/>
              <a:chExt cx="304800" cy="3581400"/>
            </a:xfrm>
          </p:grpSpPr>
          <p:sp>
            <p:nvSpPr>
              <p:cNvPr id="300" name="Pentagon 299"/>
              <p:cNvSpPr/>
              <p:nvPr/>
            </p:nvSpPr>
            <p:spPr>
              <a:xfrm rot="16200000">
                <a:off x="2171700" y="2019300"/>
                <a:ext cx="685800" cy="152400"/>
              </a:xfrm>
              <a:prstGeom prst="homePlat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Rectangle 300"/>
              <p:cNvSpPr/>
              <p:nvPr/>
            </p:nvSpPr>
            <p:spPr>
              <a:xfrm>
                <a:off x="2438400" y="2438400"/>
                <a:ext cx="152400" cy="2895600"/>
              </a:xfrm>
              <a:prstGeom prst="rect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Rounded Rectangle 301"/>
              <p:cNvSpPr/>
              <p:nvPr/>
            </p:nvSpPr>
            <p:spPr>
              <a:xfrm>
                <a:off x="2362200" y="2362200"/>
                <a:ext cx="304800" cy="152400"/>
              </a:xfrm>
              <a:prstGeom prst="roundRect">
                <a:avLst/>
              </a:prstGeom>
              <a:solidFill>
                <a:srgbClr val="A58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Rounded Rectangle 302"/>
              <p:cNvSpPr/>
              <p:nvPr/>
            </p:nvSpPr>
            <p:spPr>
              <a:xfrm>
                <a:off x="2362200" y="2438400"/>
                <a:ext cx="304800" cy="152400"/>
              </a:xfrm>
              <a:prstGeom prst="roundRect">
                <a:avLst/>
              </a:prstGeom>
              <a:solidFill>
                <a:srgbClr val="A5826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2" name="Oval 321"/>
            <p:cNvSpPr/>
            <p:nvPr/>
          </p:nvSpPr>
          <p:spPr>
            <a:xfrm rot="2323083" flipH="1">
              <a:off x="2429582" y="4400045"/>
              <a:ext cx="221634" cy="1153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3" name="Group 352"/>
            <p:cNvGrpSpPr/>
            <p:nvPr/>
          </p:nvGrpSpPr>
          <p:grpSpPr>
            <a:xfrm>
              <a:off x="1066800" y="2133600"/>
              <a:ext cx="1295400" cy="576100"/>
              <a:chOff x="3886200" y="2075329"/>
              <a:chExt cx="1447800" cy="995082"/>
            </a:xfrm>
          </p:grpSpPr>
          <p:grpSp>
            <p:nvGrpSpPr>
              <p:cNvPr id="350" name="Group 349"/>
              <p:cNvGrpSpPr/>
              <p:nvPr/>
            </p:nvGrpSpPr>
            <p:grpSpPr>
              <a:xfrm>
                <a:off x="4253752" y="2075329"/>
                <a:ext cx="715433" cy="660400"/>
                <a:chOff x="3352800" y="2667000"/>
                <a:chExt cx="715433" cy="660400"/>
              </a:xfrm>
            </p:grpSpPr>
            <p:sp>
              <p:nvSpPr>
                <p:cNvPr id="351" name="Hexagon 350"/>
                <p:cNvSpPr/>
                <p:nvPr/>
              </p:nvSpPr>
              <p:spPr>
                <a:xfrm>
                  <a:off x="3352800" y="2667000"/>
                  <a:ext cx="715433" cy="660400"/>
                </a:xfrm>
                <a:prstGeom prst="hexagon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Cross 351"/>
                <p:cNvSpPr/>
                <p:nvPr/>
              </p:nvSpPr>
              <p:spPr>
                <a:xfrm>
                  <a:off x="3505200" y="2743200"/>
                  <a:ext cx="381000" cy="533400"/>
                </a:xfrm>
                <a:prstGeom prst="plus">
                  <a:avLst/>
                </a:prstGeom>
                <a:solidFill>
                  <a:srgbClr val="A58267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9" name="Group 348"/>
              <p:cNvGrpSpPr/>
              <p:nvPr/>
            </p:nvGrpSpPr>
            <p:grpSpPr>
              <a:xfrm>
                <a:off x="3886200" y="2667000"/>
                <a:ext cx="1447800" cy="403411"/>
                <a:chOff x="3276600" y="2568389"/>
                <a:chExt cx="2743200" cy="838200"/>
              </a:xfrm>
            </p:grpSpPr>
            <p:sp>
              <p:nvSpPr>
                <p:cNvPr id="348" name="Rounded Rectangle 347"/>
                <p:cNvSpPr/>
                <p:nvPr/>
              </p:nvSpPr>
              <p:spPr>
                <a:xfrm>
                  <a:off x="3276600" y="2568389"/>
                  <a:ext cx="2743200" cy="838200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25" name="Group 324"/>
                <p:cNvGrpSpPr/>
                <p:nvPr/>
              </p:nvGrpSpPr>
              <p:grpSpPr>
                <a:xfrm>
                  <a:off x="3352800" y="2667000"/>
                  <a:ext cx="715433" cy="660400"/>
                  <a:chOff x="3352800" y="2667000"/>
                  <a:chExt cx="715433" cy="660400"/>
                </a:xfrm>
              </p:grpSpPr>
              <p:sp>
                <p:nvSpPr>
                  <p:cNvPr id="323" name="Hexagon 322"/>
                  <p:cNvSpPr/>
                  <p:nvPr/>
                </p:nvSpPr>
                <p:spPr>
                  <a:xfrm>
                    <a:off x="3352800" y="2667000"/>
                    <a:ext cx="715433" cy="660400"/>
                  </a:xfrm>
                  <a:prstGeom prst="hexagon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" name="Cross 323"/>
                  <p:cNvSpPr/>
                  <p:nvPr/>
                </p:nvSpPr>
                <p:spPr>
                  <a:xfrm>
                    <a:off x="3505200" y="2743200"/>
                    <a:ext cx="381000" cy="533400"/>
                  </a:xfrm>
                  <a:prstGeom prst="plus">
                    <a:avLst/>
                  </a:prstGeom>
                  <a:solidFill>
                    <a:srgbClr val="A5826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26" name="Group 325"/>
                <p:cNvGrpSpPr/>
                <p:nvPr/>
              </p:nvGrpSpPr>
              <p:grpSpPr>
                <a:xfrm>
                  <a:off x="4007224" y="2671482"/>
                  <a:ext cx="715433" cy="660400"/>
                  <a:chOff x="3352800" y="2667000"/>
                  <a:chExt cx="715433" cy="660400"/>
                </a:xfrm>
              </p:grpSpPr>
              <p:sp>
                <p:nvSpPr>
                  <p:cNvPr id="336" name="Hexagon 335"/>
                  <p:cNvSpPr/>
                  <p:nvPr/>
                </p:nvSpPr>
                <p:spPr>
                  <a:xfrm>
                    <a:off x="3352800" y="2667000"/>
                    <a:ext cx="715433" cy="660400"/>
                  </a:xfrm>
                  <a:prstGeom prst="hexagon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9" name="Cross 338"/>
                  <p:cNvSpPr/>
                  <p:nvPr/>
                </p:nvSpPr>
                <p:spPr>
                  <a:xfrm>
                    <a:off x="3505200" y="2743200"/>
                    <a:ext cx="381000" cy="533400"/>
                  </a:xfrm>
                  <a:prstGeom prst="plus">
                    <a:avLst/>
                  </a:prstGeom>
                  <a:solidFill>
                    <a:srgbClr val="A5826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0" name="Group 339"/>
                <p:cNvGrpSpPr/>
                <p:nvPr/>
              </p:nvGrpSpPr>
              <p:grpSpPr>
                <a:xfrm>
                  <a:off x="4652683" y="2644588"/>
                  <a:ext cx="715433" cy="660400"/>
                  <a:chOff x="3352800" y="2667000"/>
                  <a:chExt cx="715433" cy="660400"/>
                </a:xfrm>
              </p:grpSpPr>
              <p:sp>
                <p:nvSpPr>
                  <p:cNvPr id="341" name="Hexagon 340"/>
                  <p:cNvSpPr/>
                  <p:nvPr/>
                </p:nvSpPr>
                <p:spPr>
                  <a:xfrm>
                    <a:off x="3352800" y="2667000"/>
                    <a:ext cx="715433" cy="660400"/>
                  </a:xfrm>
                  <a:prstGeom prst="hexagon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2" name="Cross 341"/>
                  <p:cNvSpPr/>
                  <p:nvPr/>
                </p:nvSpPr>
                <p:spPr>
                  <a:xfrm>
                    <a:off x="3505200" y="2743200"/>
                    <a:ext cx="381000" cy="533400"/>
                  </a:xfrm>
                  <a:prstGeom prst="plus">
                    <a:avLst/>
                  </a:prstGeom>
                  <a:solidFill>
                    <a:srgbClr val="A5826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3" name="Group 342"/>
                <p:cNvGrpSpPr/>
                <p:nvPr/>
              </p:nvGrpSpPr>
              <p:grpSpPr>
                <a:xfrm>
                  <a:off x="5284695" y="2649070"/>
                  <a:ext cx="715433" cy="660400"/>
                  <a:chOff x="3352800" y="2667000"/>
                  <a:chExt cx="715433" cy="660400"/>
                </a:xfrm>
              </p:grpSpPr>
              <p:sp>
                <p:nvSpPr>
                  <p:cNvPr id="344" name="Hexagon 343"/>
                  <p:cNvSpPr/>
                  <p:nvPr/>
                </p:nvSpPr>
                <p:spPr>
                  <a:xfrm>
                    <a:off x="3352800" y="2667000"/>
                    <a:ext cx="715433" cy="660400"/>
                  </a:xfrm>
                  <a:prstGeom prst="hexagon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Cross 345"/>
                  <p:cNvSpPr/>
                  <p:nvPr/>
                </p:nvSpPr>
                <p:spPr>
                  <a:xfrm>
                    <a:off x="3505200" y="2743200"/>
                    <a:ext cx="381000" cy="533400"/>
                  </a:xfrm>
                  <a:prstGeom prst="plus">
                    <a:avLst/>
                  </a:prstGeom>
                  <a:solidFill>
                    <a:srgbClr val="A58267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D</a:t>
            </a:r>
            <a:endParaRPr lang="en-US" sz="8800" dirty="0"/>
          </a:p>
        </p:txBody>
      </p:sp>
      <p:grpSp>
        <p:nvGrpSpPr>
          <p:cNvPr id="3" name="Group 2"/>
          <p:cNvGrpSpPr/>
          <p:nvPr/>
        </p:nvGrpSpPr>
        <p:grpSpPr>
          <a:xfrm>
            <a:off x="457200" y="1295400"/>
            <a:ext cx="3918295" cy="2314614"/>
            <a:chOff x="479510" y="3810000"/>
            <a:chExt cx="3918295" cy="2314614"/>
          </a:xfrm>
        </p:grpSpPr>
        <p:grpSp>
          <p:nvGrpSpPr>
            <p:cNvPr id="4" name="Group 160"/>
            <p:cNvGrpSpPr/>
            <p:nvPr/>
          </p:nvGrpSpPr>
          <p:grpSpPr>
            <a:xfrm flipH="1">
              <a:off x="2209800" y="3810000"/>
              <a:ext cx="954223" cy="1437155"/>
              <a:chOff x="878390" y="533400"/>
              <a:chExt cx="2938814" cy="5486887"/>
            </a:xfrm>
          </p:grpSpPr>
          <p:grpSp>
            <p:nvGrpSpPr>
              <p:cNvPr id="236" name="Group 115"/>
              <p:cNvGrpSpPr/>
              <p:nvPr/>
            </p:nvGrpSpPr>
            <p:grpSpPr>
              <a:xfrm flipH="1">
                <a:off x="1484343" y="4800853"/>
                <a:ext cx="973775" cy="1219434"/>
                <a:chOff x="3281156" y="5182107"/>
                <a:chExt cx="973775" cy="1219434"/>
              </a:xfrm>
            </p:grpSpPr>
            <p:sp>
              <p:nvSpPr>
                <p:cNvPr id="299" name="Oval 66"/>
                <p:cNvSpPr/>
                <p:nvPr/>
              </p:nvSpPr>
              <p:spPr>
                <a:xfrm rot="17172481" flipH="1">
                  <a:off x="3409398" y="5556007"/>
                  <a:ext cx="717292" cy="973775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" name="Oval 67"/>
                <p:cNvSpPr/>
                <p:nvPr/>
              </p:nvSpPr>
              <p:spPr>
                <a:xfrm rot="19411276">
                  <a:off x="3369870" y="5182107"/>
                  <a:ext cx="639441" cy="115992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" name="Group 114"/>
              <p:cNvGrpSpPr/>
              <p:nvPr/>
            </p:nvGrpSpPr>
            <p:grpSpPr>
              <a:xfrm>
                <a:off x="2442681" y="4800854"/>
                <a:ext cx="951162" cy="1216277"/>
                <a:chOff x="3281606" y="5182108"/>
                <a:chExt cx="951162" cy="1216277"/>
              </a:xfrm>
            </p:grpSpPr>
            <p:sp>
              <p:nvSpPr>
                <p:cNvPr id="297" name="Oval 3"/>
                <p:cNvSpPr/>
                <p:nvPr/>
              </p:nvSpPr>
              <p:spPr>
                <a:xfrm rot="17172481" flipH="1">
                  <a:off x="3398541" y="5564158"/>
                  <a:ext cx="717292" cy="951162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8" name="Oval 65"/>
                <p:cNvSpPr/>
                <p:nvPr/>
              </p:nvSpPr>
              <p:spPr>
                <a:xfrm rot="19411276">
                  <a:off x="3330888" y="5182108"/>
                  <a:ext cx="639441" cy="1159928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8" name="Isosceles Triangle 4"/>
              <p:cNvSpPr/>
              <p:nvPr/>
            </p:nvSpPr>
            <p:spPr>
              <a:xfrm>
                <a:off x="1245192" y="2327195"/>
                <a:ext cx="2389395" cy="3282788"/>
              </a:xfrm>
              <a:prstGeom prst="triangle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Isosceles Triangle 6"/>
              <p:cNvSpPr/>
              <p:nvPr/>
            </p:nvSpPr>
            <p:spPr>
              <a:xfrm rot="10800000">
                <a:off x="2114063" y="2678922"/>
                <a:ext cx="543044" cy="703455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Oval 7"/>
              <p:cNvSpPr/>
              <p:nvPr/>
            </p:nvSpPr>
            <p:spPr>
              <a:xfrm rot="19411276">
                <a:off x="3177763" y="3124453"/>
                <a:ext cx="639441" cy="115992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Oval 8"/>
              <p:cNvSpPr/>
              <p:nvPr/>
            </p:nvSpPr>
            <p:spPr>
              <a:xfrm rot="2820608">
                <a:off x="1145129" y="3303559"/>
                <a:ext cx="541034" cy="107451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Isosceles Triangle 9"/>
              <p:cNvSpPr/>
              <p:nvPr/>
            </p:nvSpPr>
            <p:spPr>
              <a:xfrm rot="2242960">
                <a:off x="1208041" y="2086898"/>
                <a:ext cx="1303307" cy="1932008"/>
              </a:xfrm>
              <a:prstGeom prst="triangle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Isosceles Triangle 10"/>
              <p:cNvSpPr/>
              <p:nvPr/>
            </p:nvSpPr>
            <p:spPr>
              <a:xfrm rot="19284057">
                <a:off x="2312756" y="2086047"/>
                <a:ext cx="1303307" cy="1932008"/>
              </a:xfrm>
              <a:prstGeom prst="triangle">
                <a:avLst/>
              </a:prstGeom>
              <a:solidFill>
                <a:srgbClr val="E5B87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11"/>
              <p:cNvSpPr/>
              <p:nvPr/>
            </p:nvSpPr>
            <p:spPr>
              <a:xfrm>
                <a:off x="1679626" y="685800"/>
                <a:ext cx="1411915" cy="222760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Cloud 12"/>
              <p:cNvSpPr/>
              <p:nvPr/>
            </p:nvSpPr>
            <p:spPr>
              <a:xfrm>
                <a:off x="1679626" y="685800"/>
                <a:ext cx="1411915" cy="586212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Cloud 13"/>
              <p:cNvSpPr/>
              <p:nvPr/>
            </p:nvSpPr>
            <p:spPr>
              <a:xfrm rot="5107997">
                <a:off x="1522956" y="2191186"/>
                <a:ext cx="3182343" cy="66806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Cloud 13"/>
              <p:cNvSpPr/>
              <p:nvPr/>
            </p:nvSpPr>
            <p:spPr>
              <a:xfrm rot="6038579">
                <a:off x="127135" y="2176813"/>
                <a:ext cx="3135351" cy="626179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Trapezoid 14"/>
              <p:cNvSpPr/>
              <p:nvPr/>
            </p:nvSpPr>
            <p:spPr>
              <a:xfrm rot="283094">
                <a:off x="1376269" y="785424"/>
                <a:ext cx="651653" cy="1993122"/>
              </a:xfrm>
              <a:prstGeom prst="trapezoid">
                <a:avLst>
                  <a:gd name="adj" fmla="val 23019"/>
                </a:avLst>
              </a:prstGeom>
              <a:solidFill>
                <a:srgbClr val="D6C58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Trapezoid 15"/>
              <p:cNvSpPr/>
              <p:nvPr/>
            </p:nvSpPr>
            <p:spPr>
              <a:xfrm rot="21363997">
                <a:off x="2810793" y="782002"/>
                <a:ext cx="651653" cy="1993122"/>
              </a:xfrm>
              <a:prstGeom prst="trapezoid">
                <a:avLst>
                  <a:gd name="adj" fmla="val 25059"/>
                </a:avLst>
              </a:prstGeom>
              <a:solidFill>
                <a:srgbClr val="D6C58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Flowchart: Stored Data 16"/>
              <p:cNvSpPr/>
              <p:nvPr/>
            </p:nvSpPr>
            <p:spPr>
              <a:xfrm rot="5400000">
                <a:off x="2076301" y="-18901"/>
                <a:ext cx="633140" cy="1737742"/>
              </a:xfrm>
              <a:prstGeom prst="flowChartOnlineStorage">
                <a:avLst/>
              </a:prstGeom>
              <a:solidFill>
                <a:srgbClr val="D6C58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1" name="Group 112"/>
              <p:cNvGrpSpPr/>
              <p:nvPr/>
            </p:nvGrpSpPr>
            <p:grpSpPr>
              <a:xfrm>
                <a:off x="1981618" y="2845382"/>
                <a:ext cx="826539" cy="1330628"/>
                <a:chOff x="8347441" y="1292651"/>
                <a:chExt cx="1650698" cy="2424910"/>
              </a:xfrm>
            </p:grpSpPr>
            <p:sp>
              <p:nvSpPr>
                <p:cNvPr id="292" name="Flowchart: Collate 18"/>
                <p:cNvSpPr/>
                <p:nvPr/>
              </p:nvSpPr>
              <p:spPr>
                <a:xfrm rot="770778">
                  <a:off x="9399713" y="1292651"/>
                  <a:ext cx="598426" cy="114350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3" name="Flowchart: Collate 60"/>
                <p:cNvSpPr/>
                <p:nvPr/>
              </p:nvSpPr>
              <p:spPr>
                <a:xfrm rot="5400000">
                  <a:off x="8610599" y="2542383"/>
                  <a:ext cx="1066801" cy="116749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4" name="Flowchart: Collate 61"/>
                <p:cNvSpPr/>
                <p:nvPr/>
              </p:nvSpPr>
              <p:spPr>
                <a:xfrm>
                  <a:off x="8718030" y="2497413"/>
                  <a:ext cx="845696" cy="1220148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95" name="Quad Arrow 62"/>
                <p:cNvSpPr/>
                <p:nvPr/>
              </p:nvSpPr>
              <p:spPr>
                <a:xfrm>
                  <a:off x="8763000" y="2743200"/>
                  <a:ext cx="762000" cy="762000"/>
                </a:xfrm>
                <a:prstGeom prst="quad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6" name="Flowchart: Collate 63"/>
                <p:cNvSpPr/>
                <p:nvPr/>
              </p:nvSpPr>
              <p:spPr>
                <a:xfrm rot="20790787">
                  <a:off x="8347441" y="1319349"/>
                  <a:ext cx="598426" cy="1143501"/>
                </a:xfrm>
                <a:prstGeom prst="flowChartCollate">
                  <a:avLst/>
                </a:prstGeom>
                <a:solidFill>
                  <a:schemeClr val="bg1">
                    <a:lumMod val="8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2" name="Group 139"/>
              <p:cNvGrpSpPr/>
              <p:nvPr/>
            </p:nvGrpSpPr>
            <p:grpSpPr>
              <a:xfrm>
                <a:off x="1524000" y="609599"/>
                <a:ext cx="1668905" cy="424721"/>
                <a:chOff x="8207301" y="2136098"/>
                <a:chExt cx="4701747" cy="988103"/>
              </a:xfrm>
            </p:grpSpPr>
            <p:grpSp>
              <p:nvGrpSpPr>
                <p:cNvPr id="273" name="Group 118"/>
                <p:cNvGrpSpPr/>
                <p:nvPr/>
              </p:nvGrpSpPr>
              <p:grpSpPr>
                <a:xfrm>
                  <a:off x="8207301" y="2165657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289" name="Flowchart: Collate 56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0" name="Flowchart: Collate 57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1" name="Quad Arrow 58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4" name="Group 124"/>
                <p:cNvGrpSpPr/>
                <p:nvPr/>
              </p:nvGrpSpPr>
              <p:grpSpPr>
                <a:xfrm>
                  <a:off x="9386341" y="2136098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286" name="Flowchart: Collate 53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7" name="Flowchart: Collate 54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8" name="Quad Arrow 55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5" name="Group 128"/>
                <p:cNvGrpSpPr/>
                <p:nvPr/>
              </p:nvGrpSpPr>
              <p:grpSpPr>
                <a:xfrm>
                  <a:off x="10581807" y="2139846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283" name="Flowchart: Collate 50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4" name="Flowchart: Collate 51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5" name="Quad Arrow 52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6" name="Group 132"/>
                <p:cNvGrpSpPr/>
                <p:nvPr/>
              </p:nvGrpSpPr>
              <p:grpSpPr>
                <a:xfrm>
                  <a:off x="11777273" y="2143594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280" name="Flowchart: Collate 47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1" name="Flowchart: Collate 48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82" name="Quad Arrow 49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7" name="Diamond 44"/>
                <p:cNvSpPr/>
                <p:nvPr/>
              </p:nvSpPr>
              <p:spPr>
                <a:xfrm>
                  <a:off x="9144000" y="243840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Diamond 45"/>
                <p:cNvSpPr/>
                <p:nvPr/>
              </p:nvSpPr>
              <p:spPr>
                <a:xfrm>
                  <a:off x="10347960" y="242316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Diamond 46"/>
                <p:cNvSpPr/>
                <p:nvPr/>
              </p:nvSpPr>
              <p:spPr>
                <a:xfrm>
                  <a:off x="11536680" y="237744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3" name="Group 140"/>
              <p:cNvGrpSpPr/>
              <p:nvPr/>
            </p:nvGrpSpPr>
            <p:grpSpPr>
              <a:xfrm>
                <a:off x="1405328" y="5106650"/>
                <a:ext cx="2057400" cy="439712"/>
                <a:chOff x="8207301" y="2136098"/>
                <a:chExt cx="4701747" cy="988103"/>
              </a:xfrm>
            </p:grpSpPr>
            <p:grpSp>
              <p:nvGrpSpPr>
                <p:cNvPr id="254" name="Group 118"/>
                <p:cNvGrpSpPr/>
                <p:nvPr/>
              </p:nvGrpSpPr>
              <p:grpSpPr>
                <a:xfrm>
                  <a:off x="8207301" y="2165657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270" name="Flowchart: Collate 37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1" name="Flowchart: Collate 38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2" name="Quad Arrow 39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5" name="Group 124"/>
                <p:cNvGrpSpPr/>
                <p:nvPr/>
              </p:nvGrpSpPr>
              <p:grpSpPr>
                <a:xfrm>
                  <a:off x="9386341" y="2136098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267" name="Flowchart: Collate 34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8" name="Flowchart: Collate 35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9" name="Quad Arrow 36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6" name="Group 128"/>
                <p:cNvGrpSpPr/>
                <p:nvPr/>
              </p:nvGrpSpPr>
              <p:grpSpPr>
                <a:xfrm>
                  <a:off x="10581807" y="2139846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264" name="Flowchart: Collate 31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5" name="Flowchart: Collate 32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6" name="Quad Arrow 33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7" name="Group 132"/>
                <p:cNvGrpSpPr/>
                <p:nvPr/>
              </p:nvGrpSpPr>
              <p:grpSpPr>
                <a:xfrm>
                  <a:off x="11777273" y="2143594"/>
                  <a:ext cx="1131775" cy="958544"/>
                  <a:chOff x="8560254" y="2497413"/>
                  <a:chExt cx="1167491" cy="1220148"/>
                </a:xfrm>
              </p:grpSpPr>
              <p:sp>
                <p:nvSpPr>
                  <p:cNvPr id="261" name="Flowchart: Collate 28"/>
                  <p:cNvSpPr/>
                  <p:nvPr/>
                </p:nvSpPr>
                <p:spPr>
                  <a:xfrm rot="5400000">
                    <a:off x="8610599" y="2542383"/>
                    <a:ext cx="1066801" cy="1167491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2" name="Flowchart: Collate 29"/>
                  <p:cNvSpPr/>
                  <p:nvPr/>
                </p:nvSpPr>
                <p:spPr>
                  <a:xfrm>
                    <a:off x="8718030" y="2497413"/>
                    <a:ext cx="845696" cy="1220148"/>
                  </a:xfrm>
                  <a:prstGeom prst="flowChartCollat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3" name="Quad Arrow 30"/>
                  <p:cNvSpPr/>
                  <p:nvPr/>
                </p:nvSpPr>
                <p:spPr>
                  <a:xfrm>
                    <a:off x="8763000" y="2743200"/>
                    <a:ext cx="762000" cy="762000"/>
                  </a:xfrm>
                  <a:prstGeom prst="quadArrow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8" name="Diamond 25"/>
                <p:cNvSpPr/>
                <p:nvPr/>
              </p:nvSpPr>
              <p:spPr>
                <a:xfrm>
                  <a:off x="9144000" y="243840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Diamond 26"/>
                <p:cNvSpPr/>
                <p:nvPr/>
              </p:nvSpPr>
              <p:spPr>
                <a:xfrm>
                  <a:off x="10347960" y="242316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Diamond 27"/>
                <p:cNvSpPr/>
                <p:nvPr/>
              </p:nvSpPr>
              <p:spPr>
                <a:xfrm>
                  <a:off x="11536680" y="2377440"/>
                  <a:ext cx="426720" cy="4572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" name="Group 184"/>
            <p:cNvGrpSpPr/>
            <p:nvPr/>
          </p:nvGrpSpPr>
          <p:grpSpPr>
            <a:xfrm flipH="1">
              <a:off x="1524000" y="4114800"/>
              <a:ext cx="909165" cy="1854539"/>
              <a:chOff x="304800" y="762000"/>
              <a:chExt cx="2545737" cy="5192861"/>
            </a:xfrm>
          </p:grpSpPr>
          <p:sp>
            <p:nvSpPr>
              <p:cNvPr id="156" name="Rounded Rectangle 155"/>
              <p:cNvSpPr/>
              <p:nvPr/>
            </p:nvSpPr>
            <p:spPr>
              <a:xfrm>
                <a:off x="762000" y="1344270"/>
                <a:ext cx="1752600" cy="2846729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7" name="Group 70"/>
              <p:cNvGrpSpPr/>
              <p:nvPr/>
            </p:nvGrpSpPr>
            <p:grpSpPr>
              <a:xfrm flipH="1">
                <a:off x="1143000" y="4468471"/>
                <a:ext cx="609601" cy="1447801"/>
                <a:chOff x="4222137" y="4305789"/>
                <a:chExt cx="609601" cy="1447801"/>
              </a:xfrm>
            </p:grpSpPr>
            <p:sp>
              <p:nvSpPr>
                <p:cNvPr id="234" name="Oval 233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Oval 71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" name="Group 68"/>
              <p:cNvGrpSpPr/>
              <p:nvPr/>
            </p:nvGrpSpPr>
            <p:grpSpPr>
              <a:xfrm>
                <a:off x="1555137" y="4507060"/>
                <a:ext cx="609601" cy="1447801"/>
                <a:chOff x="4222137" y="4305789"/>
                <a:chExt cx="609601" cy="1447801"/>
              </a:xfrm>
            </p:grpSpPr>
            <p:sp>
              <p:nvSpPr>
                <p:cNvPr id="232" name="Oval 66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Oval 67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9" name="Oval 158"/>
              <p:cNvSpPr/>
              <p:nvPr/>
            </p:nvSpPr>
            <p:spPr>
              <a:xfrm rot="4765551">
                <a:off x="1974237" y="3325961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/>
              <p:cNvSpPr/>
              <p:nvPr/>
            </p:nvSpPr>
            <p:spPr>
              <a:xfrm rot="7252322">
                <a:off x="84512" y="326164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1" name="Group 34"/>
              <p:cNvGrpSpPr/>
              <p:nvPr/>
            </p:nvGrpSpPr>
            <p:grpSpPr>
              <a:xfrm rot="18918069">
                <a:off x="1754044" y="2367296"/>
                <a:ext cx="992712" cy="1453296"/>
                <a:chOff x="1977877" y="1457884"/>
                <a:chExt cx="992712" cy="1453296"/>
              </a:xfrm>
            </p:grpSpPr>
            <p:sp>
              <p:nvSpPr>
                <p:cNvPr id="220" name="Trapezoid 35"/>
                <p:cNvSpPr/>
                <p:nvPr/>
              </p:nvSpPr>
              <p:spPr>
                <a:xfrm rot="1340719">
                  <a:off x="2229644" y="1457884"/>
                  <a:ext cx="740945" cy="1453296"/>
                </a:xfrm>
                <a:prstGeom prst="trapezoid">
                  <a:avLst>
                    <a:gd name="adj" fmla="val 24809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1" name="Group 32"/>
                <p:cNvGrpSpPr/>
                <p:nvPr/>
              </p:nvGrpSpPr>
              <p:grpSpPr>
                <a:xfrm rot="1329619">
                  <a:off x="1977877" y="2670865"/>
                  <a:ext cx="750562" cy="222094"/>
                  <a:chOff x="1398494" y="4038600"/>
                  <a:chExt cx="1192306" cy="434340"/>
                </a:xfrm>
              </p:grpSpPr>
              <p:sp>
                <p:nvSpPr>
                  <p:cNvPr id="222" name="Pentagon 135"/>
                  <p:cNvSpPr/>
                  <p:nvPr/>
                </p:nvSpPr>
                <p:spPr>
                  <a:xfrm rot="5400000">
                    <a:off x="1269126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Pentagon 136"/>
                  <p:cNvSpPr/>
                  <p:nvPr/>
                </p:nvSpPr>
                <p:spPr>
                  <a:xfrm rot="5400000">
                    <a:off x="1524621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Diamond 223"/>
                  <p:cNvSpPr/>
                  <p:nvPr/>
                </p:nvSpPr>
                <p:spPr>
                  <a:xfrm>
                    <a:off x="1495526" y="4047392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25" name="Group 15"/>
                  <p:cNvGrpSpPr/>
                  <p:nvPr/>
                </p:nvGrpSpPr>
                <p:grpSpPr>
                  <a:xfrm>
                    <a:off x="1909482" y="4043875"/>
                    <a:ext cx="681318" cy="429065"/>
                    <a:chOff x="685800" y="1524000"/>
                    <a:chExt cx="1219200" cy="609600"/>
                  </a:xfrm>
                </p:grpSpPr>
                <p:sp>
                  <p:nvSpPr>
                    <p:cNvPr id="227" name="Pentagon 10"/>
                    <p:cNvSpPr/>
                    <p:nvPr/>
                  </p:nvSpPr>
                  <p:spPr>
                    <a:xfrm rot="5400000">
                      <a:off x="5334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8" name="Pentagon 227"/>
                    <p:cNvSpPr/>
                    <p:nvPr/>
                  </p:nvSpPr>
                  <p:spPr>
                    <a:xfrm rot="5400000">
                      <a:off x="9906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9" name="Pentagon 228"/>
                    <p:cNvSpPr/>
                    <p:nvPr/>
                  </p:nvSpPr>
                  <p:spPr>
                    <a:xfrm rot="5400000">
                      <a:off x="14478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0" name="Diamond 229"/>
                    <p:cNvSpPr/>
                    <p:nvPr/>
                  </p:nvSpPr>
                  <p:spPr>
                    <a:xfrm>
                      <a:off x="838200" y="1524000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1" name="Diamond 230"/>
                    <p:cNvSpPr/>
                    <p:nvPr/>
                  </p:nvSpPr>
                  <p:spPr>
                    <a:xfrm>
                      <a:off x="1316636" y="1528996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26" name="Diamond 225"/>
                  <p:cNvSpPr/>
                  <p:nvPr/>
                </p:nvSpPr>
                <p:spPr>
                  <a:xfrm>
                    <a:off x="1748228" y="4038600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2" name="Group 33"/>
              <p:cNvGrpSpPr/>
              <p:nvPr/>
            </p:nvGrpSpPr>
            <p:grpSpPr>
              <a:xfrm>
                <a:off x="304800" y="2258671"/>
                <a:ext cx="992712" cy="1453296"/>
                <a:chOff x="1977877" y="1457884"/>
                <a:chExt cx="992712" cy="1453296"/>
              </a:xfrm>
            </p:grpSpPr>
            <p:sp>
              <p:nvSpPr>
                <p:cNvPr id="208" name="Trapezoid 18"/>
                <p:cNvSpPr/>
                <p:nvPr/>
              </p:nvSpPr>
              <p:spPr>
                <a:xfrm rot="1340719">
                  <a:off x="2229644" y="1457884"/>
                  <a:ext cx="740945" cy="1453296"/>
                </a:xfrm>
                <a:prstGeom prst="trapezoid">
                  <a:avLst>
                    <a:gd name="adj" fmla="val 24809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9" name="Group 32"/>
                <p:cNvGrpSpPr/>
                <p:nvPr/>
              </p:nvGrpSpPr>
              <p:grpSpPr>
                <a:xfrm rot="1329619">
                  <a:off x="1977877" y="2670865"/>
                  <a:ext cx="750562" cy="222094"/>
                  <a:chOff x="1398494" y="4038600"/>
                  <a:chExt cx="1192306" cy="434340"/>
                </a:xfrm>
              </p:grpSpPr>
              <p:sp>
                <p:nvSpPr>
                  <p:cNvPr id="210" name="Pentagon 21"/>
                  <p:cNvSpPr/>
                  <p:nvPr/>
                </p:nvSpPr>
                <p:spPr>
                  <a:xfrm rot="5400000">
                    <a:off x="1269126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Pentagon 22"/>
                  <p:cNvSpPr/>
                  <p:nvPr/>
                </p:nvSpPr>
                <p:spPr>
                  <a:xfrm rot="5400000">
                    <a:off x="1524621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Diamond 24"/>
                  <p:cNvSpPr/>
                  <p:nvPr/>
                </p:nvSpPr>
                <p:spPr>
                  <a:xfrm>
                    <a:off x="1495526" y="4047392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13" name="Group 15"/>
                  <p:cNvGrpSpPr/>
                  <p:nvPr/>
                </p:nvGrpSpPr>
                <p:grpSpPr>
                  <a:xfrm>
                    <a:off x="1909482" y="4043875"/>
                    <a:ext cx="681318" cy="429065"/>
                    <a:chOff x="685800" y="1524000"/>
                    <a:chExt cx="1219200" cy="609600"/>
                  </a:xfrm>
                </p:grpSpPr>
                <p:sp>
                  <p:nvSpPr>
                    <p:cNvPr id="215" name="Pentagon 10"/>
                    <p:cNvSpPr/>
                    <p:nvPr/>
                  </p:nvSpPr>
                  <p:spPr>
                    <a:xfrm rot="5400000">
                      <a:off x="5334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6" name="Pentagon 28"/>
                    <p:cNvSpPr/>
                    <p:nvPr/>
                  </p:nvSpPr>
                  <p:spPr>
                    <a:xfrm rot="5400000">
                      <a:off x="9906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7" name="Pentagon 29"/>
                    <p:cNvSpPr/>
                    <p:nvPr/>
                  </p:nvSpPr>
                  <p:spPr>
                    <a:xfrm rot="5400000">
                      <a:off x="14478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8" name="Diamond 30"/>
                    <p:cNvSpPr/>
                    <p:nvPr/>
                  </p:nvSpPr>
                  <p:spPr>
                    <a:xfrm>
                      <a:off x="838200" y="1524000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9" name="Diamond 31"/>
                    <p:cNvSpPr/>
                    <p:nvPr/>
                  </p:nvSpPr>
                  <p:spPr>
                    <a:xfrm>
                      <a:off x="1316636" y="1528996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14" name="Diamond 26"/>
                  <p:cNvSpPr/>
                  <p:nvPr/>
                </p:nvSpPr>
                <p:spPr>
                  <a:xfrm>
                    <a:off x="1748228" y="4038600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63" name="Trapezoid 3"/>
              <p:cNvSpPr/>
              <p:nvPr/>
            </p:nvSpPr>
            <p:spPr>
              <a:xfrm>
                <a:off x="914400" y="2334871"/>
                <a:ext cx="1447800" cy="2667000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Trapezoid 163"/>
              <p:cNvSpPr/>
              <p:nvPr/>
            </p:nvSpPr>
            <p:spPr>
              <a:xfrm>
                <a:off x="1416571" y="2212451"/>
                <a:ext cx="457200" cy="457200"/>
              </a:xfrm>
              <a:prstGeom prst="trapezoid">
                <a:avLst>
                  <a:gd name="adj" fmla="val 34836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5" name="Group 17"/>
              <p:cNvGrpSpPr/>
              <p:nvPr/>
            </p:nvGrpSpPr>
            <p:grpSpPr>
              <a:xfrm>
                <a:off x="914400" y="4925671"/>
                <a:ext cx="1447800" cy="434340"/>
                <a:chOff x="533400" y="1364105"/>
                <a:chExt cx="2590800" cy="617095"/>
              </a:xfrm>
            </p:grpSpPr>
            <p:sp>
              <p:nvSpPr>
                <p:cNvPr id="196" name="Pentagon 109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Pentagon 110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Pentagon 7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Diamond 8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Diamond 9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1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203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Pentagon 11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Pentagon 12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Diamond 13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Diamond 14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2" name="Diamond 16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6" name="Oval 165"/>
              <p:cNvSpPr/>
              <p:nvPr/>
            </p:nvSpPr>
            <p:spPr>
              <a:xfrm>
                <a:off x="838200" y="1344271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>
                <a:off x="762000" y="1344271"/>
                <a:ext cx="1752600" cy="381000"/>
              </a:xfrm>
              <a:prstGeom prst="roundRect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8" name="Group 50"/>
              <p:cNvGrpSpPr/>
              <p:nvPr/>
            </p:nvGrpSpPr>
            <p:grpSpPr>
              <a:xfrm>
                <a:off x="914400" y="1344271"/>
                <a:ext cx="1447800" cy="434340"/>
                <a:chOff x="533400" y="1364105"/>
                <a:chExt cx="2590800" cy="617095"/>
              </a:xfrm>
            </p:grpSpPr>
            <p:sp>
              <p:nvSpPr>
                <p:cNvPr id="184" name="Pentagon 183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Pentagon 184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Pentagon 185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Diamond 186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Diamond 187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9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191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Pentagon 191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Pentagon 192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Diamond 107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Diamond 108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0" name="Diamond 103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9" name="Chord 168"/>
              <p:cNvSpPr/>
              <p:nvPr/>
            </p:nvSpPr>
            <p:spPr>
              <a:xfrm rot="9025953">
                <a:off x="725911" y="762000"/>
                <a:ext cx="1755873" cy="1552505"/>
              </a:xfrm>
              <a:prstGeom prst="chord">
                <a:avLst>
                  <a:gd name="adj1" fmla="val 2633283"/>
                  <a:gd name="adj2" fmla="val 11808958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0" name="Group 179"/>
              <p:cNvGrpSpPr/>
              <p:nvPr/>
            </p:nvGrpSpPr>
            <p:grpSpPr>
              <a:xfrm rot="4546340">
                <a:off x="877474" y="2680435"/>
                <a:ext cx="759652" cy="200444"/>
                <a:chOff x="3200400" y="381000"/>
                <a:chExt cx="2057400" cy="304800"/>
              </a:xfrm>
            </p:grpSpPr>
            <p:sp>
              <p:nvSpPr>
                <p:cNvPr id="181" name="Donut 94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2" name="Donut 181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3" name="Donut 182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1" name="Group 180"/>
              <p:cNvGrpSpPr/>
              <p:nvPr/>
            </p:nvGrpSpPr>
            <p:grpSpPr>
              <a:xfrm rot="6411433">
                <a:off x="1502634" y="2730746"/>
                <a:ext cx="759652" cy="200444"/>
                <a:chOff x="3200400" y="381000"/>
                <a:chExt cx="2057400" cy="304800"/>
              </a:xfrm>
            </p:grpSpPr>
            <p:sp>
              <p:nvSpPr>
                <p:cNvPr id="178" name="Donut 177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9" name="Donut 178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0" name="Donut 93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72" name="Group 17"/>
              <p:cNvGrpSpPr/>
              <p:nvPr/>
            </p:nvGrpSpPr>
            <p:grpSpPr>
              <a:xfrm>
                <a:off x="1295400" y="2895600"/>
                <a:ext cx="681318" cy="429065"/>
                <a:chOff x="533400" y="1371600"/>
                <a:chExt cx="1219200" cy="609600"/>
              </a:xfrm>
            </p:grpSpPr>
            <p:sp>
              <p:nvSpPr>
                <p:cNvPr id="173" name="Pentagon 172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Pentagon 173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Pentagon 174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Diamond 175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Diamond 176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" name="Group 214"/>
            <p:cNvGrpSpPr/>
            <p:nvPr/>
          </p:nvGrpSpPr>
          <p:grpSpPr>
            <a:xfrm flipH="1">
              <a:off x="2819400" y="4419600"/>
              <a:ext cx="849461" cy="1705014"/>
              <a:chOff x="3031639" y="1219200"/>
              <a:chExt cx="2378561" cy="4774178"/>
            </a:xfrm>
          </p:grpSpPr>
          <p:sp>
            <p:nvSpPr>
              <p:cNvPr id="93" name="Oval 92"/>
              <p:cNvSpPr/>
              <p:nvPr/>
            </p:nvSpPr>
            <p:spPr>
              <a:xfrm>
                <a:off x="4648200" y="35305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93"/>
              <p:cNvSpPr/>
              <p:nvPr/>
            </p:nvSpPr>
            <p:spPr>
              <a:xfrm>
                <a:off x="3124200" y="35305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5" name="Group 87"/>
              <p:cNvGrpSpPr/>
              <p:nvPr/>
            </p:nvGrpSpPr>
            <p:grpSpPr>
              <a:xfrm rot="1905584" flipH="1">
                <a:off x="3809560" y="49701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54" name="Oval 153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Oval 154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" name="Group 469"/>
              <p:cNvGrpSpPr/>
              <p:nvPr/>
            </p:nvGrpSpPr>
            <p:grpSpPr>
              <a:xfrm rot="19694416">
                <a:off x="4419600" y="49021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52" name="Oval 151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85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7" name="Trapezoid 96"/>
              <p:cNvSpPr/>
              <p:nvPr/>
            </p:nvSpPr>
            <p:spPr>
              <a:xfrm rot="19892058">
                <a:off x="4643155" y="2657951"/>
                <a:ext cx="619485" cy="1479138"/>
              </a:xfrm>
              <a:prstGeom prst="trapezoid">
                <a:avLst>
                  <a:gd name="adj" fmla="val 32035"/>
                </a:avLst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Trapezoid 97"/>
              <p:cNvSpPr/>
              <p:nvPr/>
            </p:nvSpPr>
            <p:spPr>
              <a:xfrm rot="1180462">
                <a:off x="3255949" y="27275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Trapezoid 98"/>
              <p:cNvSpPr/>
              <p:nvPr/>
            </p:nvSpPr>
            <p:spPr>
              <a:xfrm>
                <a:off x="3352800" y="2743200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Isosceles Triangle 99"/>
              <p:cNvSpPr/>
              <p:nvPr/>
            </p:nvSpPr>
            <p:spPr>
              <a:xfrm rot="10800000">
                <a:off x="3962400" y="2438400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ound Diagonal Corner Rectangle 100"/>
              <p:cNvSpPr/>
              <p:nvPr/>
            </p:nvSpPr>
            <p:spPr>
              <a:xfrm rot="17735882">
                <a:off x="3480418" y="1395646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Round Diagonal Corner Rectangle 101"/>
              <p:cNvSpPr/>
              <p:nvPr/>
            </p:nvSpPr>
            <p:spPr>
              <a:xfrm rot="14242830">
                <a:off x="4499506" y="2320323"/>
                <a:ext cx="1039061" cy="631253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ound Diagonal Corner Rectangle 102"/>
              <p:cNvSpPr/>
              <p:nvPr/>
            </p:nvSpPr>
            <p:spPr>
              <a:xfrm rot="7585872" flipH="1">
                <a:off x="2934526" y="2132878"/>
                <a:ext cx="945902" cy="751675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4" name="Group 79"/>
              <p:cNvGrpSpPr/>
              <p:nvPr/>
            </p:nvGrpSpPr>
            <p:grpSpPr>
              <a:xfrm rot="5586705">
                <a:off x="2355134" y="3756017"/>
                <a:ext cx="2724728" cy="734972"/>
                <a:chOff x="4909631" y="1981200"/>
                <a:chExt cx="1491169" cy="789622"/>
              </a:xfrm>
            </p:grpSpPr>
            <p:sp>
              <p:nvSpPr>
                <p:cNvPr id="150" name="Moon 76"/>
                <p:cNvSpPr/>
                <p:nvPr/>
              </p:nvSpPr>
              <p:spPr>
                <a:xfrm rot="16200000">
                  <a:off x="5334000" y="1600200"/>
                  <a:ext cx="685800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75"/>
                <p:cNvSpPr/>
                <p:nvPr/>
              </p:nvSpPr>
              <p:spPr>
                <a:xfrm rot="16764772">
                  <a:off x="5330518" y="1816535"/>
                  <a:ext cx="533400" cy="1375173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79"/>
              <p:cNvGrpSpPr/>
              <p:nvPr/>
            </p:nvGrpSpPr>
            <p:grpSpPr>
              <a:xfrm rot="16507467" flipH="1">
                <a:off x="3392538" y="3765457"/>
                <a:ext cx="2724728" cy="734972"/>
                <a:chOff x="4909631" y="1981200"/>
                <a:chExt cx="1491169" cy="789622"/>
              </a:xfrm>
            </p:grpSpPr>
            <p:sp>
              <p:nvSpPr>
                <p:cNvPr id="148" name="Moon 147"/>
                <p:cNvSpPr/>
                <p:nvPr/>
              </p:nvSpPr>
              <p:spPr>
                <a:xfrm rot="16200000">
                  <a:off x="5334000" y="1600200"/>
                  <a:ext cx="685800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Moon 148"/>
                <p:cNvSpPr/>
                <p:nvPr/>
              </p:nvSpPr>
              <p:spPr>
                <a:xfrm rot="16764772">
                  <a:off x="5330518" y="1816535"/>
                  <a:ext cx="533400" cy="1375173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6" name="Oval 105"/>
              <p:cNvSpPr/>
              <p:nvPr/>
            </p:nvSpPr>
            <p:spPr>
              <a:xfrm>
                <a:off x="3429000" y="1701728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Round Diagonal Corner Rectangle 106"/>
              <p:cNvSpPr/>
              <p:nvPr/>
            </p:nvSpPr>
            <p:spPr>
              <a:xfrm rot="19014106">
                <a:off x="3784397" y="1219200"/>
                <a:ext cx="871151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ound Diagonal Corner Rectangle 107"/>
              <p:cNvSpPr/>
              <p:nvPr/>
            </p:nvSpPr>
            <p:spPr>
              <a:xfrm rot="20565624">
                <a:off x="4203644" y="1493893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9" name="Group 109"/>
              <p:cNvGrpSpPr/>
              <p:nvPr/>
            </p:nvGrpSpPr>
            <p:grpSpPr>
              <a:xfrm>
                <a:off x="3429000" y="1752600"/>
                <a:ext cx="1600200" cy="381000"/>
                <a:chOff x="6858000" y="914400"/>
                <a:chExt cx="1752600" cy="533400"/>
              </a:xfrm>
            </p:grpSpPr>
            <p:sp>
              <p:nvSpPr>
                <p:cNvPr id="134" name="Rounded Rectangle 95"/>
                <p:cNvSpPr/>
                <p:nvPr/>
              </p:nvSpPr>
              <p:spPr>
                <a:xfrm>
                  <a:off x="6858000" y="914400"/>
                  <a:ext cx="1752600" cy="533400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5" name="Group 108"/>
                <p:cNvGrpSpPr/>
                <p:nvPr/>
              </p:nvGrpSpPr>
              <p:grpSpPr>
                <a:xfrm>
                  <a:off x="6880485" y="973111"/>
                  <a:ext cx="1676400" cy="457200"/>
                  <a:chOff x="5791200" y="5562600"/>
                  <a:chExt cx="5025452" cy="1182974"/>
                </a:xfrm>
              </p:grpSpPr>
              <p:grpSp>
                <p:nvGrpSpPr>
                  <p:cNvPr id="136" name="Group 99"/>
                  <p:cNvGrpSpPr/>
                  <p:nvPr/>
                </p:nvGrpSpPr>
                <p:grpSpPr>
                  <a:xfrm>
                    <a:off x="5791200" y="5562600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45" name="L-Shape 96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L-Shape 145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7" name="Oval 146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7" name="Group 100"/>
                  <p:cNvGrpSpPr/>
                  <p:nvPr/>
                </p:nvGrpSpPr>
                <p:grpSpPr>
                  <a:xfrm>
                    <a:off x="7522564" y="5581338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42" name="L-Shape 101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3" name="L-Shape 102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4" name="Oval 103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38" name="Group 104"/>
                  <p:cNvGrpSpPr/>
                  <p:nvPr/>
                </p:nvGrpSpPr>
                <p:grpSpPr>
                  <a:xfrm>
                    <a:off x="9292652" y="5588833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39" name="L-Shape 105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0" name="L-Shape 139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1" name="Oval 140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10" name="Group 193"/>
              <p:cNvGrpSpPr/>
              <p:nvPr/>
            </p:nvGrpSpPr>
            <p:grpSpPr>
              <a:xfrm>
                <a:off x="3200400" y="2057400"/>
                <a:ext cx="397565" cy="914400"/>
                <a:chOff x="5257800" y="0"/>
                <a:chExt cx="762000" cy="1752600"/>
              </a:xfrm>
            </p:grpSpPr>
            <p:sp>
              <p:nvSpPr>
                <p:cNvPr id="131" name="Diamond 130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Diamond 131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1" name="Group 194"/>
              <p:cNvGrpSpPr/>
              <p:nvPr/>
            </p:nvGrpSpPr>
            <p:grpSpPr>
              <a:xfrm>
                <a:off x="4800600" y="2057400"/>
                <a:ext cx="397565" cy="914400"/>
                <a:chOff x="5257800" y="0"/>
                <a:chExt cx="762000" cy="1752600"/>
              </a:xfrm>
            </p:grpSpPr>
            <p:sp>
              <p:nvSpPr>
                <p:cNvPr id="128" name="Diamond 127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Diamond 128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Oval 129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2" name="Group 198"/>
              <p:cNvGrpSpPr/>
              <p:nvPr/>
            </p:nvGrpSpPr>
            <p:grpSpPr>
              <a:xfrm rot="888542">
                <a:off x="3691656" y="2855022"/>
                <a:ext cx="397565" cy="914400"/>
                <a:chOff x="5257800" y="0"/>
                <a:chExt cx="762000" cy="1752600"/>
              </a:xfrm>
            </p:grpSpPr>
            <p:sp>
              <p:nvSpPr>
                <p:cNvPr id="125" name="Diamond 124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Diamond 125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Oval 126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" name="Group 202"/>
              <p:cNvGrpSpPr/>
              <p:nvPr/>
            </p:nvGrpSpPr>
            <p:grpSpPr>
              <a:xfrm rot="428859">
                <a:off x="3505200" y="3733800"/>
                <a:ext cx="397565" cy="914400"/>
                <a:chOff x="5257800" y="0"/>
                <a:chExt cx="762000" cy="1752600"/>
              </a:xfrm>
            </p:grpSpPr>
            <p:sp>
              <p:nvSpPr>
                <p:cNvPr id="122" name="Diamond 121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Diamond 122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Oval 123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4" name="Group 206"/>
              <p:cNvGrpSpPr/>
              <p:nvPr/>
            </p:nvGrpSpPr>
            <p:grpSpPr>
              <a:xfrm rot="20899771">
                <a:off x="4507975" y="2850159"/>
                <a:ext cx="397565" cy="914400"/>
                <a:chOff x="5257800" y="0"/>
                <a:chExt cx="762000" cy="1752600"/>
              </a:xfrm>
            </p:grpSpPr>
            <p:sp>
              <p:nvSpPr>
                <p:cNvPr id="119" name="Diamond 118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Diamond 119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Oval 120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" name="Group 210"/>
              <p:cNvGrpSpPr/>
              <p:nvPr/>
            </p:nvGrpSpPr>
            <p:grpSpPr>
              <a:xfrm>
                <a:off x="4648200" y="3733800"/>
                <a:ext cx="397565" cy="914400"/>
                <a:chOff x="5257800" y="0"/>
                <a:chExt cx="762000" cy="1752600"/>
              </a:xfrm>
            </p:grpSpPr>
            <p:sp>
              <p:nvSpPr>
                <p:cNvPr id="116" name="Diamond 115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Diamond 116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Oval 117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" name="Group 213"/>
            <p:cNvGrpSpPr/>
            <p:nvPr/>
          </p:nvGrpSpPr>
          <p:grpSpPr>
            <a:xfrm flipH="1">
              <a:off x="3581400" y="3886200"/>
              <a:ext cx="816405" cy="1705014"/>
              <a:chOff x="6248400" y="990600"/>
              <a:chExt cx="2286000" cy="4774178"/>
            </a:xfrm>
          </p:grpSpPr>
          <p:sp>
            <p:nvSpPr>
              <p:cNvPr id="51" name="Cloud 50"/>
              <p:cNvSpPr/>
              <p:nvPr/>
            </p:nvSpPr>
            <p:spPr>
              <a:xfrm>
                <a:off x="6248400" y="990600"/>
                <a:ext cx="2057400" cy="3124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7772400" y="33019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6248400" y="33019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4" name="Group 87"/>
              <p:cNvGrpSpPr/>
              <p:nvPr/>
            </p:nvGrpSpPr>
            <p:grpSpPr>
              <a:xfrm rot="1905584" flipH="1">
                <a:off x="6933760" y="47415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91" name="Oval 90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Oval 91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86"/>
              <p:cNvGrpSpPr/>
              <p:nvPr/>
            </p:nvGrpSpPr>
            <p:grpSpPr>
              <a:xfrm rot="19694416">
                <a:off x="7543800" y="46735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89" name="Oval 88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6" name="Trapezoid 55"/>
              <p:cNvSpPr/>
              <p:nvPr/>
            </p:nvSpPr>
            <p:spPr>
              <a:xfrm rot="20098521">
                <a:off x="7776010" y="2427156"/>
                <a:ext cx="619485" cy="1515458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rapezoid 56"/>
              <p:cNvSpPr/>
              <p:nvPr/>
            </p:nvSpPr>
            <p:spPr>
              <a:xfrm rot="1180462">
                <a:off x="6380149" y="24989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rapezoid 57"/>
              <p:cNvSpPr/>
              <p:nvPr/>
            </p:nvSpPr>
            <p:spPr>
              <a:xfrm>
                <a:off x="6477000" y="2539928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Isosceles Triangle 58"/>
              <p:cNvSpPr/>
              <p:nvPr/>
            </p:nvSpPr>
            <p:spPr>
              <a:xfrm rot="10800000">
                <a:off x="7087849" y="2448738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Moon 150"/>
              <p:cNvSpPr/>
              <p:nvPr/>
            </p:nvSpPr>
            <p:spPr>
              <a:xfrm rot="19938024">
                <a:off x="6740881" y="2542884"/>
                <a:ext cx="685800" cy="2288024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6629400" y="1371600"/>
                <a:ext cx="1447800" cy="1371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Cloud 151"/>
              <p:cNvSpPr/>
              <p:nvPr/>
            </p:nvSpPr>
            <p:spPr>
              <a:xfrm>
                <a:off x="6781800" y="990600"/>
                <a:ext cx="1066800" cy="838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grpSp>
            <p:nvGrpSpPr>
              <p:cNvPr id="63" name="Group 159"/>
              <p:cNvGrpSpPr/>
              <p:nvPr/>
            </p:nvGrpSpPr>
            <p:grpSpPr>
              <a:xfrm>
                <a:off x="6581933" y="4815590"/>
                <a:ext cx="1600200" cy="381000"/>
                <a:chOff x="4495800" y="381000"/>
                <a:chExt cx="3094220" cy="703289"/>
              </a:xfrm>
            </p:grpSpPr>
            <p:sp>
              <p:nvSpPr>
                <p:cNvPr id="84" name="Left-Right Arrow 160"/>
                <p:cNvSpPr/>
                <p:nvPr/>
              </p:nvSpPr>
              <p:spPr>
                <a:xfrm>
                  <a:off x="4495800" y="381000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Left-Right Arrow 161"/>
                <p:cNvSpPr/>
                <p:nvPr/>
              </p:nvSpPr>
              <p:spPr>
                <a:xfrm>
                  <a:off x="6032292" y="398489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Diamond 85"/>
                <p:cNvSpPr/>
                <p:nvPr/>
              </p:nvSpPr>
              <p:spPr>
                <a:xfrm>
                  <a:off x="58674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Diamond 163"/>
                <p:cNvSpPr/>
                <p:nvPr/>
              </p:nvSpPr>
              <p:spPr>
                <a:xfrm>
                  <a:off x="44958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Diamond 164"/>
                <p:cNvSpPr/>
                <p:nvPr/>
              </p:nvSpPr>
              <p:spPr>
                <a:xfrm>
                  <a:off x="7209020" y="473439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4" name="Moon 63"/>
              <p:cNvSpPr/>
              <p:nvPr/>
            </p:nvSpPr>
            <p:spPr>
              <a:xfrm rot="19884192">
                <a:off x="7136256" y="2545656"/>
                <a:ext cx="549114" cy="2894639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5" name="Group 169"/>
              <p:cNvGrpSpPr/>
              <p:nvPr/>
            </p:nvGrpSpPr>
            <p:grpSpPr>
              <a:xfrm rot="3570060">
                <a:off x="6761193" y="3791286"/>
                <a:ext cx="1170140" cy="166579"/>
                <a:chOff x="4953000" y="457200"/>
                <a:chExt cx="1321634" cy="647074"/>
              </a:xfrm>
            </p:grpSpPr>
            <p:sp>
              <p:nvSpPr>
                <p:cNvPr id="80" name="Diamond 165"/>
                <p:cNvSpPr/>
                <p:nvPr/>
              </p:nvSpPr>
              <p:spPr>
                <a:xfrm>
                  <a:off x="4953000" y="457200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Diamond 80"/>
                <p:cNvSpPr/>
                <p:nvPr/>
              </p:nvSpPr>
              <p:spPr>
                <a:xfrm>
                  <a:off x="5289030" y="459698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Diamond 81"/>
                <p:cNvSpPr/>
                <p:nvPr/>
              </p:nvSpPr>
              <p:spPr>
                <a:xfrm>
                  <a:off x="5591332" y="477186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Diamond 82"/>
                <p:cNvSpPr/>
                <p:nvPr/>
              </p:nvSpPr>
              <p:spPr>
                <a:xfrm>
                  <a:off x="5893634" y="494674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" name="Round Diagonal Corner Rectangle 65"/>
              <p:cNvSpPr/>
              <p:nvPr/>
            </p:nvSpPr>
            <p:spPr>
              <a:xfrm>
                <a:off x="6553200" y="1371600"/>
                <a:ext cx="1524000" cy="228600"/>
              </a:xfrm>
              <a:prstGeom prst="round2Diag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7" name="Group 220"/>
              <p:cNvGrpSpPr/>
              <p:nvPr/>
            </p:nvGrpSpPr>
            <p:grpSpPr>
              <a:xfrm>
                <a:off x="6477000" y="1600200"/>
                <a:ext cx="381000" cy="990600"/>
                <a:chOff x="5562600" y="5151620"/>
                <a:chExt cx="535898" cy="1306642"/>
              </a:xfrm>
            </p:grpSpPr>
            <p:sp>
              <p:nvSpPr>
                <p:cNvPr id="77" name="Diamond 76"/>
                <p:cNvSpPr/>
                <p:nvPr/>
              </p:nvSpPr>
              <p:spPr>
                <a:xfrm>
                  <a:off x="5565098" y="5696262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5562600" y="5334000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Oval 78"/>
                <p:cNvSpPr/>
                <p:nvPr/>
              </p:nvSpPr>
              <p:spPr>
                <a:xfrm>
                  <a:off x="5683770" y="515162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8" name="Group 221"/>
              <p:cNvGrpSpPr/>
              <p:nvPr/>
            </p:nvGrpSpPr>
            <p:grpSpPr>
              <a:xfrm>
                <a:off x="7848600" y="1600200"/>
                <a:ext cx="381000" cy="990600"/>
                <a:chOff x="5562600" y="5151620"/>
                <a:chExt cx="535898" cy="1306642"/>
              </a:xfrm>
            </p:grpSpPr>
            <p:sp>
              <p:nvSpPr>
                <p:cNvPr id="74" name="Diamond 73"/>
                <p:cNvSpPr/>
                <p:nvPr/>
              </p:nvSpPr>
              <p:spPr>
                <a:xfrm>
                  <a:off x="5565098" y="5696262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Diamond 223"/>
                <p:cNvSpPr/>
                <p:nvPr/>
              </p:nvSpPr>
              <p:spPr>
                <a:xfrm>
                  <a:off x="5562600" y="5334000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Oval 224"/>
                <p:cNvSpPr/>
                <p:nvPr/>
              </p:nvSpPr>
              <p:spPr>
                <a:xfrm>
                  <a:off x="5683770" y="515162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9" name="Group 169"/>
              <p:cNvGrpSpPr/>
              <p:nvPr/>
            </p:nvGrpSpPr>
            <p:grpSpPr>
              <a:xfrm>
                <a:off x="6712475" y="1389112"/>
                <a:ext cx="1170140" cy="166579"/>
                <a:chOff x="4953000" y="457200"/>
                <a:chExt cx="1321634" cy="647074"/>
              </a:xfrm>
            </p:grpSpPr>
            <p:sp>
              <p:nvSpPr>
                <p:cNvPr id="70" name="Diamond 69"/>
                <p:cNvSpPr/>
                <p:nvPr/>
              </p:nvSpPr>
              <p:spPr>
                <a:xfrm>
                  <a:off x="4953000" y="457200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Diamond 70"/>
                <p:cNvSpPr/>
                <p:nvPr/>
              </p:nvSpPr>
              <p:spPr>
                <a:xfrm>
                  <a:off x="5289030" y="459698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Diamond 71"/>
                <p:cNvSpPr/>
                <p:nvPr/>
              </p:nvSpPr>
              <p:spPr>
                <a:xfrm>
                  <a:off x="5591332" y="477186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Diamond 72"/>
                <p:cNvSpPr/>
                <p:nvPr/>
              </p:nvSpPr>
              <p:spPr>
                <a:xfrm>
                  <a:off x="5893634" y="494674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" name="Group 256"/>
            <p:cNvGrpSpPr/>
            <p:nvPr/>
          </p:nvGrpSpPr>
          <p:grpSpPr>
            <a:xfrm flipH="1">
              <a:off x="479510" y="4191000"/>
              <a:ext cx="921434" cy="1676400"/>
              <a:chOff x="4648200" y="228600"/>
              <a:chExt cx="1514409" cy="2755222"/>
            </a:xfrm>
          </p:grpSpPr>
          <p:sp>
            <p:nvSpPr>
              <p:cNvPr id="9" name="Oval 8"/>
              <p:cNvSpPr/>
              <p:nvPr/>
            </p:nvSpPr>
            <p:spPr>
              <a:xfrm rot="3435232" flipH="1">
                <a:off x="5795470" y="2083622"/>
                <a:ext cx="389065" cy="2706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 rot="18164768">
                <a:off x="4698595" y="2047990"/>
                <a:ext cx="389065" cy="31686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 rot="20260128">
                <a:off x="4974972" y="2761413"/>
                <a:ext cx="540860" cy="222409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 rot="2101605">
                <a:off x="5224742" y="2744639"/>
                <a:ext cx="540860" cy="234284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rapezoid 12"/>
              <p:cNvSpPr/>
              <p:nvPr/>
            </p:nvSpPr>
            <p:spPr>
              <a:xfrm>
                <a:off x="4972716" y="1551419"/>
                <a:ext cx="865377" cy="1322819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rapezoid 13"/>
              <p:cNvSpPr/>
              <p:nvPr/>
            </p:nvSpPr>
            <p:spPr>
              <a:xfrm rot="20676161" flipH="1">
                <a:off x="5550361" y="1359149"/>
                <a:ext cx="589482" cy="842780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 rot="996339">
                <a:off x="4695147" y="1360998"/>
                <a:ext cx="589482" cy="842780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Cloud 15"/>
              <p:cNvSpPr/>
              <p:nvPr/>
            </p:nvSpPr>
            <p:spPr>
              <a:xfrm rot="21374563">
                <a:off x="4648200" y="228600"/>
                <a:ext cx="1514409" cy="1789697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>
                <a:off x="4972716" y="1395794"/>
                <a:ext cx="865377" cy="1322819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5189060" y="1084542"/>
                <a:ext cx="432688" cy="46687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4864544" y="384226"/>
                <a:ext cx="1081721" cy="108938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Cloud 19"/>
              <p:cNvSpPr/>
              <p:nvPr/>
            </p:nvSpPr>
            <p:spPr>
              <a:xfrm>
                <a:off x="4972716" y="384226"/>
                <a:ext cx="757205" cy="389065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Cross 20"/>
              <p:cNvSpPr/>
              <p:nvPr/>
            </p:nvSpPr>
            <p:spPr>
              <a:xfrm>
                <a:off x="4800600" y="384226"/>
                <a:ext cx="1219200" cy="233439"/>
              </a:xfrm>
              <a:prstGeom prst="plus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" name="Group 603"/>
              <p:cNvGrpSpPr/>
              <p:nvPr/>
            </p:nvGrpSpPr>
            <p:grpSpPr>
              <a:xfrm>
                <a:off x="4932218" y="314037"/>
                <a:ext cx="990600" cy="304800"/>
                <a:chOff x="6589243" y="1042807"/>
                <a:chExt cx="2872509" cy="938393"/>
              </a:xfrm>
            </p:grpSpPr>
            <p:grpSp>
              <p:nvGrpSpPr>
                <p:cNvPr id="39" name="Group 593"/>
                <p:cNvGrpSpPr/>
                <p:nvPr/>
              </p:nvGrpSpPr>
              <p:grpSpPr>
                <a:xfrm>
                  <a:off x="6589243" y="1169807"/>
                  <a:ext cx="609600" cy="811393"/>
                  <a:chOff x="6589243" y="1169807"/>
                  <a:chExt cx="609600" cy="811393"/>
                </a:xfrm>
              </p:grpSpPr>
              <p:sp>
                <p:nvSpPr>
                  <p:cNvPr id="49" name="Isosceles Triangle 48"/>
                  <p:cNvSpPr/>
                  <p:nvPr/>
                </p:nvSpPr>
                <p:spPr>
                  <a:xfrm>
                    <a:off x="6705600" y="1219200"/>
                    <a:ext cx="3810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Frame 49"/>
                  <p:cNvSpPr/>
                  <p:nvPr/>
                </p:nvSpPr>
                <p:spPr>
                  <a:xfrm rot="18808027">
                    <a:off x="6589243" y="1169807"/>
                    <a:ext cx="609600" cy="609600"/>
                  </a:xfrm>
                  <a:prstGeom prst="frame">
                    <a:avLst>
                      <a:gd name="adj1" fmla="val 18983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0" name="Group 594"/>
                <p:cNvGrpSpPr/>
                <p:nvPr/>
              </p:nvGrpSpPr>
              <p:grpSpPr>
                <a:xfrm rot="10800000">
                  <a:off x="7302752" y="1047425"/>
                  <a:ext cx="609600" cy="811393"/>
                  <a:chOff x="6589243" y="1169807"/>
                  <a:chExt cx="609600" cy="811393"/>
                </a:xfrm>
              </p:grpSpPr>
              <p:sp>
                <p:nvSpPr>
                  <p:cNvPr id="47" name="Isosceles Triangle 46"/>
                  <p:cNvSpPr/>
                  <p:nvPr/>
                </p:nvSpPr>
                <p:spPr>
                  <a:xfrm>
                    <a:off x="6705600" y="1219200"/>
                    <a:ext cx="3810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Frame 47"/>
                  <p:cNvSpPr/>
                  <p:nvPr/>
                </p:nvSpPr>
                <p:spPr>
                  <a:xfrm rot="18808027">
                    <a:off x="6589243" y="1169807"/>
                    <a:ext cx="609600" cy="609600"/>
                  </a:xfrm>
                  <a:prstGeom prst="frame">
                    <a:avLst>
                      <a:gd name="adj1" fmla="val 18983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1" name="Group 597"/>
                <p:cNvGrpSpPr/>
                <p:nvPr/>
              </p:nvGrpSpPr>
              <p:grpSpPr>
                <a:xfrm>
                  <a:off x="8090152" y="1146716"/>
                  <a:ext cx="609600" cy="811393"/>
                  <a:chOff x="6589243" y="1169807"/>
                  <a:chExt cx="609600" cy="811393"/>
                </a:xfrm>
              </p:grpSpPr>
              <p:sp>
                <p:nvSpPr>
                  <p:cNvPr id="45" name="Isosceles Triangle 44"/>
                  <p:cNvSpPr/>
                  <p:nvPr/>
                </p:nvSpPr>
                <p:spPr>
                  <a:xfrm>
                    <a:off x="6705600" y="1219200"/>
                    <a:ext cx="3810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Frame 45"/>
                  <p:cNvSpPr/>
                  <p:nvPr/>
                </p:nvSpPr>
                <p:spPr>
                  <a:xfrm rot="18808027">
                    <a:off x="6589243" y="1169807"/>
                    <a:ext cx="609600" cy="609600"/>
                  </a:xfrm>
                  <a:prstGeom prst="frame">
                    <a:avLst>
                      <a:gd name="adj1" fmla="val 18983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42" name="Group 600"/>
                <p:cNvGrpSpPr/>
                <p:nvPr/>
              </p:nvGrpSpPr>
              <p:grpSpPr>
                <a:xfrm rot="10800000">
                  <a:off x="8852152" y="1042807"/>
                  <a:ext cx="609600" cy="811393"/>
                  <a:chOff x="6589243" y="1169807"/>
                  <a:chExt cx="609600" cy="811393"/>
                </a:xfrm>
              </p:grpSpPr>
              <p:sp>
                <p:nvSpPr>
                  <p:cNvPr id="43" name="Isosceles Triangle 42"/>
                  <p:cNvSpPr/>
                  <p:nvPr/>
                </p:nvSpPr>
                <p:spPr>
                  <a:xfrm>
                    <a:off x="6705600" y="1219200"/>
                    <a:ext cx="3810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Frame 43"/>
                  <p:cNvSpPr/>
                  <p:nvPr/>
                </p:nvSpPr>
                <p:spPr>
                  <a:xfrm rot="18808027">
                    <a:off x="6589243" y="1169807"/>
                    <a:ext cx="609600" cy="609600"/>
                  </a:xfrm>
                  <a:prstGeom prst="frame">
                    <a:avLst>
                      <a:gd name="adj1" fmla="val 18983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3" name="Group 604"/>
              <p:cNvGrpSpPr/>
              <p:nvPr/>
            </p:nvGrpSpPr>
            <p:grpSpPr>
              <a:xfrm>
                <a:off x="4724400" y="685800"/>
                <a:ext cx="323354" cy="430393"/>
                <a:chOff x="6589243" y="1169807"/>
                <a:chExt cx="609600" cy="811393"/>
              </a:xfrm>
            </p:grpSpPr>
            <p:sp>
              <p:nvSpPr>
                <p:cNvPr id="37" name="Isosceles Triangle 36"/>
                <p:cNvSpPr/>
                <p:nvPr/>
              </p:nvSpPr>
              <p:spPr>
                <a:xfrm>
                  <a:off x="6705600" y="1219200"/>
                  <a:ext cx="3810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Frame 37"/>
                <p:cNvSpPr/>
                <p:nvPr/>
              </p:nvSpPr>
              <p:spPr>
                <a:xfrm rot="18808027">
                  <a:off x="6589243" y="1169807"/>
                  <a:ext cx="609600" cy="609600"/>
                </a:xfrm>
                <a:prstGeom prst="frame">
                  <a:avLst>
                    <a:gd name="adj1" fmla="val 18983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" name="Group 607"/>
              <p:cNvGrpSpPr/>
              <p:nvPr/>
            </p:nvGrpSpPr>
            <p:grpSpPr>
              <a:xfrm>
                <a:off x="5791200" y="685800"/>
                <a:ext cx="323354" cy="430393"/>
                <a:chOff x="6589243" y="1169807"/>
                <a:chExt cx="609600" cy="811393"/>
              </a:xfrm>
            </p:grpSpPr>
            <p:sp>
              <p:nvSpPr>
                <p:cNvPr id="35" name="Isosceles Triangle 34"/>
                <p:cNvSpPr/>
                <p:nvPr/>
              </p:nvSpPr>
              <p:spPr>
                <a:xfrm>
                  <a:off x="6705600" y="1219200"/>
                  <a:ext cx="381000" cy="762000"/>
                </a:xfrm>
                <a:prstGeom prst="triangle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Frame 35"/>
                <p:cNvSpPr/>
                <p:nvPr/>
              </p:nvSpPr>
              <p:spPr>
                <a:xfrm rot="18808027">
                  <a:off x="6589243" y="1169807"/>
                  <a:ext cx="609600" cy="609600"/>
                </a:xfrm>
                <a:prstGeom prst="frame">
                  <a:avLst>
                    <a:gd name="adj1" fmla="val 18983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" name="Group 610"/>
              <p:cNvGrpSpPr/>
              <p:nvPr/>
            </p:nvGrpSpPr>
            <p:grpSpPr>
              <a:xfrm>
                <a:off x="5038439" y="2407574"/>
                <a:ext cx="727821" cy="303300"/>
                <a:chOff x="6589243" y="1047425"/>
                <a:chExt cx="2110509" cy="933775"/>
              </a:xfrm>
            </p:grpSpPr>
            <p:grpSp>
              <p:nvGrpSpPr>
                <p:cNvPr id="26" name="Group 593"/>
                <p:cNvGrpSpPr/>
                <p:nvPr/>
              </p:nvGrpSpPr>
              <p:grpSpPr>
                <a:xfrm>
                  <a:off x="6589243" y="1169807"/>
                  <a:ext cx="609600" cy="811393"/>
                  <a:chOff x="6589243" y="1169807"/>
                  <a:chExt cx="609600" cy="811393"/>
                </a:xfrm>
              </p:grpSpPr>
              <p:sp>
                <p:nvSpPr>
                  <p:cNvPr id="33" name="Isosceles Triangle 32"/>
                  <p:cNvSpPr/>
                  <p:nvPr/>
                </p:nvSpPr>
                <p:spPr>
                  <a:xfrm>
                    <a:off x="6705600" y="1219200"/>
                    <a:ext cx="3810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Frame 33"/>
                  <p:cNvSpPr/>
                  <p:nvPr/>
                </p:nvSpPr>
                <p:spPr>
                  <a:xfrm rot="18808027">
                    <a:off x="6589243" y="1169807"/>
                    <a:ext cx="609600" cy="609600"/>
                  </a:xfrm>
                  <a:prstGeom prst="frame">
                    <a:avLst>
                      <a:gd name="adj1" fmla="val 18983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7" name="Group 594"/>
                <p:cNvGrpSpPr/>
                <p:nvPr/>
              </p:nvGrpSpPr>
              <p:grpSpPr>
                <a:xfrm rot="10800000">
                  <a:off x="7302752" y="1047425"/>
                  <a:ext cx="609600" cy="811393"/>
                  <a:chOff x="6589243" y="1169807"/>
                  <a:chExt cx="609600" cy="811393"/>
                </a:xfrm>
              </p:grpSpPr>
              <p:sp>
                <p:nvSpPr>
                  <p:cNvPr id="31" name="Isosceles Triangle 30"/>
                  <p:cNvSpPr/>
                  <p:nvPr/>
                </p:nvSpPr>
                <p:spPr>
                  <a:xfrm>
                    <a:off x="6705600" y="1219200"/>
                    <a:ext cx="3810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Frame 31"/>
                  <p:cNvSpPr/>
                  <p:nvPr/>
                </p:nvSpPr>
                <p:spPr>
                  <a:xfrm rot="18808027">
                    <a:off x="6589243" y="1169807"/>
                    <a:ext cx="609600" cy="609600"/>
                  </a:xfrm>
                  <a:prstGeom prst="frame">
                    <a:avLst>
                      <a:gd name="adj1" fmla="val 18983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8" name="Group 597"/>
                <p:cNvGrpSpPr/>
                <p:nvPr/>
              </p:nvGrpSpPr>
              <p:grpSpPr>
                <a:xfrm>
                  <a:off x="8090152" y="1146716"/>
                  <a:ext cx="609600" cy="811393"/>
                  <a:chOff x="6589243" y="1169807"/>
                  <a:chExt cx="609600" cy="811393"/>
                </a:xfrm>
              </p:grpSpPr>
              <p:sp>
                <p:nvSpPr>
                  <p:cNvPr id="29" name="Isosceles Triangle 28"/>
                  <p:cNvSpPr/>
                  <p:nvPr/>
                </p:nvSpPr>
                <p:spPr>
                  <a:xfrm>
                    <a:off x="6705600" y="1219200"/>
                    <a:ext cx="381000" cy="762000"/>
                  </a:xfrm>
                  <a:prstGeom prst="triangl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Frame 29"/>
                  <p:cNvSpPr/>
                  <p:nvPr/>
                </p:nvSpPr>
                <p:spPr>
                  <a:xfrm rot="18808027">
                    <a:off x="6589243" y="1169807"/>
                    <a:ext cx="609600" cy="609600"/>
                  </a:xfrm>
                  <a:prstGeom prst="frame">
                    <a:avLst>
                      <a:gd name="adj1" fmla="val 18983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301" name="TextBox 300"/>
          <p:cNvSpPr txBox="1"/>
          <p:nvPr/>
        </p:nvSpPr>
        <p:spPr>
          <a:xfrm>
            <a:off x="457200" y="3581400"/>
            <a:ext cx="24001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Daughters of Lamanites</a:t>
            </a:r>
            <a:endParaRPr lang="en-US" dirty="0"/>
          </a:p>
        </p:txBody>
      </p:sp>
      <p:grpSp>
        <p:nvGrpSpPr>
          <p:cNvPr id="364" name="Group 363"/>
          <p:cNvGrpSpPr/>
          <p:nvPr/>
        </p:nvGrpSpPr>
        <p:grpSpPr>
          <a:xfrm>
            <a:off x="6398390" y="663826"/>
            <a:ext cx="1831210" cy="3706408"/>
            <a:chOff x="6398390" y="663826"/>
            <a:chExt cx="1831210" cy="3706408"/>
          </a:xfrm>
        </p:grpSpPr>
        <p:sp>
          <p:nvSpPr>
            <p:cNvPr id="310" name="Cloud 309"/>
            <p:cNvSpPr/>
            <p:nvPr/>
          </p:nvSpPr>
          <p:spPr>
            <a:xfrm rot="21374563">
              <a:off x="6398390" y="663826"/>
              <a:ext cx="1730753" cy="2308865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/>
            <p:cNvSpPr/>
            <p:nvPr/>
          </p:nvSpPr>
          <p:spPr>
            <a:xfrm rot="3435232" flipH="1">
              <a:off x="7673811" y="2692254"/>
              <a:ext cx="443101" cy="3698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Oval 303"/>
            <p:cNvSpPr/>
            <p:nvPr/>
          </p:nvSpPr>
          <p:spPr>
            <a:xfrm rot="18164768">
              <a:off x="6389098" y="2759160"/>
              <a:ext cx="443101" cy="3477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Oval 304"/>
            <p:cNvSpPr/>
            <p:nvPr/>
          </p:nvSpPr>
          <p:spPr>
            <a:xfrm rot="20260128">
              <a:off x="6662172" y="4068787"/>
              <a:ext cx="618126" cy="29450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Oval 305"/>
            <p:cNvSpPr/>
            <p:nvPr/>
          </p:nvSpPr>
          <p:spPr>
            <a:xfrm rot="2101605">
              <a:off x="7051187" y="4033055"/>
              <a:ext cx="618126" cy="337179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Trapezoid 306"/>
            <p:cNvSpPr/>
            <p:nvPr/>
          </p:nvSpPr>
          <p:spPr>
            <a:xfrm>
              <a:off x="6629400" y="2667000"/>
              <a:ext cx="1143000" cy="1506544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Trapezoid 307"/>
            <p:cNvSpPr/>
            <p:nvPr/>
          </p:nvSpPr>
          <p:spPr>
            <a:xfrm rot="20676161" flipH="1">
              <a:off x="7354333" y="1977212"/>
              <a:ext cx="673694" cy="959833"/>
            </a:xfrm>
            <a:prstGeom prst="trapezoid">
              <a:avLst/>
            </a:prstGeom>
            <a:solidFill>
              <a:srgbClr val="BCF17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Trapezoid 308"/>
            <p:cNvSpPr/>
            <p:nvPr/>
          </p:nvSpPr>
          <p:spPr>
            <a:xfrm rot="996339">
              <a:off x="6447704" y="1981249"/>
              <a:ext cx="673694" cy="959833"/>
            </a:xfrm>
            <a:prstGeom prst="trapezoid">
              <a:avLst/>
            </a:prstGeom>
            <a:solidFill>
              <a:srgbClr val="BCF17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Trapezoid 310"/>
            <p:cNvSpPr/>
            <p:nvPr/>
          </p:nvSpPr>
          <p:spPr>
            <a:xfrm>
              <a:off x="6705600" y="2057400"/>
              <a:ext cx="989002" cy="1506544"/>
            </a:xfrm>
            <a:prstGeom prst="trapezoid">
              <a:avLst/>
            </a:prstGeom>
            <a:solidFill>
              <a:srgbClr val="BCF17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oup 332"/>
            <p:cNvGrpSpPr/>
            <p:nvPr/>
          </p:nvGrpSpPr>
          <p:grpSpPr>
            <a:xfrm>
              <a:off x="6705600" y="1447800"/>
              <a:ext cx="1066800" cy="1219200"/>
              <a:chOff x="6705600" y="1447800"/>
              <a:chExt cx="1219200" cy="1219200"/>
            </a:xfrm>
          </p:grpSpPr>
          <p:sp>
            <p:nvSpPr>
              <p:cNvPr id="321" name="Oval 320"/>
              <p:cNvSpPr/>
              <p:nvPr/>
            </p:nvSpPr>
            <p:spPr>
              <a:xfrm>
                <a:off x="6705600" y="1447800"/>
                <a:ext cx="1219200" cy="1219200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Isosceles Triangle 321"/>
              <p:cNvSpPr/>
              <p:nvPr/>
            </p:nvSpPr>
            <p:spPr>
              <a:xfrm>
                <a:off x="7086600" y="20574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3" name="Isosceles Triangle 322"/>
              <p:cNvSpPr/>
              <p:nvPr/>
            </p:nvSpPr>
            <p:spPr>
              <a:xfrm rot="19612437">
                <a:off x="7292214" y="1980387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4" name="Isosceles Triangle 323"/>
              <p:cNvSpPr/>
              <p:nvPr/>
            </p:nvSpPr>
            <p:spPr>
              <a:xfrm rot="2726678">
                <a:off x="6854578" y="1976941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5" name="Isosceles Triangle 324"/>
              <p:cNvSpPr/>
              <p:nvPr/>
            </p:nvSpPr>
            <p:spPr>
              <a:xfrm rot="16932654">
                <a:off x="7391399" y="181378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6" name="Isosceles Triangle 325"/>
              <p:cNvSpPr/>
              <p:nvPr/>
            </p:nvSpPr>
            <p:spPr>
              <a:xfrm rot="5400000">
                <a:off x="6781800" y="17526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Oval 326"/>
              <p:cNvSpPr/>
              <p:nvPr/>
            </p:nvSpPr>
            <p:spPr>
              <a:xfrm>
                <a:off x="6934200" y="1600200"/>
                <a:ext cx="6858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8" name="Hexagon 327"/>
              <p:cNvSpPr/>
              <p:nvPr/>
            </p:nvSpPr>
            <p:spPr>
              <a:xfrm>
                <a:off x="6705600" y="1981200"/>
                <a:ext cx="228600" cy="15240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9" name="Hexagon 328"/>
              <p:cNvSpPr/>
              <p:nvPr/>
            </p:nvSpPr>
            <p:spPr>
              <a:xfrm rot="19122869">
                <a:off x="6860310" y="2297545"/>
                <a:ext cx="228600" cy="15240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Hexagon 329"/>
              <p:cNvSpPr/>
              <p:nvPr/>
            </p:nvSpPr>
            <p:spPr>
              <a:xfrm rot="15911853">
                <a:off x="7221110" y="2412632"/>
                <a:ext cx="228600" cy="15240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Hexagon 330"/>
              <p:cNvSpPr/>
              <p:nvPr/>
            </p:nvSpPr>
            <p:spPr>
              <a:xfrm rot="1071459">
                <a:off x="7620000" y="2057400"/>
                <a:ext cx="228600" cy="15240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Hexagon 331"/>
              <p:cNvSpPr/>
              <p:nvPr/>
            </p:nvSpPr>
            <p:spPr>
              <a:xfrm rot="3201602">
                <a:off x="7482657" y="2346990"/>
                <a:ext cx="228600" cy="152400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6705600" y="914400"/>
              <a:ext cx="1236252" cy="12406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6" name="Group 345"/>
            <p:cNvGrpSpPr/>
            <p:nvPr/>
          </p:nvGrpSpPr>
          <p:grpSpPr>
            <a:xfrm>
              <a:off x="6661727" y="3902364"/>
              <a:ext cx="1066800" cy="228600"/>
              <a:chOff x="5562600" y="5257800"/>
              <a:chExt cx="2743200" cy="533400"/>
            </a:xfrm>
          </p:grpSpPr>
          <p:grpSp>
            <p:nvGrpSpPr>
              <p:cNvPr id="336" name="Group 335"/>
              <p:cNvGrpSpPr/>
              <p:nvPr/>
            </p:nvGrpSpPr>
            <p:grpSpPr>
              <a:xfrm>
                <a:off x="55626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334" name="Hexagon 333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" name="Cross 334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7" name="Group 336"/>
              <p:cNvGrpSpPr/>
              <p:nvPr/>
            </p:nvGrpSpPr>
            <p:grpSpPr>
              <a:xfrm>
                <a:off x="62484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338" name="Hexagon 337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Cross 338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0" name="Group 339"/>
              <p:cNvGrpSpPr/>
              <p:nvPr/>
            </p:nvGrpSpPr>
            <p:grpSpPr>
              <a:xfrm>
                <a:off x="69342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341" name="Hexagon 340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Cross 341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3" name="Group 342"/>
              <p:cNvGrpSpPr/>
              <p:nvPr/>
            </p:nvGrpSpPr>
            <p:grpSpPr>
              <a:xfrm>
                <a:off x="7620000" y="5257800"/>
                <a:ext cx="685800" cy="533400"/>
                <a:chOff x="5562600" y="5257800"/>
                <a:chExt cx="685800" cy="533400"/>
              </a:xfrm>
            </p:grpSpPr>
            <p:sp>
              <p:nvSpPr>
                <p:cNvPr id="344" name="Hexagon 343"/>
                <p:cNvSpPr/>
                <p:nvPr/>
              </p:nvSpPr>
              <p:spPr>
                <a:xfrm>
                  <a:off x="5562600" y="5257800"/>
                  <a:ext cx="685800" cy="533400"/>
                </a:xfrm>
                <a:prstGeom prst="hexag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Cross 344"/>
                <p:cNvSpPr/>
                <p:nvPr/>
              </p:nvSpPr>
              <p:spPr>
                <a:xfrm>
                  <a:off x="5740400" y="5380182"/>
                  <a:ext cx="304800" cy="304800"/>
                </a:xfrm>
                <a:prstGeom prst="plus">
                  <a:avLst>
                    <a:gd name="adj" fmla="val 250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15" name="Cloud 314"/>
            <p:cNvSpPr/>
            <p:nvPr/>
          </p:nvSpPr>
          <p:spPr>
            <a:xfrm>
              <a:off x="6781800" y="838200"/>
              <a:ext cx="1143000" cy="609600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0" name="Group 359"/>
            <p:cNvGrpSpPr/>
            <p:nvPr/>
          </p:nvGrpSpPr>
          <p:grpSpPr>
            <a:xfrm>
              <a:off x="6553201" y="990600"/>
              <a:ext cx="1447800" cy="279400"/>
              <a:chOff x="4950691" y="2343727"/>
              <a:chExt cx="1208937" cy="279400"/>
            </a:xfrm>
          </p:grpSpPr>
          <p:sp>
            <p:nvSpPr>
              <p:cNvPr id="320" name="Cross 319"/>
              <p:cNvSpPr/>
              <p:nvPr/>
            </p:nvSpPr>
            <p:spPr>
              <a:xfrm>
                <a:off x="4950691" y="2343727"/>
                <a:ext cx="1208937" cy="279400"/>
              </a:xfrm>
              <a:prstGeom prst="plus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7" name="Group 346"/>
              <p:cNvGrpSpPr/>
              <p:nvPr/>
            </p:nvGrpSpPr>
            <p:grpSpPr>
              <a:xfrm>
                <a:off x="5029200" y="2362200"/>
                <a:ext cx="1066800" cy="228600"/>
                <a:chOff x="5562600" y="5257800"/>
                <a:chExt cx="2743200" cy="533400"/>
              </a:xfrm>
            </p:grpSpPr>
            <p:grpSp>
              <p:nvGrpSpPr>
                <p:cNvPr id="348" name="Group 335"/>
                <p:cNvGrpSpPr/>
                <p:nvPr/>
              </p:nvGrpSpPr>
              <p:grpSpPr>
                <a:xfrm>
                  <a:off x="55626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358" name="Hexagon 357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Cross 358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9" name="Group 336"/>
                <p:cNvGrpSpPr/>
                <p:nvPr/>
              </p:nvGrpSpPr>
              <p:grpSpPr>
                <a:xfrm>
                  <a:off x="62484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356" name="Hexagon 355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Cross 356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0" name="Group 339"/>
                <p:cNvGrpSpPr/>
                <p:nvPr/>
              </p:nvGrpSpPr>
              <p:grpSpPr>
                <a:xfrm>
                  <a:off x="69342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354" name="Hexagon 353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Cross 354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1" name="Group 342"/>
                <p:cNvGrpSpPr/>
                <p:nvPr/>
              </p:nvGrpSpPr>
              <p:grpSpPr>
                <a:xfrm>
                  <a:off x="7620000" y="5257800"/>
                  <a:ext cx="685800" cy="533400"/>
                  <a:chOff x="5562600" y="5257800"/>
                  <a:chExt cx="685800" cy="533400"/>
                </a:xfrm>
              </p:grpSpPr>
              <p:sp>
                <p:nvSpPr>
                  <p:cNvPr id="352" name="Hexagon 351"/>
                  <p:cNvSpPr/>
                  <p:nvPr/>
                </p:nvSpPr>
                <p:spPr>
                  <a:xfrm>
                    <a:off x="5562600" y="5257800"/>
                    <a:ext cx="685800" cy="533400"/>
                  </a:xfrm>
                  <a:prstGeom prst="hexagon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Cross 352"/>
                  <p:cNvSpPr/>
                  <p:nvPr/>
                </p:nvSpPr>
                <p:spPr>
                  <a:xfrm>
                    <a:off x="5740400" y="5380182"/>
                    <a:ext cx="304800" cy="304800"/>
                  </a:xfrm>
                  <a:prstGeom prst="plus">
                    <a:avLst>
                      <a:gd name="adj" fmla="val 25000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361" name="Isosceles Triangle 360"/>
            <p:cNvSpPr/>
            <p:nvPr/>
          </p:nvSpPr>
          <p:spPr>
            <a:xfrm>
              <a:off x="7848600" y="1143000"/>
              <a:ext cx="381000" cy="533400"/>
            </a:xfrm>
            <a:prstGeom prst="triangle">
              <a:avLst>
                <a:gd name="adj" fmla="val 45959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2" name="Isosceles Triangle 361"/>
            <p:cNvSpPr/>
            <p:nvPr/>
          </p:nvSpPr>
          <p:spPr>
            <a:xfrm>
              <a:off x="6400800" y="1143000"/>
              <a:ext cx="381000" cy="533400"/>
            </a:xfrm>
            <a:prstGeom prst="triangle">
              <a:avLst>
                <a:gd name="adj" fmla="val 45959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3" name="TextBox 362"/>
          <p:cNvSpPr txBox="1"/>
          <p:nvPr/>
        </p:nvSpPr>
        <p:spPr>
          <a:xfrm>
            <a:off x="6019800" y="4572000"/>
            <a:ext cx="25028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Daughter of King </a:t>
            </a:r>
            <a:r>
              <a:rPr lang="en-US" dirty="0" err="1" smtClean="0"/>
              <a:t>Lamoni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3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5" name="Group 324"/>
          <p:cNvGrpSpPr/>
          <p:nvPr/>
        </p:nvGrpSpPr>
        <p:grpSpPr>
          <a:xfrm>
            <a:off x="609600" y="457200"/>
            <a:ext cx="1524000" cy="2987717"/>
            <a:chOff x="533400" y="1285442"/>
            <a:chExt cx="2286000" cy="4481576"/>
          </a:xfrm>
        </p:grpSpPr>
        <p:sp>
          <p:nvSpPr>
            <p:cNvPr id="3" name="Cloud 2"/>
            <p:cNvSpPr/>
            <p:nvPr/>
          </p:nvSpPr>
          <p:spPr>
            <a:xfrm rot="15918442" flipH="1">
              <a:off x="842666" y="1269674"/>
              <a:ext cx="1655688" cy="168722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4"/>
            <p:cNvSpPr/>
            <p:nvPr/>
          </p:nvSpPr>
          <p:spPr>
            <a:xfrm flipH="1">
              <a:off x="533400" y="3951934"/>
              <a:ext cx="468923" cy="593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5"/>
            <p:cNvSpPr/>
            <p:nvPr/>
          </p:nvSpPr>
          <p:spPr>
            <a:xfrm flipH="1">
              <a:off x="2350477" y="3832685"/>
              <a:ext cx="468923" cy="6586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6"/>
            <p:cNvSpPr/>
            <p:nvPr/>
          </p:nvSpPr>
          <p:spPr>
            <a:xfrm flipH="1">
              <a:off x="1529864" y="5183599"/>
              <a:ext cx="586153" cy="58341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7"/>
            <p:cNvSpPr/>
            <p:nvPr/>
          </p:nvSpPr>
          <p:spPr>
            <a:xfrm flipH="1">
              <a:off x="1119555" y="5183599"/>
              <a:ext cx="586153" cy="58341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8"/>
            <p:cNvSpPr/>
            <p:nvPr/>
          </p:nvSpPr>
          <p:spPr>
            <a:xfrm rot="19603844" flipH="1">
              <a:off x="1885542" y="3078232"/>
              <a:ext cx="776815" cy="1227882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9"/>
            <p:cNvSpPr/>
            <p:nvPr/>
          </p:nvSpPr>
          <p:spPr>
            <a:xfrm rot="19558248" flipH="1">
              <a:off x="1773481" y="2928896"/>
              <a:ext cx="772229" cy="1111416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10"/>
            <p:cNvSpPr/>
            <p:nvPr/>
          </p:nvSpPr>
          <p:spPr>
            <a:xfrm rot="1729040" flipH="1">
              <a:off x="652008" y="3081642"/>
              <a:ext cx="729663" cy="1227882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1"/>
            <p:cNvSpPr/>
            <p:nvPr/>
          </p:nvSpPr>
          <p:spPr>
            <a:xfrm rot="1563792" flipH="1">
              <a:off x="751972" y="2947573"/>
              <a:ext cx="772229" cy="1111416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2"/>
            <p:cNvSpPr/>
            <p:nvPr/>
          </p:nvSpPr>
          <p:spPr>
            <a:xfrm flipH="1">
              <a:off x="1060939" y="2979570"/>
              <a:ext cx="1113692" cy="2463327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3"/>
            <p:cNvSpPr/>
            <p:nvPr/>
          </p:nvSpPr>
          <p:spPr>
            <a:xfrm flipH="1">
              <a:off x="1404946" y="2785097"/>
              <a:ext cx="461235" cy="5185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4"/>
            <p:cNvSpPr/>
            <p:nvPr/>
          </p:nvSpPr>
          <p:spPr>
            <a:xfrm rot="264701" flipH="1">
              <a:off x="1029398" y="2934180"/>
              <a:ext cx="537769" cy="2321043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5"/>
            <p:cNvSpPr/>
            <p:nvPr/>
          </p:nvSpPr>
          <p:spPr>
            <a:xfrm rot="21246583" flipH="1">
              <a:off x="1653567" y="2932933"/>
              <a:ext cx="537769" cy="2357351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6"/>
            <p:cNvSpPr/>
            <p:nvPr/>
          </p:nvSpPr>
          <p:spPr>
            <a:xfrm flipH="1">
              <a:off x="1060939" y="1536849"/>
              <a:ext cx="1148860" cy="15873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20552374" flipH="1">
              <a:off x="1165405" y="2527421"/>
              <a:ext cx="941514" cy="811992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6"/>
            <p:cNvSpPr/>
            <p:nvPr/>
          </p:nvSpPr>
          <p:spPr>
            <a:xfrm flipH="1">
              <a:off x="1364672" y="2680138"/>
              <a:ext cx="519546" cy="3429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205"/>
            <p:cNvGrpSpPr/>
            <p:nvPr/>
          </p:nvGrpSpPr>
          <p:grpSpPr>
            <a:xfrm flipH="1">
              <a:off x="1728287" y="3366111"/>
              <a:ext cx="363749" cy="1893744"/>
              <a:chOff x="5753051" y="4833823"/>
              <a:chExt cx="495349" cy="1566978"/>
            </a:xfrm>
          </p:grpSpPr>
          <p:grpSp>
            <p:nvGrpSpPr>
              <p:cNvPr id="49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59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64" name="Left-Right Arrow 63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" name="Left-Right Arrow 64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" name="Left-Right Arrow 6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0" name="Group 59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61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Left-Right Arrow 62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51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56" name="Left-Right Arrow 5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Left-Right Arrow 56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Left-Right Arrow 5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53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Left-Right Arrow 5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0" name="Group 206"/>
            <p:cNvGrpSpPr/>
            <p:nvPr/>
          </p:nvGrpSpPr>
          <p:grpSpPr>
            <a:xfrm rot="522721" flipH="1">
              <a:off x="1104832" y="3366111"/>
              <a:ext cx="363749" cy="1893744"/>
              <a:chOff x="5753051" y="4833823"/>
              <a:chExt cx="495349" cy="1566978"/>
            </a:xfrm>
          </p:grpSpPr>
          <p:grpSp>
            <p:nvGrpSpPr>
              <p:cNvPr id="31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41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46" name="Left-Right Arrow 4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Left-Right Arrow 46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Left-Right Arrow 4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43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Left-Right Arrow 4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2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33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8" name="Left-Right Arrow 37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Left-Right Arrow 38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Left-Right Arrow 39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5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Left-Right Arrow 36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08" name="Group 307"/>
            <p:cNvGrpSpPr/>
            <p:nvPr/>
          </p:nvGrpSpPr>
          <p:grpSpPr>
            <a:xfrm>
              <a:off x="1143001" y="3863789"/>
              <a:ext cx="939255" cy="363193"/>
              <a:chOff x="1143001" y="3863789"/>
              <a:chExt cx="939255" cy="363193"/>
            </a:xfrm>
          </p:grpSpPr>
          <p:sp>
            <p:nvSpPr>
              <p:cNvPr id="307" name="Moon 306"/>
              <p:cNvSpPr/>
              <p:nvPr/>
            </p:nvSpPr>
            <p:spPr>
              <a:xfrm rot="16200000">
                <a:off x="1410759" y="3618441"/>
                <a:ext cx="340783" cy="876300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" name="Group 135"/>
              <p:cNvGrpSpPr/>
              <p:nvPr/>
            </p:nvGrpSpPr>
            <p:grpSpPr>
              <a:xfrm flipH="1">
                <a:off x="1770529" y="3863789"/>
                <a:ext cx="311727" cy="342987"/>
                <a:chOff x="7391400" y="685800"/>
                <a:chExt cx="381000" cy="381000"/>
              </a:xfrm>
            </p:grpSpPr>
            <p:sp>
              <p:nvSpPr>
                <p:cNvPr id="29" name="Rectangle 28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Rectangle 29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4" name="Group 135"/>
              <p:cNvGrpSpPr/>
              <p:nvPr/>
            </p:nvGrpSpPr>
            <p:grpSpPr>
              <a:xfrm flipH="1">
                <a:off x="1156447" y="3877235"/>
                <a:ext cx="311727" cy="342987"/>
                <a:chOff x="7391400" y="685800"/>
                <a:chExt cx="381000" cy="381000"/>
              </a:xfrm>
            </p:grpSpPr>
            <p:sp>
              <p:nvSpPr>
                <p:cNvPr id="305" name="Rectangle 304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6" name="Rectangle 305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9" name="Group 308"/>
            <p:cNvGrpSpPr/>
            <p:nvPr/>
          </p:nvGrpSpPr>
          <p:grpSpPr>
            <a:xfrm>
              <a:off x="1125072" y="4509248"/>
              <a:ext cx="939255" cy="363193"/>
              <a:chOff x="1143001" y="3863789"/>
              <a:chExt cx="939255" cy="363193"/>
            </a:xfrm>
          </p:grpSpPr>
          <p:sp>
            <p:nvSpPr>
              <p:cNvPr id="310" name="Moon 309"/>
              <p:cNvSpPr/>
              <p:nvPr/>
            </p:nvSpPr>
            <p:spPr>
              <a:xfrm rot="16200000">
                <a:off x="1410759" y="3618441"/>
                <a:ext cx="340783" cy="876300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1" name="Group 135"/>
              <p:cNvGrpSpPr/>
              <p:nvPr/>
            </p:nvGrpSpPr>
            <p:grpSpPr>
              <a:xfrm flipH="1">
                <a:off x="1770529" y="3863789"/>
                <a:ext cx="311727" cy="342987"/>
                <a:chOff x="7391400" y="685800"/>
                <a:chExt cx="381000" cy="381000"/>
              </a:xfrm>
            </p:grpSpPr>
            <p:sp>
              <p:nvSpPr>
                <p:cNvPr id="315" name="Rectangle 314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Rectangle 315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2" name="Group 135"/>
              <p:cNvGrpSpPr/>
              <p:nvPr/>
            </p:nvGrpSpPr>
            <p:grpSpPr>
              <a:xfrm flipH="1">
                <a:off x="1156447" y="3877235"/>
                <a:ext cx="311727" cy="342987"/>
                <a:chOff x="7391400" y="685800"/>
                <a:chExt cx="381000" cy="381000"/>
              </a:xfrm>
            </p:grpSpPr>
            <p:sp>
              <p:nvSpPr>
                <p:cNvPr id="313" name="Rectangle 312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" name="Rectangle 313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7" name="Group 316"/>
            <p:cNvGrpSpPr/>
            <p:nvPr/>
          </p:nvGrpSpPr>
          <p:grpSpPr>
            <a:xfrm>
              <a:off x="1151966" y="3299012"/>
              <a:ext cx="939255" cy="363193"/>
              <a:chOff x="1143001" y="3863789"/>
              <a:chExt cx="939255" cy="363193"/>
            </a:xfrm>
          </p:grpSpPr>
          <p:sp>
            <p:nvSpPr>
              <p:cNvPr id="318" name="Moon 317"/>
              <p:cNvSpPr/>
              <p:nvPr/>
            </p:nvSpPr>
            <p:spPr>
              <a:xfrm rot="16200000">
                <a:off x="1410759" y="3618441"/>
                <a:ext cx="340783" cy="876300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9" name="Group 135"/>
              <p:cNvGrpSpPr/>
              <p:nvPr/>
            </p:nvGrpSpPr>
            <p:grpSpPr>
              <a:xfrm flipH="1">
                <a:off x="1770529" y="3863789"/>
                <a:ext cx="311727" cy="342987"/>
                <a:chOff x="7391400" y="685800"/>
                <a:chExt cx="381000" cy="381000"/>
              </a:xfrm>
            </p:grpSpPr>
            <p:sp>
              <p:nvSpPr>
                <p:cNvPr id="323" name="Rectangle 322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Rectangle 323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0" name="Group 135"/>
              <p:cNvGrpSpPr/>
              <p:nvPr/>
            </p:nvGrpSpPr>
            <p:grpSpPr>
              <a:xfrm flipH="1">
                <a:off x="1156447" y="3877235"/>
                <a:ext cx="311727" cy="342987"/>
                <a:chOff x="7391400" y="685800"/>
                <a:chExt cx="381000" cy="381000"/>
              </a:xfrm>
            </p:grpSpPr>
            <p:sp>
              <p:nvSpPr>
                <p:cNvPr id="321" name="Rectangle 320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Rectangle 321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00" name="Group 399"/>
          <p:cNvGrpSpPr/>
          <p:nvPr/>
        </p:nvGrpSpPr>
        <p:grpSpPr>
          <a:xfrm>
            <a:off x="2286000" y="304800"/>
            <a:ext cx="1227265" cy="2667000"/>
            <a:chOff x="3333953" y="990600"/>
            <a:chExt cx="2406330" cy="4857303"/>
          </a:xfrm>
        </p:grpSpPr>
        <p:sp>
          <p:nvSpPr>
            <p:cNvPr id="68" name="Cloud 67"/>
            <p:cNvSpPr/>
            <p:nvPr/>
          </p:nvSpPr>
          <p:spPr>
            <a:xfrm rot="7971735" flipH="1">
              <a:off x="3558254" y="1518659"/>
              <a:ext cx="1961590" cy="2035810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19917574">
              <a:off x="5328790" y="3711536"/>
              <a:ext cx="411493" cy="7289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1508193">
              <a:off x="3333953" y="3642282"/>
              <a:ext cx="449179" cy="7289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4058653" y="5191837"/>
              <a:ext cx="641684" cy="656066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4507831" y="5191837"/>
              <a:ext cx="641684" cy="656066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 rot="1996156">
              <a:off x="3460553" y="2824312"/>
              <a:ext cx="850409" cy="1380778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rot="2041752">
              <a:off x="3602164" y="2610914"/>
              <a:ext cx="845389" cy="1299535"/>
            </a:xfrm>
            <a:prstGeom prst="trapezoi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Trapezoid 74"/>
            <p:cNvSpPr/>
            <p:nvPr/>
          </p:nvSpPr>
          <p:spPr>
            <a:xfrm rot="19870960">
              <a:off x="4862568" y="2828150"/>
              <a:ext cx="798789" cy="1380778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rapezoid 75"/>
            <p:cNvSpPr/>
            <p:nvPr/>
          </p:nvSpPr>
          <p:spPr>
            <a:xfrm rot="20036208">
              <a:off x="4694081" y="2623577"/>
              <a:ext cx="845389" cy="1306501"/>
            </a:xfrm>
            <a:prstGeom prst="trapezoi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>
              <a:off x="3994484" y="2713365"/>
              <a:ext cx="1219200" cy="2770057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>
              <a:off x="4332158" y="2494676"/>
              <a:ext cx="504930" cy="5831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78"/>
            <p:cNvSpPr/>
            <p:nvPr/>
          </p:nvSpPr>
          <p:spPr>
            <a:xfrm rot="21335299">
              <a:off x="4648808" y="2507810"/>
              <a:ext cx="588714" cy="2832425"/>
            </a:xfrm>
            <a:prstGeom prst="trapezoi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 rot="353417">
              <a:off x="3980112" y="2668310"/>
              <a:ext cx="588714" cy="2650884"/>
            </a:xfrm>
            <a:prstGeom prst="trapezoi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4003040" y="1309154"/>
              <a:ext cx="1219200" cy="14771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Cloud 81"/>
            <p:cNvSpPr/>
            <p:nvPr/>
          </p:nvSpPr>
          <p:spPr>
            <a:xfrm rot="3069450" flipH="1">
              <a:off x="3865436" y="963846"/>
              <a:ext cx="704623" cy="1306587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Cloud 82"/>
            <p:cNvSpPr/>
            <p:nvPr/>
          </p:nvSpPr>
          <p:spPr>
            <a:xfrm rot="9042752" flipH="1">
              <a:off x="4622091" y="990600"/>
              <a:ext cx="716782" cy="1237925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4407243" y="1099570"/>
              <a:ext cx="593124" cy="624781"/>
            </a:xfrm>
            <a:prstGeom prst="ellipse">
              <a:avLst/>
            </a:prstGeom>
            <a:solidFill>
              <a:srgbClr val="927B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 rot="18978978">
              <a:off x="3777863" y="1805935"/>
              <a:ext cx="347432" cy="394327"/>
            </a:xfrm>
            <a:prstGeom prst="ellipse">
              <a:avLst/>
            </a:prstGeom>
            <a:solidFill>
              <a:srgbClr val="927B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8978978">
              <a:off x="5161820" y="1845994"/>
              <a:ext cx="347432" cy="394327"/>
            </a:xfrm>
            <a:prstGeom prst="ellipse">
              <a:avLst/>
            </a:prstGeom>
            <a:solidFill>
              <a:srgbClr val="927B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ounded Rectangle 88"/>
            <p:cNvSpPr/>
            <p:nvPr/>
          </p:nvSpPr>
          <p:spPr>
            <a:xfrm>
              <a:off x="3945924" y="4098517"/>
              <a:ext cx="1318054" cy="249912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Double Wave 89"/>
            <p:cNvSpPr/>
            <p:nvPr/>
          </p:nvSpPr>
          <p:spPr>
            <a:xfrm rot="5400000">
              <a:off x="4143215" y="4497775"/>
              <a:ext cx="1187083" cy="263611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Double Wave 90"/>
            <p:cNvSpPr/>
            <p:nvPr/>
          </p:nvSpPr>
          <p:spPr>
            <a:xfrm rot="4302222">
              <a:off x="4398999" y="4569475"/>
              <a:ext cx="1187083" cy="263611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ed Rectangle 91"/>
            <p:cNvSpPr/>
            <p:nvPr/>
          </p:nvSpPr>
          <p:spPr>
            <a:xfrm>
              <a:off x="4670854" y="4043209"/>
              <a:ext cx="419184" cy="305221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6" name="Group 325"/>
            <p:cNvGrpSpPr/>
            <p:nvPr/>
          </p:nvGrpSpPr>
          <p:grpSpPr>
            <a:xfrm>
              <a:off x="3657600" y="1600200"/>
              <a:ext cx="1873624" cy="349624"/>
              <a:chOff x="6764312" y="5017957"/>
              <a:chExt cx="3174167" cy="544643"/>
            </a:xfrm>
          </p:grpSpPr>
          <p:sp>
            <p:nvSpPr>
              <p:cNvPr id="327" name="Rounded Rectangle 326"/>
              <p:cNvSpPr/>
              <p:nvPr/>
            </p:nvSpPr>
            <p:spPr>
              <a:xfrm>
                <a:off x="6934200" y="5029200"/>
                <a:ext cx="2899348" cy="5334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8" name="Group 115"/>
              <p:cNvGrpSpPr/>
              <p:nvPr/>
            </p:nvGrpSpPr>
            <p:grpSpPr>
              <a:xfrm>
                <a:off x="6764312" y="5017957"/>
                <a:ext cx="3174167" cy="543394"/>
                <a:chOff x="4419600" y="6019800"/>
                <a:chExt cx="4553263" cy="718278"/>
              </a:xfrm>
            </p:grpSpPr>
            <p:sp>
              <p:nvSpPr>
                <p:cNvPr id="329" name="Multiply 328"/>
                <p:cNvSpPr/>
                <p:nvPr/>
              </p:nvSpPr>
              <p:spPr>
                <a:xfrm>
                  <a:off x="4419600" y="6019800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Multiply 329"/>
                <p:cNvSpPr/>
                <p:nvPr/>
              </p:nvSpPr>
              <p:spPr>
                <a:xfrm>
                  <a:off x="5461416" y="602229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1" name="Diamond 330"/>
                <p:cNvSpPr/>
                <p:nvPr/>
              </p:nvSpPr>
              <p:spPr>
                <a:xfrm>
                  <a:off x="5471410" y="6096000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Diamond 331"/>
                <p:cNvSpPr/>
                <p:nvPr/>
              </p:nvSpPr>
              <p:spPr>
                <a:xfrm>
                  <a:off x="6553201" y="6128479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" name="Multiply 332"/>
                <p:cNvSpPr/>
                <p:nvPr/>
              </p:nvSpPr>
              <p:spPr>
                <a:xfrm>
                  <a:off x="6550702" y="605227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Diamond 333"/>
                <p:cNvSpPr/>
                <p:nvPr/>
              </p:nvSpPr>
              <p:spPr>
                <a:xfrm>
                  <a:off x="7649981" y="6130978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5" name="Multiply 334"/>
                <p:cNvSpPr/>
                <p:nvPr/>
              </p:nvSpPr>
              <p:spPr>
                <a:xfrm>
                  <a:off x="7677463" y="6024797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54" name="Group 453"/>
          <p:cNvGrpSpPr/>
          <p:nvPr/>
        </p:nvGrpSpPr>
        <p:grpSpPr>
          <a:xfrm>
            <a:off x="3962400" y="381000"/>
            <a:ext cx="1229933" cy="2645722"/>
            <a:chOff x="5856667" y="630878"/>
            <a:chExt cx="2137669" cy="3941122"/>
          </a:xfrm>
        </p:grpSpPr>
        <p:sp>
          <p:nvSpPr>
            <p:cNvPr id="433" name="Rounded Rectangle 432"/>
            <p:cNvSpPr/>
            <p:nvPr/>
          </p:nvSpPr>
          <p:spPr>
            <a:xfrm>
              <a:off x="6400800" y="762000"/>
              <a:ext cx="1143000" cy="1676400"/>
            </a:xfrm>
            <a:prstGeom prst="roundRect">
              <a:avLst>
                <a:gd name="adj" fmla="val 24717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3" name="Group 452"/>
            <p:cNvGrpSpPr/>
            <p:nvPr/>
          </p:nvGrpSpPr>
          <p:grpSpPr>
            <a:xfrm>
              <a:off x="5856667" y="1743998"/>
              <a:ext cx="2137669" cy="2828002"/>
              <a:chOff x="5856667" y="1743998"/>
              <a:chExt cx="2137669" cy="2828002"/>
            </a:xfrm>
          </p:grpSpPr>
          <p:sp>
            <p:nvSpPr>
              <p:cNvPr id="101" name="Oval 100"/>
              <p:cNvSpPr/>
              <p:nvPr/>
            </p:nvSpPr>
            <p:spPr>
              <a:xfrm rot="18968439">
                <a:off x="7629734" y="2707566"/>
                <a:ext cx="364602" cy="61478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 rot="2122256">
                <a:off x="5856667" y="2724019"/>
                <a:ext cx="393031" cy="61478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6485022" y="4018695"/>
                <a:ext cx="478011" cy="519293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Oval 103"/>
              <p:cNvSpPr/>
              <p:nvPr/>
            </p:nvSpPr>
            <p:spPr>
              <a:xfrm rot="19974777">
                <a:off x="7020697" y="4018695"/>
                <a:ext cx="418829" cy="553305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Trapezoid 104"/>
              <p:cNvSpPr/>
              <p:nvPr/>
            </p:nvSpPr>
            <p:spPr>
              <a:xfrm rot="1996156">
                <a:off x="5961684" y="2022003"/>
                <a:ext cx="744108" cy="1164502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 rot="2041752">
                <a:off x="6107395" y="1769346"/>
                <a:ext cx="739715" cy="1175475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 rot="19870960">
                <a:off x="7188447" y="2025239"/>
                <a:ext cx="698941" cy="1164502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107"/>
              <p:cNvSpPr/>
              <p:nvPr/>
            </p:nvSpPr>
            <p:spPr>
              <a:xfrm rot="20036208">
                <a:off x="7040058" y="1846851"/>
                <a:ext cx="739715" cy="1108031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rapezoid 108"/>
              <p:cNvSpPr/>
              <p:nvPr/>
            </p:nvSpPr>
            <p:spPr>
              <a:xfrm>
                <a:off x="6428873" y="1928433"/>
                <a:ext cx="1066800" cy="2336175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6724338" y="1743998"/>
                <a:ext cx="441814" cy="3896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Trapezoid 110"/>
              <p:cNvSpPr/>
              <p:nvPr/>
            </p:nvSpPr>
            <p:spPr>
              <a:xfrm rot="21335299">
                <a:off x="7003399" y="1804927"/>
                <a:ext cx="515125" cy="2338849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Trapezoid 111"/>
              <p:cNvSpPr/>
              <p:nvPr/>
            </p:nvSpPr>
            <p:spPr>
              <a:xfrm rot="353417">
                <a:off x="6416298" y="1890436"/>
                <a:ext cx="515125" cy="2235669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01" name="Group 400"/>
              <p:cNvGrpSpPr/>
              <p:nvPr/>
            </p:nvGrpSpPr>
            <p:grpSpPr>
              <a:xfrm rot="5172234">
                <a:off x="6196835" y="2877415"/>
                <a:ext cx="2097444" cy="484914"/>
                <a:chOff x="0" y="4648200"/>
                <a:chExt cx="3986134" cy="1541489"/>
              </a:xfrm>
            </p:grpSpPr>
            <p:grpSp>
              <p:nvGrpSpPr>
                <p:cNvPr id="402" name="Group 138"/>
                <p:cNvGrpSpPr/>
                <p:nvPr/>
              </p:nvGrpSpPr>
              <p:grpSpPr>
                <a:xfrm>
                  <a:off x="0" y="4648200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413" name="Plus 412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Diamond 413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5" name="Diamond 414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Diamond 415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3" name="Group 139"/>
                <p:cNvGrpSpPr/>
                <p:nvPr/>
              </p:nvGrpSpPr>
              <p:grpSpPr>
                <a:xfrm>
                  <a:off x="1182973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409" name="Plus 408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Diamond 409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Diamond 410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Diamond 411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4" name="Group 144"/>
                <p:cNvGrpSpPr/>
                <p:nvPr/>
              </p:nvGrpSpPr>
              <p:grpSpPr>
                <a:xfrm>
                  <a:off x="2385934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405" name="Plus 404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Diamond 405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Diamond 406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Diamond 407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17" name="Group 416"/>
              <p:cNvGrpSpPr/>
              <p:nvPr/>
            </p:nvGrpSpPr>
            <p:grpSpPr>
              <a:xfrm rot="16460121">
                <a:off x="5649989" y="2855003"/>
                <a:ext cx="2097444" cy="484914"/>
                <a:chOff x="0" y="4648200"/>
                <a:chExt cx="3986134" cy="1541489"/>
              </a:xfrm>
            </p:grpSpPr>
            <p:grpSp>
              <p:nvGrpSpPr>
                <p:cNvPr id="418" name="Group 138"/>
                <p:cNvGrpSpPr/>
                <p:nvPr/>
              </p:nvGrpSpPr>
              <p:grpSpPr>
                <a:xfrm>
                  <a:off x="0" y="4648200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429" name="Plus 428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0" name="Diamond 429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1" name="Diamond 430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2" name="Diamond 431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9" name="Group 139"/>
                <p:cNvGrpSpPr/>
                <p:nvPr/>
              </p:nvGrpSpPr>
              <p:grpSpPr>
                <a:xfrm>
                  <a:off x="1182973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425" name="Plus 424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Diamond 425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Diamond 426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8" name="Diamond 427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0" name="Group 144"/>
                <p:cNvGrpSpPr/>
                <p:nvPr/>
              </p:nvGrpSpPr>
              <p:grpSpPr>
                <a:xfrm>
                  <a:off x="2385934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421" name="Plus 420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2" name="Diamond 421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3" name="Diamond 422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4" name="Diamond 423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13" name="Oval 112"/>
            <p:cNvSpPr/>
            <p:nvPr/>
          </p:nvSpPr>
          <p:spPr>
            <a:xfrm>
              <a:off x="6436360" y="744168"/>
              <a:ext cx="1066800" cy="12457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Round Diagonal Corner Rectangle 450"/>
            <p:cNvSpPr/>
            <p:nvPr/>
          </p:nvSpPr>
          <p:spPr>
            <a:xfrm rot="19471149">
              <a:off x="6812985" y="630878"/>
              <a:ext cx="654719" cy="5334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Round Diagonal Corner Rectangle 451"/>
            <p:cNvSpPr/>
            <p:nvPr/>
          </p:nvSpPr>
          <p:spPr>
            <a:xfrm rot="424487">
              <a:off x="6431156" y="647888"/>
              <a:ext cx="654719" cy="5334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Rounded Rectangle 433"/>
            <p:cNvSpPr/>
            <p:nvPr/>
          </p:nvSpPr>
          <p:spPr>
            <a:xfrm>
              <a:off x="6427694" y="721659"/>
              <a:ext cx="1066800" cy="381000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5" name="Group 434"/>
            <p:cNvGrpSpPr/>
            <p:nvPr/>
          </p:nvGrpSpPr>
          <p:grpSpPr>
            <a:xfrm>
              <a:off x="6360459" y="699247"/>
              <a:ext cx="1257300" cy="457200"/>
              <a:chOff x="0" y="4648200"/>
              <a:chExt cx="3986134" cy="1541489"/>
            </a:xfrm>
          </p:grpSpPr>
          <p:grpSp>
            <p:nvGrpSpPr>
              <p:cNvPr id="436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447" name="Plus 446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8" name="Diamond 447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9" name="Diamond 448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0" name="Diamond 449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7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443" name="Plus 442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4" name="Diamond 443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5" name="Diamond 444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Diamond 445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8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439" name="Plus 438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0" name="Diamond 439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1" name="Diamond 440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2" name="Diamond 441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49" name="Group 548"/>
          <p:cNvGrpSpPr/>
          <p:nvPr/>
        </p:nvGrpSpPr>
        <p:grpSpPr>
          <a:xfrm>
            <a:off x="5486400" y="304800"/>
            <a:ext cx="1375983" cy="2590800"/>
            <a:chOff x="6472617" y="685800"/>
            <a:chExt cx="1867619" cy="3657600"/>
          </a:xfrm>
        </p:grpSpPr>
        <p:sp>
          <p:nvSpPr>
            <p:cNvPr id="456" name="Cloud 455"/>
            <p:cNvSpPr/>
            <p:nvPr/>
          </p:nvSpPr>
          <p:spPr>
            <a:xfrm>
              <a:off x="7583905" y="1475480"/>
              <a:ext cx="665181" cy="118911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Cloud 456"/>
            <p:cNvSpPr/>
            <p:nvPr/>
          </p:nvSpPr>
          <p:spPr>
            <a:xfrm>
              <a:off x="7583905" y="1030458"/>
              <a:ext cx="529389" cy="89004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Cloud 457"/>
            <p:cNvSpPr/>
            <p:nvPr/>
          </p:nvSpPr>
          <p:spPr>
            <a:xfrm rot="19357175">
              <a:off x="7399986" y="685800"/>
              <a:ext cx="602473" cy="89004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Cloud 458"/>
            <p:cNvSpPr/>
            <p:nvPr/>
          </p:nvSpPr>
          <p:spPr>
            <a:xfrm rot="1400185">
              <a:off x="6720188" y="819975"/>
              <a:ext cx="602473" cy="89004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Cloud 459"/>
            <p:cNvSpPr/>
            <p:nvPr/>
          </p:nvSpPr>
          <p:spPr>
            <a:xfrm>
              <a:off x="6533713" y="1374196"/>
              <a:ext cx="665181" cy="118911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Oval 460"/>
            <p:cNvSpPr/>
            <p:nvPr/>
          </p:nvSpPr>
          <p:spPr>
            <a:xfrm rot="6128217">
              <a:off x="7504525" y="3981844"/>
              <a:ext cx="305076" cy="418036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Oval 461"/>
            <p:cNvSpPr/>
            <p:nvPr/>
          </p:nvSpPr>
          <p:spPr>
            <a:xfrm rot="4472555">
              <a:off x="7114006" y="3970663"/>
              <a:ext cx="279479" cy="43937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Trapezoid 462"/>
            <p:cNvSpPr/>
            <p:nvPr/>
          </p:nvSpPr>
          <p:spPr>
            <a:xfrm>
              <a:off x="6793089" y="2131215"/>
              <a:ext cx="1345671" cy="2022840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Trapezoid 463"/>
            <p:cNvSpPr/>
            <p:nvPr/>
          </p:nvSpPr>
          <p:spPr>
            <a:xfrm rot="610840">
              <a:off x="6914698" y="2080490"/>
              <a:ext cx="475257" cy="2061165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Oval 464"/>
            <p:cNvSpPr/>
            <p:nvPr/>
          </p:nvSpPr>
          <p:spPr>
            <a:xfrm rot="2901859">
              <a:off x="6576775" y="2757180"/>
              <a:ext cx="337375" cy="48271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Oval 465"/>
            <p:cNvSpPr/>
            <p:nvPr/>
          </p:nvSpPr>
          <p:spPr>
            <a:xfrm rot="20226769">
              <a:off x="7984336" y="2779170"/>
              <a:ext cx="321912" cy="3935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Trapezoid 466"/>
            <p:cNvSpPr/>
            <p:nvPr/>
          </p:nvSpPr>
          <p:spPr>
            <a:xfrm rot="1442139">
              <a:off x="6741918" y="2025411"/>
              <a:ext cx="449345" cy="1059872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Trapezoid 467"/>
            <p:cNvSpPr/>
            <p:nvPr/>
          </p:nvSpPr>
          <p:spPr>
            <a:xfrm rot="20249249">
              <a:off x="7699857" y="2025226"/>
              <a:ext cx="446780" cy="1059872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Trapezoid 473"/>
            <p:cNvSpPr/>
            <p:nvPr/>
          </p:nvSpPr>
          <p:spPr>
            <a:xfrm rot="21059837">
              <a:off x="7543138" y="2072491"/>
              <a:ext cx="430410" cy="2061164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Oval 469"/>
            <p:cNvSpPr/>
            <p:nvPr/>
          </p:nvSpPr>
          <p:spPr>
            <a:xfrm>
              <a:off x="6928031" y="997895"/>
              <a:ext cx="983375" cy="13623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Cloud 470"/>
            <p:cNvSpPr/>
            <p:nvPr/>
          </p:nvSpPr>
          <p:spPr>
            <a:xfrm rot="17055069">
              <a:off x="7046472" y="611276"/>
              <a:ext cx="619004" cy="86627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8" name="Group 57"/>
            <p:cNvGrpSpPr/>
            <p:nvPr/>
          </p:nvGrpSpPr>
          <p:grpSpPr>
            <a:xfrm rot="5958039">
              <a:off x="6390099" y="3159410"/>
              <a:ext cx="1483482" cy="214851"/>
              <a:chOff x="6096000" y="1376597"/>
              <a:chExt cx="3810000" cy="1867525"/>
            </a:xfrm>
          </p:grpSpPr>
          <p:grpSp>
            <p:nvGrpSpPr>
              <p:cNvPr id="479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490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496" name="Flowchart: Decision 495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7" name="Flowchart: Decision 496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8" name="4-Point Star 497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1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493" name="Flowchart: Decision 492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4" name="Flowchart: Decision 493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5" name="4-Point Star 494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92" name="4-Point Star 491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80" name="Oval 479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Oval 480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2" name="Oval 481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3" name="Oval 482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4" name="Oval 483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5" name="Oval 484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6" name="Oval 485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7" name="Oval 486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8" name="Oval 487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" name="Oval 488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9" name="Group 57"/>
            <p:cNvGrpSpPr/>
            <p:nvPr/>
          </p:nvGrpSpPr>
          <p:grpSpPr>
            <a:xfrm rot="4970471">
              <a:off x="7005838" y="3154605"/>
              <a:ext cx="1483482" cy="214851"/>
              <a:chOff x="6096000" y="1376597"/>
              <a:chExt cx="3810000" cy="1867525"/>
            </a:xfrm>
          </p:grpSpPr>
          <p:grpSp>
            <p:nvGrpSpPr>
              <p:cNvPr id="500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511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517" name="Flowchart: Decision 516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8" name="Flowchart: Decision 517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9" name="4-Point Star 518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12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514" name="Flowchart: Decision 513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5" name="Flowchart: Decision 514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16" name="4-Point Star 515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13" name="4-Point Star 512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01" name="Oval 500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" name="Oval 501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3" name="Oval 502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4" name="Oval 503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5" name="Oval 504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6" name="Oval 505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7" name="Oval 506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8" name="Oval 507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9" name="Oval 508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0" name="Oval 509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4" name="Group 543"/>
            <p:cNvGrpSpPr/>
            <p:nvPr/>
          </p:nvGrpSpPr>
          <p:grpSpPr>
            <a:xfrm rot="21212214">
              <a:off x="6472617" y="1086298"/>
              <a:ext cx="419818" cy="1299748"/>
              <a:chOff x="6742982" y="4953000"/>
              <a:chExt cx="419818" cy="1299748"/>
            </a:xfrm>
          </p:grpSpPr>
          <p:sp>
            <p:nvSpPr>
              <p:cNvPr id="541" name="Moon 540"/>
              <p:cNvSpPr/>
              <p:nvPr/>
            </p:nvSpPr>
            <p:spPr>
              <a:xfrm>
                <a:off x="6934200" y="4953000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Moon 541"/>
              <p:cNvSpPr/>
              <p:nvPr/>
            </p:nvSpPr>
            <p:spPr>
              <a:xfrm rot="1051808">
                <a:off x="6742982" y="4957348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Moon 542"/>
              <p:cNvSpPr/>
              <p:nvPr/>
            </p:nvSpPr>
            <p:spPr>
              <a:xfrm rot="580147">
                <a:off x="6871694" y="5024031"/>
                <a:ext cx="229998" cy="960868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5" name="Group 544"/>
            <p:cNvGrpSpPr/>
            <p:nvPr/>
          </p:nvGrpSpPr>
          <p:grpSpPr>
            <a:xfrm rot="387786" flipH="1">
              <a:off x="7920418" y="1162498"/>
              <a:ext cx="419818" cy="1299748"/>
              <a:chOff x="6742982" y="4953000"/>
              <a:chExt cx="419818" cy="1299748"/>
            </a:xfrm>
          </p:grpSpPr>
          <p:sp>
            <p:nvSpPr>
              <p:cNvPr id="546" name="Moon 545"/>
              <p:cNvSpPr/>
              <p:nvPr/>
            </p:nvSpPr>
            <p:spPr>
              <a:xfrm>
                <a:off x="6934200" y="4953000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7" name="Moon 546"/>
              <p:cNvSpPr/>
              <p:nvPr/>
            </p:nvSpPr>
            <p:spPr>
              <a:xfrm rot="1051808">
                <a:off x="6742982" y="4957348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8" name="Moon 547"/>
              <p:cNvSpPr/>
              <p:nvPr/>
            </p:nvSpPr>
            <p:spPr>
              <a:xfrm rot="580147">
                <a:off x="6871694" y="5024031"/>
                <a:ext cx="229998" cy="960868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0" name="Group 57"/>
            <p:cNvGrpSpPr/>
            <p:nvPr/>
          </p:nvGrpSpPr>
          <p:grpSpPr>
            <a:xfrm rot="10800000">
              <a:off x="6629400" y="990600"/>
              <a:ext cx="1582651" cy="348674"/>
              <a:chOff x="6096000" y="1376597"/>
              <a:chExt cx="3810000" cy="1867525"/>
            </a:xfrm>
          </p:grpSpPr>
          <p:grpSp>
            <p:nvGrpSpPr>
              <p:cNvPr id="521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532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538" name="Flowchart: Decision 537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Flowchart: Decision 538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4-Point Star 539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33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535" name="Flowchart: Decision 534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6" name="Flowchart: Decision 535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4-Point Star 536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34" name="4-Point Star 533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22" name="Oval 521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3" name="Oval 522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4" name="Oval 523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Oval 524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Oval 525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Oval 526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8" name="Oval 527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9" name="Oval 528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0" name="Oval 529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Oval 530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77" name="Group 676"/>
          <p:cNvGrpSpPr/>
          <p:nvPr/>
        </p:nvGrpSpPr>
        <p:grpSpPr>
          <a:xfrm>
            <a:off x="7239000" y="304800"/>
            <a:ext cx="1680221" cy="3057825"/>
            <a:chOff x="6781800" y="2504775"/>
            <a:chExt cx="2063582" cy="3755501"/>
          </a:xfrm>
        </p:grpSpPr>
        <p:grpSp>
          <p:nvGrpSpPr>
            <p:cNvPr id="551" name="Group 47"/>
            <p:cNvGrpSpPr/>
            <p:nvPr/>
          </p:nvGrpSpPr>
          <p:grpSpPr>
            <a:xfrm>
              <a:off x="7772400" y="5791200"/>
              <a:ext cx="448783" cy="469076"/>
              <a:chOff x="6106804" y="4039302"/>
              <a:chExt cx="666047" cy="774146"/>
            </a:xfrm>
          </p:grpSpPr>
          <p:sp>
            <p:nvSpPr>
              <p:cNvPr id="605" name="Oval 604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Oval 605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Oval 606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2" name="Group 47"/>
            <p:cNvGrpSpPr/>
            <p:nvPr/>
          </p:nvGrpSpPr>
          <p:grpSpPr>
            <a:xfrm rot="2613352">
              <a:off x="7428247" y="5716723"/>
              <a:ext cx="448783" cy="469076"/>
              <a:chOff x="6106804" y="4039302"/>
              <a:chExt cx="666047" cy="774146"/>
            </a:xfrm>
          </p:grpSpPr>
          <p:sp>
            <p:nvSpPr>
              <p:cNvPr id="602" name="Oval 601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3" name="Oval 602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4" name="Oval 603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08" name="Trapezoid 59"/>
            <p:cNvSpPr/>
            <p:nvPr/>
          </p:nvSpPr>
          <p:spPr>
            <a:xfrm>
              <a:off x="7216588" y="4858871"/>
              <a:ext cx="1201270" cy="1008529"/>
            </a:xfrm>
            <a:prstGeom prst="trapezoid">
              <a:avLst>
                <a:gd name="adj" fmla="val 22927"/>
              </a:avLst>
            </a:prstGeom>
            <a:solidFill>
              <a:srgbClr val="9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Rounded Rectangle 552"/>
            <p:cNvSpPr/>
            <p:nvPr/>
          </p:nvSpPr>
          <p:spPr>
            <a:xfrm>
              <a:off x="7162799" y="2895600"/>
              <a:ext cx="1219201" cy="762000"/>
            </a:xfrm>
            <a:prstGeom prst="roundRect">
              <a:avLst>
                <a:gd name="adj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3" name="Oval 55"/>
            <p:cNvSpPr/>
            <p:nvPr/>
          </p:nvSpPr>
          <p:spPr>
            <a:xfrm rot="19651043">
              <a:off x="8458200" y="4495800"/>
              <a:ext cx="387182" cy="5116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4" name="Oval 56"/>
            <p:cNvSpPr/>
            <p:nvPr/>
          </p:nvSpPr>
          <p:spPr>
            <a:xfrm>
              <a:off x="6781800" y="4419600"/>
              <a:ext cx="387182" cy="5116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5" name="Trapezoid 57"/>
            <p:cNvSpPr/>
            <p:nvPr/>
          </p:nvSpPr>
          <p:spPr>
            <a:xfrm rot="19818544">
              <a:off x="8013709" y="3489395"/>
              <a:ext cx="667467" cy="1344471"/>
            </a:xfrm>
            <a:prstGeom prst="trapezoid">
              <a:avLst>
                <a:gd name="adj" fmla="val 34133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6" name="Trapezoid 58"/>
            <p:cNvSpPr/>
            <p:nvPr/>
          </p:nvSpPr>
          <p:spPr>
            <a:xfrm rot="1664599">
              <a:off x="6956128" y="3426231"/>
              <a:ext cx="667467" cy="1389922"/>
            </a:xfrm>
            <a:prstGeom prst="trapezoid">
              <a:avLst>
                <a:gd name="adj" fmla="val 34133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7" name="Trapezoid 59"/>
            <p:cNvSpPr/>
            <p:nvPr/>
          </p:nvSpPr>
          <p:spPr>
            <a:xfrm>
              <a:off x="7239000" y="3048000"/>
              <a:ext cx="1143000" cy="2493271"/>
            </a:xfrm>
            <a:prstGeom prst="trapezoid">
              <a:avLst>
                <a:gd name="adj" fmla="val 29989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8" name="Isosceles Triangle 60"/>
            <p:cNvSpPr/>
            <p:nvPr/>
          </p:nvSpPr>
          <p:spPr>
            <a:xfrm rot="10800000">
              <a:off x="7603298" y="3574698"/>
              <a:ext cx="410749" cy="46171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Oval 555"/>
            <p:cNvSpPr/>
            <p:nvPr/>
          </p:nvSpPr>
          <p:spPr>
            <a:xfrm>
              <a:off x="7346580" y="2590800"/>
              <a:ext cx="924185" cy="11242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Round Diagonal Corner Rectangle 556"/>
            <p:cNvSpPr/>
            <p:nvPr/>
          </p:nvSpPr>
          <p:spPr>
            <a:xfrm rot="17471203">
              <a:off x="6888878" y="2959184"/>
              <a:ext cx="916698" cy="359405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Round Diagonal Corner Rectangle 557"/>
            <p:cNvSpPr/>
            <p:nvPr/>
          </p:nvSpPr>
          <p:spPr>
            <a:xfrm rot="15171330" flipV="1">
              <a:off x="7707487" y="2902701"/>
              <a:ext cx="916359" cy="359405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Round Diagonal Corner Rectangle 558"/>
            <p:cNvSpPr/>
            <p:nvPr/>
          </p:nvSpPr>
          <p:spPr>
            <a:xfrm rot="19584662">
              <a:off x="7423722" y="2504775"/>
              <a:ext cx="697357" cy="602792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9" name="Group 608"/>
            <p:cNvGrpSpPr/>
            <p:nvPr/>
          </p:nvGrpSpPr>
          <p:grpSpPr>
            <a:xfrm>
              <a:off x="7283823" y="5217459"/>
              <a:ext cx="1075765" cy="304800"/>
              <a:chOff x="5867400" y="3429000"/>
              <a:chExt cx="3200400" cy="762000"/>
            </a:xfrm>
          </p:grpSpPr>
          <p:grpSp>
            <p:nvGrpSpPr>
              <p:cNvPr id="610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23" name="Left-Right Arrow Callout 622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4" name="Diamond 623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1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21" name="Left-Right Arrow Callout 620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Diamond 621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2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19" name="Left-Right Arrow Callout 618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Diamond 619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3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17" name="Left-Right Arrow Callout 616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8" name="Diamond 617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4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15" name="Left-Right Arrow Callout 614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6" name="Diamond 615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25" name="Rounded Rectangle 624"/>
            <p:cNvSpPr/>
            <p:nvPr/>
          </p:nvSpPr>
          <p:spPr>
            <a:xfrm>
              <a:off x="7239000" y="2667000"/>
              <a:ext cx="1066800" cy="228600"/>
            </a:xfrm>
            <a:prstGeom prst="roundRect">
              <a:avLst>
                <a:gd name="adj" fmla="val 10599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6" name="Group 625"/>
            <p:cNvGrpSpPr/>
            <p:nvPr/>
          </p:nvGrpSpPr>
          <p:grpSpPr>
            <a:xfrm>
              <a:off x="7239000" y="2667000"/>
              <a:ext cx="1066800" cy="304800"/>
              <a:chOff x="5867400" y="3429000"/>
              <a:chExt cx="3200400" cy="762000"/>
            </a:xfrm>
          </p:grpSpPr>
          <p:grpSp>
            <p:nvGrpSpPr>
              <p:cNvPr id="627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40" name="Left-Right Arrow Callout 639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1" name="Diamond 640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8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38" name="Left-Right Arrow Callout 637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9" name="Diamond 638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9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36" name="Left-Right Arrow Callout 635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7" name="Diamond 636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0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34" name="Left-Right Arrow Callout 633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5" name="Diamond 634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1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32" name="Left-Right Arrow Callout 631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3" name="Diamond 632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42" name="Group 641"/>
            <p:cNvGrpSpPr/>
            <p:nvPr/>
          </p:nvGrpSpPr>
          <p:grpSpPr>
            <a:xfrm>
              <a:off x="7467600" y="3581400"/>
              <a:ext cx="655450" cy="838200"/>
              <a:chOff x="817132" y="570420"/>
              <a:chExt cx="1720087" cy="2199674"/>
            </a:xfrm>
          </p:grpSpPr>
          <p:grpSp>
            <p:nvGrpSpPr>
              <p:cNvPr id="643" name="Group 1"/>
              <p:cNvGrpSpPr/>
              <p:nvPr/>
            </p:nvGrpSpPr>
            <p:grpSpPr>
              <a:xfrm rot="3241112">
                <a:off x="112459" y="1278147"/>
                <a:ext cx="1905000" cy="495654"/>
                <a:chOff x="4643203" y="2743200"/>
                <a:chExt cx="3490210" cy="1256675"/>
              </a:xfrm>
            </p:grpSpPr>
            <p:grpSp>
              <p:nvGrpSpPr>
                <p:cNvPr id="662" name="Group 23"/>
                <p:cNvGrpSpPr/>
                <p:nvPr/>
              </p:nvGrpSpPr>
              <p:grpSpPr>
                <a:xfrm>
                  <a:off x="4643203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73" name="Multiply 13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4" name="Flowchart: Summing Junction 14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5" name="Flowchart: Summing Junction 15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6" name="Flowchart: Summing Junction 16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63" name="Group 24"/>
                <p:cNvGrpSpPr/>
                <p:nvPr/>
              </p:nvGrpSpPr>
              <p:grpSpPr>
                <a:xfrm>
                  <a:off x="5791200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69" name="Multiply 9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0" name="Flowchart: Summing Junction 10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1" name="Flowchart: Summing Junction 11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2" name="Flowchart: Summing Junction 12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64" name="Group 29"/>
                <p:cNvGrpSpPr/>
                <p:nvPr/>
              </p:nvGrpSpPr>
              <p:grpSpPr>
                <a:xfrm>
                  <a:off x="6986665" y="2780675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65" name="Multiply 664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6" name="Flowchart: Summing Junction 6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7" name="Flowchart: Summing Junction 7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8" name="Flowchart: Summing Junction 8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44" name="Group 17"/>
              <p:cNvGrpSpPr/>
              <p:nvPr/>
            </p:nvGrpSpPr>
            <p:grpSpPr>
              <a:xfrm rot="18387812">
                <a:off x="1336892" y="1275093"/>
                <a:ext cx="1905000" cy="495654"/>
                <a:chOff x="4643203" y="2743200"/>
                <a:chExt cx="3490210" cy="1256675"/>
              </a:xfrm>
            </p:grpSpPr>
            <p:grpSp>
              <p:nvGrpSpPr>
                <p:cNvPr id="647" name="Group 23"/>
                <p:cNvGrpSpPr/>
                <p:nvPr/>
              </p:nvGrpSpPr>
              <p:grpSpPr>
                <a:xfrm>
                  <a:off x="4643203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58" name="Multiply 657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9" name="Flowchart: Summing Junction 658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0" name="Flowchart: Summing Junction 659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61" name="Flowchart: Summing Junction 660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48" name="Group 24"/>
                <p:cNvGrpSpPr/>
                <p:nvPr/>
              </p:nvGrpSpPr>
              <p:grpSpPr>
                <a:xfrm>
                  <a:off x="5791200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54" name="Multiply 653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5" name="Flowchart: Summing Junction 654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6" name="Flowchart: Summing Junction 655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7" name="Flowchart: Summing Junction 656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49" name="Group 29"/>
                <p:cNvGrpSpPr/>
                <p:nvPr/>
              </p:nvGrpSpPr>
              <p:grpSpPr>
                <a:xfrm>
                  <a:off x="6986665" y="2780675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50" name="Multiply 649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1" name="Flowchart: Summing Junction 650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2" name="Flowchart: Summing Junction 651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3" name="Flowchart: Summing Junction 652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645" name="Quad Arrow Callout 644"/>
              <p:cNvSpPr/>
              <p:nvPr/>
            </p:nvSpPr>
            <p:spPr>
              <a:xfrm>
                <a:off x="1295400" y="2142565"/>
                <a:ext cx="766482" cy="627529"/>
              </a:xfrm>
              <a:prstGeom prst="quadArrowCallout">
                <a:avLst>
                  <a:gd name="adj1" fmla="val 18515"/>
                  <a:gd name="adj2" fmla="val 11028"/>
                  <a:gd name="adj3" fmla="val 13904"/>
                  <a:gd name="adj4" fmla="val 48123"/>
                </a:avLst>
              </a:prstGeom>
              <a:solidFill>
                <a:srgbClr val="FFD96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6" name="Cross 645"/>
              <p:cNvSpPr/>
              <p:nvPr/>
            </p:nvSpPr>
            <p:spPr>
              <a:xfrm>
                <a:off x="1588443" y="2344271"/>
                <a:ext cx="168639" cy="202367"/>
              </a:xfrm>
              <a:prstGeom prst="plus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36" name="Group 735"/>
          <p:cNvGrpSpPr/>
          <p:nvPr/>
        </p:nvGrpSpPr>
        <p:grpSpPr>
          <a:xfrm>
            <a:off x="5943600" y="3505200"/>
            <a:ext cx="1219200" cy="2895600"/>
            <a:chOff x="6377540" y="3048000"/>
            <a:chExt cx="1652941" cy="3581401"/>
          </a:xfrm>
        </p:grpSpPr>
        <p:sp>
          <p:nvSpPr>
            <p:cNvPr id="679" name="Cloud 678"/>
            <p:cNvSpPr/>
            <p:nvPr/>
          </p:nvSpPr>
          <p:spPr>
            <a:xfrm>
              <a:off x="6400800" y="3385478"/>
              <a:ext cx="1465651" cy="1491322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0" name="Cloud 679"/>
            <p:cNvSpPr/>
            <p:nvPr/>
          </p:nvSpPr>
          <p:spPr>
            <a:xfrm rot="19357175">
              <a:off x="7153174" y="3048000"/>
              <a:ext cx="602445" cy="871501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1" name="Cloud 680"/>
            <p:cNvSpPr/>
            <p:nvPr/>
          </p:nvSpPr>
          <p:spPr>
            <a:xfrm rot="1400185">
              <a:off x="6473407" y="3179380"/>
              <a:ext cx="602445" cy="871501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2" name="Oval 681"/>
            <p:cNvSpPr/>
            <p:nvPr/>
          </p:nvSpPr>
          <p:spPr>
            <a:xfrm rot="6128217">
              <a:off x="7260878" y="6271032"/>
              <a:ext cx="298720" cy="418018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3" name="Oval 682"/>
            <p:cNvSpPr/>
            <p:nvPr/>
          </p:nvSpPr>
          <p:spPr>
            <a:xfrm rot="4472555">
              <a:off x="6870112" y="6259862"/>
              <a:ext cx="273656" cy="43935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4" name="Trapezoid 683"/>
            <p:cNvSpPr/>
            <p:nvPr/>
          </p:nvSpPr>
          <p:spPr>
            <a:xfrm>
              <a:off x="6546304" y="4463303"/>
              <a:ext cx="1345611" cy="1980698"/>
            </a:xfrm>
            <a:prstGeom prst="trapezoi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Oval 684"/>
            <p:cNvSpPr/>
            <p:nvPr/>
          </p:nvSpPr>
          <p:spPr>
            <a:xfrm rot="1978812">
              <a:off x="6377540" y="5062311"/>
              <a:ext cx="305353" cy="4826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6" name="Oval 685"/>
            <p:cNvSpPr/>
            <p:nvPr/>
          </p:nvSpPr>
          <p:spPr>
            <a:xfrm rot="20226769">
              <a:off x="7719956" y="5152744"/>
              <a:ext cx="310525" cy="3853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7" name="Trapezoid 686"/>
            <p:cNvSpPr/>
            <p:nvPr/>
          </p:nvSpPr>
          <p:spPr>
            <a:xfrm rot="1442139">
              <a:off x="6495078" y="4360285"/>
              <a:ext cx="450651" cy="1037792"/>
            </a:xfrm>
            <a:prstGeom prst="trapezoi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8" name="Trapezoid 687"/>
            <p:cNvSpPr/>
            <p:nvPr/>
          </p:nvSpPr>
          <p:spPr>
            <a:xfrm rot="19831862">
              <a:off x="7424825" y="4371622"/>
              <a:ext cx="478950" cy="1037792"/>
            </a:xfrm>
            <a:prstGeom prst="trapezoi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9" name="Trapezoid 688"/>
            <p:cNvSpPr/>
            <p:nvPr/>
          </p:nvSpPr>
          <p:spPr>
            <a:xfrm rot="21277925">
              <a:off x="7369792" y="4400139"/>
              <a:ext cx="356462" cy="2018224"/>
            </a:xfrm>
            <a:prstGeom prst="trapezoid">
              <a:avLst/>
            </a:prstGeom>
            <a:solidFill>
              <a:srgbClr val="B146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0" name="Moon 689"/>
            <p:cNvSpPr/>
            <p:nvPr/>
          </p:nvSpPr>
          <p:spPr>
            <a:xfrm rot="15844898">
              <a:off x="6974546" y="4366547"/>
              <a:ext cx="505337" cy="690002"/>
            </a:xfrm>
            <a:prstGeom prst="moon">
              <a:avLst>
                <a:gd name="adj" fmla="val 70972"/>
              </a:avLst>
            </a:prstGeom>
            <a:solidFill>
              <a:srgbClr val="B146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Oval 692"/>
            <p:cNvSpPr/>
            <p:nvPr/>
          </p:nvSpPr>
          <p:spPr>
            <a:xfrm>
              <a:off x="6681240" y="3353593"/>
              <a:ext cx="983331" cy="13340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Cloud 693"/>
            <p:cNvSpPr/>
            <p:nvPr/>
          </p:nvSpPr>
          <p:spPr>
            <a:xfrm rot="17055069">
              <a:off x="6806110" y="2966025"/>
              <a:ext cx="606109" cy="866235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Cloud 694"/>
            <p:cNvSpPr/>
            <p:nvPr/>
          </p:nvSpPr>
          <p:spPr>
            <a:xfrm>
              <a:off x="6855843" y="4208563"/>
              <a:ext cx="665152" cy="581001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Oval 695"/>
            <p:cNvSpPr/>
            <p:nvPr/>
          </p:nvSpPr>
          <p:spPr>
            <a:xfrm>
              <a:off x="7000216" y="4305396"/>
              <a:ext cx="342885" cy="1881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Rectangle 696"/>
            <p:cNvSpPr/>
            <p:nvPr/>
          </p:nvSpPr>
          <p:spPr>
            <a:xfrm rot="21215670">
              <a:off x="7449790" y="6013267"/>
              <a:ext cx="330143" cy="956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Rectangle 698"/>
            <p:cNvSpPr/>
            <p:nvPr/>
          </p:nvSpPr>
          <p:spPr>
            <a:xfrm rot="21215670">
              <a:off x="7429327" y="5588216"/>
              <a:ext cx="278493" cy="1236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2" name="Group 721"/>
            <p:cNvGrpSpPr/>
            <p:nvPr/>
          </p:nvGrpSpPr>
          <p:grpSpPr>
            <a:xfrm rot="5108643">
              <a:off x="6871791" y="5434818"/>
              <a:ext cx="1367236" cy="241206"/>
              <a:chOff x="7809336" y="4419600"/>
              <a:chExt cx="2509992" cy="465172"/>
            </a:xfrm>
          </p:grpSpPr>
          <p:sp>
            <p:nvSpPr>
              <p:cNvPr id="718" name="Cross 717"/>
              <p:cNvSpPr/>
              <p:nvPr/>
            </p:nvSpPr>
            <p:spPr>
              <a:xfrm rot="10800000">
                <a:off x="9862254" y="4419600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" name="Cross 718"/>
              <p:cNvSpPr/>
              <p:nvPr/>
            </p:nvSpPr>
            <p:spPr>
              <a:xfrm rot="16200000">
                <a:off x="9369923" y="4363898"/>
                <a:ext cx="361380" cy="571342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12" name="Group 123"/>
              <p:cNvGrpSpPr/>
              <p:nvPr/>
            </p:nvGrpSpPr>
            <p:grpSpPr>
              <a:xfrm rot="10800000">
                <a:off x="8229600" y="4425075"/>
                <a:ext cx="1019759" cy="451725"/>
                <a:chOff x="5943600" y="152400"/>
                <a:chExt cx="1360054" cy="762000"/>
              </a:xfrm>
            </p:grpSpPr>
            <p:sp>
              <p:nvSpPr>
                <p:cNvPr id="716" name="Cross 715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" name="Cross 716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3" name="Quad Arrow Callout 712"/>
              <p:cNvSpPr/>
              <p:nvPr/>
            </p:nvSpPr>
            <p:spPr>
              <a:xfrm rot="10800000">
                <a:off x="9671806" y="4519527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4" name="Quad Arrow Callout 713"/>
              <p:cNvSpPr/>
              <p:nvPr/>
            </p:nvSpPr>
            <p:spPr>
              <a:xfrm rot="10800000">
                <a:off x="9107389" y="4522265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5" name="Quad Arrow Callout 714"/>
              <p:cNvSpPr/>
              <p:nvPr/>
            </p:nvSpPr>
            <p:spPr>
              <a:xfrm rot="10800000">
                <a:off x="8622614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0" name="Cross 719"/>
              <p:cNvSpPr/>
              <p:nvPr/>
            </p:nvSpPr>
            <p:spPr>
              <a:xfrm rot="10800000">
                <a:off x="7809336" y="4433047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1" name="Quad Arrow Callout 720"/>
              <p:cNvSpPr/>
              <p:nvPr/>
            </p:nvSpPr>
            <p:spPr>
              <a:xfrm rot="10800000">
                <a:off x="8084731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4" name="Rounded Rectangle 733"/>
            <p:cNvSpPr/>
            <p:nvPr/>
          </p:nvSpPr>
          <p:spPr>
            <a:xfrm>
              <a:off x="6477000" y="3352800"/>
              <a:ext cx="1295400" cy="228600"/>
            </a:xfrm>
            <a:prstGeom prst="roundRect">
              <a:avLst/>
            </a:prstGeom>
            <a:solidFill>
              <a:srgbClr val="B146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3" name="Group 722"/>
            <p:cNvGrpSpPr/>
            <p:nvPr/>
          </p:nvGrpSpPr>
          <p:grpSpPr>
            <a:xfrm>
              <a:off x="6477000" y="3352800"/>
              <a:ext cx="1219200" cy="228600"/>
              <a:chOff x="7809336" y="4419600"/>
              <a:chExt cx="2509992" cy="465172"/>
            </a:xfrm>
          </p:grpSpPr>
          <p:sp>
            <p:nvSpPr>
              <p:cNvPr id="724" name="Cross 723"/>
              <p:cNvSpPr/>
              <p:nvPr/>
            </p:nvSpPr>
            <p:spPr>
              <a:xfrm rot="10800000">
                <a:off x="9862254" y="4419600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5" name="Cross 724"/>
              <p:cNvSpPr/>
              <p:nvPr/>
            </p:nvSpPr>
            <p:spPr>
              <a:xfrm rot="16200000">
                <a:off x="9369923" y="4363898"/>
                <a:ext cx="361380" cy="571342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26" name="Group 123"/>
              <p:cNvGrpSpPr/>
              <p:nvPr/>
            </p:nvGrpSpPr>
            <p:grpSpPr>
              <a:xfrm rot="10800000">
                <a:off x="8229600" y="4425075"/>
                <a:ext cx="1019759" cy="451725"/>
                <a:chOff x="5943600" y="152400"/>
                <a:chExt cx="1360054" cy="762000"/>
              </a:xfrm>
            </p:grpSpPr>
            <p:sp>
              <p:nvSpPr>
                <p:cNvPr id="732" name="Cross 731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3" name="Cross 732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27" name="Quad Arrow Callout 726"/>
              <p:cNvSpPr/>
              <p:nvPr/>
            </p:nvSpPr>
            <p:spPr>
              <a:xfrm rot="10800000">
                <a:off x="9671806" y="4519527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8" name="Quad Arrow Callout 727"/>
              <p:cNvSpPr/>
              <p:nvPr/>
            </p:nvSpPr>
            <p:spPr>
              <a:xfrm rot="10800000">
                <a:off x="9107389" y="4522265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9" name="Quad Arrow Callout 728"/>
              <p:cNvSpPr/>
              <p:nvPr/>
            </p:nvSpPr>
            <p:spPr>
              <a:xfrm rot="10800000">
                <a:off x="8622614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0" name="Cross 729"/>
              <p:cNvSpPr/>
              <p:nvPr/>
            </p:nvSpPr>
            <p:spPr>
              <a:xfrm rot="10800000">
                <a:off x="7809336" y="4433047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1" name="Quad Arrow Callout 730"/>
              <p:cNvSpPr/>
              <p:nvPr/>
            </p:nvSpPr>
            <p:spPr>
              <a:xfrm rot="10800000">
                <a:off x="8084731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37" name="Group 736"/>
          <p:cNvGrpSpPr/>
          <p:nvPr/>
        </p:nvGrpSpPr>
        <p:grpSpPr>
          <a:xfrm>
            <a:off x="1676400" y="3352800"/>
            <a:ext cx="1654648" cy="3200400"/>
            <a:chOff x="1162092" y="1981200"/>
            <a:chExt cx="1654648" cy="3200400"/>
          </a:xfrm>
        </p:grpSpPr>
        <p:sp>
          <p:nvSpPr>
            <p:cNvPr id="738" name="Rounded Rectangle 737"/>
            <p:cNvSpPr/>
            <p:nvPr/>
          </p:nvSpPr>
          <p:spPr>
            <a:xfrm>
              <a:off x="1447800" y="1981200"/>
              <a:ext cx="1066800" cy="1295400"/>
            </a:xfrm>
            <a:prstGeom prst="roundRect">
              <a:avLst>
                <a:gd name="adj" fmla="val 21709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9" name="Oval 738"/>
            <p:cNvSpPr/>
            <p:nvPr/>
          </p:nvSpPr>
          <p:spPr>
            <a:xfrm rot="1721187">
              <a:off x="1162092" y="3621683"/>
              <a:ext cx="288203" cy="47073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0" name="Trapezoid 739"/>
            <p:cNvSpPr/>
            <p:nvPr/>
          </p:nvSpPr>
          <p:spPr>
            <a:xfrm rot="1442139">
              <a:off x="1228182" y="2754012"/>
              <a:ext cx="508542" cy="1160520"/>
            </a:xfrm>
            <a:prstGeom prst="trapezoid">
              <a:avLst>
                <a:gd name="adj" fmla="val 38794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1" name="Oval 740"/>
            <p:cNvSpPr/>
            <p:nvPr/>
          </p:nvSpPr>
          <p:spPr>
            <a:xfrm rot="6128217">
              <a:off x="2054582" y="4798623"/>
              <a:ext cx="330499" cy="435455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2" name="Oval 741"/>
            <p:cNvSpPr/>
            <p:nvPr/>
          </p:nvSpPr>
          <p:spPr>
            <a:xfrm rot="4472555">
              <a:off x="1648326" y="4786955"/>
              <a:ext cx="302769" cy="457678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3" name="Trapezoid 742"/>
            <p:cNvSpPr/>
            <p:nvPr/>
          </p:nvSpPr>
          <p:spPr>
            <a:xfrm>
              <a:off x="1319859" y="2785067"/>
              <a:ext cx="1401741" cy="219141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4" name="Trapezoid 743"/>
            <p:cNvSpPr/>
            <p:nvPr/>
          </p:nvSpPr>
          <p:spPr>
            <a:xfrm rot="334084">
              <a:off x="1447511" y="2718743"/>
              <a:ext cx="371332" cy="223292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5" name="Oval 744"/>
            <p:cNvSpPr/>
            <p:nvPr/>
          </p:nvSpPr>
          <p:spPr>
            <a:xfrm rot="20226769">
              <a:off x="2509200" y="3624422"/>
              <a:ext cx="307540" cy="4263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6" name="Trapezoid 745"/>
            <p:cNvSpPr/>
            <p:nvPr/>
          </p:nvSpPr>
          <p:spPr>
            <a:xfrm rot="20249249">
              <a:off x="2214534" y="2679601"/>
              <a:ext cx="539856" cy="1261795"/>
            </a:xfrm>
            <a:prstGeom prst="trapezoid">
              <a:avLst>
                <a:gd name="adj" fmla="val 36374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7" name="Trapezoid 746"/>
            <p:cNvSpPr/>
            <p:nvPr/>
          </p:nvSpPr>
          <p:spPr>
            <a:xfrm rot="21277925">
              <a:off x="2177698" y="2715183"/>
              <a:ext cx="371332" cy="223292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8" name="Isosceles Triangle 747"/>
            <p:cNvSpPr/>
            <p:nvPr/>
          </p:nvSpPr>
          <p:spPr>
            <a:xfrm rot="10800000">
              <a:off x="1752600" y="2514600"/>
              <a:ext cx="457200" cy="1066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9" name="Oval 748"/>
            <p:cNvSpPr/>
            <p:nvPr/>
          </p:nvSpPr>
          <p:spPr>
            <a:xfrm>
              <a:off x="1447800" y="2057400"/>
              <a:ext cx="1024349" cy="8996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0" name="Group 262"/>
            <p:cNvGrpSpPr/>
            <p:nvPr/>
          </p:nvGrpSpPr>
          <p:grpSpPr>
            <a:xfrm rot="21394856">
              <a:off x="1600200" y="2819400"/>
              <a:ext cx="838200" cy="1219200"/>
              <a:chOff x="5791200" y="3429000"/>
              <a:chExt cx="2590800" cy="2057400"/>
            </a:xfrm>
          </p:grpSpPr>
          <p:sp>
            <p:nvSpPr>
              <p:cNvPr id="766" name="Oval 765"/>
              <p:cNvSpPr/>
              <p:nvPr/>
            </p:nvSpPr>
            <p:spPr>
              <a:xfrm>
                <a:off x="6858000" y="5105400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7" name="Oval 766"/>
              <p:cNvSpPr/>
              <p:nvPr/>
            </p:nvSpPr>
            <p:spPr>
              <a:xfrm>
                <a:off x="7521388" y="3989294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8" name="Oval 767"/>
              <p:cNvSpPr/>
              <p:nvPr/>
            </p:nvSpPr>
            <p:spPr>
              <a:xfrm>
                <a:off x="6248400" y="3962400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9" name="Oval 768"/>
              <p:cNvSpPr/>
              <p:nvPr/>
            </p:nvSpPr>
            <p:spPr>
              <a:xfrm>
                <a:off x="5791200" y="3429000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0" name="Cross 769"/>
              <p:cNvSpPr/>
              <p:nvPr/>
            </p:nvSpPr>
            <p:spPr>
              <a:xfrm rot="19064530">
                <a:off x="6028171" y="3643830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Plaque 770"/>
              <p:cNvSpPr/>
              <p:nvPr/>
            </p:nvSpPr>
            <p:spPr>
              <a:xfrm>
                <a:off x="6705600" y="4419600"/>
                <a:ext cx="762000" cy="609600"/>
              </a:xfrm>
              <a:prstGeom prst="plaque">
                <a:avLst>
                  <a:gd name="adj" fmla="val 31373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2" name="Cross 771"/>
              <p:cNvSpPr/>
              <p:nvPr/>
            </p:nvSpPr>
            <p:spPr>
              <a:xfrm rot="19064530">
                <a:off x="6505020" y="4183497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Plaque 772"/>
              <p:cNvSpPr/>
              <p:nvPr/>
            </p:nvSpPr>
            <p:spPr>
              <a:xfrm>
                <a:off x="6880412" y="4598895"/>
                <a:ext cx="381000" cy="228600"/>
              </a:xfrm>
              <a:prstGeom prst="plaque">
                <a:avLst>
                  <a:gd name="adj" fmla="val 500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Cross 773"/>
              <p:cNvSpPr/>
              <p:nvPr/>
            </p:nvSpPr>
            <p:spPr>
              <a:xfrm rot="2912150">
                <a:off x="7269746" y="4180322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" name="Oval 774"/>
              <p:cNvSpPr/>
              <p:nvPr/>
            </p:nvSpPr>
            <p:spPr>
              <a:xfrm>
                <a:off x="8001000" y="3536576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6" name="Cross 775"/>
              <p:cNvSpPr/>
              <p:nvPr/>
            </p:nvSpPr>
            <p:spPr>
              <a:xfrm rot="3015041">
                <a:off x="7771805" y="3737959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" name="Cross 776"/>
              <p:cNvSpPr/>
              <p:nvPr/>
            </p:nvSpPr>
            <p:spPr>
              <a:xfrm rot="19064530">
                <a:off x="7190821" y="4945498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" name="Cross 777"/>
              <p:cNvSpPr/>
              <p:nvPr/>
            </p:nvSpPr>
            <p:spPr>
              <a:xfrm rot="13429195">
                <a:off x="6582231" y="4945040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1" name="Rounded Rectangle 750"/>
            <p:cNvSpPr/>
            <p:nvPr/>
          </p:nvSpPr>
          <p:spPr>
            <a:xfrm>
              <a:off x="1600200" y="2057400"/>
              <a:ext cx="685800" cy="304800"/>
            </a:xfrm>
            <a:prstGeom prst="roundRect">
              <a:avLst>
                <a:gd name="adj" fmla="val 21709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2" name="Group 277"/>
            <p:cNvGrpSpPr/>
            <p:nvPr/>
          </p:nvGrpSpPr>
          <p:grpSpPr>
            <a:xfrm>
              <a:off x="1461247" y="2030506"/>
              <a:ext cx="1008891" cy="381000"/>
              <a:chOff x="4571999" y="4092557"/>
              <a:chExt cx="2958353" cy="1117199"/>
            </a:xfrm>
          </p:grpSpPr>
          <p:sp>
            <p:nvSpPr>
              <p:cNvPr id="754" name="Plaque 753"/>
              <p:cNvSpPr/>
              <p:nvPr/>
            </p:nvSpPr>
            <p:spPr>
              <a:xfrm>
                <a:off x="4571999" y="4419600"/>
                <a:ext cx="2958353" cy="457200"/>
              </a:xfrm>
              <a:prstGeom prst="plaque">
                <a:avLst>
                  <a:gd name="adj" fmla="val 20588"/>
                </a:avLst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55" name="Group 269"/>
              <p:cNvGrpSpPr/>
              <p:nvPr/>
            </p:nvGrpSpPr>
            <p:grpSpPr>
              <a:xfrm rot="18712249">
                <a:off x="4850071" y="4056498"/>
                <a:ext cx="1094819" cy="1211697"/>
                <a:chOff x="5791200" y="3429000"/>
                <a:chExt cx="1094819" cy="1211697"/>
              </a:xfrm>
            </p:grpSpPr>
            <p:sp>
              <p:nvSpPr>
                <p:cNvPr id="762" name="Oval 761"/>
                <p:cNvSpPr/>
                <p:nvPr/>
              </p:nvSpPr>
              <p:spPr>
                <a:xfrm>
                  <a:off x="6248400" y="3962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3" name="Oval 762"/>
                <p:cNvSpPr/>
                <p:nvPr/>
              </p:nvSpPr>
              <p:spPr>
                <a:xfrm>
                  <a:off x="5791200" y="34290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4" name="Cross 763"/>
                <p:cNvSpPr/>
                <p:nvPr/>
              </p:nvSpPr>
              <p:spPr>
                <a:xfrm rot="19064530">
                  <a:off x="6028171" y="364383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5" name="Cross 764"/>
                <p:cNvSpPr/>
                <p:nvPr/>
              </p:nvSpPr>
              <p:spPr>
                <a:xfrm rot="19064530">
                  <a:off x="6505020" y="4183497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6" name="Group 274"/>
              <p:cNvGrpSpPr/>
              <p:nvPr/>
            </p:nvGrpSpPr>
            <p:grpSpPr>
              <a:xfrm rot="7932257">
                <a:off x="6181165" y="4034118"/>
                <a:ext cx="1094819" cy="1211697"/>
                <a:chOff x="5791200" y="3429000"/>
                <a:chExt cx="1094819" cy="1211697"/>
              </a:xfrm>
            </p:grpSpPr>
            <p:sp>
              <p:nvSpPr>
                <p:cNvPr id="758" name="Oval 757"/>
                <p:cNvSpPr/>
                <p:nvPr/>
              </p:nvSpPr>
              <p:spPr>
                <a:xfrm>
                  <a:off x="6248400" y="3962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9" name="Oval 758"/>
                <p:cNvSpPr/>
                <p:nvPr/>
              </p:nvSpPr>
              <p:spPr>
                <a:xfrm>
                  <a:off x="5791200" y="34290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0" name="Cross 759"/>
                <p:cNvSpPr/>
                <p:nvPr/>
              </p:nvSpPr>
              <p:spPr>
                <a:xfrm rot="19064530">
                  <a:off x="6028171" y="364383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1" name="Cross 760"/>
                <p:cNvSpPr/>
                <p:nvPr/>
              </p:nvSpPr>
              <p:spPr>
                <a:xfrm rot="19064530">
                  <a:off x="6505020" y="4183497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7" name="Oval 756"/>
              <p:cNvSpPr/>
              <p:nvPr/>
            </p:nvSpPr>
            <p:spPr>
              <a:xfrm>
                <a:off x="5885329" y="4473388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3" name="Rounded Rectangle 752"/>
            <p:cNvSpPr/>
            <p:nvPr/>
          </p:nvSpPr>
          <p:spPr>
            <a:xfrm>
              <a:off x="1600200" y="1981200"/>
              <a:ext cx="762000" cy="152400"/>
            </a:xfrm>
            <a:prstGeom prst="roundRect">
              <a:avLst>
                <a:gd name="adj" fmla="val 21709"/>
              </a:avLst>
            </a:prstGeom>
            <a:solidFill>
              <a:srgbClr val="4110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79" name="Group 778"/>
          <p:cNvGrpSpPr/>
          <p:nvPr/>
        </p:nvGrpSpPr>
        <p:grpSpPr>
          <a:xfrm>
            <a:off x="3810000" y="3276600"/>
            <a:ext cx="1745515" cy="3323908"/>
            <a:chOff x="2750285" y="333692"/>
            <a:chExt cx="1851077" cy="3323908"/>
          </a:xfrm>
        </p:grpSpPr>
        <p:sp>
          <p:nvSpPr>
            <p:cNvPr id="780" name="Oval 779"/>
            <p:cNvSpPr/>
            <p:nvPr/>
          </p:nvSpPr>
          <p:spPr>
            <a:xfrm rot="3646842">
              <a:off x="3668962" y="3298095"/>
              <a:ext cx="396562" cy="322447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1" name="Oval 780"/>
            <p:cNvSpPr/>
            <p:nvPr/>
          </p:nvSpPr>
          <p:spPr>
            <a:xfrm rot="6922285">
              <a:off x="3311092" y="3296118"/>
              <a:ext cx="396562" cy="322447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2" name="Cloud 781"/>
            <p:cNvSpPr/>
            <p:nvPr/>
          </p:nvSpPr>
          <p:spPr>
            <a:xfrm rot="20890669">
              <a:off x="3773523" y="512514"/>
              <a:ext cx="556528" cy="1312713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3" name="Cloud 782"/>
            <p:cNvSpPr/>
            <p:nvPr/>
          </p:nvSpPr>
          <p:spPr>
            <a:xfrm>
              <a:off x="3013476" y="499063"/>
              <a:ext cx="548042" cy="1253537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4" name="Oval 783"/>
            <p:cNvSpPr/>
            <p:nvPr/>
          </p:nvSpPr>
          <p:spPr>
            <a:xfrm rot="3770880">
              <a:off x="3792726" y="3032294"/>
              <a:ext cx="444198" cy="29982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5" name="Oval 784"/>
            <p:cNvSpPr/>
            <p:nvPr/>
          </p:nvSpPr>
          <p:spPr>
            <a:xfrm rot="2706969">
              <a:off x="4241858" y="2164708"/>
              <a:ext cx="396562" cy="3224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6" name="Oval 785"/>
            <p:cNvSpPr/>
            <p:nvPr/>
          </p:nvSpPr>
          <p:spPr>
            <a:xfrm rot="6922285">
              <a:off x="2713228" y="2165825"/>
              <a:ext cx="396562" cy="3224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7" name="Flowchart: Manual Operation 786"/>
            <p:cNvSpPr/>
            <p:nvPr/>
          </p:nvSpPr>
          <p:spPr>
            <a:xfrm rot="9035457">
              <a:off x="3941652" y="1504995"/>
              <a:ext cx="489108" cy="89726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8" name="Flowchart: Manual Operation 787"/>
            <p:cNvSpPr/>
            <p:nvPr/>
          </p:nvSpPr>
          <p:spPr>
            <a:xfrm rot="12441478">
              <a:off x="2936647" y="1505321"/>
              <a:ext cx="489108" cy="91222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9" name="Flowchart: Manual Operation 788"/>
            <p:cNvSpPr/>
            <p:nvPr/>
          </p:nvSpPr>
          <p:spPr>
            <a:xfrm rot="10800000">
              <a:off x="3086135" y="1503768"/>
              <a:ext cx="1187072" cy="192568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0" name="Hexagon 789"/>
            <p:cNvSpPr/>
            <p:nvPr/>
          </p:nvSpPr>
          <p:spPr>
            <a:xfrm>
              <a:off x="3542704" y="590348"/>
              <a:ext cx="273940" cy="199722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1" name="Rounded Rectangle 790"/>
            <p:cNvSpPr/>
            <p:nvPr/>
          </p:nvSpPr>
          <p:spPr>
            <a:xfrm>
              <a:off x="3191098" y="2508473"/>
              <a:ext cx="995265" cy="167451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2" name="Oval 791"/>
            <p:cNvSpPr/>
            <p:nvPr/>
          </p:nvSpPr>
          <p:spPr>
            <a:xfrm>
              <a:off x="3429000" y="1066800"/>
              <a:ext cx="503908" cy="7705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3" name="Oval 792"/>
            <p:cNvSpPr/>
            <p:nvPr/>
          </p:nvSpPr>
          <p:spPr>
            <a:xfrm>
              <a:off x="3177452" y="457200"/>
              <a:ext cx="1004445" cy="12649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4" name="Wave 793"/>
            <p:cNvSpPr/>
            <p:nvPr/>
          </p:nvSpPr>
          <p:spPr>
            <a:xfrm rot="16200000">
              <a:off x="3575370" y="2869318"/>
              <a:ext cx="669803" cy="199288"/>
            </a:xfrm>
            <a:prstGeom prst="wave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5" name="Wave 794"/>
            <p:cNvSpPr/>
            <p:nvPr/>
          </p:nvSpPr>
          <p:spPr>
            <a:xfrm rot="15242885">
              <a:off x="3621625" y="2828876"/>
              <a:ext cx="726761" cy="271130"/>
            </a:xfrm>
            <a:prstGeom prst="wave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6" name="Rounded Rectangle 795"/>
            <p:cNvSpPr/>
            <p:nvPr/>
          </p:nvSpPr>
          <p:spPr>
            <a:xfrm>
              <a:off x="3760806" y="2466610"/>
              <a:ext cx="270775" cy="209314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7" name="Cloud 796"/>
            <p:cNvSpPr/>
            <p:nvPr/>
          </p:nvSpPr>
          <p:spPr>
            <a:xfrm rot="15913670">
              <a:off x="3381379" y="178087"/>
              <a:ext cx="650083" cy="961293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8" name="Rounded Rectangle 797"/>
            <p:cNvSpPr/>
            <p:nvPr/>
          </p:nvSpPr>
          <p:spPr>
            <a:xfrm>
              <a:off x="3124200" y="609600"/>
              <a:ext cx="1187072" cy="199722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9" name="Group 164"/>
            <p:cNvGrpSpPr/>
            <p:nvPr/>
          </p:nvGrpSpPr>
          <p:grpSpPr>
            <a:xfrm>
              <a:off x="3124200" y="609600"/>
              <a:ext cx="1195728" cy="204788"/>
              <a:chOff x="4343400" y="5863281"/>
              <a:chExt cx="2286000" cy="844379"/>
            </a:xfrm>
          </p:grpSpPr>
          <p:grpSp>
            <p:nvGrpSpPr>
              <p:cNvPr id="831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836" name="Quad Arrow Callout 835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7" name="Quad Arrow Callout 836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8" name="Quad Arrow Callout 837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9" name="Quad Arrow Callout 838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40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841" name="Isosceles Triangle 840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2" name="Isosceles Triangle 841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3" name="Isosceles Triangle 842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832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833" name="Isosceles Triangle 832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4" name="Isosceles Triangle 833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5" name="Isosceles Triangle 834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00" name="Group 298"/>
            <p:cNvGrpSpPr/>
            <p:nvPr/>
          </p:nvGrpSpPr>
          <p:grpSpPr>
            <a:xfrm>
              <a:off x="3276600" y="1447800"/>
              <a:ext cx="808459" cy="1004878"/>
              <a:chOff x="5513018" y="671522"/>
              <a:chExt cx="808459" cy="1004878"/>
            </a:xfrm>
          </p:grpSpPr>
          <p:grpSp>
            <p:nvGrpSpPr>
              <p:cNvPr id="801" name="Group 165"/>
              <p:cNvGrpSpPr/>
              <p:nvPr/>
            </p:nvGrpSpPr>
            <p:grpSpPr>
              <a:xfrm rot="2888522">
                <a:off x="5228282" y="963721"/>
                <a:ext cx="851830" cy="282357"/>
                <a:chOff x="4343400" y="5863281"/>
                <a:chExt cx="2286000" cy="844379"/>
              </a:xfrm>
            </p:grpSpPr>
            <p:grpSp>
              <p:nvGrpSpPr>
                <p:cNvPr id="818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</p:grpSpPr>
              <p:sp>
                <p:nvSpPr>
                  <p:cNvPr id="823" name="Quad Arrow Callout 822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4" name="Quad Arrow Callout 823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5" name="Quad Arrow Callout 824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6" name="Quad Arrow Callout 825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27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</p:grpSpPr>
                <p:sp>
                  <p:nvSpPr>
                    <p:cNvPr id="828" name="Isosceles Triangle 827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9" name="Isosceles Triangle 828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30" name="Isosceles Triangle 829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819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820" name="Isosceles Triangle 819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1" name="Isosceles Triangle 820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" name="Isosceles Triangle 821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802" name="Group 165"/>
              <p:cNvGrpSpPr/>
              <p:nvPr/>
            </p:nvGrpSpPr>
            <p:grpSpPr>
              <a:xfrm rot="18707503">
                <a:off x="5754384" y="956258"/>
                <a:ext cx="851830" cy="282357"/>
                <a:chOff x="4343400" y="5863281"/>
                <a:chExt cx="2286000" cy="844379"/>
              </a:xfrm>
            </p:grpSpPr>
            <p:grpSp>
              <p:nvGrpSpPr>
                <p:cNvPr id="805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</p:grpSpPr>
              <p:sp>
                <p:nvSpPr>
                  <p:cNvPr id="810" name="Quad Arrow Callout 809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1" name="Quad Arrow Callout 810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2" name="Quad Arrow Callout 811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3" name="Quad Arrow Callout 812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814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</p:grpSpPr>
                <p:sp>
                  <p:nvSpPr>
                    <p:cNvPr id="815" name="Isosceles Triangle 814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6" name="Isosceles Triangle 815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7" name="Isosceles Triangle 816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806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807" name="Isosceles Triangle 806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8" name="Isosceles Triangle 807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9" name="Isosceles Triangle 808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803" name="Oval 802"/>
              <p:cNvSpPr/>
              <p:nvPr/>
            </p:nvSpPr>
            <p:spPr>
              <a:xfrm>
                <a:off x="5715000" y="1295400"/>
                <a:ext cx="381000" cy="381000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" name="Plaque 803"/>
              <p:cNvSpPr/>
              <p:nvPr/>
            </p:nvSpPr>
            <p:spPr>
              <a:xfrm>
                <a:off x="5809130" y="1416424"/>
                <a:ext cx="188259" cy="152400"/>
              </a:xfrm>
              <a:prstGeom prst="plaque">
                <a:avLst>
                  <a:gd name="adj" fmla="val 31373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46" name="TextBox 845"/>
          <p:cNvSpPr txBox="1"/>
          <p:nvPr/>
        </p:nvSpPr>
        <p:spPr>
          <a:xfrm>
            <a:off x="5867400" y="30480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Mathoni</a:t>
            </a:r>
            <a:endParaRPr lang="en-US" dirty="0"/>
          </a:p>
        </p:txBody>
      </p:sp>
      <p:sp>
        <p:nvSpPr>
          <p:cNvPr id="847" name="TextBox 846"/>
          <p:cNvSpPr txBox="1"/>
          <p:nvPr/>
        </p:nvSpPr>
        <p:spPr>
          <a:xfrm>
            <a:off x="2286000" y="29718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Mathonihah</a:t>
            </a:r>
            <a:endParaRPr lang="en-US" dirty="0"/>
          </a:p>
        </p:txBody>
      </p:sp>
      <p:sp>
        <p:nvSpPr>
          <p:cNvPr id="848" name="TextBox 847"/>
          <p:cNvSpPr txBox="1"/>
          <p:nvPr/>
        </p:nvSpPr>
        <p:spPr>
          <a:xfrm>
            <a:off x="3810000" y="6488668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Kumen</a:t>
            </a:r>
            <a:endParaRPr lang="en-US" dirty="0"/>
          </a:p>
        </p:txBody>
      </p:sp>
      <p:sp>
        <p:nvSpPr>
          <p:cNvPr id="849" name="TextBox 848"/>
          <p:cNvSpPr txBox="1"/>
          <p:nvPr/>
        </p:nvSpPr>
        <p:spPr>
          <a:xfrm>
            <a:off x="533400" y="3505200"/>
            <a:ext cx="1371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Kumenonhi</a:t>
            </a:r>
            <a:endParaRPr lang="en-US" dirty="0"/>
          </a:p>
        </p:txBody>
      </p:sp>
      <p:sp>
        <p:nvSpPr>
          <p:cNvPr id="850" name="TextBox 849"/>
          <p:cNvSpPr txBox="1"/>
          <p:nvPr/>
        </p:nvSpPr>
        <p:spPr>
          <a:xfrm>
            <a:off x="7620000" y="32004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Jeremiah</a:t>
            </a:r>
            <a:endParaRPr lang="en-US" dirty="0"/>
          </a:p>
        </p:txBody>
      </p:sp>
      <p:sp>
        <p:nvSpPr>
          <p:cNvPr id="851" name="TextBox 850"/>
          <p:cNvSpPr txBox="1"/>
          <p:nvPr/>
        </p:nvSpPr>
        <p:spPr>
          <a:xfrm>
            <a:off x="4343400" y="29718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Timothy </a:t>
            </a:r>
            <a:endParaRPr lang="en-US" dirty="0"/>
          </a:p>
        </p:txBody>
      </p:sp>
      <p:sp>
        <p:nvSpPr>
          <p:cNvPr id="852" name="TextBox 851"/>
          <p:cNvSpPr txBox="1"/>
          <p:nvPr/>
        </p:nvSpPr>
        <p:spPr>
          <a:xfrm>
            <a:off x="2057400" y="6488668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Jonas</a:t>
            </a:r>
            <a:endParaRPr lang="en-US" dirty="0"/>
          </a:p>
        </p:txBody>
      </p:sp>
      <p:sp>
        <p:nvSpPr>
          <p:cNvPr id="853" name="TextBox 852"/>
          <p:cNvSpPr txBox="1"/>
          <p:nvPr/>
        </p:nvSpPr>
        <p:spPr>
          <a:xfrm>
            <a:off x="5943600" y="6488668"/>
            <a:ext cx="1371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Shemnon</a:t>
            </a:r>
            <a:endParaRPr lang="en-US" dirty="0"/>
          </a:p>
        </p:txBody>
      </p:sp>
      <p:sp>
        <p:nvSpPr>
          <p:cNvPr id="854" name="TextBox 853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D</a:t>
            </a:r>
            <a:endParaRPr lang="en-US" sz="8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/>
          <p:cNvGrpSpPr/>
          <p:nvPr/>
        </p:nvGrpSpPr>
        <p:grpSpPr>
          <a:xfrm>
            <a:off x="609600" y="3505200"/>
            <a:ext cx="1489621" cy="2977081"/>
            <a:chOff x="2487500" y="1794178"/>
            <a:chExt cx="1224741" cy="3261838"/>
          </a:xfrm>
        </p:grpSpPr>
        <p:sp>
          <p:nvSpPr>
            <p:cNvPr id="302" name="Oval 301"/>
            <p:cNvSpPr/>
            <p:nvPr/>
          </p:nvSpPr>
          <p:spPr>
            <a:xfrm rot="18242526">
              <a:off x="3462395" y="3821603"/>
              <a:ext cx="233602" cy="2660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Oval 302"/>
            <p:cNvSpPr/>
            <p:nvPr/>
          </p:nvSpPr>
          <p:spPr>
            <a:xfrm rot="1434122">
              <a:off x="2487500" y="3714414"/>
              <a:ext cx="187249" cy="4429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lowchart: Manual Operation 303"/>
            <p:cNvSpPr/>
            <p:nvPr/>
          </p:nvSpPr>
          <p:spPr>
            <a:xfrm rot="12310857">
              <a:off x="2578069" y="2918098"/>
              <a:ext cx="329120" cy="1146434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lowchart: Manual Operation 304"/>
            <p:cNvSpPr/>
            <p:nvPr/>
          </p:nvSpPr>
          <p:spPr>
            <a:xfrm rot="9335504" flipH="1">
              <a:off x="3227034" y="2834822"/>
              <a:ext cx="329120" cy="1169981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Cloud 305"/>
            <p:cNvSpPr/>
            <p:nvPr/>
          </p:nvSpPr>
          <p:spPr>
            <a:xfrm flipH="1">
              <a:off x="3063678" y="1948152"/>
              <a:ext cx="454747" cy="84685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Cloud 306"/>
            <p:cNvSpPr/>
            <p:nvPr/>
          </p:nvSpPr>
          <p:spPr>
            <a:xfrm flipH="1">
              <a:off x="2608931" y="2025138"/>
              <a:ext cx="454747" cy="84685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Oval 307"/>
            <p:cNvSpPr/>
            <p:nvPr/>
          </p:nvSpPr>
          <p:spPr>
            <a:xfrm rot="20001088">
              <a:off x="2755115" y="4739632"/>
              <a:ext cx="374499" cy="3163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Oval 308"/>
            <p:cNvSpPr/>
            <p:nvPr/>
          </p:nvSpPr>
          <p:spPr>
            <a:xfrm rot="1608598">
              <a:off x="3039388" y="4663084"/>
              <a:ext cx="374499" cy="3163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lowchart: Manual Operation 309"/>
            <p:cNvSpPr/>
            <p:nvPr/>
          </p:nvSpPr>
          <p:spPr>
            <a:xfrm rot="10800000">
              <a:off x="2722617" y="2871994"/>
              <a:ext cx="682122" cy="1924672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lowchart: Extract 310"/>
            <p:cNvSpPr/>
            <p:nvPr/>
          </p:nvSpPr>
          <p:spPr>
            <a:xfrm rot="10800000">
              <a:off x="2906522" y="2999602"/>
              <a:ext cx="327686" cy="488287"/>
            </a:xfrm>
            <a:prstGeom prst="flowChartExtra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Rounded Rectangle 311"/>
            <p:cNvSpPr/>
            <p:nvPr/>
          </p:nvSpPr>
          <p:spPr>
            <a:xfrm rot="1691852">
              <a:off x="2977083" y="2833315"/>
              <a:ext cx="84841" cy="1735677"/>
            </a:xfrm>
            <a:prstGeom prst="roundRect">
              <a:avLst>
                <a:gd name="adj" fmla="val 2492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Pentagon 312"/>
            <p:cNvSpPr/>
            <p:nvPr/>
          </p:nvSpPr>
          <p:spPr>
            <a:xfrm rot="5400000">
              <a:off x="2553103" y="4293441"/>
              <a:ext cx="506215" cy="280874"/>
            </a:xfrm>
            <a:prstGeom prst="homePlat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Rectangle 313"/>
            <p:cNvSpPr/>
            <p:nvPr/>
          </p:nvSpPr>
          <p:spPr>
            <a:xfrm>
              <a:off x="2665774" y="4180769"/>
              <a:ext cx="280874" cy="126553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Oval 62"/>
            <p:cNvSpPr/>
            <p:nvPr/>
          </p:nvSpPr>
          <p:spPr>
            <a:xfrm>
              <a:off x="2766086" y="1923897"/>
              <a:ext cx="608560" cy="12560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Cloud 315"/>
            <p:cNvSpPr/>
            <p:nvPr/>
          </p:nvSpPr>
          <p:spPr>
            <a:xfrm flipH="1">
              <a:off x="2722617" y="1794178"/>
              <a:ext cx="738965" cy="84685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Rounded Rectangle 316"/>
            <p:cNvSpPr/>
            <p:nvPr/>
          </p:nvSpPr>
          <p:spPr>
            <a:xfrm>
              <a:off x="2666999" y="2179112"/>
              <a:ext cx="838199" cy="106888"/>
            </a:xfrm>
            <a:prstGeom prst="roundRect">
              <a:avLst/>
            </a:prstGeom>
            <a:solidFill>
              <a:srgbClr val="D8941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Cloud 317"/>
            <p:cNvSpPr/>
            <p:nvPr/>
          </p:nvSpPr>
          <p:spPr>
            <a:xfrm>
              <a:off x="2893147" y="2795007"/>
              <a:ext cx="341061" cy="692882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15944673">
              <a:off x="2953418" y="2884854"/>
              <a:ext cx="220522" cy="21588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0" name="Group 319"/>
          <p:cNvGrpSpPr/>
          <p:nvPr/>
        </p:nvGrpSpPr>
        <p:grpSpPr>
          <a:xfrm>
            <a:off x="2514600" y="3429000"/>
            <a:ext cx="1552621" cy="2953987"/>
            <a:chOff x="4051251" y="2227613"/>
            <a:chExt cx="1552621" cy="2953987"/>
          </a:xfrm>
        </p:grpSpPr>
        <p:sp>
          <p:nvSpPr>
            <p:cNvPr id="321" name="Oval 320"/>
            <p:cNvSpPr/>
            <p:nvPr/>
          </p:nvSpPr>
          <p:spPr>
            <a:xfrm rot="6503573">
              <a:off x="3964384" y="4219630"/>
              <a:ext cx="463932" cy="290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Oval 321"/>
            <p:cNvSpPr/>
            <p:nvPr/>
          </p:nvSpPr>
          <p:spPr>
            <a:xfrm rot="4148036">
              <a:off x="5226807" y="4187624"/>
              <a:ext cx="463932" cy="290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Oval 322"/>
            <p:cNvSpPr/>
            <p:nvPr/>
          </p:nvSpPr>
          <p:spPr>
            <a:xfrm rot="20512140">
              <a:off x="4301331" y="4868140"/>
              <a:ext cx="465227" cy="28939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Oval 323"/>
            <p:cNvSpPr/>
            <p:nvPr/>
          </p:nvSpPr>
          <p:spPr>
            <a:xfrm rot="1608598">
              <a:off x="4873085" y="4892210"/>
              <a:ext cx="465227" cy="28939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Trapezoid 324"/>
            <p:cNvSpPr/>
            <p:nvPr/>
          </p:nvSpPr>
          <p:spPr>
            <a:xfrm rot="1391134">
              <a:off x="4165614" y="3448523"/>
              <a:ext cx="482018" cy="101219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Trapezoid 325"/>
            <p:cNvSpPr/>
            <p:nvPr/>
          </p:nvSpPr>
          <p:spPr>
            <a:xfrm rot="20042436">
              <a:off x="5032228" y="3370942"/>
              <a:ext cx="447398" cy="101219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Trapezoid 326"/>
            <p:cNvSpPr/>
            <p:nvPr/>
          </p:nvSpPr>
          <p:spPr>
            <a:xfrm rot="20042436">
              <a:off x="4961616" y="3245217"/>
              <a:ext cx="447398" cy="101219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rapezoid 327"/>
            <p:cNvSpPr/>
            <p:nvPr/>
          </p:nvSpPr>
          <p:spPr>
            <a:xfrm rot="1391134">
              <a:off x="4185859" y="3287408"/>
              <a:ext cx="482018" cy="101219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Trapezoid 328"/>
            <p:cNvSpPr/>
            <p:nvPr/>
          </p:nvSpPr>
          <p:spPr>
            <a:xfrm>
              <a:off x="4126498" y="3394775"/>
              <a:ext cx="1341680" cy="1619619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Trapezoid 329"/>
            <p:cNvSpPr/>
            <p:nvPr/>
          </p:nvSpPr>
          <p:spPr>
            <a:xfrm>
              <a:off x="4197112" y="3253938"/>
              <a:ext cx="1200451" cy="1549201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Oval 330"/>
            <p:cNvSpPr/>
            <p:nvPr/>
          </p:nvSpPr>
          <p:spPr>
            <a:xfrm rot="6381347">
              <a:off x="4069616" y="2475659"/>
              <a:ext cx="744596" cy="43831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331"/>
            <p:cNvSpPr/>
            <p:nvPr/>
          </p:nvSpPr>
          <p:spPr>
            <a:xfrm rot="4362583">
              <a:off x="4775960" y="2513556"/>
              <a:ext cx="777007" cy="38919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/>
            <p:cNvSpPr/>
            <p:nvPr/>
          </p:nvSpPr>
          <p:spPr>
            <a:xfrm rot="15944673">
              <a:off x="4205379" y="2404339"/>
              <a:ext cx="1207942" cy="8544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Rounded Rectangle 333"/>
            <p:cNvSpPr/>
            <p:nvPr/>
          </p:nvSpPr>
          <p:spPr>
            <a:xfrm>
              <a:off x="4267727" y="2408918"/>
              <a:ext cx="988607" cy="14083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Wave 334"/>
            <p:cNvSpPr/>
            <p:nvPr/>
          </p:nvSpPr>
          <p:spPr>
            <a:xfrm rot="15365317">
              <a:off x="4251389" y="3855166"/>
              <a:ext cx="1623380" cy="635533"/>
            </a:xfrm>
            <a:prstGeom prst="wave">
              <a:avLst>
                <a:gd name="adj1" fmla="val 12500"/>
                <a:gd name="adj2" fmla="val 100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6" name="Group 103"/>
            <p:cNvGrpSpPr/>
            <p:nvPr/>
          </p:nvGrpSpPr>
          <p:grpSpPr>
            <a:xfrm>
              <a:off x="4550186" y="3324356"/>
              <a:ext cx="564918" cy="633764"/>
              <a:chOff x="4724400" y="5334000"/>
              <a:chExt cx="1028700" cy="1257300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37" name="Moon 336"/>
              <p:cNvSpPr/>
              <p:nvPr/>
            </p:nvSpPr>
            <p:spPr>
              <a:xfrm rot="16200000">
                <a:off x="4648200" y="5486400"/>
                <a:ext cx="1219200" cy="9906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8" name="Moon 337"/>
              <p:cNvSpPr/>
              <p:nvPr/>
            </p:nvSpPr>
            <p:spPr>
              <a:xfrm rot="16200000">
                <a:off x="4876800" y="5181600"/>
                <a:ext cx="685800" cy="9906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9" name="Moon 338"/>
              <p:cNvSpPr/>
              <p:nvPr/>
            </p:nvSpPr>
            <p:spPr>
              <a:xfrm rot="16200000">
                <a:off x="4991100" y="5067300"/>
                <a:ext cx="457200" cy="9906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40" name="Group 339"/>
          <p:cNvGrpSpPr/>
          <p:nvPr/>
        </p:nvGrpSpPr>
        <p:grpSpPr>
          <a:xfrm>
            <a:off x="4267200" y="3581400"/>
            <a:ext cx="1600200" cy="2855347"/>
            <a:chOff x="6705600" y="2361319"/>
            <a:chExt cx="1981200" cy="3535192"/>
          </a:xfrm>
        </p:grpSpPr>
        <p:sp>
          <p:nvSpPr>
            <p:cNvPr id="341" name="Oval 340"/>
            <p:cNvSpPr/>
            <p:nvPr/>
          </p:nvSpPr>
          <p:spPr>
            <a:xfrm rot="18242526">
              <a:off x="8335150" y="4518124"/>
              <a:ext cx="272860" cy="4304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Oval 341"/>
            <p:cNvSpPr/>
            <p:nvPr/>
          </p:nvSpPr>
          <p:spPr>
            <a:xfrm>
              <a:off x="6705600" y="4452738"/>
              <a:ext cx="302903" cy="51737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Flowchart: Manual Operation 342"/>
            <p:cNvSpPr/>
            <p:nvPr/>
          </p:nvSpPr>
          <p:spPr>
            <a:xfrm rot="12310857">
              <a:off x="6852109" y="3522598"/>
              <a:ext cx="532400" cy="1339096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Flowchart: Manual Operation 343"/>
            <p:cNvSpPr/>
            <p:nvPr/>
          </p:nvSpPr>
          <p:spPr>
            <a:xfrm rot="9335504" flipH="1">
              <a:off x="7901906" y="3425327"/>
              <a:ext cx="532400" cy="136660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Cloud 344"/>
            <p:cNvSpPr/>
            <p:nvPr/>
          </p:nvSpPr>
          <p:spPr>
            <a:xfrm rot="21267149" flipH="1">
              <a:off x="7666089" y="2471640"/>
              <a:ext cx="735621" cy="989173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Cloud 345"/>
            <p:cNvSpPr/>
            <p:nvPr/>
          </p:nvSpPr>
          <p:spPr>
            <a:xfrm rot="1441540" flipH="1">
              <a:off x="6902033" y="2479574"/>
              <a:ext cx="735621" cy="989173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Oval 346"/>
            <p:cNvSpPr/>
            <p:nvPr/>
          </p:nvSpPr>
          <p:spPr>
            <a:xfrm rot="20001088">
              <a:off x="7137299" y="5526430"/>
              <a:ext cx="605808" cy="36955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/>
            <p:cNvSpPr/>
            <p:nvPr/>
          </p:nvSpPr>
          <p:spPr>
            <a:xfrm rot="1608598">
              <a:off x="7594580" y="5526958"/>
              <a:ext cx="605808" cy="36955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Flowchart: Manual Operation 348"/>
            <p:cNvSpPr/>
            <p:nvPr/>
          </p:nvSpPr>
          <p:spPr>
            <a:xfrm rot="10800000">
              <a:off x="7085937" y="3468746"/>
              <a:ext cx="1103433" cy="2248119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Flowchart: Extract 349"/>
            <p:cNvSpPr/>
            <p:nvPr/>
          </p:nvSpPr>
          <p:spPr>
            <a:xfrm rot="10800000">
              <a:off x="7383430" y="3617799"/>
              <a:ext cx="530081" cy="570345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Oval 62"/>
            <p:cNvSpPr/>
            <p:nvPr/>
          </p:nvSpPr>
          <p:spPr>
            <a:xfrm>
              <a:off x="7156254" y="2361319"/>
              <a:ext cx="984436" cy="14671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Rounded Rectangle 351"/>
            <p:cNvSpPr/>
            <p:nvPr/>
          </p:nvSpPr>
          <p:spPr>
            <a:xfrm>
              <a:off x="6995966" y="2659423"/>
              <a:ext cx="1355911" cy="12485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Rectangle 352"/>
            <p:cNvSpPr/>
            <p:nvPr/>
          </p:nvSpPr>
          <p:spPr>
            <a:xfrm flipV="1">
              <a:off x="7144871" y="4607859"/>
              <a:ext cx="990600" cy="1524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4" name="Group 94"/>
            <p:cNvGrpSpPr/>
            <p:nvPr/>
          </p:nvGrpSpPr>
          <p:grpSpPr>
            <a:xfrm>
              <a:off x="7126941" y="4724400"/>
              <a:ext cx="990601" cy="457200"/>
              <a:chOff x="3962399" y="5105400"/>
              <a:chExt cx="2283155" cy="591287"/>
            </a:xfrm>
          </p:grpSpPr>
          <p:sp>
            <p:nvSpPr>
              <p:cNvPr id="355" name="Pentagon 354"/>
              <p:cNvSpPr/>
              <p:nvPr/>
            </p:nvSpPr>
            <p:spPr>
              <a:xfrm rot="5400000">
                <a:off x="38939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6" name="Rectangle 355"/>
              <p:cNvSpPr/>
              <p:nvPr/>
            </p:nvSpPr>
            <p:spPr>
              <a:xfrm>
                <a:off x="4419600" y="53340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Rectangle 356"/>
              <p:cNvSpPr/>
              <p:nvPr/>
            </p:nvSpPr>
            <p:spPr>
              <a:xfrm>
                <a:off x="4419600" y="51054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Pentagon 357"/>
              <p:cNvSpPr/>
              <p:nvPr/>
            </p:nvSpPr>
            <p:spPr>
              <a:xfrm rot="5400000">
                <a:off x="48083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9" name="Pentagon 358"/>
              <p:cNvSpPr/>
              <p:nvPr/>
            </p:nvSpPr>
            <p:spPr>
              <a:xfrm rot="5400000">
                <a:off x="57227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0" name="Rectangle 359"/>
              <p:cNvSpPr/>
              <p:nvPr/>
            </p:nvSpPr>
            <p:spPr>
              <a:xfrm>
                <a:off x="5334000" y="51054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Rectangle 360"/>
              <p:cNvSpPr/>
              <p:nvPr/>
            </p:nvSpPr>
            <p:spPr>
              <a:xfrm>
                <a:off x="5334000" y="53340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Cross 361"/>
              <p:cNvSpPr/>
              <p:nvPr/>
            </p:nvSpPr>
            <p:spPr>
              <a:xfrm>
                <a:off x="4078943" y="5212977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Cross 362"/>
              <p:cNvSpPr/>
              <p:nvPr/>
            </p:nvSpPr>
            <p:spPr>
              <a:xfrm>
                <a:off x="4988861" y="5221942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Cross 363"/>
              <p:cNvSpPr/>
              <p:nvPr/>
            </p:nvSpPr>
            <p:spPr>
              <a:xfrm>
                <a:off x="5880849" y="5212977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65" name="Group 364"/>
          <p:cNvGrpSpPr/>
          <p:nvPr/>
        </p:nvGrpSpPr>
        <p:grpSpPr>
          <a:xfrm>
            <a:off x="5181600" y="838200"/>
            <a:ext cx="1676400" cy="3294797"/>
            <a:chOff x="2743200" y="2819400"/>
            <a:chExt cx="1786098" cy="3510398"/>
          </a:xfrm>
        </p:grpSpPr>
        <p:sp>
          <p:nvSpPr>
            <p:cNvPr id="366" name="Oval 365"/>
            <p:cNvSpPr/>
            <p:nvPr/>
          </p:nvSpPr>
          <p:spPr>
            <a:xfrm rot="2920230">
              <a:off x="3830819" y="5974843"/>
              <a:ext cx="373486" cy="336423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7" name="Oval 366"/>
            <p:cNvSpPr/>
            <p:nvPr/>
          </p:nvSpPr>
          <p:spPr>
            <a:xfrm rot="18292595">
              <a:off x="3377173" y="5950033"/>
              <a:ext cx="373486" cy="3689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8" name="Group 420"/>
            <p:cNvGrpSpPr/>
            <p:nvPr/>
          </p:nvGrpSpPr>
          <p:grpSpPr>
            <a:xfrm>
              <a:off x="2743200" y="2819400"/>
              <a:ext cx="1786098" cy="3311776"/>
              <a:chOff x="2743200" y="2819400"/>
              <a:chExt cx="1786098" cy="3311776"/>
            </a:xfrm>
          </p:grpSpPr>
          <p:sp>
            <p:nvSpPr>
              <p:cNvPr id="369" name="Wave 3"/>
              <p:cNvSpPr/>
              <p:nvPr/>
            </p:nvSpPr>
            <p:spPr>
              <a:xfrm rot="15359234">
                <a:off x="3779231" y="5456561"/>
                <a:ext cx="828018" cy="130604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Wave 3"/>
              <p:cNvSpPr/>
              <p:nvPr/>
            </p:nvSpPr>
            <p:spPr>
              <a:xfrm rot="14012100">
                <a:off x="3891290" y="5398289"/>
                <a:ext cx="828018" cy="130604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1" name="Trapezoid 370"/>
              <p:cNvSpPr/>
              <p:nvPr/>
            </p:nvSpPr>
            <p:spPr>
              <a:xfrm>
                <a:off x="3230318" y="4337206"/>
                <a:ext cx="974235" cy="179397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3" name="Oval 372"/>
              <p:cNvSpPr/>
              <p:nvPr/>
            </p:nvSpPr>
            <p:spPr>
              <a:xfrm rot="18523543">
                <a:off x="2637695" y="4627441"/>
                <a:ext cx="537815" cy="32680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4" name="Oval 373"/>
              <p:cNvSpPr/>
              <p:nvPr/>
            </p:nvSpPr>
            <p:spPr>
              <a:xfrm rot="3077253">
                <a:off x="4096987" y="4600559"/>
                <a:ext cx="537815" cy="32680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5" name="Trapezoid 374"/>
              <p:cNvSpPr/>
              <p:nvPr/>
            </p:nvSpPr>
            <p:spPr>
              <a:xfrm rot="2028078" flipH="1">
                <a:off x="2954815" y="3798345"/>
                <a:ext cx="480177" cy="1178709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Trapezoid 375"/>
              <p:cNvSpPr/>
              <p:nvPr/>
            </p:nvSpPr>
            <p:spPr>
              <a:xfrm rot="19846626">
                <a:off x="3875887" y="3690651"/>
                <a:ext cx="480177" cy="1146903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Trapezoid 376"/>
              <p:cNvSpPr/>
              <p:nvPr/>
            </p:nvSpPr>
            <p:spPr>
              <a:xfrm rot="10800000">
                <a:off x="3240741" y="3886200"/>
                <a:ext cx="938426" cy="1371600"/>
              </a:xfrm>
              <a:prstGeom prst="trapezoid">
                <a:avLst>
                  <a:gd name="adj" fmla="val 12998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Cloud 377"/>
              <p:cNvSpPr/>
              <p:nvPr/>
            </p:nvSpPr>
            <p:spPr>
              <a:xfrm>
                <a:off x="2971800" y="2895600"/>
                <a:ext cx="1524000" cy="1295400"/>
              </a:xfrm>
              <a:prstGeom prst="cloud">
                <a:avLst/>
              </a:prstGeom>
              <a:solidFill>
                <a:srgbClr val="A4742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Oval 378"/>
              <p:cNvSpPr/>
              <p:nvPr/>
            </p:nvSpPr>
            <p:spPr>
              <a:xfrm>
                <a:off x="3429000" y="3886200"/>
                <a:ext cx="609600" cy="5334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Oval 379"/>
              <p:cNvSpPr/>
              <p:nvPr/>
            </p:nvSpPr>
            <p:spPr>
              <a:xfrm>
                <a:off x="3276600" y="2971800"/>
                <a:ext cx="936332" cy="12669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1" name="Group 375"/>
              <p:cNvGrpSpPr/>
              <p:nvPr/>
            </p:nvGrpSpPr>
            <p:grpSpPr>
              <a:xfrm>
                <a:off x="3276601" y="5029199"/>
                <a:ext cx="838200" cy="286871"/>
                <a:chOff x="2514600" y="2286000"/>
                <a:chExt cx="3733800" cy="923365"/>
              </a:xfrm>
            </p:grpSpPr>
            <p:sp>
              <p:nvSpPr>
                <p:cNvPr id="419" name="Rounded Rectangle 418"/>
                <p:cNvSpPr/>
                <p:nvPr/>
              </p:nvSpPr>
              <p:spPr>
                <a:xfrm>
                  <a:off x="2514600" y="2286000"/>
                  <a:ext cx="3733800" cy="914400"/>
                </a:xfrm>
                <a:prstGeom prst="roundRect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0" name="Group 373"/>
                <p:cNvGrpSpPr/>
                <p:nvPr/>
              </p:nvGrpSpPr>
              <p:grpSpPr>
                <a:xfrm>
                  <a:off x="2590800" y="2286000"/>
                  <a:ext cx="3639672" cy="923365"/>
                  <a:chOff x="-40342" y="-8965"/>
                  <a:chExt cx="3639672" cy="923365"/>
                </a:xfrm>
              </p:grpSpPr>
              <p:grpSp>
                <p:nvGrpSpPr>
                  <p:cNvPr id="421" name="Group 360"/>
                  <p:cNvGrpSpPr/>
                  <p:nvPr/>
                </p:nvGrpSpPr>
                <p:grpSpPr>
                  <a:xfrm>
                    <a:off x="175260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434" name="Quad Arrow Callout 433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5" name="Quad Arrow Callout 434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22" name="Group 361"/>
                  <p:cNvGrpSpPr/>
                  <p:nvPr/>
                </p:nvGrpSpPr>
                <p:grpSpPr>
                  <a:xfrm>
                    <a:off x="268493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432" name="Quad Arrow Callout 431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3" name="Quad Arrow Callout 432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23" name="Group 364"/>
                  <p:cNvGrpSpPr/>
                  <p:nvPr/>
                </p:nvGrpSpPr>
                <p:grpSpPr>
                  <a:xfrm>
                    <a:off x="847165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430" name="Quad Arrow Callout 429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1" name="Quad Arrow Callout 430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24" name="Group 367"/>
                  <p:cNvGrpSpPr/>
                  <p:nvPr/>
                </p:nvGrpSpPr>
                <p:grpSpPr>
                  <a:xfrm>
                    <a:off x="-40342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428" name="Quad Arrow Callout 427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9" name="Quad Arrow Callout 428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25" name="Plaque 424"/>
                  <p:cNvSpPr/>
                  <p:nvPr/>
                </p:nvSpPr>
                <p:spPr>
                  <a:xfrm>
                    <a:off x="712645" y="197223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6" name="Plaque 425"/>
                  <p:cNvSpPr/>
                  <p:nvPr/>
                </p:nvSpPr>
                <p:spPr>
                  <a:xfrm>
                    <a:off x="1600151" y="215152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7" name="Plaque 426"/>
                  <p:cNvSpPr/>
                  <p:nvPr/>
                </p:nvSpPr>
                <p:spPr>
                  <a:xfrm>
                    <a:off x="2541445" y="224117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82" name="Group 379"/>
              <p:cNvGrpSpPr/>
              <p:nvPr/>
            </p:nvGrpSpPr>
            <p:grpSpPr>
              <a:xfrm>
                <a:off x="3124200" y="3124200"/>
                <a:ext cx="1295400" cy="286871"/>
                <a:chOff x="2514600" y="2286000"/>
                <a:chExt cx="3733800" cy="923365"/>
              </a:xfrm>
            </p:grpSpPr>
            <p:sp>
              <p:nvSpPr>
                <p:cNvPr id="402" name="Rounded Rectangle 401"/>
                <p:cNvSpPr/>
                <p:nvPr/>
              </p:nvSpPr>
              <p:spPr>
                <a:xfrm>
                  <a:off x="2514600" y="2286000"/>
                  <a:ext cx="3733800" cy="914400"/>
                </a:xfrm>
                <a:prstGeom prst="roundRect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03" name="Group 373"/>
                <p:cNvGrpSpPr/>
                <p:nvPr/>
              </p:nvGrpSpPr>
              <p:grpSpPr>
                <a:xfrm>
                  <a:off x="2590800" y="2286000"/>
                  <a:ext cx="3639672" cy="923365"/>
                  <a:chOff x="-40342" y="-8965"/>
                  <a:chExt cx="3639672" cy="923365"/>
                </a:xfrm>
              </p:grpSpPr>
              <p:grpSp>
                <p:nvGrpSpPr>
                  <p:cNvPr id="404" name="Group 360"/>
                  <p:cNvGrpSpPr/>
                  <p:nvPr/>
                </p:nvGrpSpPr>
                <p:grpSpPr>
                  <a:xfrm>
                    <a:off x="175260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417" name="Quad Arrow Callout 416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8" name="Quad Arrow Callout 417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5" name="Group 361"/>
                  <p:cNvGrpSpPr/>
                  <p:nvPr/>
                </p:nvGrpSpPr>
                <p:grpSpPr>
                  <a:xfrm>
                    <a:off x="268493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415" name="Quad Arrow Callout 414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6" name="Quad Arrow Callout 415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6" name="Group 364"/>
                  <p:cNvGrpSpPr/>
                  <p:nvPr/>
                </p:nvGrpSpPr>
                <p:grpSpPr>
                  <a:xfrm>
                    <a:off x="847165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413" name="Quad Arrow Callout 412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4" name="Quad Arrow Callout 413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7" name="Group 367"/>
                  <p:cNvGrpSpPr/>
                  <p:nvPr/>
                </p:nvGrpSpPr>
                <p:grpSpPr>
                  <a:xfrm>
                    <a:off x="-40342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411" name="Quad Arrow Callout 410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12" name="Quad Arrow Callout 411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408" name="Plaque 407"/>
                  <p:cNvSpPr/>
                  <p:nvPr/>
                </p:nvSpPr>
                <p:spPr>
                  <a:xfrm>
                    <a:off x="712645" y="197223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9" name="Plaque 408"/>
                  <p:cNvSpPr/>
                  <p:nvPr/>
                </p:nvSpPr>
                <p:spPr>
                  <a:xfrm>
                    <a:off x="1600151" y="215152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Plaque 409"/>
                  <p:cNvSpPr/>
                  <p:nvPr/>
                </p:nvSpPr>
                <p:spPr>
                  <a:xfrm>
                    <a:off x="2541445" y="224117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83" name="Cloud 382"/>
              <p:cNvSpPr/>
              <p:nvPr/>
            </p:nvSpPr>
            <p:spPr>
              <a:xfrm>
                <a:off x="3276600" y="2819400"/>
                <a:ext cx="990600" cy="457200"/>
              </a:xfrm>
              <a:prstGeom prst="cloud">
                <a:avLst/>
              </a:prstGeom>
              <a:solidFill>
                <a:srgbClr val="A4742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4" name="Group 416"/>
              <p:cNvGrpSpPr/>
              <p:nvPr/>
            </p:nvGrpSpPr>
            <p:grpSpPr>
              <a:xfrm rot="261594">
                <a:off x="3352800" y="4114800"/>
                <a:ext cx="713740" cy="838200"/>
                <a:chOff x="5580529" y="121024"/>
                <a:chExt cx="1259541" cy="1479176"/>
              </a:xfrm>
            </p:grpSpPr>
            <p:grpSp>
              <p:nvGrpSpPr>
                <p:cNvPr id="387" name="Group 398"/>
                <p:cNvGrpSpPr/>
                <p:nvPr/>
              </p:nvGrpSpPr>
              <p:grpSpPr>
                <a:xfrm>
                  <a:off x="5791200" y="685800"/>
                  <a:ext cx="914400" cy="914400"/>
                  <a:chOff x="1752600" y="0"/>
                  <a:chExt cx="914400" cy="914400"/>
                </a:xfrm>
              </p:grpSpPr>
              <p:sp>
                <p:nvSpPr>
                  <p:cNvPr id="400" name="Quad Arrow Callout 399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Quad Arrow Callout 400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8" name="Group 401"/>
                <p:cNvGrpSpPr/>
                <p:nvPr/>
              </p:nvGrpSpPr>
              <p:grpSpPr>
                <a:xfrm rot="20561979">
                  <a:off x="5809130" y="515470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398" name="Quad Arrow Callout 397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9" name="Quad Arrow Callout 398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9" name="Group 407"/>
                <p:cNvGrpSpPr/>
                <p:nvPr/>
              </p:nvGrpSpPr>
              <p:grpSpPr>
                <a:xfrm rot="836118">
                  <a:off x="6347011" y="515471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396" name="Quad Arrow Callout 395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7" name="Quad Arrow Callout 396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0" name="Group 410"/>
                <p:cNvGrpSpPr/>
                <p:nvPr/>
              </p:nvGrpSpPr>
              <p:grpSpPr>
                <a:xfrm rot="836118">
                  <a:off x="6499411" y="121024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394" name="Quad Arrow Callout 393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5" name="Quad Arrow Callout 394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1" name="Group 413"/>
                <p:cNvGrpSpPr/>
                <p:nvPr/>
              </p:nvGrpSpPr>
              <p:grpSpPr>
                <a:xfrm rot="19923498">
                  <a:off x="5580529" y="188260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392" name="Quad Arrow Callout 391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Quad Arrow Callout 392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85" name="Cloud 384"/>
              <p:cNvSpPr/>
              <p:nvPr/>
            </p:nvSpPr>
            <p:spPr>
              <a:xfrm>
                <a:off x="3505201" y="3810000"/>
                <a:ext cx="457200" cy="533400"/>
              </a:xfrm>
              <a:prstGeom prst="cloud">
                <a:avLst/>
              </a:prstGeom>
              <a:solidFill>
                <a:srgbClr val="A4742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Oval 385"/>
              <p:cNvSpPr/>
              <p:nvPr/>
            </p:nvSpPr>
            <p:spPr>
              <a:xfrm rot="5111999">
                <a:off x="3649512" y="3894995"/>
                <a:ext cx="191165" cy="25867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36" name="TextBox 435"/>
          <p:cNvSpPr txBox="1"/>
          <p:nvPr/>
        </p:nvSpPr>
        <p:spPr>
          <a:xfrm>
            <a:off x="7010400" y="30480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Nephi</a:t>
            </a:r>
            <a:endParaRPr lang="en-US" dirty="0"/>
          </a:p>
        </p:txBody>
      </p:sp>
      <p:sp>
        <p:nvSpPr>
          <p:cNvPr id="437" name="TextBox 436"/>
          <p:cNvSpPr txBox="1"/>
          <p:nvPr/>
        </p:nvSpPr>
        <p:spPr>
          <a:xfrm>
            <a:off x="838200" y="6488668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Jonas</a:t>
            </a:r>
            <a:endParaRPr lang="en-US" dirty="0"/>
          </a:p>
        </p:txBody>
      </p:sp>
      <p:sp>
        <p:nvSpPr>
          <p:cNvPr id="438" name="TextBox 437"/>
          <p:cNvSpPr txBox="1"/>
          <p:nvPr/>
        </p:nvSpPr>
        <p:spPr>
          <a:xfrm>
            <a:off x="2819400" y="6488668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Isaiah</a:t>
            </a:r>
            <a:endParaRPr lang="en-US" dirty="0"/>
          </a:p>
        </p:txBody>
      </p:sp>
      <p:sp>
        <p:nvSpPr>
          <p:cNvPr id="439" name="TextBox 438"/>
          <p:cNvSpPr txBox="1"/>
          <p:nvPr/>
        </p:nvSpPr>
        <p:spPr>
          <a:xfrm>
            <a:off x="4724400" y="6488668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Zedekiah</a:t>
            </a:r>
            <a:endParaRPr lang="en-US" dirty="0"/>
          </a:p>
        </p:txBody>
      </p:sp>
      <p:sp>
        <p:nvSpPr>
          <p:cNvPr id="441" name="TextBox 440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D</a:t>
            </a:r>
            <a:endParaRPr lang="en-US" sz="8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562600" y="3276600"/>
            <a:ext cx="1375421" cy="2829225"/>
            <a:chOff x="6781800" y="2504775"/>
            <a:chExt cx="2063582" cy="3755501"/>
          </a:xfrm>
        </p:grpSpPr>
        <p:grpSp>
          <p:nvGrpSpPr>
            <p:cNvPr id="3" name="Group 47"/>
            <p:cNvGrpSpPr/>
            <p:nvPr/>
          </p:nvGrpSpPr>
          <p:grpSpPr>
            <a:xfrm>
              <a:off x="7772400" y="5791200"/>
              <a:ext cx="448783" cy="469076"/>
              <a:chOff x="6106804" y="4039302"/>
              <a:chExt cx="666047" cy="774146"/>
            </a:xfrm>
          </p:grpSpPr>
          <p:sp>
            <p:nvSpPr>
              <p:cNvPr id="88" name="Oval 87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Oval 88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47"/>
            <p:cNvGrpSpPr/>
            <p:nvPr/>
          </p:nvGrpSpPr>
          <p:grpSpPr>
            <a:xfrm rot="2613352">
              <a:off x="7428247" y="5716723"/>
              <a:ext cx="448783" cy="469076"/>
              <a:chOff x="6106804" y="4039302"/>
              <a:chExt cx="666047" cy="774146"/>
            </a:xfrm>
          </p:grpSpPr>
          <p:sp>
            <p:nvSpPr>
              <p:cNvPr id="85" name="Oval 84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Trapezoid 59"/>
            <p:cNvSpPr/>
            <p:nvPr/>
          </p:nvSpPr>
          <p:spPr>
            <a:xfrm>
              <a:off x="7216588" y="4858871"/>
              <a:ext cx="1201270" cy="1008529"/>
            </a:xfrm>
            <a:prstGeom prst="trapezoid">
              <a:avLst>
                <a:gd name="adj" fmla="val 22927"/>
              </a:avLst>
            </a:prstGeom>
            <a:solidFill>
              <a:srgbClr val="9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ounded Rectangle 5"/>
            <p:cNvSpPr/>
            <p:nvPr/>
          </p:nvSpPr>
          <p:spPr>
            <a:xfrm>
              <a:off x="7162799" y="2895600"/>
              <a:ext cx="1219201" cy="762000"/>
            </a:xfrm>
            <a:prstGeom prst="roundRect">
              <a:avLst>
                <a:gd name="adj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55"/>
            <p:cNvSpPr/>
            <p:nvPr/>
          </p:nvSpPr>
          <p:spPr>
            <a:xfrm rot="19651043">
              <a:off x="8458200" y="4495800"/>
              <a:ext cx="387182" cy="5116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56"/>
            <p:cNvSpPr/>
            <p:nvPr/>
          </p:nvSpPr>
          <p:spPr>
            <a:xfrm>
              <a:off x="6781800" y="4419600"/>
              <a:ext cx="387182" cy="5116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57"/>
            <p:cNvSpPr/>
            <p:nvPr/>
          </p:nvSpPr>
          <p:spPr>
            <a:xfrm rot="19818544">
              <a:off x="8013709" y="3489395"/>
              <a:ext cx="667467" cy="1344471"/>
            </a:xfrm>
            <a:prstGeom prst="trapezoid">
              <a:avLst>
                <a:gd name="adj" fmla="val 34133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58"/>
            <p:cNvSpPr/>
            <p:nvPr/>
          </p:nvSpPr>
          <p:spPr>
            <a:xfrm rot="1664599">
              <a:off x="6956128" y="3426231"/>
              <a:ext cx="667467" cy="1389922"/>
            </a:xfrm>
            <a:prstGeom prst="trapezoid">
              <a:avLst>
                <a:gd name="adj" fmla="val 34133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59"/>
            <p:cNvSpPr/>
            <p:nvPr/>
          </p:nvSpPr>
          <p:spPr>
            <a:xfrm>
              <a:off x="7239000" y="3048000"/>
              <a:ext cx="1143000" cy="2493271"/>
            </a:xfrm>
            <a:prstGeom prst="trapezoid">
              <a:avLst>
                <a:gd name="adj" fmla="val 29989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60"/>
            <p:cNvSpPr/>
            <p:nvPr/>
          </p:nvSpPr>
          <p:spPr>
            <a:xfrm rot="10800000">
              <a:off x="7603298" y="3574698"/>
              <a:ext cx="410749" cy="46171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7346580" y="2590800"/>
              <a:ext cx="924185" cy="11242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 Diagonal Corner Rectangle 13"/>
            <p:cNvSpPr/>
            <p:nvPr/>
          </p:nvSpPr>
          <p:spPr>
            <a:xfrm rot="17471203">
              <a:off x="6888878" y="2959184"/>
              <a:ext cx="916698" cy="359405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 Diagonal Corner Rectangle 14"/>
            <p:cNvSpPr/>
            <p:nvPr/>
          </p:nvSpPr>
          <p:spPr>
            <a:xfrm rot="15171330" flipV="1">
              <a:off x="7707487" y="2902701"/>
              <a:ext cx="916359" cy="359405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 Diagonal Corner Rectangle 15"/>
            <p:cNvSpPr/>
            <p:nvPr/>
          </p:nvSpPr>
          <p:spPr>
            <a:xfrm rot="19584662">
              <a:off x="7423722" y="2504775"/>
              <a:ext cx="697357" cy="602792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" name="Group 608"/>
            <p:cNvGrpSpPr/>
            <p:nvPr/>
          </p:nvGrpSpPr>
          <p:grpSpPr>
            <a:xfrm>
              <a:off x="7283823" y="5217459"/>
              <a:ext cx="1075765" cy="304800"/>
              <a:chOff x="5867400" y="3429000"/>
              <a:chExt cx="3200400" cy="762000"/>
            </a:xfrm>
          </p:grpSpPr>
          <p:grpSp>
            <p:nvGrpSpPr>
              <p:cNvPr id="70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83" name="Left-Right Arrow Callout 82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Diamond 83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81" name="Left-Right Arrow Callout 80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Diamond 81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2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79" name="Left-Right Arrow Callout 78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Diamond 79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77" name="Left-Right Arrow Callout 76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75" name="Left-Right Arrow Callout 74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Diamond 75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8" name="Rounded Rectangle 17"/>
            <p:cNvSpPr/>
            <p:nvPr/>
          </p:nvSpPr>
          <p:spPr>
            <a:xfrm>
              <a:off x="7239000" y="2667000"/>
              <a:ext cx="1066800" cy="228600"/>
            </a:xfrm>
            <a:prstGeom prst="roundRect">
              <a:avLst>
                <a:gd name="adj" fmla="val 10599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" name="Group 625"/>
            <p:cNvGrpSpPr/>
            <p:nvPr/>
          </p:nvGrpSpPr>
          <p:grpSpPr>
            <a:xfrm>
              <a:off x="7239000" y="2667000"/>
              <a:ext cx="1066800" cy="304800"/>
              <a:chOff x="5867400" y="3429000"/>
              <a:chExt cx="3200400" cy="762000"/>
            </a:xfrm>
          </p:grpSpPr>
          <p:grpSp>
            <p:nvGrpSpPr>
              <p:cNvPr id="55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8" name="Left-Right Arrow Callout 67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Diamond 68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6" name="Left-Right Arrow Callout 65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Diamond 66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4" name="Left-Right Arrow Callout 63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2" name="Left-Right Arrow Callout 61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0" name="Left-Right Arrow Callout 59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Diamond 60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" name="Group 641"/>
            <p:cNvGrpSpPr/>
            <p:nvPr/>
          </p:nvGrpSpPr>
          <p:grpSpPr>
            <a:xfrm>
              <a:off x="7467600" y="3581400"/>
              <a:ext cx="655450" cy="838200"/>
              <a:chOff x="817132" y="570420"/>
              <a:chExt cx="1720087" cy="2199674"/>
            </a:xfrm>
          </p:grpSpPr>
          <p:grpSp>
            <p:nvGrpSpPr>
              <p:cNvPr id="21" name="Group 1"/>
              <p:cNvGrpSpPr/>
              <p:nvPr/>
            </p:nvGrpSpPr>
            <p:grpSpPr>
              <a:xfrm rot="3241112">
                <a:off x="112459" y="1278147"/>
                <a:ext cx="1905000" cy="495654"/>
                <a:chOff x="4643203" y="2743200"/>
                <a:chExt cx="3490210" cy="1256675"/>
              </a:xfrm>
            </p:grpSpPr>
            <p:grpSp>
              <p:nvGrpSpPr>
                <p:cNvPr id="40" name="Group 23"/>
                <p:cNvGrpSpPr/>
                <p:nvPr/>
              </p:nvGrpSpPr>
              <p:grpSpPr>
                <a:xfrm>
                  <a:off x="4643203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51" name="Multiply 13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" name="Flowchart: Summing Junction 14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" name="Flowchart: Summing Junction 15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" name="Flowchart: Summing Junction 16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" name="Group 24"/>
                <p:cNvGrpSpPr/>
                <p:nvPr/>
              </p:nvGrpSpPr>
              <p:grpSpPr>
                <a:xfrm>
                  <a:off x="5791200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47" name="Multiply 9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Flowchart: Summing Junction 10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Flowchart: Summing Junction 11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Flowchart: Summing Junction 12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2" name="Group 29"/>
                <p:cNvGrpSpPr/>
                <p:nvPr/>
              </p:nvGrpSpPr>
              <p:grpSpPr>
                <a:xfrm>
                  <a:off x="6986665" y="2780675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43" name="Multiply 42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Flowchart: Summing Junction 6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Flowchart: Summing Junction 7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Flowchart: Summing Junction 8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2" name="Group 17"/>
              <p:cNvGrpSpPr/>
              <p:nvPr/>
            </p:nvGrpSpPr>
            <p:grpSpPr>
              <a:xfrm rot="18387812">
                <a:off x="1336892" y="1275093"/>
                <a:ext cx="1905000" cy="495654"/>
                <a:chOff x="4643203" y="2743200"/>
                <a:chExt cx="3490210" cy="1256675"/>
              </a:xfrm>
            </p:grpSpPr>
            <p:grpSp>
              <p:nvGrpSpPr>
                <p:cNvPr id="25" name="Group 23"/>
                <p:cNvGrpSpPr/>
                <p:nvPr/>
              </p:nvGrpSpPr>
              <p:grpSpPr>
                <a:xfrm>
                  <a:off x="4643203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36" name="Multiply 35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Flowchart: Summing Junction 36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Flowchart: Summing Junction 37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Flowchart: Summing Junction 38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" name="Group 24"/>
                <p:cNvGrpSpPr/>
                <p:nvPr/>
              </p:nvGrpSpPr>
              <p:grpSpPr>
                <a:xfrm>
                  <a:off x="5791200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32" name="Multiply 31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" name="Flowchart: Summing Junction 32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Flowchart: Summing Junction 33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" name="Flowchart: Summing Junction 34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" name="Group 29"/>
                <p:cNvGrpSpPr/>
                <p:nvPr/>
              </p:nvGrpSpPr>
              <p:grpSpPr>
                <a:xfrm>
                  <a:off x="6986665" y="2780675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28" name="Multiply 27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Flowchart: Summing Junction 28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Flowchart: Summing Junction 29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Flowchart: Summing Junction 30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3" name="Quad Arrow Callout 22"/>
              <p:cNvSpPr/>
              <p:nvPr/>
            </p:nvSpPr>
            <p:spPr>
              <a:xfrm>
                <a:off x="1295400" y="2142565"/>
                <a:ext cx="766482" cy="627529"/>
              </a:xfrm>
              <a:prstGeom prst="quadArrowCallout">
                <a:avLst>
                  <a:gd name="adj1" fmla="val 18515"/>
                  <a:gd name="adj2" fmla="val 11028"/>
                  <a:gd name="adj3" fmla="val 13904"/>
                  <a:gd name="adj4" fmla="val 48123"/>
                </a:avLst>
              </a:prstGeom>
              <a:solidFill>
                <a:srgbClr val="FFD96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Cross 23"/>
              <p:cNvSpPr/>
              <p:nvPr/>
            </p:nvSpPr>
            <p:spPr>
              <a:xfrm>
                <a:off x="1588443" y="2344271"/>
                <a:ext cx="168639" cy="202367"/>
              </a:xfrm>
              <a:prstGeom prst="plus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1" name="Group 90"/>
          <p:cNvGrpSpPr/>
          <p:nvPr/>
        </p:nvGrpSpPr>
        <p:grpSpPr>
          <a:xfrm>
            <a:off x="4800600" y="3429000"/>
            <a:ext cx="990600" cy="2743200"/>
            <a:chOff x="6377540" y="3048000"/>
            <a:chExt cx="1652941" cy="3581401"/>
          </a:xfrm>
        </p:grpSpPr>
        <p:sp>
          <p:nvSpPr>
            <p:cNvPr id="92" name="Cloud 91"/>
            <p:cNvSpPr/>
            <p:nvPr/>
          </p:nvSpPr>
          <p:spPr>
            <a:xfrm>
              <a:off x="6400800" y="3385478"/>
              <a:ext cx="1465651" cy="1491322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loud 92"/>
            <p:cNvSpPr/>
            <p:nvPr/>
          </p:nvSpPr>
          <p:spPr>
            <a:xfrm rot="19357175">
              <a:off x="7153174" y="3048000"/>
              <a:ext cx="602445" cy="871501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Cloud 93"/>
            <p:cNvSpPr/>
            <p:nvPr/>
          </p:nvSpPr>
          <p:spPr>
            <a:xfrm rot="1400185">
              <a:off x="6473407" y="3179380"/>
              <a:ext cx="602445" cy="871501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rot="6128217">
              <a:off x="7260878" y="6271032"/>
              <a:ext cx="298720" cy="418018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 rot="4472555">
              <a:off x="6870112" y="6259862"/>
              <a:ext cx="273656" cy="43935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>
              <a:off x="6546304" y="4463303"/>
              <a:ext cx="1345611" cy="1980698"/>
            </a:xfrm>
            <a:prstGeom prst="trapezoi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978812">
              <a:off x="6377540" y="5062311"/>
              <a:ext cx="305353" cy="4826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20226769">
              <a:off x="7719956" y="5152744"/>
              <a:ext cx="310525" cy="3853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1442139">
              <a:off x="6495078" y="4360285"/>
              <a:ext cx="450651" cy="1037792"/>
            </a:xfrm>
            <a:prstGeom prst="trapezoi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19831862">
              <a:off x="7424825" y="4371622"/>
              <a:ext cx="478950" cy="1037792"/>
            </a:xfrm>
            <a:prstGeom prst="trapezoi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 rot="21277925">
              <a:off x="7369792" y="4400139"/>
              <a:ext cx="356462" cy="2018224"/>
            </a:xfrm>
            <a:prstGeom prst="trapezoid">
              <a:avLst/>
            </a:prstGeom>
            <a:solidFill>
              <a:srgbClr val="B146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Moon 102"/>
            <p:cNvSpPr/>
            <p:nvPr/>
          </p:nvSpPr>
          <p:spPr>
            <a:xfrm rot="15844898">
              <a:off x="6974546" y="4366547"/>
              <a:ext cx="505337" cy="690002"/>
            </a:xfrm>
            <a:prstGeom prst="moon">
              <a:avLst>
                <a:gd name="adj" fmla="val 70972"/>
              </a:avLst>
            </a:prstGeom>
            <a:solidFill>
              <a:srgbClr val="B146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>
              <a:off x="6681240" y="3353593"/>
              <a:ext cx="983331" cy="13340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Cloud 104"/>
            <p:cNvSpPr/>
            <p:nvPr/>
          </p:nvSpPr>
          <p:spPr>
            <a:xfrm rot="17055069">
              <a:off x="6806110" y="2966025"/>
              <a:ext cx="606109" cy="866235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loud 105"/>
            <p:cNvSpPr/>
            <p:nvPr/>
          </p:nvSpPr>
          <p:spPr>
            <a:xfrm>
              <a:off x="6855843" y="4208563"/>
              <a:ext cx="665152" cy="581001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>
              <a:off x="7000216" y="4305396"/>
              <a:ext cx="342885" cy="1881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 rot="21215670">
              <a:off x="7449790" y="6013267"/>
              <a:ext cx="330143" cy="956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 rot="21215670">
              <a:off x="7429327" y="5588216"/>
              <a:ext cx="278493" cy="1236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" name="Group 721"/>
            <p:cNvGrpSpPr/>
            <p:nvPr/>
          </p:nvGrpSpPr>
          <p:grpSpPr>
            <a:xfrm rot="5108643">
              <a:off x="6871791" y="5434818"/>
              <a:ext cx="1367236" cy="241206"/>
              <a:chOff x="7809336" y="4419600"/>
              <a:chExt cx="2509992" cy="465172"/>
            </a:xfrm>
          </p:grpSpPr>
          <p:sp>
            <p:nvSpPr>
              <p:cNvPr id="123" name="Cross 122"/>
              <p:cNvSpPr/>
              <p:nvPr/>
            </p:nvSpPr>
            <p:spPr>
              <a:xfrm rot="10800000">
                <a:off x="9862254" y="4419600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Cross 123"/>
              <p:cNvSpPr/>
              <p:nvPr/>
            </p:nvSpPr>
            <p:spPr>
              <a:xfrm rot="16200000">
                <a:off x="9369923" y="4363898"/>
                <a:ext cx="361380" cy="571342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5" name="Group 123"/>
              <p:cNvGrpSpPr/>
              <p:nvPr/>
            </p:nvGrpSpPr>
            <p:grpSpPr>
              <a:xfrm rot="10800000">
                <a:off x="8229600" y="4425075"/>
                <a:ext cx="1019759" cy="451725"/>
                <a:chOff x="5943600" y="152400"/>
                <a:chExt cx="1360054" cy="762000"/>
              </a:xfrm>
            </p:grpSpPr>
            <p:sp>
              <p:nvSpPr>
                <p:cNvPr id="131" name="Cross 130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Cross 131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6" name="Quad Arrow Callout 125"/>
              <p:cNvSpPr/>
              <p:nvPr/>
            </p:nvSpPr>
            <p:spPr>
              <a:xfrm rot="10800000">
                <a:off x="9671806" y="4519527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Quad Arrow Callout 126"/>
              <p:cNvSpPr/>
              <p:nvPr/>
            </p:nvSpPr>
            <p:spPr>
              <a:xfrm rot="10800000">
                <a:off x="9107389" y="4522265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Quad Arrow Callout 127"/>
              <p:cNvSpPr/>
              <p:nvPr/>
            </p:nvSpPr>
            <p:spPr>
              <a:xfrm rot="10800000">
                <a:off x="8622614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Cross 128"/>
              <p:cNvSpPr/>
              <p:nvPr/>
            </p:nvSpPr>
            <p:spPr>
              <a:xfrm rot="10800000">
                <a:off x="7809336" y="4433047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Quad Arrow Callout 129"/>
              <p:cNvSpPr/>
              <p:nvPr/>
            </p:nvSpPr>
            <p:spPr>
              <a:xfrm rot="10800000">
                <a:off x="8084731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1" name="Rounded Rectangle 110"/>
            <p:cNvSpPr/>
            <p:nvPr/>
          </p:nvSpPr>
          <p:spPr>
            <a:xfrm>
              <a:off x="6477000" y="3352800"/>
              <a:ext cx="1295400" cy="228600"/>
            </a:xfrm>
            <a:prstGeom prst="roundRect">
              <a:avLst/>
            </a:prstGeom>
            <a:solidFill>
              <a:srgbClr val="B146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" name="Group 722"/>
            <p:cNvGrpSpPr/>
            <p:nvPr/>
          </p:nvGrpSpPr>
          <p:grpSpPr>
            <a:xfrm>
              <a:off x="6477000" y="3352800"/>
              <a:ext cx="1219200" cy="228600"/>
              <a:chOff x="7809336" y="4419600"/>
              <a:chExt cx="2509992" cy="465172"/>
            </a:xfrm>
          </p:grpSpPr>
          <p:sp>
            <p:nvSpPr>
              <p:cNvPr id="113" name="Cross 112"/>
              <p:cNvSpPr/>
              <p:nvPr/>
            </p:nvSpPr>
            <p:spPr>
              <a:xfrm rot="10800000">
                <a:off x="9862254" y="4419600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Cross 113"/>
              <p:cNvSpPr/>
              <p:nvPr/>
            </p:nvSpPr>
            <p:spPr>
              <a:xfrm rot="16200000">
                <a:off x="9369923" y="4363898"/>
                <a:ext cx="361380" cy="571342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5" name="Group 123"/>
              <p:cNvGrpSpPr/>
              <p:nvPr/>
            </p:nvGrpSpPr>
            <p:grpSpPr>
              <a:xfrm rot="10800000">
                <a:off x="8229600" y="4425075"/>
                <a:ext cx="1019759" cy="451725"/>
                <a:chOff x="5943600" y="152400"/>
                <a:chExt cx="1360054" cy="762000"/>
              </a:xfrm>
            </p:grpSpPr>
            <p:sp>
              <p:nvSpPr>
                <p:cNvPr id="121" name="Cross 120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Cross 121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6" name="Quad Arrow Callout 115"/>
              <p:cNvSpPr/>
              <p:nvPr/>
            </p:nvSpPr>
            <p:spPr>
              <a:xfrm rot="10800000">
                <a:off x="9671806" y="4519527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Quad Arrow Callout 116"/>
              <p:cNvSpPr/>
              <p:nvPr/>
            </p:nvSpPr>
            <p:spPr>
              <a:xfrm rot="10800000">
                <a:off x="9107389" y="4522265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Quad Arrow Callout 117"/>
              <p:cNvSpPr/>
              <p:nvPr/>
            </p:nvSpPr>
            <p:spPr>
              <a:xfrm rot="10800000">
                <a:off x="8622614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Cross 118"/>
              <p:cNvSpPr/>
              <p:nvPr/>
            </p:nvSpPr>
            <p:spPr>
              <a:xfrm rot="10800000">
                <a:off x="7809336" y="4433047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Quad Arrow Callout 119"/>
              <p:cNvSpPr/>
              <p:nvPr/>
            </p:nvSpPr>
            <p:spPr>
              <a:xfrm rot="10800000">
                <a:off x="8084731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3" name="Group 132"/>
          <p:cNvGrpSpPr/>
          <p:nvPr/>
        </p:nvGrpSpPr>
        <p:grpSpPr>
          <a:xfrm>
            <a:off x="228600" y="3581400"/>
            <a:ext cx="1261021" cy="2824681"/>
            <a:chOff x="2487500" y="1794178"/>
            <a:chExt cx="1224741" cy="3261838"/>
          </a:xfrm>
        </p:grpSpPr>
        <p:sp>
          <p:nvSpPr>
            <p:cNvPr id="134" name="Oval 133"/>
            <p:cNvSpPr/>
            <p:nvPr/>
          </p:nvSpPr>
          <p:spPr>
            <a:xfrm rot="18242526">
              <a:off x="3462395" y="3821603"/>
              <a:ext cx="233602" cy="2660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 rot="1434122">
              <a:off x="2487500" y="3714414"/>
              <a:ext cx="187249" cy="4429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lowchart: Manual Operation 135"/>
            <p:cNvSpPr/>
            <p:nvPr/>
          </p:nvSpPr>
          <p:spPr>
            <a:xfrm rot="12310857">
              <a:off x="2578069" y="2918098"/>
              <a:ext cx="329120" cy="1146434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Flowchart: Manual Operation 136"/>
            <p:cNvSpPr/>
            <p:nvPr/>
          </p:nvSpPr>
          <p:spPr>
            <a:xfrm rot="9335504" flipH="1">
              <a:off x="3227034" y="2834822"/>
              <a:ext cx="329120" cy="1169981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Cloud 137"/>
            <p:cNvSpPr/>
            <p:nvPr/>
          </p:nvSpPr>
          <p:spPr>
            <a:xfrm flipH="1">
              <a:off x="3063678" y="1948152"/>
              <a:ext cx="454747" cy="84685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Cloud 138"/>
            <p:cNvSpPr/>
            <p:nvPr/>
          </p:nvSpPr>
          <p:spPr>
            <a:xfrm flipH="1">
              <a:off x="2608931" y="2025138"/>
              <a:ext cx="454747" cy="84685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 rot="20001088">
              <a:off x="2755115" y="4739632"/>
              <a:ext cx="374499" cy="3163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1608598">
              <a:off x="3039388" y="4663084"/>
              <a:ext cx="374499" cy="3163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Flowchart: Manual Operation 141"/>
            <p:cNvSpPr/>
            <p:nvPr/>
          </p:nvSpPr>
          <p:spPr>
            <a:xfrm rot="10800000">
              <a:off x="2722617" y="2871994"/>
              <a:ext cx="682122" cy="1924672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Flowchart: Extract 142"/>
            <p:cNvSpPr/>
            <p:nvPr/>
          </p:nvSpPr>
          <p:spPr>
            <a:xfrm rot="10800000">
              <a:off x="2906522" y="2999602"/>
              <a:ext cx="327686" cy="488287"/>
            </a:xfrm>
            <a:prstGeom prst="flowChartExtra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Rounded Rectangle 143"/>
            <p:cNvSpPr/>
            <p:nvPr/>
          </p:nvSpPr>
          <p:spPr>
            <a:xfrm rot="1691852">
              <a:off x="2977083" y="2833315"/>
              <a:ext cx="84841" cy="1735677"/>
            </a:xfrm>
            <a:prstGeom prst="roundRect">
              <a:avLst>
                <a:gd name="adj" fmla="val 2492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Pentagon 144"/>
            <p:cNvSpPr/>
            <p:nvPr/>
          </p:nvSpPr>
          <p:spPr>
            <a:xfrm rot="5400000">
              <a:off x="2553103" y="4293441"/>
              <a:ext cx="506215" cy="280874"/>
            </a:xfrm>
            <a:prstGeom prst="homePlat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2665774" y="4180769"/>
              <a:ext cx="280874" cy="126553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62"/>
            <p:cNvSpPr/>
            <p:nvPr/>
          </p:nvSpPr>
          <p:spPr>
            <a:xfrm>
              <a:off x="2766086" y="1923897"/>
              <a:ext cx="608560" cy="12560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loud 147"/>
            <p:cNvSpPr/>
            <p:nvPr/>
          </p:nvSpPr>
          <p:spPr>
            <a:xfrm flipH="1">
              <a:off x="2722617" y="1794178"/>
              <a:ext cx="738965" cy="84685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Rounded Rectangle 148"/>
            <p:cNvSpPr/>
            <p:nvPr/>
          </p:nvSpPr>
          <p:spPr>
            <a:xfrm>
              <a:off x="2666999" y="2179112"/>
              <a:ext cx="838199" cy="106888"/>
            </a:xfrm>
            <a:prstGeom prst="roundRect">
              <a:avLst/>
            </a:prstGeom>
            <a:solidFill>
              <a:srgbClr val="D8941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Cloud 149"/>
            <p:cNvSpPr/>
            <p:nvPr/>
          </p:nvSpPr>
          <p:spPr>
            <a:xfrm>
              <a:off x="2893147" y="2795007"/>
              <a:ext cx="341061" cy="692882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 rot="15944673">
              <a:off x="2953418" y="2884854"/>
              <a:ext cx="220522" cy="21588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6781800" y="2895600"/>
            <a:ext cx="1324021" cy="2286000"/>
            <a:chOff x="4051251" y="2227613"/>
            <a:chExt cx="1552621" cy="2953987"/>
          </a:xfrm>
        </p:grpSpPr>
        <p:sp>
          <p:nvSpPr>
            <p:cNvPr id="153" name="Oval 152"/>
            <p:cNvSpPr/>
            <p:nvPr/>
          </p:nvSpPr>
          <p:spPr>
            <a:xfrm rot="6503573">
              <a:off x="3964384" y="4219630"/>
              <a:ext cx="463932" cy="290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Oval 153"/>
            <p:cNvSpPr/>
            <p:nvPr/>
          </p:nvSpPr>
          <p:spPr>
            <a:xfrm rot="4148036">
              <a:off x="5226807" y="4187624"/>
              <a:ext cx="463932" cy="290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 rot="20512140">
              <a:off x="4301331" y="4868140"/>
              <a:ext cx="465227" cy="28939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 rot="1608598">
              <a:off x="4873085" y="4892210"/>
              <a:ext cx="465227" cy="28939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rapezoid 156"/>
            <p:cNvSpPr/>
            <p:nvPr/>
          </p:nvSpPr>
          <p:spPr>
            <a:xfrm rot="1391134">
              <a:off x="4165614" y="3448523"/>
              <a:ext cx="482018" cy="101219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Trapezoid 157"/>
            <p:cNvSpPr/>
            <p:nvPr/>
          </p:nvSpPr>
          <p:spPr>
            <a:xfrm rot="20042436">
              <a:off x="5032228" y="3370942"/>
              <a:ext cx="447398" cy="101219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Trapezoid 158"/>
            <p:cNvSpPr/>
            <p:nvPr/>
          </p:nvSpPr>
          <p:spPr>
            <a:xfrm rot="20042436">
              <a:off x="4961616" y="3245217"/>
              <a:ext cx="447398" cy="101219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Trapezoid 159"/>
            <p:cNvSpPr/>
            <p:nvPr/>
          </p:nvSpPr>
          <p:spPr>
            <a:xfrm rot="1391134">
              <a:off x="4185859" y="3287408"/>
              <a:ext cx="482018" cy="101219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Trapezoid 160"/>
            <p:cNvSpPr/>
            <p:nvPr/>
          </p:nvSpPr>
          <p:spPr>
            <a:xfrm>
              <a:off x="4126498" y="3394775"/>
              <a:ext cx="1341680" cy="1619619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rapezoid 161"/>
            <p:cNvSpPr/>
            <p:nvPr/>
          </p:nvSpPr>
          <p:spPr>
            <a:xfrm>
              <a:off x="4197112" y="3253938"/>
              <a:ext cx="1200451" cy="1549201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 rot="6381347">
              <a:off x="4069616" y="2475659"/>
              <a:ext cx="744596" cy="43831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/>
            <p:nvPr/>
          </p:nvSpPr>
          <p:spPr>
            <a:xfrm rot="4362583">
              <a:off x="4775960" y="2513556"/>
              <a:ext cx="777007" cy="38919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/>
            <p:cNvSpPr/>
            <p:nvPr/>
          </p:nvSpPr>
          <p:spPr>
            <a:xfrm rot="15944673">
              <a:off x="4205379" y="2404339"/>
              <a:ext cx="1207942" cy="8544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Rounded Rectangle 165"/>
            <p:cNvSpPr/>
            <p:nvPr/>
          </p:nvSpPr>
          <p:spPr>
            <a:xfrm>
              <a:off x="4267727" y="2408918"/>
              <a:ext cx="988607" cy="14083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Wave 166"/>
            <p:cNvSpPr/>
            <p:nvPr/>
          </p:nvSpPr>
          <p:spPr>
            <a:xfrm rot="15365317">
              <a:off x="4251389" y="3855166"/>
              <a:ext cx="1623380" cy="635533"/>
            </a:xfrm>
            <a:prstGeom prst="wave">
              <a:avLst>
                <a:gd name="adj1" fmla="val 12500"/>
                <a:gd name="adj2" fmla="val 100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8" name="Group 103"/>
            <p:cNvGrpSpPr/>
            <p:nvPr/>
          </p:nvGrpSpPr>
          <p:grpSpPr>
            <a:xfrm>
              <a:off x="4550186" y="3324356"/>
              <a:ext cx="564918" cy="633764"/>
              <a:chOff x="4724400" y="5334000"/>
              <a:chExt cx="1028700" cy="1257300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69" name="Moon 168"/>
              <p:cNvSpPr/>
              <p:nvPr/>
            </p:nvSpPr>
            <p:spPr>
              <a:xfrm rot="16200000">
                <a:off x="4648200" y="5486400"/>
                <a:ext cx="1219200" cy="9906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Moon 169"/>
              <p:cNvSpPr/>
              <p:nvPr/>
            </p:nvSpPr>
            <p:spPr>
              <a:xfrm rot="16200000">
                <a:off x="4876800" y="5181600"/>
                <a:ext cx="685800" cy="9906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Moon 170"/>
              <p:cNvSpPr/>
              <p:nvPr/>
            </p:nvSpPr>
            <p:spPr>
              <a:xfrm rot="16200000">
                <a:off x="4991100" y="5067300"/>
                <a:ext cx="457200" cy="9906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2" name="Group 171"/>
          <p:cNvGrpSpPr/>
          <p:nvPr/>
        </p:nvGrpSpPr>
        <p:grpSpPr>
          <a:xfrm>
            <a:off x="3352800" y="3352801"/>
            <a:ext cx="1295400" cy="2590800"/>
            <a:chOff x="6705600" y="2361319"/>
            <a:chExt cx="1981200" cy="3535192"/>
          </a:xfrm>
        </p:grpSpPr>
        <p:sp>
          <p:nvSpPr>
            <p:cNvPr id="173" name="Oval 172"/>
            <p:cNvSpPr/>
            <p:nvPr/>
          </p:nvSpPr>
          <p:spPr>
            <a:xfrm rot="18242526">
              <a:off x="8335150" y="4518124"/>
              <a:ext cx="272860" cy="4304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/>
            <p:cNvSpPr/>
            <p:nvPr/>
          </p:nvSpPr>
          <p:spPr>
            <a:xfrm>
              <a:off x="6705600" y="4452738"/>
              <a:ext cx="302903" cy="51737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Flowchart: Manual Operation 174"/>
            <p:cNvSpPr/>
            <p:nvPr/>
          </p:nvSpPr>
          <p:spPr>
            <a:xfrm rot="12310857">
              <a:off x="6852109" y="3522598"/>
              <a:ext cx="532400" cy="1339096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Flowchart: Manual Operation 175"/>
            <p:cNvSpPr/>
            <p:nvPr/>
          </p:nvSpPr>
          <p:spPr>
            <a:xfrm rot="9335504" flipH="1">
              <a:off x="7901906" y="3425327"/>
              <a:ext cx="532400" cy="136660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Cloud 176"/>
            <p:cNvSpPr/>
            <p:nvPr/>
          </p:nvSpPr>
          <p:spPr>
            <a:xfrm rot="21267149" flipH="1">
              <a:off x="7666089" y="2471640"/>
              <a:ext cx="735621" cy="989173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Cloud 177"/>
            <p:cNvSpPr/>
            <p:nvPr/>
          </p:nvSpPr>
          <p:spPr>
            <a:xfrm rot="1441540" flipH="1">
              <a:off x="6902033" y="2479574"/>
              <a:ext cx="735621" cy="989173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/>
            <p:cNvSpPr/>
            <p:nvPr/>
          </p:nvSpPr>
          <p:spPr>
            <a:xfrm rot="20001088">
              <a:off x="7137299" y="5526430"/>
              <a:ext cx="605808" cy="36955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/>
            <p:cNvSpPr/>
            <p:nvPr/>
          </p:nvSpPr>
          <p:spPr>
            <a:xfrm rot="1608598">
              <a:off x="7594580" y="5526958"/>
              <a:ext cx="605808" cy="36955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lowchart: Manual Operation 180"/>
            <p:cNvSpPr/>
            <p:nvPr/>
          </p:nvSpPr>
          <p:spPr>
            <a:xfrm rot="10800000">
              <a:off x="7085937" y="3468746"/>
              <a:ext cx="1103433" cy="2248119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lowchart: Extract 181"/>
            <p:cNvSpPr/>
            <p:nvPr/>
          </p:nvSpPr>
          <p:spPr>
            <a:xfrm rot="10800000">
              <a:off x="7383430" y="3617799"/>
              <a:ext cx="530081" cy="570345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62"/>
            <p:cNvSpPr/>
            <p:nvPr/>
          </p:nvSpPr>
          <p:spPr>
            <a:xfrm>
              <a:off x="7156254" y="2361319"/>
              <a:ext cx="984436" cy="14671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Rounded Rectangle 183"/>
            <p:cNvSpPr/>
            <p:nvPr/>
          </p:nvSpPr>
          <p:spPr>
            <a:xfrm>
              <a:off x="6995966" y="2659423"/>
              <a:ext cx="1355911" cy="12485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Rectangle 184"/>
            <p:cNvSpPr/>
            <p:nvPr/>
          </p:nvSpPr>
          <p:spPr>
            <a:xfrm flipV="1">
              <a:off x="7144871" y="4607859"/>
              <a:ext cx="990600" cy="1524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94"/>
            <p:cNvGrpSpPr/>
            <p:nvPr/>
          </p:nvGrpSpPr>
          <p:grpSpPr>
            <a:xfrm>
              <a:off x="7126941" y="4724400"/>
              <a:ext cx="990601" cy="457200"/>
              <a:chOff x="3962399" y="5105400"/>
              <a:chExt cx="2283155" cy="591287"/>
            </a:xfrm>
          </p:grpSpPr>
          <p:sp>
            <p:nvSpPr>
              <p:cNvPr id="187" name="Pentagon 186"/>
              <p:cNvSpPr/>
              <p:nvPr/>
            </p:nvSpPr>
            <p:spPr>
              <a:xfrm rot="5400000">
                <a:off x="38939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ectangle 187"/>
              <p:cNvSpPr/>
              <p:nvPr/>
            </p:nvSpPr>
            <p:spPr>
              <a:xfrm>
                <a:off x="4419600" y="53340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ectangle 188"/>
              <p:cNvSpPr/>
              <p:nvPr/>
            </p:nvSpPr>
            <p:spPr>
              <a:xfrm>
                <a:off x="4419600" y="51054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Pentagon 189"/>
              <p:cNvSpPr/>
              <p:nvPr/>
            </p:nvSpPr>
            <p:spPr>
              <a:xfrm rot="5400000">
                <a:off x="48083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Pentagon 190"/>
              <p:cNvSpPr/>
              <p:nvPr/>
            </p:nvSpPr>
            <p:spPr>
              <a:xfrm rot="5400000">
                <a:off x="57227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 191"/>
              <p:cNvSpPr/>
              <p:nvPr/>
            </p:nvSpPr>
            <p:spPr>
              <a:xfrm>
                <a:off x="5334000" y="51054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 192"/>
              <p:cNvSpPr/>
              <p:nvPr/>
            </p:nvSpPr>
            <p:spPr>
              <a:xfrm>
                <a:off x="5334000" y="53340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Cross 193"/>
              <p:cNvSpPr/>
              <p:nvPr/>
            </p:nvSpPr>
            <p:spPr>
              <a:xfrm>
                <a:off x="4078943" y="5212977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Cross 194"/>
              <p:cNvSpPr/>
              <p:nvPr/>
            </p:nvSpPr>
            <p:spPr>
              <a:xfrm>
                <a:off x="4988861" y="5221942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Cross 195"/>
              <p:cNvSpPr/>
              <p:nvPr/>
            </p:nvSpPr>
            <p:spPr>
              <a:xfrm>
                <a:off x="5880849" y="5212977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7" name="Group 196"/>
          <p:cNvGrpSpPr/>
          <p:nvPr/>
        </p:nvGrpSpPr>
        <p:grpSpPr>
          <a:xfrm>
            <a:off x="5181600" y="4267200"/>
            <a:ext cx="1143000" cy="2362200"/>
            <a:chOff x="1162092" y="1981200"/>
            <a:chExt cx="1654648" cy="3200400"/>
          </a:xfrm>
        </p:grpSpPr>
        <p:sp>
          <p:nvSpPr>
            <p:cNvPr id="198" name="Rounded Rectangle 197"/>
            <p:cNvSpPr/>
            <p:nvPr/>
          </p:nvSpPr>
          <p:spPr>
            <a:xfrm>
              <a:off x="1447800" y="1981200"/>
              <a:ext cx="1066800" cy="1295400"/>
            </a:xfrm>
            <a:prstGeom prst="roundRect">
              <a:avLst>
                <a:gd name="adj" fmla="val 21709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 rot="1721187">
              <a:off x="1162092" y="3621683"/>
              <a:ext cx="288203" cy="47073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Trapezoid 199"/>
            <p:cNvSpPr/>
            <p:nvPr/>
          </p:nvSpPr>
          <p:spPr>
            <a:xfrm rot="1442139">
              <a:off x="1228182" y="2754012"/>
              <a:ext cx="508542" cy="1160520"/>
            </a:xfrm>
            <a:prstGeom prst="trapezoid">
              <a:avLst>
                <a:gd name="adj" fmla="val 38794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rot="6128217">
              <a:off x="2054582" y="4798623"/>
              <a:ext cx="330499" cy="435455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/>
            <p:cNvSpPr/>
            <p:nvPr/>
          </p:nvSpPr>
          <p:spPr>
            <a:xfrm rot="4472555">
              <a:off x="1648326" y="4786955"/>
              <a:ext cx="302769" cy="457678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Trapezoid 202"/>
            <p:cNvSpPr/>
            <p:nvPr/>
          </p:nvSpPr>
          <p:spPr>
            <a:xfrm>
              <a:off x="1319859" y="2785067"/>
              <a:ext cx="1401741" cy="219141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Trapezoid 203"/>
            <p:cNvSpPr/>
            <p:nvPr/>
          </p:nvSpPr>
          <p:spPr>
            <a:xfrm rot="334084">
              <a:off x="1447511" y="2718743"/>
              <a:ext cx="371332" cy="223292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Oval 204"/>
            <p:cNvSpPr/>
            <p:nvPr/>
          </p:nvSpPr>
          <p:spPr>
            <a:xfrm rot="20226769">
              <a:off x="2509200" y="3624422"/>
              <a:ext cx="307540" cy="4263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Trapezoid 205"/>
            <p:cNvSpPr/>
            <p:nvPr/>
          </p:nvSpPr>
          <p:spPr>
            <a:xfrm rot="20249249">
              <a:off x="2214534" y="2679601"/>
              <a:ext cx="539856" cy="1261795"/>
            </a:xfrm>
            <a:prstGeom prst="trapezoid">
              <a:avLst>
                <a:gd name="adj" fmla="val 36374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rapezoid 206"/>
            <p:cNvSpPr/>
            <p:nvPr/>
          </p:nvSpPr>
          <p:spPr>
            <a:xfrm rot="21277925">
              <a:off x="2177698" y="2715183"/>
              <a:ext cx="371332" cy="2232928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Isosceles Triangle 207"/>
            <p:cNvSpPr/>
            <p:nvPr/>
          </p:nvSpPr>
          <p:spPr>
            <a:xfrm rot="10800000">
              <a:off x="1752600" y="2514600"/>
              <a:ext cx="457200" cy="1066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/>
            <p:cNvSpPr/>
            <p:nvPr/>
          </p:nvSpPr>
          <p:spPr>
            <a:xfrm>
              <a:off x="1447800" y="2057400"/>
              <a:ext cx="1024349" cy="8996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0" name="Group 262"/>
            <p:cNvGrpSpPr/>
            <p:nvPr/>
          </p:nvGrpSpPr>
          <p:grpSpPr>
            <a:xfrm rot="21394856">
              <a:off x="1600200" y="2819400"/>
              <a:ext cx="838200" cy="1219200"/>
              <a:chOff x="5791200" y="3429000"/>
              <a:chExt cx="2590800" cy="2057400"/>
            </a:xfrm>
          </p:grpSpPr>
          <p:sp>
            <p:nvSpPr>
              <p:cNvPr id="226" name="Oval 225"/>
              <p:cNvSpPr/>
              <p:nvPr/>
            </p:nvSpPr>
            <p:spPr>
              <a:xfrm>
                <a:off x="6858000" y="5105400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/>
              <p:cNvSpPr/>
              <p:nvPr/>
            </p:nvSpPr>
            <p:spPr>
              <a:xfrm>
                <a:off x="7521388" y="3989294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Oval 227"/>
              <p:cNvSpPr/>
              <p:nvPr/>
            </p:nvSpPr>
            <p:spPr>
              <a:xfrm>
                <a:off x="6248400" y="3962400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/>
              <p:cNvSpPr/>
              <p:nvPr/>
            </p:nvSpPr>
            <p:spPr>
              <a:xfrm>
                <a:off x="5791200" y="3429000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Cross 229"/>
              <p:cNvSpPr/>
              <p:nvPr/>
            </p:nvSpPr>
            <p:spPr>
              <a:xfrm rot="19064530">
                <a:off x="6028171" y="3643830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Plaque 230"/>
              <p:cNvSpPr/>
              <p:nvPr/>
            </p:nvSpPr>
            <p:spPr>
              <a:xfrm>
                <a:off x="6705600" y="4419600"/>
                <a:ext cx="762000" cy="609600"/>
              </a:xfrm>
              <a:prstGeom prst="plaque">
                <a:avLst>
                  <a:gd name="adj" fmla="val 31373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Cross 231"/>
              <p:cNvSpPr/>
              <p:nvPr/>
            </p:nvSpPr>
            <p:spPr>
              <a:xfrm rot="19064530">
                <a:off x="6505020" y="4183497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Plaque 232"/>
              <p:cNvSpPr/>
              <p:nvPr/>
            </p:nvSpPr>
            <p:spPr>
              <a:xfrm>
                <a:off x="6880412" y="4598895"/>
                <a:ext cx="381000" cy="228600"/>
              </a:xfrm>
              <a:prstGeom prst="plaque">
                <a:avLst>
                  <a:gd name="adj" fmla="val 500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Cross 233"/>
              <p:cNvSpPr/>
              <p:nvPr/>
            </p:nvSpPr>
            <p:spPr>
              <a:xfrm rot="2912150">
                <a:off x="7269746" y="4180322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Oval 234"/>
              <p:cNvSpPr/>
              <p:nvPr/>
            </p:nvSpPr>
            <p:spPr>
              <a:xfrm>
                <a:off x="8001000" y="3536576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Cross 235"/>
              <p:cNvSpPr/>
              <p:nvPr/>
            </p:nvSpPr>
            <p:spPr>
              <a:xfrm rot="3015041">
                <a:off x="7771805" y="3737959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Cross 236"/>
              <p:cNvSpPr/>
              <p:nvPr/>
            </p:nvSpPr>
            <p:spPr>
              <a:xfrm rot="19064530">
                <a:off x="7190821" y="4945498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Cross 237"/>
              <p:cNvSpPr/>
              <p:nvPr/>
            </p:nvSpPr>
            <p:spPr>
              <a:xfrm rot="13429195">
                <a:off x="6582231" y="4945040"/>
                <a:ext cx="380999" cy="457200"/>
              </a:xfrm>
              <a:prstGeom prst="plus">
                <a:avLst>
                  <a:gd name="adj" fmla="val 33328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1" name="Rounded Rectangle 210"/>
            <p:cNvSpPr/>
            <p:nvPr/>
          </p:nvSpPr>
          <p:spPr>
            <a:xfrm>
              <a:off x="1600200" y="2057400"/>
              <a:ext cx="685800" cy="304800"/>
            </a:xfrm>
            <a:prstGeom prst="roundRect">
              <a:avLst>
                <a:gd name="adj" fmla="val 21709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" name="Group 277"/>
            <p:cNvGrpSpPr/>
            <p:nvPr/>
          </p:nvGrpSpPr>
          <p:grpSpPr>
            <a:xfrm>
              <a:off x="1461247" y="2030506"/>
              <a:ext cx="1008891" cy="381000"/>
              <a:chOff x="4571999" y="4092557"/>
              <a:chExt cx="2958353" cy="1117199"/>
            </a:xfrm>
          </p:grpSpPr>
          <p:sp>
            <p:nvSpPr>
              <p:cNvPr id="214" name="Plaque 213"/>
              <p:cNvSpPr/>
              <p:nvPr/>
            </p:nvSpPr>
            <p:spPr>
              <a:xfrm>
                <a:off x="4571999" y="4419600"/>
                <a:ext cx="2958353" cy="457200"/>
              </a:xfrm>
              <a:prstGeom prst="plaque">
                <a:avLst>
                  <a:gd name="adj" fmla="val 20588"/>
                </a:avLst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5" name="Group 269"/>
              <p:cNvGrpSpPr/>
              <p:nvPr/>
            </p:nvGrpSpPr>
            <p:grpSpPr>
              <a:xfrm rot="18712249">
                <a:off x="4850071" y="4056498"/>
                <a:ext cx="1094819" cy="1211697"/>
                <a:chOff x="5791200" y="3429000"/>
                <a:chExt cx="1094819" cy="1211697"/>
              </a:xfrm>
            </p:grpSpPr>
            <p:sp>
              <p:nvSpPr>
                <p:cNvPr id="222" name="Oval 221"/>
                <p:cNvSpPr/>
                <p:nvPr/>
              </p:nvSpPr>
              <p:spPr>
                <a:xfrm>
                  <a:off x="6248400" y="3962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Oval 222"/>
                <p:cNvSpPr/>
                <p:nvPr/>
              </p:nvSpPr>
              <p:spPr>
                <a:xfrm>
                  <a:off x="5791200" y="34290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Cross 223"/>
                <p:cNvSpPr/>
                <p:nvPr/>
              </p:nvSpPr>
              <p:spPr>
                <a:xfrm rot="19064530">
                  <a:off x="6028171" y="364383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Cross 224"/>
                <p:cNvSpPr/>
                <p:nvPr/>
              </p:nvSpPr>
              <p:spPr>
                <a:xfrm rot="19064530">
                  <a:off x="6505020" y="4183497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6" name="Group 274"/>
              <p:cNvGrpSpPr/>
              <p:nvPr/>
            </p:nvGrpSpPr>
            <p:grpSpPr>
              <a:xfrm rot="7932257">
                <a:off x="6181165" y="4034118"/>
                <a:ext cx="1094819" cy="1211697"/>
                <a:chOff x="5791200" y="3429000"/>
                <a:chExt cx="1094819" cy="1211697"/>
              </a:xfrm>
            </p:grpSpPr>
            <p:sp>
              <p:nvSpPr>
                <p:cNvPr id="218" name="Oval 217"/>
                <p:cNvSpPr/>
                <p:nvPr/>
              </p:nvSpPr>
              <p:spPr>
                <a:xfrm>
                  <a:off x="6248400" y="3962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Oval 218"/>
                <p:cNvSpPr/>
                <p:nvPr/>
              </p:nvSpPr>
              <p:spPr>
                <a:xfrm>
                  <a:off x="5791200" y="34290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Cross 219"/>
                <p:cNvSpPr/>
                <p:nvPr/>
              </p:nvSpPr>
              <p:spPr>
                <a:xfrm rot="19064530">
                  <a:off x="6028171" y="364383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Cross 220"/>
                <p:cNvSpPr/>
                <p:nvPr/>
              </p:nvSpPr>
              <p:spPr>
                <a:xfrm rot="19064530">
                  <a:off x="6505020" y="4183497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7" name="Oval 216"/>
              <p:cNvSpPr/>
              <p:nvPr/>
            </p:nvSpPr>
            <p:spPr>
              <a:xfrm>
                <a:off x="5885329" y="4473388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3" name="Rounded Rectangle 212"/>
            <p:cNvSpPr/>
            <p:nvPr/>
          </p:nvSpPr>
          <p:spPr>
            <a:xfrm>
              <a:off x="1600200" y="1981200"/>
              <a:ext cx="762000" cy="152400"/>
            </a:xfrm>
            <a:prstGeom prst="roundRect">
              <a:avLst>
                <a:gd name="adj" fmla="val 21709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9" name="Group 238"/>
          <p:cNvGrpSpPr/>
          <p:nvPr/>
        </p:nvGrpSpPr>
        <p:grpSpPr>
          <a:xfrm>
            <a:off x="6248400" y="3810000"/>
            <a:ext cx="1447800" cy="2819400"/>
            <a:chOff x="5856667" y="630878"/>
            <a:chExt cx="2137669" cy="3941122"/>
          </a:xfrm>
        </p:grpSpPr>
        <p:sp>
          <p:nvSpPr>
            <p:cNvPr id="240" name="Rounded Rectangle 239"/>
            <p:cNvSpPr/>
            <p:nvPr/>
          </p:nvSpPr>
          <p:spPr>
            <a:xfrm>
              <a:off x="6400800" y="762000"/>
              <a:ext cx="1143000" cy="1676400"/>
            </a:xfrm>
            <a:prstGeom prst="roundRect">
              <a:avLst>
                <a:gd name="adj" fmla="val 24717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oup 452"/>
            <p:cNvGrpSpPr/>
            <p:nvPr/>
          </p:nvGrpSpPr>
          <p:grpSpPr>
            <a:xfrm>
              <a:off x="5856667" y="1743998"/>
              <a:ext cx="2137669" cy="2828002"/>
              <a:chOff x="5856667" y="1743998"/>
              <a:chExt cx="2137669" cy="2828002"/>
            </a:xfrm>
          </p:grpSpPr>
          <p:sp>
            <p:nvSpPr>
              <p:cNvPr id="262" name="Oval 261"/>
              <p:cNvSpPr/>
              <p:nvPr/>
            </p:nvSpPr>
            <p:spPr>
              <a:xfrm rot="18968439">
                <a:off x="7629734" y="2707566"/>
                <a:ext cx="364602" cy="61478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Oval 262"/>
              <p:cNvSpPr/>
              <p:nvPr/>
            </p:nvSpPr>
            <p:spPr>
              <a:xfrm rot="2122256">
                <a:off x="5856667" y="2724019"/>
                <a:ext cx="393031" cy="61478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>
                <a:off x="6485022" y="4018695"/>
                <a:ext cx="478011" cy="519293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>
              <a:xfrm rot="19974777">
                <a:off x="7020697" y="4018695"/>
                <a:ext cx="418829" cy="553305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Trapezoid 265"/>
              <p:cNvSpPr/>
              <p:nvPr/>
            </p:nvSpPr>
            <p:spPr>
              <a:xfrm rot="1996156">
                <a:off x="5961684" y="2022003"/>
                <a:ext cx="744108" cy="1164502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Trapezoid 266"/>
              <p:cNvSpPr/>
              <p:nvPr/>
            </p:nvSpPr>
            <p:spPr>
              <a:xfrm rot="2041752">
                <a:off x="6107395" y="1769346"/>
                <a:ext cx="739715" cy="1175475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Trapezoid 267"/>
              <p:cNvSpPr/>
              <p:nvPr/>
            </p:nvSpPr>
            <p:spPr>
              <a:xfrm rot="19870960">
                <a:off x="7188447" y="2025239"/>
                <a:ext cx="698941" cy="1164502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Trapezoid 268"/>
              <p:cNvSpPr/>
              <p:nvPr/>
            </p:nvSpPr>
            <p:spPr>
              <a:xfrm rot="20036208">
                <a:off x="7040058" y="1846851"/>
                <a:ext cx="739715" cy="1108031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Trapezoid 269"/>
              <p:cNvSpPr/>
              <p:nvPr/>
            </p:nvSpPr>
            <p:spPr>
              <a:xfrm>
                <a:off x="6428873" y="1928433"/>
                <a:ext cx="1066800" cy="2336175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1" name="Oval 270"/>
              <p:cNvSpPr/>
              <p:nvPr/>
            </p:nvSpPr>
            <p:spPr>
              <a:xfrm>
                <a:off x="6724338" y="1743998"/>
                <a:ext cx="441814" cy="3896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Trapezoid 271"/>
              <p:cNvSpPr/>
              <p:nvPr/>
            </p:nvSpPr>
            <p:spPr>
              <a:xfrm rot="21335299">
                <a:off x="7003399" y="1804927"/>
                <a:ext cx="515125" cy="2338849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Trapezoid 272"/>
              <p:cNvSpPr/>
              <p:nvPr/>
            </p:nvSpPr>
            <p:spPr>
              <a:xfrm rot="353417">
                <a:off x="6416298" y="1890436"/>
                <a:ext cx="515125" cy="2235669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4" name="Group 400"/>
              <p:cNvGrpSpPr/>
              <p:nvPr/>
            </p:nvGrpSpPr>
            <p:grpSpPr>
              <a:xfrm rot="5172234">
                <a:off x="6196835" y="2877415"/>
                <a:ext cx="2097444" cy="484914"/>
                <a:chOff x="0" y="4648200"/>
                <a:chExt cx="3986134" cy="1541489"/>
              </a:xfrm>
            </p:grpSpPr>
            <p:grpSp>
              <p:nvGrpSpPr>
                <p:cNvPr id="291" name="Group 138"/>
                <p:cNvGrpSpPr/>
                <p:nvPr/>
              </p:nvGrpSpPr>
              <p:grpSpPr>
                <a:xfrm>
                  <a:off x="0" y="4648200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302" name="Plus 301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Diamond 302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4" name="Diamond 303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Diamond 304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2" name="Group 139"/>
                <p:cNvGrpSpPr/>
                <p:nvPr/>
              </p:nvGrpSpPr>
              <p:grpSpPr>
                <a:xfrm>
                  <a:off x="1182973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298" name="Plus 297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9" name="Diamond 298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0" name="Diamond 299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1" name="Diamond 300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3" name="Group 144"/>
                <p:cNvGrpSpPr/>
                <p:nvPr/>
              </p:nvGrpSpPr>
              <p:grpSpPr>
                <a:xfrm>
                  <a:off x="2385934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294" name="Plus 293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Diamond 294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6" name="Diamond 295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7" name="Diamond 296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75" name="Group 416"/>
              <p:cNvGrpSpPr/>
              <p:nvPr/>
            </p:nvGrpSpPr>
            <p:grpSpPr>
              <a:xfrm rot="16460121">
                <a:off x="5649989" y="2855003"/>
                <a:ext cx="2097444" cy="484914"/>
                <a:chOff x="0" y="4648200"/>
                <a:chExt cx="3986134" cy="1541489"/>
              </a:xfrm>
            </p:grpSpPr>
            <p:grpSp>
              <p:nvGrpSpPr>
                <p:cNvPr id="276" name="Group 138"/>
                <p:cNvGrpSpPr/>
                <p:nvPr/>
              </p:nvGrpSpPr>
              <p:grpSpPr>
                <a:xfrm>
                  <a:off x="0" y="4648200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287" name="Plus 286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Diamond 287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Diamond 288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Diamond 289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7" name="Group 139"/>
                <p:cNvGrpSpPr/>
                <p:nvPr/>
              </p:nvGrpSpPr>
              <p:grpSpPr>
                <a:xfrm>
                  <a:off x="1182973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283" name="Plus 282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Diamond 283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Diamond 284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6" name="Diamond 285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8" name="Group 144"/>
                <p:cNvGrpSpPr/>
                <p:nvPr/>
              </p:nvGrpSpPr>
              <p:grpSpPr>
                <a:xfrm>
                  <a:off x="2385934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279" name="Plus 278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0" name="Diamond 279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Diamond 280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Diamond 281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242" name="Oval 241"/>
            <p:cNvSpPr/>
            <p:nvPr/>
          </p:nvSpPr>
          <p:spPr>
            <a:xfrm>
              <a:off x="6436360" y="744168"/>
              <a:ext cx="1066800" cy="12457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Round Diagonal Corner Rectangle 242"/>
            <p:cNvSpPr/>
            <p:nvPr/>
          </p:nvSpPr>
          <p:spPr>
            <a:xfrm rot="19471149">
              <a:off x="6812985" y="630878"/>
              <a:ext cx="654719" cy="5334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ound Diagonal Corner Rectangle 243"/>
            <p:cNvSpPr/>
            <p:nvPr/>
          </p:nvSpPr>
          <p:spPr>
            <a:xfrm rot="424487">
              <a:off x="6431156" y="647888"/>
              <a:ext cx="654719" cy="5334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ounded Rectangle 244"/>
            <p:cNvSpPr/>
            <p:nvPr/>
          </p:nvSpPr>
          <p:spPr>
            <a:xfrm>
              <a:off x="6427694" y="721659"/>
              <a:ext cx="1066800" cy="381000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6" name="Group 434"/>
            <p:cNvGrpSpPr/>
            <p:nvPr/>
          </p:nvGrpSpPr>
          <p:grpSpPr>
            <a:xfrm>
              <a:off x="6360459" y="699247"/>
              <a:ext cx="1257300" cy="457200"/>
              <a:chOff x="0" y="4648200"/>
              <a:chExt cx="3986134" cy="1541489"/>
            </a:xfrm>
          </p:grpSpPr>
          <p:grpSp>
            <p:nvGrpSpPr>
              <p:cNvPr id="247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258" name="Plus 257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Diamond 258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Diamond 259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Diamond 260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8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254" name="Plus 253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Diamond 254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Diamond 255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Diamond 256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9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250" name="Plus 249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Diamond 250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Diamond 251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Diamond 252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06" name="Group 305"/>
          <p:cNvGrpSpPr/>
          <p:nvPr/>
        </p:nvGrpSpPr>
        <p:grpSpPr>
          <a:xfrm>
            <a:off x="1676400" y="3429000"/>
            <a:ext cx="1219200" cy="2340263"/>
            <a:chOff x="533400" y="1285442"/>
            <a:chExt cx="2286000" cy="4481576"/>
          </a:xfrm>
        </p:grpSpPr>
        <p:sp>
          <p:nvSpPr>
            <p:cNvPr id="307" name="Cloud 306"/>
            <p:cNvSpPr/>
            <p:nvPr/>
          </p:nvSpPr>
          <p:spPr>
            <a:xfrm rot="15918442" flipH="1">
              <a:off x="842666" y="1269674"/>
              <a:ext cx="1655688" cy="168722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Oval 4"/>
            <p:cNvSpPr/>
            <p:nvPr/>
          </p:nvSpPr>
          <p:spPr>
            <a:xfrm flipH="1">
              <a:off x="533400" y="3951934"/>
              <a:ext cx="468923" cy="593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Oval 5"/>
            <p:cNvSpPr/>
            <p:nvPr/>
          </p:nvSpPr>
          <p:spPr>
            <a:xfrm flipH="1">
              <a:off x="2350477" y="3832685"/>
              <a:ext cx="468923" cy="6586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Oval 6"/>
            <p:cNvSpPr/>
            <p:nvPr/>
          </p:nvSpPr>
          <p:spPr>
            <a:xfrm flipH="1">
              <a:off x="1529864" y="5183599"/>
              <a:ext cx="586153" cy="58341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7"/>
            <p:cNvSpPr/>
            <p:nvPr/>
          </p:nvSpPr>
          <p:spPr>
            <a:xfrm flipH="1">
              <a:off x="1119555" y="5183599"/>
              <a:ext cx="586153" cy="58341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Trapezoid 8"/>
            <p:cNvSpPr/>
            <p:nvPr/>
          </p:nvSpPr>
          <p:spPr>
            <a:xfrm rot="19603844" flipH="1">
              <a:off x="1885542" y="3078232"/>
              <a:ext cx="776815" cy="1227882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Trapezoid 9"/>
            <p:cNvSpPr/>
            <p:nvPr/>
          </p:nvSpPr>
          <p:spPr>
            <a:xfrm rot="19558248" flipH="1">
              <a:off x="1773481" y="2928896"/>
              <a:ext cx="772229" cy="1111416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Trapezoid 10"/>
            <p:cNvSpPr/>
            <p:nvPr/>
          </p:nvSpPr>
          <p:spPr>
            <a:xfrm rot="1729040" flipH="1">
              <a:off x="652008" y="3081642"/>
              <a:ext cx="729663" cy="1227882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Trapezoid 11"/>
            <p:cNvSpPr/>
            <p:nvPr/>
          </p:nvSpPr>
          <p:spPr>
            <a:xfrm rot="1563792" flipH="1">
              <a:off x="751972" y="2947573"/>
              <a:ext cx="772229" cy="1111416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Trapezoid 12"/>
            <p:cNvSpPr/>
            <p:nvPr/>
          </p:nvSpPr>
          <p:spPr>
            <a:xfrm flipH="1">
              <a:off x="1060939" y="2979570"/>
              <a:ext cx="1113692" cy="2463327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Oval 13"/>
            <p:cNvSpPr/>
            <p:nvPr/>
          </p:nvSpPr>
          <p:spPr>
            <a:xfrm flipH="1">
              <a:off x="1404946" y="2785097"/>
              <a:ext cx="461235" cy="5185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Trapezoid 14"/>
            <p:cNvSpPr/>
            <p:nvPr/>
          </p:nvSpPr>
          <p:spPr>
            <a:xfrm rot="264701" flipH="1">
              <a:off x="1029398" y="2934180"/>
              <a:ext cx="537769" cy="2321043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Trapezoid 15"/>
            <p:cNvSpPr/>
            <p:nvPr/>
          </p:nvSpPr>
          <p:spPr>
            <a:xfrm rot="21246583" flipH="1">
              <a:off x="1653567" y="2932933"/>
              <a:ext cx="537769" cy="2357351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16"/>
            <p:cNvSpPr/>
            <p:nvPr/>
          </p:nvSpPr>
          <p:spPr>
            <a:xfrm flipH="1">
              <a:off x="1060939" y="1536849"/>
              <a:ext cx="1148860" cy="15873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Cloud 320"/>
            <p:cNvSpPr/>
            <p:nvPr/>
          </p:nvSpPr>
          <p:spPr>
            <a:xfrm rot="20552374" flipH="1">
              <a:off x="1165405" y="2527421"/>
              <a:ext cx="941514" cy="811992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Oval 16"/>
            <p:cNvSpPr/>
            <p:nvPr/>
          </p:nvSpPr>
          <p:spPr>
            <a:xfrm flipH="1">
              <a:off x="1364672" y="2680138"/>
              <a:ext cx="519546" cy="3429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3" name="Group 205"/>
            <p:cNvGrpSpPr/>
            <p:nvPr/>
          </p:nvGrpSpPr>
          <p:grpSpPr>
            <a:xfrm flipH="1">
              <a:off x="1728287" y="3366111"/>
              <a:ext cx="363749" cy="1893744"/>
              <a:chOff x="5753051" y="4833823"/>
              <a:chExt cx="495349" cy="1566978"/>
            </a:xfrm>
          </p:grpSpPr>
          <p:grpSp>
            <p:nvGrpSpPr>
              <p:cNvPr id="367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377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82" name="Left-Right Arrow 63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Left-Right Arrow 64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Left-Right Arrow 6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8" name="Group 59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379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Left-Right Arrow 62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68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369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74" name="Left-Right Arrow 5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Left-Right Arrow 374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Left-Right Arrow 37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0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71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Left-Right Arrow 5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24" name="Group 206"/>
            <p:cNvGrpSpPr/>
            <p:nvPr/>
          </p:nvGrpSpPr>
          <p:grpSpPr>
            <a:xfrm rot="522721" flipH="1">
              <a:off x="1104832" y="3366111"/>
              <a:ext cx="363749" cy="1893744"/>
              <a:chOff x="5753051" y="4833823"/>
              <a:chExt cx="495349" cy="1566978"/>
            </a:xfrm>
          </p:grpSpPr>
          <p:grpSp>
            <p:nvGrpSpPr>
              <p:cNvPr id="349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359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64" name="Left-Right Arrow 4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Left-Right Arrow 46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Left-Right Arrow 4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0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361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2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Left-Right Arrow 4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0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351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56" name="Left-Right Arrow 35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Left-Right Arrow 38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Left-Right Arrow 39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2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53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4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5" name="Left-Right Arrow 35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25" name="Group 307"/>
            <p:cNvGrpSpPr/>
            <p:nvPr/>
          </p:nvGrpSpPr>
          <p:grpSpPr>
            <a:xfrm>
              <a:off x="1143001" y="3863789"/>
              <a:ext cx="939255" cy="363193"/>
              <a:chOff x="1143001" y="3863789"/>
              <a:chExt cx="939255" cy="363193"/>
            </a:xfrm>
          </p:grpSpPr>
          <p:sp>
            <p:nvSpPr>
              <p:cNvPr id="342" name="Moon 341"/>
              <p:cNvSpPr/>
              <p:nvPr/>
            </p:nvSpPr>
            <p:spPr>
              <a:xfrm rot="16200000">
                <a:off x="1410759" y="3618441"/>
                <a:ext cx="340783" cy="876300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3" name="Group 135"/>
              <p:cNvGrpSpPr/>
              <p:nvPr/>
            </p:nvGrpSpPr>
            <p:grpSpPr>
              <a:xfrm flipH="1">
                <a:off x="1770529" y="3863789"/>
                <a:ext cx="311727" cy="342987"/>
                <a:chOff x="7391400" y="685800"/>
                <a:chExt cx="381000" cy="381000"/>
              </a:xfrm>
            </p:grpSpPr>
            <p:sp>
              <p:nvSpPr>
                <p:cNvPr id="347" name="Rectangle 346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Rectangle 347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4" name="Group 135"/>
              <p:cNvGrpSpPr/>
              <p:nvPr/>
            </p:nvGrpSpPr>
            <p:grpSpPr>
              <a:xfrm flipH="1">
                <a:off x="1156447" y="3877235"/>
                <a:ext cx="311727" cy="342987"/>
                <a:chOff x="7391400" y="685800"/>
                <a:chExt cx="381000" cy="381000"/>
              </a:xfrm>
            </p:grpSpPr>
            <p:sp>
              <p:nvSpPr>
                <p:cNvPr id="345" name="Rectangle 344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Rectangle 345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6" name="Group 308"/>
            <p:cNvGrpSpPr/>
            <p:nvPr/>
          </p:nvGrpSpPr>
          <p:grpSpPr>
            <a:xfrm>
              <a:off x="1125072" y="4509248"/>
              <a:ext cx="939255" cy="363193"/>
              <a:chOff x="1143001" y="3863789"/>
              <a:chExt cx="939255" cy="363193"/>
            </a:xfrm>
          </p:grpSpPr>
          <p:sp>
            <p:nvSpPr>
              <p:cNvPr id="335" name="Moon 334"/>
              <p:cNvSpPr/>
              <p:nvPr/>
            </p:nvSpPr>
            <p:spPr>
              <a:xfrm rot="16200000">
                <a:off x="1410759" y="3618441"/>
                <a:ext cx="340783" cy="876300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6" name="Group 135"/>
              <p:cNvGrpSpPr/>
              <p:nvPr/>
            </p:nvGrpSpPr>
            <p:grpSpPr>
              <a:xfrm flipH="1">
                <a:off x="1770529" y="3863789"/>
                <a:ext cx="311727" cy="342987"/>
                <a:chOff x="7391400" y="685800"/>
                <a:chExt cx="381000" cy="381000"/>
              </a:xfrm>
            </p:grpSpPr>
            <p:sp>
              <p:nvSpPr>
                <p:cNvPr id="340" name="Rectangle 339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Rectangle 340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7" name="Group 135"/>
              <p:cNvGrpSpPr/>
              <p:nvPr/>
            </p:nvGrpSpPr>
            <p:grpSpPr>
              <a:xfrm flipH="1">
                <a:off x="1156447" y="3877235"/>
                <a:ext cx="311727" cy="342987"/>
                <a:chOff x="7391400" y="685800"/>
                <a:chExt cx="381000" cy="381000"/>
              </a:xfrm>
            </p:grpSpPr>
            <p:sp>
              <p:nvSpPr>
                <p:cNvPr id="338" name="Rectangle 337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Rectangle 338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27" name="Group 316"/>
            <p:cNvGrpSpPr/>
            <p:nvPr/>
          </p:nvGrpSpPr>
          <p:grpSpPr>
            <a:xfrm>
              <a:off x="1151966" y="3299012"/>
              <a:ext cx="939255" cy="363193"/>
              <a:chOff x="1143001" y="3863789"/>
              <a:chExt cx="939255" cy="363193"/>
            </a:xfrm>
          </p:grpSpPr>
          <p:sp>
            <p:nvSpPr>
              <p:cNvPr id="328" name="Moon 327"/>
              <p:cNvSpPr/>
              <p:nvPr/>
            </p:nvSpPr>
            <p:spPr>
              <a:xfrm rot="16200000">
                <a:off x="1410759" y="3618441"/>
                <a:ext cx="340783" cy="876300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9" name="Group 135"/>
              <p:cNvGrpSpPr/>
              <p:nvPr/>
            </p:nvGrpSpPr>
            <p:grpSpPr>
              <a:xfrm flipH="1">
                <a:off x="1770529" y="3863789"/>
                <a:ext cx="311727" cy="342987"/>
                <a:chOff x="7391400" y="685800"/>
                <a:chExt cx="381000" cy="381000"/>
              </a:xfrm>
            </p:grpSpPr>
            <p:sp>
              <p:nvSpPr>
                <p:cNvPr id="333" name="Rectangle 332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Rectangle 333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0" name="Group 135"/>
              <p:cNvGrpSpPr/>
              <p:nvPr/>
            </p:nvGrpSpPr>
            <p:grpSpPr>
              <a:xfrm flipH="1">
                <a:off x="1156447" y="3877235"/>
                <a:ext cx="311727" cy="342987"/>
                <a:chOff x="7391400" y="685800"/>
                <a:chExt cx="381000" cy="381000"/>
              </a:xfrm>
            </p:grpSpPr>
            <p:sp>
              <p:nvSpPr>
                <p:cNvPr id="331" name="Rectangle 330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Rectangle 331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85" name="Group 384"/>
          <p:cNvGrpSpPr/>
          <p:nvPr/>
        </p:nvGrpSpPr>
        <p:grpSpPr>
          <a:xfrm>
            <a:off x="2209800" y="4038600"/>
            <a:ext cx="1371600" cy="2584656"/>
            <a:chOff x="3333953" y="990600"/>
            <a:chExt cx="2406330" cy="4857303"/>
          </a:xfrm>
        </p:grpSpPr>
        <p:sp>
          <p:nvSpPr>
            <p:cNvPr id="386" name="Cloud 385"/>
            <p:cNvSpPr/>
            <p:nvPr/>
          </p:nvSpPr>
          <p:spPr>
            <a:xfrm rot="7971735" flipH="1">
              <a:off x="3558254" y="1518659"/>
              <a:ext cx="1961590" cy="2035810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Oval 386"/>
            <p:cNvSpPr/>
            <p:nvPr/>
          </p:nvSpPr>
          <p:spPr>
            <a:xfrm rot="19917574">
              <a:off x="5328790" y="3711536"/>
              <a:ext cx="411493" cy="7289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Oval 387"/>
            <p:cNvSpPr/>
            <p:nvPr/>
          </p:nvSpPr>
          <p:spPr>
            <a:xfrm rot="1508193">
              <a:off x="3333953" y="3642282"/>
              <a:ext cx="449179" cy="7289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Oval 388"/>
            <p:cNvSpPr/>
            <p:nvPr/>
          </p:nvSpPr>
          <p:spPr>
            <a:xfrm>
              <a:off x="4058653" y="5191837"/>
              <a:ext cx="641684" cy="656066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Oval 389"/>
            <p:cNvSpPr/>
            <p:nvPr/>
          </p:nvSpPr>
          <p:spPr>
            <a:xfrm>
              <a:off x="4507831" y="5191837"/>
              <a:ext cx="641684" cy="656066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Trapezoid 72"/>
            <p:cNvSpPr/>
            <p:nvPr/>
          </p:nvSpPr>
          <p:spPr>
            <a:xfrm rot="1996156">
              <a:off x="3460553" y="2824312"/>
              <a:ext cx="850409" cy="1380778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Trapezoid 73"/>
            <p:cNvSpPr/>
            <p:nvPr/>
          </p:nvSpPr>
          <p:spPr>
            <a:xfrm rot="2041752">
              <a:off x="3602164" y="2610914"/>
              <a:ext cx="845389" cy="1299535"/>
            </a:xfrm>
            <a:prstGeom prst="trapezoi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Trapezoid 392"/>
            <p:cNvSpPr/>
            <p:nvPr/>
          </p:nvSpPr>
          <p:spPr>
            <a:xfrm rot="19870960">
              <a:off x="4862568" y="2828150"/>
              <a:ext cx="798789" cy="1380778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Trapezoid 393"/>
            <p:cNvSpPr/>
            <p:nvPr/>
          </p:nvSpPr>
          <p:spPr>
            <a:xfrm rot="20036208">
              <a:off x="4694081" y="2623577"/>
              <a:ext cx="845389" cy="1306501"/>
            </a:xfrm>
            <a:prstGeom prst="trapezoi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Trapezoid 394"/>
            <p:cNvSpPr/>
            <p:nvPr/>
          </p:nvSpPr>
          <p:spPr>
            <a:xfrm>
              <a:off x="3994484" y="2713365"/>
              <a:ext cx="1219200" cy="2770057"/>
            </a:xfrm>
            <a:prstGeom prst="trapezoid">
              <a:avLst/>
            </a:prstGeom>
            <a:solidFill>
              <a:srgbClr val="EFBD6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Oval 395"/>
            <p:cNvSpPr/>
            <p:nvPr/>
          </p:nvSpPr>
          <p:spPr>
            <a:xfrm>
              <a:off x="4332158" y="2494676"/>
              <a:ext cx="504930" cy="5831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Trapezoid 396"/>
            <p:cNvSpPr/>
            <p:nvPr/>
          </p:nvSpPr>
          <p:spPr>
            <a:xfrm rot="21335299">
              <a:off x="4648808" y="2507810"/>
              <a:ext cx="588714" cy="2832425"/>
            </a:xfrm>
            <a:prstGeom prst="trapezoi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Trapezoid 397"/>
            <p:cNvSpPr/>
            <p:nvPr/>
          </p:nvSpPr>
          <p:spPr>
            <a:xfrm rot="353417">
              <a:off x="3980112" y="2668310"/>
              <a:ext cx="588714" cy="2650884"/>
            </a:xfrm>
            <a:prstGeom prst="trapezoi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Oval 398"/>
            <p:cNvSpPr/>
            <p:nvPr/>
          </p:nvSpPr>
          <p:spPr>
            <a:xfrm>
              <a:off x="4003040" y="1309154"/>
              <a:ext cx="1219200" cy="14771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Cloud 399"/>
            <p:cNvSpPr/>
            <p:nvPr/>
          </p:nvSpPr>
          <p:spPr>
            <a:xfrm rot="3069450" flipH="1">
              <a:off x="3865436" y="963846"/>
              <a:ext cx="704623" cy="1306587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Cloud 400"/>
            <p:cNvSpPr/>
            <p:nvPr/>
          </p:nvSpPr>
          <p:spPr>
            <a:xfrm rot="9042752" flipH="1">
              <a:off x="4622091" y="990600"/>
              <a:ext cx="716782" cy="1237925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Oval 401"/>
            <p:cNvSpPr/>
            <p:nvPr/>
          </p:nvSpPr>
          <p:spPr>
            <a:xfrm>
              <a:off x="4407243" y="1099570"/>
              <a:ext cx="593124" cy="624781"/>
            </a:xfrm>
            <a:prstGeom prst="ellipse">
              <a:avLst/>
            </a:prstGeom>
            <a:solidFill>
              <a:srgbClr val="927B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Oval 402"/>
            <p:cNvSpPr/>
            <p:nvPr/>
          </p:nvSpPr>
          <p:spPr>
            <a:xfrm rot="18978978">
              <a:off x="3777863" y="1805935"/>
              <a:ext cx="347432" cy="394327"/>
            </a:xfrm>
            <a:prstGeom prst="ellipse">
              <a:avLst/>
            </a:prstGeom>
            <a:solidFill>
              <a:srgbClr val="927B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Oval 403"/>
            <p:cNvSpPr/>
            <p:nvPr/>
          </p:nvSpPr>
          <p:spPr>
            <a:xfrm rot="18978978">
              <a:off x="5161820" y="1845994"/>
              <a:ext cx="347432" cy="394327"/>
            </a:xfrm>
            <a:prstGeom prst="ellipse">
              <a:avLst/>
            </a:prstGeom>
            <a:solidFill>
              <a:srgbClr val="927B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Rounded Rectangle 404"/>
            <p:cNvSpPr/>
            <p:nvPr/>
          </p:nvSpPr>
          <p:spPr>
            <a:xfrm>
              <a:off x="3945924" y="4098517"/>
              <a:ext cx="1318054" cy="249912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Double Wave 405"/>
            <p:cNvSpPr/>
            <p:nvPr/>
          </p:nvSpPr>
          <p:spPr>
            <a:xfrm rot="5400000">
              <a:off x="4143215" y="4497775"/>
              <a:ext cx="1187083" cy="263611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Double Wave 406"/>
            <p:cNvSpPr/>
            <p:nvPr/>
          </p:nvSpPr>
          <p:spPr>
            <a:xfrm rot="4302222">
              <a:off x="4398999" y="4569475"/>
              <a:ext cx="1187083" cy="263611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Rounded Rectangle 407"/>
            <p:cNvSpPr/>
            <p:nvPr/>
          </p:nvSpPr>
          <p:spPr>
            <a:xfrm>
              <a:off x="4670854" y="4043209"/>
              <a:ext cx="419184" cy="305221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9" name="Group 325"/>
            <p:cNvGrpSpPr/>
            <p:nvPr/>
          </p:nvGrpSpPr>
          <p:grpSpPr>
            <a:xfrm>
              <a:off x="3657600" y="1600200"/>
              <a:ext cx="1873624" cy="349624"/>
              <a:chOff x="6764312" y="5017957"/>
              <a:chExt cx="3174167" cy="544643"/>
            </a:xfrm>
          </p:grpSpPr>
          <p:sp>
            <p:nvSpPr>
              <p:cNvPr id="410" name="Rounded Rectangle 409"/>
              <p:cNvSpPr/>
              <p:nvPr/>
            </p:nvSpPr>
            <p:spPr>
              <a:xfrm>
                <a:off x="6934200" y="5029200"/>
                <a:ext cx="2899348" cy="5334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1" name="Group 115"/>
              <p:cNvGrpSpPr/>
              <p:nvPr/>
            </p:nvGrpSpPr>
            <p:grpSpPr>
              <a:xfrm>
                <a:off x="6764312" y="5017957"/>
                <a:ext cx="3174167" cy="543394"/>
                <a:chOff x="4419600" y="6019800"/>
                <a:chExt cx="4553263" cy="718278"/>
              </a:xfrm>
            </p:grpSpPr>
            <p:sp>
              <p:nvSpPr>
                <p:cNvPr id="412" name="Multiply 411"/>
                <p:cNvSpPr/>
                <p:nvPr/>
              </p:nvSpPr>
              <p:spPr>
                <a:xfrm>
                  <a:off x="4419600" y="6019800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Multiply 412"/>
                <p:cNvSpPr/>
                <p:nvPr/>
              </p:nvSpPr>
              <p:spPr>
                <a:xfrm>
                  <a:off x="5461416" y="602229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Diamond 413"/>
                <p:cNvSpPr/>
                <p:nvPr/>
              </p:nvSpPr>
              <p:spPr>
                <a:xfrm>
                  <a:off x="5471410" y="6096000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Diamond 414"/>
                <p:cNvSpPr/>
                <p:nvPr/>
              </p:nvSpPr>
              <p:spPr>
                <a:xfrm>
                  <a:off x="6553201" y="6128479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Multiply 415"/>
                <p:cNvSpPr/>
                <p:nvPr/>
              </p:nvSpPr>
              <p:spPr>
                <a:xfrm>
                  <a:off x="6550702" y="605227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Diamond 416"/>
                <p:cNvSpPr/>
                <p:nvPr/>
              </p:nvSpPr>
              <p:spPr>
                <a:xfrm>
                  <a:off x="7649981" y="6130978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Multiply 417"/>
                <p:cNvSpPr/>
                <p:nvPr/>
              </p:nvSpPr>
              <p:spPr>
                <a:xfrm>
                  <a:off x="7677463" y="6024797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19" name="Group 418"/>
          <p:cNvGrpSpPr/>
          <p:nvPr/>
        </p:nvGrpSpPr>
        <p:grpSpPr>
          <a:xfrm>
            <a:off x="838200" y="4495800"/>
            <a:ext cx="1295400" cy="2191950"/>
            <a:chOff x="6472617" y="685800"/>
            <a:chExt cx="1867619" cy="3657600"/>
          </a:xfrm>
        </p:grpSpPr>
        <p:sp>
          <p:nvSpPr>
            <p:cNvPr id="420" name="Cloud 419"/>
            <p:cNvSpPr/>
            <p:nvPr/>
          </p:nvSpPr>
          <p:spPr>
            <a:xfrm>
              <a:off x="7583905" y="1475480"/>
              <a:ext cx="665181" cy="118911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Cloud 420"/>
            <p:cNvSpPr/>
            <p:nvPr/>
          </p:nvSpPr>
          <p:spPr>
            <a:xfrm>
              <a:off x="7583905" y="1030458"/>
              <a:ext cx="529389" cy="89004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Cloud 421"/>
            <p:cNvSpPr/>
            <p:nvPr/>
          </p:nvSpPr>
          <p:spPr>
            <a:xfrm rot="19357175">
              <a:off x="7399986" y="685800"/>
              <a:ext cx="602473" cy="89004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Cloud 422"/>
            <p:cNvSpPr/>
            <p:nvPr/>
          </p:nvSpPr>
          <p:spPr>
            <a:xfrm rot="1400185">
              <a:off x="6720188" y="819975"/>
              <a:ext cx="602473" cy="89004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Cloud 423"/>
            <p:cNvSpPr/>
            <p:nvPr/>
          </p:nvSpPr>
          <p:spPr>
            <a:xfrm>
              <a:off x="6533713" y="1374196"/>
              <a:ext cx="665181" cy="118911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Oval 424"/>
            <p:cNvSpPr/>
            <p:nvPr/>
          </p:nvSpPr>
          <p:spPr>
            <a:xfrm rot="6128217">
              <a:off x="7504525" y="3981844"/>
              <a:ext cx="305076" cy="418036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Oval 425"/>
            <p:cNvSpPr/>
            <p:nvPr/>
          </p:nvSpPr>
          <p:spPr>
            <a:xfrm rot="4472555">
              <a:off x="7114006" y="3970663"/>
              <a:ext cx="279479" cy="43937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rapezoid 426"/>
            <p:cNvSpPr/>
            <p:nvPr/>
          </p:nvSpPr>
          <p:spPr>
            <a:xfrm>
              <a:off x="6793089" y="2131215"/>
              <a:ext cx="1345671" cy="2022840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Trapezoid 427"/>
            <p:cNvSpPr/>
            <p:nvPr/>
          </p:nvSpPr>
          <p:spPr>
            <a:xfrm rot="610840">
              <a:off x="6914698" y="2080490"/>
              <a:ext cx="475257" cy="2061165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Oval 428"/>
            <p:cNvSpPr/>
            <p:nvPr/>
          </p:nvSpPr>
          <p:spPr>
            <a:xfrm rot="2901859">
              <a:off x="6576775" y="2757180"/>
              <a:ext cx="337375" cy="48271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Oval 429"/>
            <p:cNvSpPr/>
            <p:nvPr/>
          </p:nvSpPr>
          <p:spPr>
            <a:xfrm rot="20226769">
              <a:off x="7984336" y="2779170"/>
              <a:ext cx="321912" cy="3935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Trapezoid 430"/>
            <p:cNvSpPr/>
            <p:nvPr/>
          </p:nvSpPr>
          <p:spPr>
            <a:xfrm rot="1442139">
              <a:off x="6741918" y="2025411"/>
              <a:ext cx="449345" cy="1059872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Trapezoid 431"/>
            <p:cNvSpPr/>
            <p:nvPr/>
          </p:nvSpPr>
          <p:spPr>
            <a:xfrm rot="20249249">
              <a:off x="7699857" y="2025226"/>
              <a:ext cx="446780" cy="1059872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Trapezoid 432"/>
            <p:cNvSpPr/>
            <p:nvPr/>
          </p:nvSpPr>
          <p:spPr>
            <a:xfrm rot="21059837">
              <a:off x="7543138" y="2072491"/>
              <a:ext cx="430410" cy="2061164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Oval 433"/>
            <p:cNvSpPr/>
            <p:nvPr/>
          </p:nvSpPr>
          <p:spPr>
            <a:xfrm>
              <a:off x="6928031" y="997895"/>
              <a:ext cx="983375" cy="13623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Cloud 434"/>
            <p:cNvSpPr/>
            <p:nvPr/>
          </p:nvSpPr>
          <p:spPr>
            <a:xfrm rot="17055069">
              <a:off x="7046472" y="611276"/>
              <a:ext cx="619004" cy="86627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6" name="Group 57"/>
            <p:cNvGrpSpPr/>
            <p:nvPr/>
          </p:nvGrpSpPr>
          <p:grpSpPr>
            <a:xfrm rot="5958039">
              <a:off x="6390099" y="3159410"/>
              <a:ext cx="1483482" cy="214851"/>
              <a:chOff x="6096000" y="1376597"/>
              <a:chExt cx="3810000" cy="1867525"/>
            </a:xfrm>
          </p:grpSpPr>
          <p:grpSp>
            <p:nvGrpSpPr>
              <p:cNvPr id="487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498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504" name="Flowchart: Decision 503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5" name="Flowchart: Decision 504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6" name="4-Point Star 505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99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501" name="Flowchart: Decision 500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2" name="Flowchart: Decision 501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3" name="4-Point Star 502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00" name="4-Point Star 499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88" name="Oval 487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9" name="Oval 488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0" name="Oval 489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1" name="Oval 490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2" name="Oval 491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3" name="Oval 492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4" name="Oval 493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5" name="Oval 494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6" name="Oval 495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7" name="Oval 496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7" name="Group 57"/>
            <p:cNvGrpSpPr/>
            <p:nvPr/>
          </p:nvGrpSpPr>
          <p:grpSpPr>
            <a:xfrm rot="4970471">
              <a:off x="7005838" y="3154605"/>
              <a:ext cx="1483482" cy="214851"/>
              <a:chOff x="6096000" y="1376597"/>
              <a:chExt cx="3810000" cy="1867525"/>
            </a:xfrm>
          </p:grpSpPr>
          <p:grpSp>
            <p:nvGrpSpPr>
              <p:cNvPr id="467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478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484" name="Flowchart: Decision 483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5" name="Flowchart: Decision 484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6" name="4-Point Star 485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79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481" name="Flowchart: Decision 480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2" name="Flowchart: Decision 481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3" name="4-Point Star 482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80" name="4-Point Star 479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68" name="Oval 467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9" name="Oval 468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0" name="Oval 469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1" name="Oval 470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2" name="Oval 471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3" name="Oval 472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4" name="Oval 473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5" name="Oval 474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6" name="Oval 475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7" name="Oval 476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8" name="Group 543"/>
            <p:cNvGrpSpPr/>
            <p:nvPr/>
          </p:nvGrpSpPr>
          <p:grpSpPr>
            <a:xfrm rot="21212214">
              <a:off x="6472617" y="1086298"/>
              <a:ext cx="419818" cy="1299748"/>
              <a:chOff x="6742982" y="4953000"/>
              <a:chExt cx="419818" cy="1299748"/>
            </a:xfrm>
          </p:grpSpPr>
          <p:sp>
            <p:nvSpPr>
              <p:cNvPr id="464" name="Moon 463"/>
              <p:cNvSpPr/>
              <p:nvPr/>
            </p:nvSpPr>
            <p:spPr>
              <a:xfrm>
                <a:off x="6934200" y="4953000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" name="Moon 464"/>
              <p:cNvSpPr/>
              <p:nvPr/>
            </p:nvSpPr>
            <p:spPr>
              <a:xfrm rot="1051808">
                <a:off x="6742982" y="4957348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Moon 465"/>
              <p:cNvSpPr/>
              <p:nvPr/>
            </p:nvSpPr>
            <p:spPr>
              <a:xfrm rot="580147">
                <a:off x="6871694" y="5024031"/>
                <a:ext cx="229998" cy="960868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39" name="Group 544"/>
            <p:cNvGrpSpPr/>
            <p:nvPr/>
          </p:nvGrpSpPr>
          <p:grpSpPr>
            <a:xfrm rot="387786" flipH="1">
              <a:off x="7920418" y="1162498"/>
              <a:ext cx="419818" cy="1299748"/>
              <a:chOff x="6742982" y="4953000"/>
              <a:chExt cx="419818" cy="1299748"/>
            </a:xfrm>
          </p:grpSpPr>
          <p:sp>
            <p:nvSpPr>
              <p:cNvPr id="461" name="Moon 460"/>
              <p:cNvSpPr/>
              <p:nvPr/>
            </p:nvSpPr>
            <p:spPr>
              <a:xfrm>
                <a:off x="6934200" y="4953000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Moon 461"/>
              <p:cNvSpPr/>
              <p:nvPr/>
            </p:nvSpPr>
            <p:spPr>
              <a:xfrm rot="1051808">
                <a:off x="6742982" y="4957348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Moon 462"/>
              <p:cNvSpPr/>
              <p:nvPr/>
            </p:nvSpPr>
            <p:spPr>
              <a:xfrm rot="580147">
                <a:off x="6871694" y="5024031"/>
                <a:ext cx="229998" cy="960868"/>
              </a:xfrm>
              <a:prstGeom prst="moon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40" name="Group 57"/>
            <p:cNvGrpSpPr/>
            <p:nvPr/>
          </p:nvGrpSpPr>
          <p:grpSpPr>
            <a:xfrm rot="10800000">
              <a:off x="6629400" y="990600"/>
              <a:ext cx="1582651" cy="348674"/>
              <a:chOff x="6096000" y="1376597"/>
              <a:chExt cx="3810000" cy="1867525"/>
            </a:xfrm>
          </p:grpSpPr>
          <p:grpSp>
            <p:nvGrpSpPr>
              <p:cNvPr id="441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452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458" name="Flowchart: Decision 457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9" name="Flowchart: Decision 458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4-Point Star 459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53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455" name="Flowchart: Decision 454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6" name="Flowchart: Decision 455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7" name="4-Point Star 456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54" name="4-Point Star 453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42" name="Oval 441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" name="Oval 442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4" name="Oval 443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5" name="Oval 444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6" name="Oval 445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7" name="Oval 446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8" name="Oval 447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9" name="Oval 448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" name="Oval 449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Oval 450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07" name="Group 506"/>
          <p:cNvGrpSpPr/>
          <p:nvPr/>
        </p:nvGrpSpPr>
        <p:grpSpPr>
          <a:xfrm>
            <a:off x="3505200" y="4191000"/>
            <a:ext cx="1295400" cy="2512709"/>
            <a:chOff x="2750285" y="333692"/>
            <a:chExt cx="1851077" cy="3323908"/>
          </a:xfrm>
        </p:grpSpPr>
        <p:sp>
          <p:nvSpPr>
            <p:cNvPr id="508" name="Oval 507"/>
            <p:cNvSpPr/>
            <p:nvPr/>
          </p:nvSpPr>
          <p:spPr>
            <a:xfrm rot="3646842">
              <a:off x="3668962" y="3298095"/>
              <a:ext cx="396562" cy="322447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Oval 508"/>
            <p:cNvSpPr/>
            <p:nvPr/>
          </p:nvSpPr>
          <p:spPr>
            <a:xfrm rot="6922285">
              <a:off x="3311092" y="3296118"/>
              <a:ext cx="396562" cy="322447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Cloud 509"/>
            <p:cNvSpPr/>
            <p:nvPr/>
          </p:nvSpPr>
          <p:spPr>
            <a:xfrm rot="20890669">
              <a:off x="3773523" y="512514"/>
              <a:ext cx="556528" cy="1312713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Cloud 510"/>
            <p:cNvSpPr/>
            <p:nvPr/>
          </p:nvSpPr>
          <p:spPr>
            <a:xfrm>
              <a:off x="3013476" y="499063"/>
              <a:ext cx="548042" cy="1253537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Oval 511"/>
            <p:cNvSpPr/>
            <p:nvPr/>
          </p:nvSpPr>
          <p:spPr>
            <a:xfrm rot="3770880">
              <a:off x="3792726" y="3032294"/>
              <a:ext cx="444198" cy="29982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Oval 512"/>
            <p:cNvSpPr/>
            <p:nvPr/>
          </p:nvSpPr>
          <p:spPr>
            <a:xfrm rot="2706969">
              <a:off x="4241858" y="2164708"/>
              <a:ext cx="396562" cy="3224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Oval 513"/>
            <p:cNvSpPr/>
            <p:nvPr/>
          </p:nvSpPr>
          <p:spPr>
            <a:xfrm rot="6922285">
              <a:off x="2713228" y="2165825"/>
              <a:ext cx="396562" cy="3224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Flowchart: Manual Operation 514"/>
            <p:cNvSpPr/>
            <p:nvPr/>
          </p:nvSpPr>
          <p:spPr>
            <a:xfrm rot="9035457">
              <a:off x="3941652" y="1504995"/>
              <a:ext cx="489108" cy="89726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Flowchart: Manual Operation 515"/>
            <p:cNvSpPr/>
            <p:nvPr/>
          </p:nvSpPr>
          <p:spPr>
            <a:xfrm rot="12441478">
              <a:off x="2936647" y="1505321"/>
              <a:ext cx="489108" cy="91222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Flowchart: Manual Operation 516"/>
            <p:cNvSpPr/>
            <p:nvPr/>
          </p:nvSpPr>
          <p:spPr>
            <a:xfrm rot="10800000">
              <a:off x="3086135" y="1503768"/>
              <a:ext cx="1187072" cy="192568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Hexagon 517"/>
            <p:cNvSpPr/>
            <p:nvPr/>
          </p:nvSpPr>
          <p:spPr>
            <a:xfrm>
              <a:off x="3542704" y="590348"/>
              <a:ext cx="273940" cy="199722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Rounded Rectangle 518"/>
            <p:cNvSpPr/>
            <p:nvPr/>
          </p:nvSpPr>
          <p:spPr>
            <a:xfrm>
              <a:off x="3191098" y="2508473"/>
              <a:ext cx="995265" cy="167451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Oval 519"/>
            <p:cNvSpPr/>
            <p:nvPr/>
          </p:nvSpPr>
          <p:spPr>
            <a:xfrm>
              <a:off x="3429000" y="1066800"/>
              <a:ext cx="503908" cy="7705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1" name="Oval 520"/>
            <p:cNvSpPr/>
            <p:nvPr/>
          </p:nvSpPr>
          <p:spPr>
            <a:xfrm>
              <a:off x="3177452" y="457200"/>
              <a:ext cx="1004445" cy="12649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Wave 521"/>
            <p:cNvSpPr/>
            <p:nvPr/>
          </p:nvSpPr>
          <p:spPr>
            <a:xfrm rot="16200000">
              <a:off x="3575370" y="2869318"/>
              <a:ext cx="669803" cy="199288"/>
            </a:xfrm>
            <a:prstGeom prst="wave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Wave 522"/>
            <p:cNvSpPr/>
            <p:nvPr/>
          </p:nvSpPr>
          <p:spPr>
            <a:xfrm rot="15242885">
              <a:off x="3621625" y="2828876"/>
              <a:ext cx="726761" cy="271130"/>
            </a:xfrm>
            <a:prstGeom prst="wave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Rounded Rectangle 523"/>
            <p:cNvSpPr/>
            <p:nvPr/>
          </p:nvSpPr>
          <p:spPr>
            <a:xfrm>
              <a:off x="3760806" y="2466610"/>
              <a:ext cx="270775" cy="209314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Cloud 524"/>
            <p:cNvSpPr/>
            <p:nvPr/>
          </p:nvSpPr>
          <p:spPr>
            <a:xfrm rot="15913670">
              <a:off x="3381379" y="178087"/>
              <a:ext cx="650083" cy="961293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Rounded Rectangle 525"/>
            <p:cNvSpPr/>
            <p:nvPr/>
          </p:nvSpPr>
          <p:spPr>
            <a:xfrm>
              <a:off x="3124200" y="609600"/>
              <a:ext cx="1187072" cy="199722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7" name="Group 164"/>
            <p:cNvGrpSpPr/>
            <p:nvPr/>
          </p:nvGrpSpPr>
          <p:grpSpPr>
            <a:xfrm>
              <a:off x="3124200" y="609600"/>
              <a:ext cx="1195728" cy="204788"/>
              <a:chOff x="4343400" y="5863281"/>
              <a:chExt cx="2286000" cy="844379"/>
            </a:xfrm>
          </p:grpSpPr>
          <p:grpSp>
            <p:nvGrpSpPr>
              <p:cNvPr id="559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564" name="Quad Arrow Callout 563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5" name="Quad Arrow Callout 564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6" name="Quad Arrow Callout 565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7" name="Quad Arrow Callout 566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68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569" name="Isosceles Triangle 568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0" name="Isosceles Triangle 569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1" name="Isosceles Triangle 570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60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561" name="Isosceles Triangle 560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2" name="Isosceles Triangle 561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3" name="Isosceles Triangle 562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8" name="Group 298"/>
            <p:cNvGrpSpPr/>
            <p:nvPr/>
          </p:nvGrpSpPr>
          <p:grpSpPr>
            <a:xfrm>
              <a:off x="3276600" y="1447800"/>
              <a:ext cx="808459" cy="1004878"/>
              <a:chOff x="5513018" y="671522"/>
              <a:chExt cx="808459" cy="1004878"/>
            </a:xfrm>
          </p:grpSpPr>
          <p:grpSp>
            <p:nvGrpSpPr>
              <p:cNvPr id="529" name="Group 165"/>
              <p:cNvGrpSpPr/>
              <p:nvPr/>
            </p:nvGrpSpPr>
            <p:grpSpPr>
              <a:xfrm rot="2888522">
                <a:off x="5228282" y="963721"/>
                <a:ext cx="851830" cy="282357"/>
                <a:chOff x="4343400" y="5863281"/>
                <a:chExt cx="2286000" cy="844379"/>
              </a:xfrm>
            </p:grpSpPr>
            <p:grpSp>
              <p:nvGrpSpPr>
                <p:cNvPr id="546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</p:grpSpPr>
              <p:sp>
                <p:nvSpPr>
                  <p:cNvPr id="551" name="Quad Arrow Callout 550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2" name="Quad Arrow Callout 551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3" name="Quad Arrow Callout 552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4" name="Quad Arrow Callout 553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55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</p:grpSpPr>
                <p:sp>
                  <p:nvSpPr>
                    <p:cNvPr id="556" name="Isosceles Triangle 555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7" name="Isosceles Triangle 556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8" name="Isosceles Triangle 557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47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548" name="Isosceles Triangle 547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9" name="Isosceles Triangle 548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0" name="Isosceles Triangle 549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30" name="Group 165"/>
              <p:cNvGrpSpPr/>
              <p:nvPr/>
            </p:nvGrpSpPr>
            <p:grpSpPr>
              <a:xfrm rot="18707503">
                <a:off x="5754384" y="956258"/>
                <a:ext cx="851830" cy="282357"/>
                <a:chOff x="4343400" y="5863281"/>
                <a:chExt cx="2286000" cy="844379"/>
              </a:xfrm>
            </p:grpSpPr>
            <p:grpSp>
              <p:nvGrpSpPr>
                <p:cNvPr id="533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</p:grpSpPr>
              <p:sp>
                <p:nvSpPr>
                  <p:cNvPr id="538" name="Quad Arrow Callout 537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9" name="Quad Arrow Callout 538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0" name="Quad Arrow Callout 539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41" name="Quad Arrow Callout 540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42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</p:grpSpPr>
                <p:sp>
                  <p:nvSpPr>
                    <p:cNvPr id="543" name="Isosceles Triangle 542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4" name="Isosceles Triangle 543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5" name="Isosceles Triangle 544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34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535" name="Isosceles Triangle 534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6" name="Isosceles Triangle 535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7" name="Isosceles Triangle 536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31" name="Oval 530"/>
              <p:cNvSpPr/>
              <p:nvPr/>
            </p:nvSpPr>
            <p:spPr>
              <a:xfrm>
                <a:off x="5715000" y="1295400"/>
                <a:ext cx="381000" cy="381000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2" name="Plaque 531"/>
              <p:cNvSpPr/>
              <p:nvPr/>
            </p:nvSpPr>
            <p:spPr>
              <a:xfrm>
                <a:off x="5809130" y="1416424"/>
                <a:ext cx="188259" cy="152400"/>
              </a:xfrm>
              <a:prstGeom prst="plaque">
                <a:avLst>
                  <a:gd name="adj" fmla="val 31373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2" name="Group 72"/>
          <p:cNvGrpSpPr/>
          <p:nvPr/>
        </p:nvGrpSpPr>
        <p:grpSpPr>
          <a:xfrm>
            <a:off x="7467600" y="3429000"/>
            <a:ext cx="1524000" cy="3124200"/>
            <a:chOff x="2743200" y="2819400"/>
            <a:chExt cx="1786098" cy="3510398"/>
          </a:xfrm>
        </p:grpSpPr>
        <p:sp>
          <p:nvSpPr>
            <p:cNvPr id="573" name="Oval 572"/>
            <p:cNvSpPr/>
            <p:nvPr/>
          </p:nvSpPr>
          <p:spPr>
            <a:xfrm rot="2920230">
              <a:off x="3830819" y="5974843"/>
              <a:ext cx="373486" cy="336423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Oval 573"/>
            <p:cNvSpPr/>
            <p:nvPr/>
          </p:nvSpPr>
          <p:spPr>
            <a:xfrm rot="18292595">
              <a:off x="3377173" y="5950033"/>
              <a:ext cx="373486" cy="3689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5" name="Group 420"/>
            <p:cNvGrpSpPr/>
            <p:nvPr/>
          </p:nvGrpSpPr>
          <p:grpSpPr>
            <a:xfrm>
              <a:off x="2743200" y="2819400"/>
              <a:ext cx="1786098" cy="3317969"/>
              <a:chOff x="2743200" y="2819400"/>
              <a:chExt cx="1786098" cy="3317969"/>
            </a:xfrm>
          </p:grpSpPr>
          <p:sp>
            <p:nvSpPr>
              <p:cNvPr id="576" name="Wave 3"/>
              <p:cNvSpPr/>
              <p:nvPr/>
            </p:nvSpPr>
            <p:spPr>
              <a:xfrm rot="15359234">
                <a:off x="3779231" y="5456561"/>
                <a:ext cx="828018" cy="130604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7" name="Wave 3"/>
              <p:cNvSpPr/>
              <p:nvPr/>
            </p:nvSpPr>
            <p:spPr>
              <a:xfrm rot="14012100">
                <a:off x="3891290" y="5398289"/>
                <a:ext cx="828018" cy="130604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" name="Trapezoid 577"/>
              <p:cNvSpPr/>
              <p:nvPr/>
            </p:nvSpPr>
            <p:spPr>
              <a:xfrm>
                <a:off x="3189725" y="4343400"/>
                <a:ext cx="1004680" cy="1793969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" name="Oval 578"/>
              <p:cNvSpPr/>
              <p:nvPr/>
            </p:nvSpPr>
            <p:spPr>
              <a:xfrm rot="18523543">
                <a:off x="2637695" y="4627441"/>
                <a:ext cx="537815" cy="32680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" name="Oval 579"/>
              <p:cNvSpPr/>
              <p:nvPr/>
            </p:nvSpPr>
            <p:spPr>
              <a:xfrm rot="3077253">
                <a:off x="4096987" y="4600559"/>
                <a:ext cx="537815" cy="32680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" name="Trapezoid 580"/>
              <p:cNvSpPr/>
              <p:nvPr/>
            </p:nvSpPr>
            <p:spPr>
              <a:xfrm rot="2028078" flipH="1">
                <a:off x="2954815" y="3798345"/>
                <a:ext cx="480177" cy="1178709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Trapezoid 581"/>
              <p:cNvSpPr/>
              <p:nvPr/>
            </p:nvSpPr>
            <p:spPr>
              <a:xfrm rot="19846626">
                <a:off x="3875887" y="3690651"/>
                <a:ext cx="480177" cy="1146903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Trapezoid 582"/>
              <p:cNvSpPr/>
              <p:nvPr/>
            </p:nvSpPr>
            <p:spPr>
              <a:xfrm rot="10800000">
                <a:off x="3240741" y="3886200"/>
                <a:ext cx="938426" cy="1371600"/>
              </a:xfrm>
              <a:prstGeom prst="trapezoid">
                <a:avLst>
                  <a:gd name="adj" fmla="val 12998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Cloud 583"/>
              <p:cNvSpPr/>
              <p:nvPr/>
            </p:nvSpPr>
            <p:spPr>
              <a:xfrm>
                <a:off x="2971800" y="2895600"/>
                <a:ext cx="1524000" cy="1295400"/>
              </a:xfrm>
              <a:prstGeom prst="cloud">
                <a:avLst/>
              </a:prstGeom>
              <a:solidFill>
                <a:srgbClr val="A4742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" name="Oval 584"/>
              <p:cNvSpPr/>
              <p:nvPr/>
            </p:nvSpPr>
            <p:spPr>
              <a:xfrm>
                <a:off x="3429000" y="3886200"/>
                <a:ext cx="609600" cy="5334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" name="Oval 585"/>
              <p:cNvSpPr/>
              <p:nvPr/>
            </p:nvSpPr>
            <p:spPr>
              <a:xfrm>
                <a:off x="3276600" y="2971800"/>
                <a:ext cx="936332" cy="12669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87" name="Group 375"/>
              <p:cNvGrpSpPr/>
              <p:nvPr/>
            </p:nvGrpSpPr>
            <p:grpSpPr>
              <a:xfrm>
                <a:off x="3276601" y="5029199"/>
                <a:ext cx="838200" cy="286871"/>
                <a:chOff x="2514600" y="2286000"/>
                <a:chExt cx="3733800" cy="923365"/>
              </a:xfrm>
            </p:grpSpPr>
            <p:sp>
              <p:nvSpPr>
                <p:cNvPr id="625" name="Rounded Rectangle 436"/>
                <p:cNvSpPr/>
                <p:nvPr/>
              </p:nvSpPr>
              <p:spPr>
                <a:xfrm>
                  <a:off x="2514600" y="2286000"/>
                  <a:ext cx="3733800" cy="914400"/>
                </a:xfrm>
                <a:prstGeom prst="roundRect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26" name="Group 373"/>
                <p:cNvGrpSpPr/>
                <p:nvPr/>
              </p:nvGrpSpPr>
              <p:grpSpPr>
                <a:xfrm>
                  <a:off x="2590800" y="2286000"/>
                  <a:ext cx="3639672" cy="923365"/>
                  <a:chOff x="-40342" y="-8965"/>
                  <a:chExt cx="3639672" cy="923365"/>
                </a:xfrm>
              </p:grpSpPr>
              <p:grpSp>
                <p:nvGrpSpPr>
                  <p:cNvPr id="627" name="Group 360"/>
                  <p:cNvGrpSpPr/>
                  <p:nvPr/>
                </p:nvGrpSpPr>
                <p:grpSpPr>
                  <a:xfrm>
                    <a:off x="175260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640" name="Quad Arrow Callout 451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1" name="Quad Arrow Callout 452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28" name="Group 361"/>
                  <p:cNvGrpSpPr/>
                  <p:nvPr/>
                </p:nvGrpSpPr>
                <p:grpSpPr>
                  <a:xfrm>
                    <a:off x="268493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638" name="Quad Arrow Callout 637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9" name="Quad Arrow Callout 638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29" name="Group 364"/>
                  <p:cNvGrpSpPr/>
                  <p:nvPr/>
                </p:nvGrpSpPr>
                <p:grpSpPr>
                  <a:xfrm>
                    <a:off x="847165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636" name="Quad Arrow Callout 635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7" name="Quad Arrow Callout 636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30" name="Group 367"/>
                  <p:cNvGrpSpPr/>
                  <p:nvPr/>
                </p:nvGrpSpPr>
                <p:grpSpPr>
                  <a:xfrm>
                    <a:off x="-40342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634" name="Quad Arrow Callout 633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5" name="Quad Arrow Callout 634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31" name="Plaque 630"/>
                  <p:cNvSpPr/>
                  <p:nvPr/>
                </p:nvSpPr>
                <p:spPr>
                  <a:xfrm>
                    <a:off x="712645" y="197223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2" name="Plaque 631"/>
                  <p:cNvSpPr/>
                  <p:nvPr/>
                </p:nvSpPr>
                <p:spPr>
                  <a:xfrm>
                    <a:off x="1600151" y="215152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3" name="Plaque 632"/>
                  <p:cNvSpPr/>
                  <p:nvPr/>
                </p:nvSpPr>
                <p:spPr>
                  <a:xfrm>
                    <a:off x="2541445" y="224117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88" name="Group 379"/>
              <p:cNvGrpSpPr/>
              <p:nvPr/>
            </p:nvGrpSpPr>
            <p:grpSpPr>
              <a:xfrm>
                <a:off x="3124200" y="3124200"/>
                <a:ext cx="1295400" cy="286871"/>
                <a:chOff x="2514600" y="2286000"/>
                <a:chExt cx="3733800" cy="923365"/>
              </a:xfrm>
            </p:grpSpPr>
            <p:sp>
              <p:nvSpPr>
                <p:cNvPr id="608" name="Rounded Rectangle 607"/>
                <p:cNvSpPr/>
                <p:nvPr/>
              </p:nvSpPr>
              <p:spPr>
                <a:xfrm>
                  <a:off x="2514600" y="2286000"/>
                  <a:ext cx="3733800" cy="914400"/>
                </a:xfrm>
                <a:prstGeom prst="roundRect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09" name="Group 373"/>
                <p:cNvGrpSpPr/>
                <p:nvPr/>
              </p:nvGrpSpPr>
              <p:grpSpPr>
                <a:xfrm>
                  <a:off x="2590800" y="2286000"/>
                  <a:ext cx="3639672" cy="923365"/>
                  <a:chOff x="-40342" y="-8965"/>
                  <a:chExt cx="3639672" cy="923365"/>
                </a:xfrm>
              </p:grpSpPr>
              <p:grpSp>
                <p:nvGrpSpPr>
                  <p:cNvPr id="610" name="Group 360"/>
                  <p:cNvGrpSpPr/>
                  <p:nvPr/>
                </p:nvGrpSpPr>
                <p:grpSpPr>
                  <a:xfrm>
                    <a:off x="175260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623" name="Quad Arrow Callout 622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4" name="Quad Arrow Callout 435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11" name="Group 361"/>
                  <p:cNvGrpSpPr/>
                  <p:nvPr/>
                </p:nvGrpSpPr>
                <p:grpSpPr>
                  <a:xfrm>
                    <a:off x="268493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621" name="Quad Arrow Callout 620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2" name="Quad Arrow Callout 621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12" name="Group 364"/>
                  <p:cNvGrpSpPr/>
                  <p:nvPr/>
                </p:nvGrpSpPr>
                <p:grpSpPr>
                  <a:xfrm>
                    <a:off x="847165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619" name="Quad Arrow Callout 618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20" name="Quad Arrow Callout 619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13" name="Group 367"/>
                  <p:cNvGrpSpPr/>
                  <p:nvPr/>
                </p:nvGrpSpPr>
                <p:grpSpPr>
                  <a:xfrm>
                    <a:off x="-40342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617" name="Quad Arrow Callout 616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8" name="Quad Arrow Callout 617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614" name="Plaque 613"/>
                  <p:cNvSpPr/>
                  <p:nvPr/>
                </p:nvSpPr>
                <p:spPr>
                  <a:xfrm>
                    <a:off x="712645" y="197223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5" name="Plaque 614"/>
                  <p:cNvSpPr/>
                  <p:nvPr/>
                </p:nvSpPr>
                <p:spPr>
                  <a:xfrm>
                    <a:off x="1600151" y="215152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6" name="Plaque 615"/>
                  <p:cNvSpPr/>
                  <p:nvPr/>
                </p:nvSpPr>
                <p:spPr>
                  <a:xfrm>
                    <a:off x="2541445" y="224117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89" name="Cloud 588"/>
              <p:cNvSpPr/>
              <p:nvPr/>
            </p:nvSpPr>
            <p:spPr>
              <a:xfrm>
                <a:off x="3276600" y="2819400"/>
                <a:ext cx="990600" cy="457200"/>
              </a:xfrm>
              <a:prstGeom prst="cloud">
                <a:avLst/>
              </a:prstGeom>
              <a:solidFill>
                <a:srgbClr val="A4742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90" name="Group 416"/>
              <p:cNvGrpSpPr/>
              <p:nvPr/>
            </p:nvGrpSpPr>
            <p:grpSpPr>
              <a:xfrm rot="261594">
                <a:off x="3352800" y="4114800"/>
                <a:ext cx="713740" cy="838200"/>
                <a:chOff x="5580529" y="121024"/>
                <a:chExt cx="1259541" cy="1479176"/>
              </a:xfrm>
            </p:grpSpPr>
            <p:grpSp>
              <p:nvGrpSpPr>
                <p:cNvPr id="593" name="Group 398"/>
                <p:cNvGrpSpPr/>
                <p:nvPr/>
              </p:nvGrpSpPr>
              <p:grpSpPr>
                <a:xfrm>
                  <a:off x="5791200" y="685800"/>
                  <a:ext cx="914400" cy="914400"/>
                  <a:chOff x="1752600" y="0"/>
                  <a:chExt cx="914400" cy="914400"/>
                </a:xfrm>
              </p:grpSpPr>
              <p:sp>
                <p:nvSpPr>
                  <p:cNvPr id="606" name="Quad Arrow Callout 605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7" name="Quad Arrow Callout 606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94" name="Group 401"/>
                <p:cNvGrpSpPr/>
                <p:nvPr/>
              </p:nvGrpSpPr>
              <p:grpSpPr>
                <a:xfrm rot="20561979">
                  <a:off x="5809130" y="515470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604" name="Quad Arrow Callout 603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5" name="Quad Arrow Callout 604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95" name="Group 407"/>
                <p:cNvGrpSpPr/>
                <p:nvPr/>
              </p:nvGrpSpPr>
              <p:grpSpPr>
                <a:xfrm rot="836118">
                  <a:off x="6347011" y="515471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602" name="Quad Arrow Callout 601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3" name="Quad Arrow Callout 602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96" name="Group 410"/>
                <p:cNvGrpSpPr/>
                <p:nvPr/>
              </p:nvGrpSpPr>
              <p:grpSpPr>
                <a:xfrm rot="836118">
                  <a:off x="6499411" y="121024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600" name="Quad Arrow Callout 599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1" name="Quad Arrow Callout 600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97" name="Group 413"/>
                <p:cNvGrpSpPr/>
                <p:nvPr/>
              </p:nvGrpSpPr>
              <p:grpSpPr>
                <a:xfrm rot="19923498">
                  <a:off x="5580529" y="188260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598" name="Quad Arrow Callout 597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9" name="Quad Arrow Callout 410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591" name="Cloud 590"/>
              <p:cNvSpPr/>
              <p:nvPr/>
            </p:nvSpPr>
            <p:spPr>
              <a:xfrm>
                <a:off x="3505201" y="3810000"/>
                <a:ext cx="457200" cy="533400"/>
              </a:xfrm>
              <a:prstGeom prst="cloud">
                <a:avLst/>
              </a:prstGeom>
              <a:solidFill>
                <a:srgbClr val="A4742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Oval 591"/>
              <p:cNvSpPr/>
              <p:nvPr/>
            </p:nvSpPr>
            <p:spPr>
              <a:xfrm rot="5111999">
                <a:off x="3649512" y="3894995"/>
                <a:ext cx="191165" cy="25867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42" name="TextBox 64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D</a:t>
            </a:r>
            <a:endParaRPr lang="en-US" sz="8800" dirty="0"/>
          </a:p>
        </p:txBody>
      </p:sp>
      <p:sp>
        <p:nvSpPr>
          <p:cNvPr id="643" name="Rectangle 642"/>
          <p:cNvSpPr/>
          <p:nvPr/>
        </p:nvSpPr>
        <p:spPr>
          <a:xfrm>
            <a:off x="4572000" y="381000"/>
            <a:ext cx="403860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/>
              <a:t>The Disciples chosen by the Resurrected Savior (Nephites) whom he had raised from the </a:t>
            </a:r>
            <a:r>
              <a:rPr lang="en-US" sz="1200" baseline="30000" dirty="0" err="1" smtClean="0"/>
              <a:t>b</a:t>
            </a:r>
            <a:r>
              <a:rPr lang="en-US" sz="1200" dirty="0" err="1" smtClean="0">
                <a:hlinkClick r:id="rId2"/>
              </a:rPr>
              <a:t>dead</a:t>
            </a:r>
            <a:r>
              <a:rPr lang="en-US" sz="1200" dirty="0" smtClean="0"/>
              <a:t>, whose name was Timothy, and also his son, whose name was Jonas, and also </a:t>
            </a:r>
            <a:r>
              <a:rPr lang="en-US" sz="1200" dirty="0" err="1" smtClean="0"/>
              <a:t>Mathoni</a:t>
            </a:r>
            <a:r>
              <a:rPr lang="en-US" sz="1200" dirty="0" smtClean="0"/>
              <a:t>, and </a:t>
            </a:r>
            <a:r>
              <a:rPr lang="en-US" sz="1200" dirty="0" err="1" smtClean="0"/>
              <a:t>Mathonihah</a:t>
            </a:r>
            <a:r>
              <a:rPr lang="en-US" sz="1200" dirty="0" smtClean="0"/>
              <a:t>, his brother, and </a:t>
            </a:r>
            <a:r>
              <a:rPr lang="en-US" sz="1200" dirty="0" err="1" smtClean="0"/>
              <a:t>Kumen</a:t>
            </a:r>
            <a:r>
              <a:rPr lang="en-US" sz="1200" dirty="0" smtClean="0"/>
              <a:t>, and </a:t>
            </a:r>
            <a:r>
              <a:rPr lang="en-US" sz="1200" dirty="0" err="1" smtClean="0"/>
              <a:t>Kumenonhi</a:t>
            </a:r>
            <a:r>
              <a:rPr lang="en-US" sz="1200" dirty="0" smtClean="0"/>
              <a:t>, and Jeremiah, and </a:t>
            </a:r>
            <a:r>
              <a:rPr lang="en-US" sz="1200" dirty="0" err="1" smtClean="0"/>
              <a:t>Shemnon</a:t>
            </a:r>
            <a:r>
              <a:rPr lang="en-US" sz="1200" dirty="0" smtClean="0"/>
              <a:t>, and Jonas, and Zedekiah, and Isaiah—now these were the </a:t>
            </a:r>
            <a:r>
              <a:rPr lang="en-US" sz="1200" baseline="30000" dirty="0" err="1" smtClean="0"/>
              <a:t>c</a:t>
            </a:r>
            <a:r>
              <a:rPr lang="en-US" sz="1200" dirty="0" err="1" smtClean="0">
                <a:hlinkClick r:id="rId2"/>
              </a:rPr>
              <a:t>names</a:t>
            </a:r>
            <a:r>
              <a:rPr lang="en-US" sz="1200" dirty="0" smtClean="0"/>
              <a:t> of the </a:t>
            </a:r>
            <a:r>
              <a:rPr lang="en-US" sz="1200" baseline="30000" dirty="0" err="1" smtClean="0"/>
              <a:t>d</a:t>
            </a:r>
            <a:r>
              <a:rPr lang="en-US" sz="1200" dirty="0" err="1" smtClean="0">
                <a:hlinkClick r:id="rId2"/>
              </a:rPr>
              <a:t>disciples</a:t>
            </a:r>
            <a:r>
              <a:rPr lang="en-US" sz="1200" dirty="0" smtClean="0"/>
              <a:t> whom Jesus had chosen—and it came to pass that they went forth and stood in the midst of the multitude.</a:t>
            </a:r>
            <a:endParaRPr lang="en-US" sz="12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43000" y="533400"/>
            <a:ext cx="1842128" cy="3505200"/>
            <a:chOff x="3796672" y="1143000"/>
            <a:chExt cx="1842128" cy="3505200"/>
          </a:xfrm>
        </p:grpSpPr>
        <p:sp>
          <p:nvSpPr>
            <p:cNvPr id="3" name="Donut 2"/>
            <p:cNvSpPr/>
            <p:nvPr/>
          </p:nvSpPr>
          <p:spPr>
            <a:xfrm>
              <a:off x="5105400" y="3276600"/>
              <a:ext cx="457200" cy="838200"/>
            </a:xfrm>
            <a:prstGeom prst="donu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" name="Oval 3"/>
            <p:cNvSpPr/>
            <p:nvPr/>
          </p:nvSpPr>
          <p:spPr>
            <a:xfrm rot="2749164" flipH="1">
              <a:off x="4910963" y="3115503"/>
              <a:ext cx="536928" cy="3221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8850836">
              <a:off x="3689305" y="3115503"/>
              <a:ext cx="536928" cy="3221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Cloud 5"/>
            <p:cNvSpPr/>
            <p:nvPr/>
          </p:nvSpPr>
          <p:spPr>
            <a:xfrm rot="5016333">
              <a:off x="4562978" y="1605394"/>
              <a:ext cx="898205" cy="478301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Cloud 6"/>
            <p:cNvSpPr/>
            <p:nvPr/>
          </p:nvSpPr>
          <p:spPr>
            <a:xfrm rot="6017849">
              <a:off x="3630837" y="1689334"/>
              <a:ext cx="983422" cy="404404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4038600" y="2209800"/>
              <a:ext cx="1066800" cy="2133600"/>
            </a:xfrm>
            <a:prstGeom prst="trapezoid">
              <a:avLst>
                <a:gd name="adj" fmla="val 40126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0800000">
              <a:off x="4343400" y="2438400"/>
              <a:ext cx="457200" cy="457200"/>
            </a:xfrm>
            <a:prstGeom prst="trapezoid">
              <a:avLst>
                <a:gd name="adj" fmla="val 40126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569358">
              <a:off x="3930530" y="2329692"/>
              <a:ext cx="443574" cy="1056133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030642" flipH="1">
              <a:off x="4772358" y="2332976"/>
              <a:ext cx="458474" cy="1056133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4114800" y="1219200"/>
              <a:ext cx="9144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4038600" y="1143000"/>
              <a:ext cx="1066800" cy="762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3962400" y="1600200"/>
              <a:ext cx="1219200" cy="152400"/>
            </a:xfrm>
            <a:prstGeom prst="round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>
              <a:off x="4038600" y="3276600"/>
              <a:ext cx="1066800" cy="685800"/>
            </a:xfrm>
            <a:prstGeom prst="trapezoid">
              <a:avLst>
                <a:gd name="adj" fmla="val 33067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Isosceles Triangle 15"/>
            <p:cNvSpPr/>
            <p:nvPr/>
          </p:nvSpPr>
          <p:spPr>
            <a:xfrm>
              <a:off x="4114800" y="3962400"/>
              <a:ext cx="457200" cy="381000"/>
            </a:xfrm>
            <a:prstGeom prst="triangl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Isosceles Triangle 16"/>
            <p:cNvSpPr/>
            <p:nvPr/>
          </p:nvSpPr>
          <p:spPr>
            <a:xfrm>
              <a:off x="4572000" y="3962400"/>
              <a:ext cx="457200" cy="381000"/>
            </a:xfrm>
            <a:prstGeom prst="triangl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4038600" y="426720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4572000" y="426720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>
              <a:off x="5029200" y="3810000"/>
              <a:ext cx="609600" cy="60960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990600" y="42672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Brother of Jared</a:t>
            </a:r>
            <a:endParaRPr lang="en-US" dirty="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895600" y="304800"/>
            <a:ext cx="1482793" cy="3419044"/>
            <a:chOff x="6899207" y="2895599"/>
            <a:chExt cx="1482793" cy="3419044"/>
          </a:xfrm>
        </p:grpSpPr>
        <p:sp>
          <p:nvSpPr>
            <p:cNvPr id="3" name="Oval 5"/>
            <p:cNvSpPr/>
            <p:nvPr/>
          </p:nvSpPr>
          <p:spPr>
            <a:xfrm rot="20950279">
              <a:off x="6999589" y="5813980"/>
              <a:ext cx="734685" cy="500663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6"/>
            <p:cNvSpPr/>
            <p:nvPr/>
          </p:nvSpPr>
          <p:spPr>
            <a:xfrm rot="19438611">
              <a:off x="7798044" y="5619342"/>
              <a:ext cx="560455" cy="363616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7"/>
            <p:cNvSpPr/>
            <p:nvPr/>
          </p:nvSpPr>
          <p:spPr>
            <a:xfrm>
              <a:off x="7164723" y="4343401"/>
              <a:ext cx="909947" cy="1331426"/>
            </a:xfrm>
            <a:prstGeom prst="trapezoid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8"/>
            <p:cNvSpPr/>
            <p:nvPr/>
          </p:nvSpPr>
          <p:spPr>
            <a:xfrm rot="268943">
              <a:off x="7770894" y="4266326"/>
              <a:ext cx="404189" cy="862060"/>
            </a:xfrm>
            <a:prstGeom prst="trapezoid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9"/>
            <p:cNvSpPr/>
            <p:nvPr/>
          </p:nvSpPr>
          <p:spPr>
            <a:xfrm rot="17641829">
              <a:off x="7911239" y="5747179"/>
              <a:ext cx="604274" cy="33724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10"/>
            <p:cNvSpPr/>
            <p:nvPr/>
          </p:nvSpPr>
          <p:spPr>
            <a:xfrm flipH="1">
              <a:off x="7063616" y="4267200"/>
              <a:ext cx="437868" cy="753565"/>
            </a:xfrm>
            <a:prstGeom prst="trapezoid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16"/>
            <p:cNvSpPr/>
            <p:nvPr/>
          </p:nvSpPr>
          <p:spPr>
            <a:xfrm rot="20950279">
              <a:off x="7404010" y="5813980"/>
              <a:ext cx="734685" cy="500663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17"/>
            <p:cNvSpPr/>
            <p:nvPr/>
          </p:nvSpPr>
          <p:spPr>
            <a:xfrm>
              <a:off x="7063616" y="5347795"/>
              <a:ext cx="1112157" cy="545051"/>
            </a:xfrm>
            <a:prstGeom prst="trapezoid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8"/>
            <p:cNvSpPr/>
            <p:nvPr/>
          </p:nvSpPr>
          <p:spPr>
            <a:xfrm rot="20950279">
              <a:off x="7083265" y="5075688"/>
              <a:ext cx="567225" cy="2835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9"/>
            <p:cNvSpPr/>
            <p:nvPr/>
          </p:nvSpPr>
          <p:spPr>
            <a:xfrm rot="20950279">
              <a:off x="7487686" y="5075690"/>
              <a:ext cx="567225" cy="2835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20"/>
            <p:cNvSpPr/>
            <p:nvPr/>
          </p:nvSpPr>
          <p:spPr>
            <a:xfrm rot="5400000">
              <a:off x="7810047" y="4982069"/>
              <a:ext cx="327031" cy="404421"/>
            </a:xfrm>
            <a:prstGeom prst="roundRect">
              <a:avLst>
                <a:gd name="adj" fmla="val 25157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21"/>
            <p:cNvSpPr/>
            <p:nvPr/>
          </p:nvSpPr>
          <p:spPr>
            <a:xfrm rot="5400000">
              <a:off x="7102311" y="4982069"/>
              <a:ext cx="327031" cy="404421"/>
            </a:xfrm>
            <a:prstGeom prst="roundRect">
              <a:avLst>
                <a:gd name="adj" fmla="val 25157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22"/>
            <p:cNvSpPr/>
            <p:nvPr/>
          </p:nvSpPr>
          <p:spPr>
            <a:xfrm>
              <a:off x="7848600" y="4911754"/>
              <a:ext cx="228600" cy="269846"/>
            </a:xfrm>
            <a:prstGeom prst="roundRect">
              <a:avLst/>
            </a:prstGeom>
            <a:solidFill>
              <a:srgbClr val="A26D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23"/>
            <p:cNvSpPr/>
            <p:nvPr/>
          </p:nvSpPr>
          <p:spPr>
            <a:xfrm>
              <a:off x="7086600" y="4911754"/>
              <a:ext cx="381000" cy="269845"/>
            </a:xfrm>
            <a:prstGeom prst="roundRect">
              <a:avLst/>
            </a:prstGeom>
            <a:solidFill>
              <a:srgbClr val="A26D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Isosceles Triangle 16"/>
            <p:cNvSpPr/>
            <p:nvPr/>
          </p:nvSpPr>
          <p:spPr>
            <a:xfrm rot="10800000">
              <a:off x="7467600" y="4267200"/>
              <a:ext cx="304800" cy="3048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53"/>
            <p:cNvGrpSpPr/>
            <p:nvPr/>
          </p:nvGrpSpPr>
          <p:grpSpPr>
            <a:xfrm>
              <a:off x="7122459" y="5661212"/>
              <a:ext cx="990600" cy="228600"/>
              <a:chOff x="4114800" y="6172200"/>
              <a:chExt cx="2057400" cy="457200"/>
            </a:xfrm>
          </p:grpSpPr>
          <p:grpSp>
            <p:nvGrpSpPr>
              <p:cNvPr id="39" name="Group 143"/>
              <p:cNvGrpSpPr/>
              <p:nvPr/>
            </p:nvGrpSpPr>
            <p:grpSpPr>
              <a:xfrm>
                <a:off x="41148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49" name="Cross 48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Frame 49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0" name="Group 144"/>
              <p:cNvGrpSpPr/>
              <p:nvPr/>
            </p:nvGrpSpPr>
            <p:grpSpPr>
              <a:xfrm>
                <a:off x="46482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47" name="Cross 46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Frame 47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1" name="Group 147"/>
              <p:cNvGrpSpPr/>
              <p:nvPr/>
            </p:nvGrpSpPr>
            <p:grpSpPr>
              <a:xfrm>
                <a:off x="51816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45" name="Cross 44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Frame 45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2" name="Group 150"/>
              <p:cNvGrpSpPr/>
              <p:nvPr/>
            </p:nvGrpSpPr>
            <p:grpSpPr>
              <a:xfrm>
                <a:off x="57150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43" name="Cross 42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Frame 43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9" name="Group 154"/>
            <p:cNvGrpSpPr/>
            <p:nvPr/>
          </p:nvGrpSpPr>
          <p:grpSpPr>
            <a:xfrm>
              <a:off x="6899207" y="2895599"/>
              <a:ext cx="1421970" cy="1600538"/>
              <a:chOff x="7044014" y="3048000"/>
              <a:chExt cx="1160047" cy="1305724"/>
            </a:xfrm>
          </p:grpSpPr>
          <p:sp>
            <p:nvSpPr>
              <p:cNvPr id="34" name="Oval 11"/>
              <p:cNvSpPr/>
              <p:nvPr/>
            </p:nvSpPr>
            <p:spPr>
              <a:xfrm>
                <a:off x="7238997" y="3352800"/>
                <a:ext cx="758151" cy="93848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" name="Group 139"/>
              <p:cNvGrpSpPr/>
              <p:nvPr/>
            </p:nvGrpSpPr>
            <p:grpSpPr>
              <a:xfrm>
                <a:off x="7044014" y="3048000"/>
                <a:ext cx="1160047" cy="1305724"/>
                <a:chOff x="7034581" y="3276600"/>
                <a:chExt cx="1160047" cy="1305724"/>
              </a:xfrm>
            </p:grpSpPr>
            <p:sp>
              <p:nvSpPr>
                <p:cNvPr id="36" name="Cloud 35"/>
                <p:cNvSpPr/>
                <p:nvPr/>
              </p:nvSpPr>
              <p:spPr>
                <a:xfrm>
                  <a:off x="7239000" y="3276600"/>
                  <a:ext cx="762000" cy="609600"/>
                </a:xfrm>
                <a:prstGeom prst="cloud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Cloud 36"/>
                <p:cNvSpPr/>
                <p:nvPr/>
              </p:nvSpPr>
              <p:spPr>
                <a:xfrm rot="6044796">
                  <a:off x="6729336" y="3881060"/>
                  <a:ext cx="952955" cy="342466"/>
                </a:xfrm>
                <a:prstGeom prst="cloud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Cloud 37"/>
                <p:cNvSpPr/>
                <p:nvPr/>
              </p:nvSpPr>
              <p:spPr>
                <a:xfrm rot="16200000">
                  <a:off x="7504414" y="3892109"/>
                  <a:ext cx="994902" cy="385527"/>
                </a:xfrm>
                <a:prstGeom prst="cloud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" name="Group 155"/>
            <p:cNvGrpSpPr/>
            <p:nvPr/>
          </p:nvGrpSpPr>
          <p:grpSpPr>
            <a:xfrm>
              <a:off x="7086600" y="3352800"/>
              <a:ext cx="1143000" cy="228600"/>
              <a:chOff x="4114800" y="6172200"/>
              <a:chExt cx="2057400" cy="457200"/>
            </a:xfrm>
          </p:grpSpPr>
          <p:grpSp>
            <p:nvGrpSpPr>
              <p:cNvPr id="22" name="Group 143"/>
              <p:cNvGrpSpPr/>
              <p:nvPr/>
            </p:nvGrpSpPr>
            <p:grpSpPr>
              <a:xfrm>
                <a:off x="41148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32" name="Cross 31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Frame 32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" name="Group 144"/>
              <p:cNvGrpSpPr/>
              <p:nvPr/>
            </p:nvGrpSpPr>
            <p:grpSpPr>
              <a:xfrm>
                <a:off x="46482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30" name="Cross 29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Frame 30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4" name="Group 147"/>
              <p:cNvGrpSpPr/>
              <p:nvPr/>
            </p:nvGrpSpPr>
            <p:grpSpPr>
              <a:xfrm>
                <a:off x="51816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28" name="Cross 27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Frame 28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" name="Group 150"/>
              <p:cNvGrpSpPr/>
              <p:nvPr/>
            </p:nvGrpSpPr>
            <p:grpSpPr>
              <a:xfrm>
                <a:off x="57150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26" name="Cross 25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Frame 26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21" name="Rectangle 20"/>
            <p:cNvSpPr/>
            <p:nvPr/>
          </p:nvSpPr>
          <p:spPr>
            <a:xfrm>
              <a:off x="7162800" y="5562600"/>
              <a:ext cx="914400" cy="45719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228600" y="38100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Enos</a:t>
            </a:r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838200" y="304800"/>
            <a:ext cx="1872963" cy="3452755"/>
            <a:chOff x="4673736" y="2971800"/>
            <a:chExt cx="1872963" cy="3452755"/>
          </a:xfrm>
        </p:grpSpPr>
        <p:sp>
          <p:nvSpPr>
            <p:cNvPr id="53" name="Oval 52"/>
            <p:cNvSpPr/>
            <p:nvPr/>
          </p:nvSpPr>
          <p:spPr>
            <a:xfrm rot="20950279">
              <a:off x="5591554" y="6077212"/>
              <a:ext cx="509414" cy="34734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20950279">
              <a:off x="5132791" y="6077213"/>
              <a:ext cx="509414" cy="34734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2262393" flipH="1">
              <a:off x="6037285" y="5227364"/>
              <a:ext cx="509414" cy="2344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rot="20008521">
              <a:off x="4673736" y="5283010"/>
              <a:ext cx="509414" cy="2344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>
              <a:off x="5091167" y="4274192"/>
              <a:ext cx="1103841" cy="1926083"/>
            </a:xfrm>
            <a:prstGeom prst="trapezoid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 rot="20382913">
              <a:off x="5880075" y="4320626"/>
              <a:ext cx="456282" cy="1114912"/>
            </a:xfrm>
            <a:prstGeom prst="trapezoid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 rot="1217087" flipH="1">
              <a:off x="4913325" y="4244500"/>
              <a:ext cx="496688" cy="1239993"/>
            </a:xfrm>
            <a:prstGeom prst="trapezoid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 rot="10800000">
              <a:off x="5473976" y="4352652"/>
              <a:ext cx="367012" cy="394407"/>
            </a:xfrm>
            <a:prstGeom prst="trapezoid">
              <a:avLst>
                <a:gd name="adj" fmla="val 5000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187"/>
            <p:cNvGrpSpPr/>
            <p:nvPr/>
          </p:nvGrpSpPr>
          <p:grpSpPr>
            <a:xfrm>
              <a:off x="5168153" y="5974976"/>
              <a:ext cx="990600" cy="198120"/>
              <a:chOff x="4114800" y="6172200"/>
              <a:chExt cx="2057400" cy="457200"/>
            </a:xfrm>
          </p:grpSpPr>
          <p:grpSp>
            <p:nvGrpSpPr>
              <p:cNvPr id="82" name="Group 143"/>
              <p:cNvGrpSpPr/>
              <p:nvPr/>
            </p:nvGrpSpPr>
            <p:grpSpPr>
              <a:xfrm>
                <a:off x="41148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92" name="Cross 91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Frame 92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3" name="Group 144"/>
              <p:cNvGrpSpPr/>
              <p:nvPr/>
            </p:nvGrpSpPr>
            <p:grpSpPr>
              <a:xfrm>
                <a:off x="46482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90" name="Cross 89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Frame 90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4" name="Group 147"/>
              <p:cNvGrpSpPr/>
              <p:nvPr/>
            </p:nvGrpSpPr>
            <p:grpSpPr>
              <a:xfrm>
                <a:off x="51816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88" name="Cross 87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ame 88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5" name="Group 150"/>
              <p:cNvGrpSpPr/>
              <p:nvPr/>
            </p:nvGrpSpPr>
            <p:grpSpPr>
              <a:xfrm>
                <a:off x="57150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86" name="Cross 85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ame 86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62" name="Group 200"/>
            <p:cNvGrpSpPr/>
            <p:nvPr/>
          </p:nvGrpSpPr>
          <p:grpSpPr>
            <a:xfrm>
              <a:off x="4953000" y="2971800"/>
              <a:ext cx="1421970" cy="1600538"/>
              <a:chOff x="7044014" y="3048000"/>
              <a:chExt cx="1160047" cy="1305724"/>
            </a:xfrm>
          </p:grpSpPr>
          <p:sp>
            <p:nvSpPr>
              <p:cNvPr id="77" name="Oval 11"/>
              <p:cNvSpPr/>
              <p:nvPr/>
            </p:nvSpPr>
            <p:spPr>
              <a:xfrm>
                <a:off x="7238997" y="3352800"/>
                <a:ext cx="758151" cy="93848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8" name="Group 139"/>
              <p:cNvGrpSpPr/>
              <p:nvPr/>
            </p:nvGrpSpPr>
            <p:grpSpPr>
              <a:xfrm>
                <a:off x="7044014" y="3048000"/>
                <a:ext cx="1160047" cy="1305724"/>
                <a:chOff x="7034581" y="3276600"/>
                <a:chExt cx="1160047" cy="1305724"/>
              </a:xfrm>
            </p:grpSpPr>
            <p:sp>
              <p:nvSpPr>
                <p:cNvPr id="79" name="Cloud 78"/>
                <p:cNvSpPr/>
                <p:nvPr/>
              </p:nvSpPr>
              <p:spPr>
                <a:xfrm>
                  <a:off x="7239000" y="3276600"/>
                  <a:ext cx="762000" cy="609600"/>
                </a:xfrm>
                <a:prstGeom prst="cloud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Cloud 79"/>
                <p:cNvSpPr/>
                <p:nvPr/>
              </p:nvSpPr>
              <p:spPr>
                <a:xfrm rot="6044796">
                  <a:off x="6729336" y="3881060"/>
                  <a:ext cx="952955" cy="342466"/>
                </a:xfrm>
                <a:prstGeom prst="cloud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Cloud 80"/>
                <p:cNvSpPr/>
                <p:nvPr/>
              </p:nvSpPr>
              <p:spPr>
                <a:xfrm rot="16200000">
                  <a:off x="7504414" y="3892109"/>
                  <a:ext cx="994902" cy="385527"/>
                </a:xfrm>
                <a:prstGeom prst="cloud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3" name="Group 206"/>
            <p:cNvGrpSpPr/>
            <p:nvPr/>
          </p:nvGrpSpPr>
          <p:grpSpPr>
            <a:xfrm>
              <a:off x="5105400" y="3352800"/>
              <a:ext cx="1143000" cy="228600"/>
              <a:chOff x="4114800" y="6172200"/>
              <a:chExt cx="2057400" cy="457200"/>
            </a:xfrm>
          </p:grpSpPr>
          <p:grpSp>
            <p:nvGrpSpPr>
              <p:cNvPr id="65" name="Group 143"/>
              <p:cNvGrpSpPr/>
              <p:nvPr/>
            </p:nvGrpSpPr>
            <p:grpSpPr>
              <a:xfrm>
                <a:off x="41148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75" name="Cross 74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Frame 75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6" name="Group 144"/>
              <p:cNvGrpSpPr/>
              <p:nvPr/>
            </p:nvGrpSpPr>
            <p:grpSpPr>
              <a:xfrm>
                <a:off x="46482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73" name="Cross 72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Frame 73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7" name="Group 147"/>
              <p:cNvGrpSpPr/>
              <p:nvPr/>
            </p:nvGrpSpPr>
            <p:grpSpPr>
              <a:xfrm>
                <a:off x="51816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71" name="Cross 70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Frame 71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68" name="Group 150"/>
              <p:cNvGrpSpPr/>
              <p:nvPr/>
            </p:nvGrpSpPr>
            <p:grpSpPr>
              <a:xfrm>
                <a:off x="5715000" y="6172200"/>
                <a:ext cx="457200" cy="457200"/>
                <a:chOff x="4114800" y="6172200"/>
                <a:chExt cx="457200" cy="457200"/>
              </a:xfrm>
            </p:grpSpPr>
            <p:sp>
              <p:nvSpPr>
                <p:cNvPr id="69" name="Cross 68"/>
                <p:cNvSpPr/>
                <p:nvPr/>
              </p:nvSpPr>
              <p:spPr>
                <a:xfrm>
                  <a:off x="4114800" y="6172200"/>
                  <a:ext cx="457200" cy="457200"/>
                </a:xfrm>
                <a:prstGeom prst="plus">
                  <a:avLst>
                    <a:gd name="adj" fmla="val 21079"/>
                  </a:avLst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accent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Frame 69"/>
                <p:cNvSpPr/>
                <p:nvPr/>
              </p:nvSpPr>
              <p:spPr>
                <a:xfrm>
                  <a:off x="4191000" y="6248400"/>
                  <a:ext cx="304800" cy="304800"/>
                </a:xfrm>
                <a:prstGeom prst="fram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64" name="Rectangle 63"/>
            <p:cNvSpPr/>
            <p:nvPr/>
          </p:nvSpPr>
          <p:spPr>
            <a:xfrm>
              <a:off x="5154706" y="5791200"/>
              <a:ext cx="990600" cy="76200"/>
            </a:xfrm>
            <a:prstGeom prst="rect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4" name="TextBox 93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E</a:t>
            </a:r>
            <a:endParaRPr lang="en-US" sz="8800" dirty="0"/>
          </a:p>
        </p:txBody>
      </p:sp>
      <p:grpSp>
        <p:nvGrpSpPr>
          <p:cNvPr id="95" name="Group 45"/>
          <p:cNvGrpSpPr/>
          <p:nvPr/>
        </p:nvGrpSpPr>
        <p:grpSpPr>
          <a:xfrm>
            <a:off x="6400800" y="304800"/>
            <a:ext cx="2480160" cy="4267200"/>
            <a:chOff x="838200" y="533400"/>
            <a:chExt cx="2959423" cy="5091789"/>
          </a:xfrm>
        </p:grpSpPr>
        <p:sp>
          <p:nvSpPr>
            <p:cNvPr id="96" name="Oval 95"/>
            <p:cNvSpPr/>
            <p:nvPr/>
          </p:nvSpPr>
          <p:spPr>
            <a:xfrm>
              <a:off x="3040505" y="3517692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2437151" y="1334255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>
              <a:off x="1295400" y="1271796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" name="Group 17"/>
            <p:cNvGrpSpPr/>
            <p:nvPr/>
          </p:nvGrpSpPr>
          <p:grpSpPr>
            <a:xfrm rot="2754858">
              <a:off x="1366669" y="5020454"/>
              <a:ext cx="451567" cy="757903"/>
              <a:chOff x="1676400" y="2133600"/>
              <a:chExt cx="1447800" cy="2088845"/>
            </a:xfrm>
          </p:grpSpPr>
          <p:sp>
            <p:nvSpPr>
              <p:cNvPr id="127" name="Oval 14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Moon 15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Moon 16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0" name="Group 18"/>
            <p:cNvGrpSpPr/>
            <p:nvPr/>
          </p:nvGrpSpPr>
          <p:grpSpPr>
            <a:xfrm rot="18845142" flipH="1">
              <a:off x="2094336" y="4964730"/>
              <a:ext cx="451567" cy="757903"/>
              <a:chOff x="1676400" y="2133600"/>
              <a:chExt cx="1447800" cy="2088845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Moon 125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1" name="Oval 100"/>
            <p:cNvSpPr/>
            <p:nvPr/>
          </p:nvSpPr>
          <p:spPr>
            <a:xfrm>
              <a:off x="838200" y="3436266"/>
              <a:ext cx="463611" cy="6494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 rot="20102191">
              <a:off x="2329123" y="2114459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02"/>
            <p:cNvSpPr/>
            <p:nvPr/>
          </p:nvSpPr>
          <p:spPr>
            <a:xfrm rot="1327004">
              <a:off x="1022568" y="2090641"/>
              <a:ext cx="799225" cy="1627037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>
              <a:off x="1207073" y="2146900"/>
              <a:ext cx="1721407" cy="3164809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5"/>
            <p:cNvSpPr/>
            <p:nvPr/>
          </p:nvSpPr>
          <p:spPr>
            <a:xfrm rot="10800000">
              <a:off x="1821861" y="2146900"/>
              <a:ext cx="491831" cy="58607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1452988" y="3905127"/>
              <a:ext cx="1229577" cy="175823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366654" flipH="1">
              <a:off x="1261466" y="2108753"/>
              <a:ext cx="570223" cy="298210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21233346">
              <a:off x="2294540" y="2096242"/>
              <a:ext cx="570223" cy="2989273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Oval 108"/>
            <p:cNvSpPr/>
            <p:nvPr/>
          </p:nvSpPr>
          <p:spPr>
            <a:xfrm>
              <a:off x="1451981" y="738396"/>
              <a:ext cx="1202365" cy="16169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 rot="19278804">
              <a:off x="2188248" y="535643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2369756">
              <a:off x="1506259" y="533400"/>
              <a:ext cx="457200" cy="1066800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21206386">
              <a:off x="1727091" y="1839903"/>
              <a:ext cx="660619" cy="925244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 rot="21206386">
              <a:off x="1778455" y="1978137"/>
              <a:ext cx="506673" cy="3067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4" name="Group 43"/>
            <p:cNvGrpSpPr/>
            <p:nvPr/>
          </p:nvGrpSpPr>
          <p:grpSpPr>
            <a:xfrm rot="19025436">
              <a:off x="2146207" y="3548341"/>
              <a:ext cx="1651416" cy="462197"/>
              <a:chOff x="3505200" y="1981200"/>
              <a:chExt cx="2138597" cy="749508"/>
            </a:xfrm>
          </p:grpSpPr>
          <p:grpSp>
            <p:nvGrpSpPr>
              <p:cNvPr id="116" name="Group 38"/>
              <p:cNvGrpSpPr/>
              <p:nvPr/>
            </p:nvGrpSpPr>
            <p:grpSpPr>
              <a:xfrm>
                <a:off x="3505200" y="1981200"/>
                <a:ext cx="2133600" cy="381000"/>
                <a:chOff x="3505200" y="1981200"/>
                <a:chExt cx="2133600" cy="381000"/>
              </a:xfrm>
            </p:grpSpPr>
            <p:sp>
              <p:nvSpPr>
                <p:cNvPr id="121" name="Rounded Rectangle 120"/>
                <p:cNvSpPr/>
                <p:nvPr/>
              </p:nvSpPr>
              <p:spPr>
                <a:xfrm rot="5400000">
                  <a:off x="4343400" y="1219200"/>
                  <a:ext cx="381000" cy="19050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Oval 121"/>
                <p:cNvSpPr/>
                <p:nvPr/>
              </p:nvSpPr>
              <p:spPr>
                <a:xfrm>
                  <a:off x="53340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Oval 122"/>
                <p:cNvSpPr/>
                <p:nvPr/>
              </p:nvSpPr>
              <p:spPr>
                <a:xfrm>
                  <a:off x="35052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39"/>
              <p:cNvGrpSpPr/>
              <p:nvPr/>
            </p:nvGrpSpPr>
            <p:grpSpPr>
              <a:xfrm>
                <a:off x="3510197" y="2349708"/>
                <a:ext cx="2133600" cy="381000"/>
                <a:chOff x="3505200" y="1981200"/>
                <a:chExt cx="2133600" cy="381000"/>
              </a:xfrm>
            </p:grpSpPr>
            <p:sp>
              <p:nvSpPr>
                <p:cNvPr id="118" name="Rounded Rectangle 117"/>
                <p:cNvSpPr/>
                <p:nvPr/>
              </p:nvSpPr>
              <p:spPr>
                <a:xfrm rot="5400000">
                  <a:off x="4343400" y="1219200"/>
                  <a:ext cx="381000" cy="1905000"/>
                </a:xfrm>
                <a:prstGeom prst="roundRect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Oval 118"/>
                <p:cNvSpPr/>
                <p:nvPr/>
              </p:nvSpPr>
              <p:spPr>
                <a:xfrm>
                  <a:off x="53340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Oval 119"/>
                <p:cNvSpPr/>
                <p:nvPr/>
              </p:nvSpPr>
              <p:spPr>
                <a:xfrm>
                  <a:off x="3505200" y="1981200"/>
                  <a:ext cx="304800" cy="381000"/>
                </a:xfrm>
                <a:prstGeom prst="ellipse">
                  <a:avLst/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5" name="Oval 114"/>
            <p:cNvSpPr/>
            <p:nvPr/>
          </p:nvSpPr>
          <p:spPr>
            <a:xfrm>
              <a:off x="2895600" y="3657600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0" name="TextBox 129"/>
          <p:cNvSpPr txBox="1"/>
          <p:nvPr/>
        </p:nvSpPr>
        <p:spPr>
          <a:xfrm>
            <a:off x="6781800" y="4724400"/>
            <a:ext cx="19050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Enoch</a:t>
            </a:r>
            <a:endParaRPr lang="en-US" dirty="0"/>
          </a:p>
        </p:txBody>
      </p:sp>
      <p:grpSp>
        <p:nvGrpSpPr>
          <p:cNvPr id="131" name="Group 130"/>
          <p:cNvGrpSpPr/>
          <p:nvPr/>
        </p:nvGrpSpPr>
        <p:grpSpPr>
          <a:xfrm>
            <a:off x="4486816" y="2737562"/>
            <a:ext cx="1676400" cy="3352800"/>
            <a:chOff x="5699794" y="1337082"/>
            <a:chExt cx="1310606" cy="3649561"/>
          </a:xfrm>
        </p:grpSpPr>
        <p:sp>
          <p:nvSpPr>
            <p:cNvPr id="133" name="Oval 132"/>
            <p:cNvSpPr/>
            <p:nvPr/>
          </p:nvSpPr>
          <p:spPr>
            <a:xfrm rot="18242526">
              <a:off x="6780635" y="3627916"/>
              <a:ext cx="215389" cy="2441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>
              <a:off x="5949433" y="4694927"/>
              <a:ext cx="343606" cy="291716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>
              <a:off x="6261482" y="4694927"/>
              <a:ext cx="343606" cy="291716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6" name="Cloud 135"/>
            <p:cNvSpPr/>
            <p:nvPr/>
          </p:nvSpPr>
          <p:spPr>
            <a:xfrm rot="20835976" flipH="1">
              <a:off x="6414925" y="1623392"/>
              <a:ext cx="454119" cy="1225209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>
              <a:off x="5699794" y="3554127"/>
              <a:ext cx="171804" cy="4084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39" name="Flowchart: Manual Operation 138"/>
            <p:cNvSpPr/>
            <p:nvPr/>
          </p:nvSpPr>
          <p:spPr>
            <a:xfrm rot="10800000">
              <a:off x="5943600" y="2743200"/>
              <a:ext cx="685801" cy="1861106"/>
            </a:xfrm>
            <a:prstGeom prst="flowChartManualOperation">
              <a:avLst/>
            </a:prstGeom>
            <a:solidFill>
              <a:srgbClr val="3366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0" name="Rectangle 139"/>
            <p:cNvSpPr/>
            <p:nvPr/>
          </p:nvSpPr>
          <p:spPr>
            <a:xfrm>
              <a:off x="5943600" y="4572000"/>
              <a:ext cx="681602" cy="196294"/>
            </a:xfrm>
            <a:prstGeom prst="rect">
              <a:avLst/>
            </a:prstGeom>
            <a:solidFill>
              <a:srgbClr val="99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1" name="Flowchart: Extract 140"/>
            <p:cNvSpPr/>
            <p:nvPr/>
          </p:nvSpPr>
          <p:spPr>
            <a:xfrm rot="10800000">
              <a:off x="6129301" y="2620634"/>
              <a:ext cx="300656" cy="450216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/>
            </a:p>
          </p:txBody>
        </p:sp>
        <p:sp>
          <p:nvSpPr>
            <p:cNvPr id="142" name="Flowchart: Manual Operation 141"/>
            <p:cNvSpPr/>
            <p:nvPr/>
          </p:nvSpPr>
          <p:spPr>
            <a:xfrm rot="12217775">
              <a:off x="5797270" y="2551319"/>
              <a:ext cx="355171" cy="1236082"/>
            </a:xfrm>
            <a:prstGeom prst="flowChartManualOperation">
              <a:avLst/>
            </a:prstGeom>
            <a:solidFill>
              <a:srgbClr val="3366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3" name="Flowchart: Manual Operation 142"/>
            <p:cNvSpPr/>
            <p:nvPr/>
          </p:nvSpPr>
          <p:spPr>
            <a:xfrm rot="9181948" flipH="1">
              <a:off x="6434240" y="2553900"/>
              <a:ext cx="357461" cy="1236082"/>
            </a:xfrm>
            <a:prstGeom prst="flowChartManualOperation">
              <a:avLst/>
            </a:prstGeom>
            <a:solidFill>
              <a:srgbClr val="3366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4" name="Cloud 143"/>
            <p:cNvSpPr/>
            <p:nvPr/>
          </p:nvSpPr>
          <p:spPr>
            <a:xfrm rot="764024">
              <a:off x="5708212" y="1617313"/>
              <a:ext cx="413583" cy="1225209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>
              <a:off x="6000450" y="1628800"/>
              <a:ext cx="558359" cy="11581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6" name="Cloud 145"/>
            <p:cNvSpPr/>
            <p:nvPr/>
          </p:nvSpPr>
          <p:spPr>
            <a:xfrm rot="16200000" flipH="1">
              <a:off x="6009387" y="1199290"/>
              <a:ext cx="583432" cy="859015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7" name="Rounded Rectangle 146"/>
            <p:cNvSpPr/>
            <p:nvPr/>
          </p:nvSpPr>
          <p:spPr>
            <a:xfrm>
              <a:off x="5828646" y="1628798"/>
              <a:ext cx="901966" cy="175029"/>
            </a:xfrm>
            <a:prstGeom prst="roundRect">
              <a:avLst/>
            </a:prstGeom>
            <a:solidFill>
              <a:srgbClr val="99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8" name="Rounded Rectangle 147"/>
            <p:cNvSpPr/>
            <p:nvPr/>
          </p:nvSpPr>
          <p:spPr>
            <a:xfrm>
              <a:off x="5960566" y="3638725"/>
              <a:ext cx="625854" cy="141968"/>
            </a:xfrm>
            <a:prstGeom prst="roundRect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grpSp>
          <p:nvGrpSpPr>
            <p:cNvPr id="149" name="Group 148"/>
            <p:cNvGrpSpPr/>
            <p:nvPr/>
          </p:nvGrpSpPr>
          <p:grpSpPr>
            <a:xfrm>
              <a:off x="6429963" y="3567742"/>
              <a:ext cx="373407" cy="1242098"/>
              <a:chOff x="5029205" y="1676401"/>
              <a:chExt cx="982013" cy="1407436"/>
            </a:xfrm>
            <a:solidFill>
              <a:srgbClr val="996633"/>
            </a:solidFill>
          </p:grpSpPr>
          <p:sp>
            <p:nvSpPr>
              <p:cNvPr id="150" name="Diagonal Stripe 149"/>
              <p:cNvSpPr/>
              <p:nvPr/>
            </p:nvSpPr>
            <p:spPr>
              <a:xfrm rot="19468279">
                <a:off x="5401618" y="1834736"/>
                <a:ext cx="609600" cy="1143000"/>
              </a:xfrm>
              <a:prstGeom prst="diagStrip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1" name="Diagonal Stripe 150"/>
              <p:cNvSpPr/>
              <p:nvPr/>
            </p:nvSpPr>
            <p:spPr>
              <a:xfrm rot="20963615">
                <a:off x="5066204" y="1940837"/>
                <a:ext cx="609600" cy="1143000"/>
              </a:xfrm>
              <a:prstGeom prst="diagStrip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2" name="Rounded Rectangle 151"/>
              <p:cNvSpPr/>
              <p:nvPr/>
            </p:nvSpPr>
            <p:spPr>
              <a:xfrm>
                <a:off x="5029205" y="1676401"/>
                <a:ext cx="548640" cy="334109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</p:grpSp>
      </p:grpSp>
      <p:sp>
        <p:nvSpPr>
          <p:cNvPr id="132" name="TextBox 61"/>
          <p:cNvSpPr txBox="1"/>
          <p:nvPr/>
        </p:nvSpPr>
        <p:spPr>
          <a:xfrm>
            <a:off x="4876800" y="62484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smtClean="0"/>
              <a:t>Ether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/>
          <p:cNvGrpSpPr/>
          <p:nvPr/>
        </p:nvGrpSpPr>
        <p:grpSpPr>
          <a:xfrm>
            <a:off x="931041" y="304799"/>
            <a:ext cx="2294727" cy="2971801"/>
            <a:chOff x="931041" y="304799"/>
            <a:chExt cx="2294727" cy="2971801"/>
          </a:xfrm>
        </p:grpSpPr>
        <p:sp>
          <p:nvSpPr>
            <p:cNvPr id="11" name="Flowchart: Manual Operation 10"/>
            <p:cNvSpPr/>
            <p:nvPr/>
          </p:nvSpPr>
          <p:spPr>
            <a:xfrm rot="12217775">
              <a:off x="1175684" y="1916345"/>
              <a:ext cx="702100" cy="1283663"/>
            </a:xfrm>
            <a:prstGeom prst="flowChartManualOperation">
              <a:avLst/>
            </a:prstGeom>
            <a:solidFill>
              <a:srgbClr val="3366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2" name="Flowchart: Manual Operation 11"/>
            <p:cNvSpPr/>
            <p:nvPr/>
          </p:nvSpPr>
          <p:spPr>
            <a:xfrm rot="9181948" flipH="1">
              <a:off x="2282032" y="1925584"/>
              <a:ext cx="706627" cy="1254509"/>
            </a:xfrm>
            <a:prstGeom prst="flowChartManualOperation">
              <a:avLst/>
            </a:prstGeom>
            <a:solidFill>
              <a:srgbClr val="3366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6" name="Cloud 5"/>
            <p:cNvSpPr/>
            <p:nvPr/>
          </p:nvSpPr>
          <p:spPr>
            <a:xfrm rot="20835976" flipH="1">
              <a:off x="2328068" y="681410"/>
              <a:ext cx="897700" cy="1611629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" name="Flowchart: Manual Operation 7"/>
            <p:cNvSpPr/>
            <p:nvPr/>
          </p:nvSpPr>
          <p:spPr>
            <a:xfrm rot="10800000">
              <a:off x="1396355" y="1981200"/>
              <a:ext cx="1355688" cy="1295400"/>
            </a:xfrm>
            <a:prstGeom prst="flowChartManualOperation">
              <a:avLst/>
            </a:prstGeom>
            <a:solidFill>
              <a:srgbClr val="3366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" name="Flowchart: Extract 9"/>
            <p:cNvSpPr/>
            <p:nvPr/>
          </p:nvSpPr>
          <p:spPr>
            <a:xfrm rot="10800000">
              <a:off x="1763447" y="1993173"/>
              <a:ext cx="594335" cy="592210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1600"/>
            </a:p>
          </p:txBody>
        </p:sp>
        <p:sp>
          <p:nvSpPr>
            <p:cNvPr id="13" name="Cloud 12"/>
            <p:cNvSpPr/>
            <p:nvPr/>
          </p:nvSpPr>
          <p:spPr>
            <a:xfrm rot="764024">
              <a:off x="931041" y="673413"/>
              <a:ext cx="817569" cy="1611629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508735" y="688523"/>
              <a:ext cx="1103762" cy="15233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16200000" flipH="1">
              <a:off x="1719344" y="-160529"/>
              <a:ext cx="767441" cy="1698097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1169114" y="688521"/>
              <a:ext cx="1783002" cy="230232"/>
            </a:xfrm>
            <a:prstGeom prst="roundRect">
              <a:avLst/>
            </a:prstGeom>
            <a:solidFill>
              <a:srgbClr val="99CCF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3581400" y="381000"/>
            <a:ext cx="1891744" cy="2509870"/>
            <a:chOff x="4109810" y="1147730"/>
            <a:chExt cx="1891744" cy="2509870"/>
          </a:xfrm>
        </p:grpSpPr>
        <p:sp>
          <p:nvSpPr>
            <p:cNvPr id="24" name="Cloud 23"/>
            <p:cNvSpPr/>
            <p:nvPr/>
          </p:nvSpPr>
          <p:spPr>
            <a:xfrm flipH="1">
              <a:off x="4109810" y="1639614"/>
              <a:ext cx="1891744" cy="1229710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lowchart: Manual Operation 30"/>
            <p:cNvSpPr/>
            <p:nvPr/>
          </p:nvSpPr>
          <p:spPr>
            <a:xfrm rot="9295841" flipH="1">
              <a:off x="5271244" y="2620145"/>
              <a:ext cx="716298" cy="981022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lowchart: Manual Operation 31"/>
            <p:cNvSpPr/>
            <p:nvPr/>
          </p:nvSpPr>
          <p:spPr>
            <a:xfrm rot="12192321" flipH="1">
              <a:off x="4176732" y="2620123"/>
              <a:ext cx="716298" cy="926396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lowchart: Manual Operation 32"/>
            <p:cNvSpPr/>
            <p:nvPr/>
          </p:nvSpPr>
          <p:spPr>
            <a:xfrm rot="10800000" flipH="1">
              <a:off x="4386124" y="2623382"/>
              <a:ext cx="1393917" cy="1034218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Isosceles Triangle 33"/>
            <p:cNvSpPr/>
            <p:nvPr/>
          </p:nvSpPr>
          <p:spPr>
            <a:xfrm rot="10800000" flipH="1">
              <a:off x="4707203" y="2623382"/>
              <a:ext cx="696958" cy="573865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 flipH="1">
              <a:off x="4485690" y="1393672"/>
              <a:ext cx="1194786" cy="147565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Cloud 41"/>
            <p:cNvSpPr/>
            <p:nvPr/>
          </p:nvSpPr>
          <p:spPr>
            <a:xfrm flipH="1">
              <a:off x="4408507" y="1147730"/>
              <a:ext cx="1294351" cy="901788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" name="Group 34"/>
            <p:cNvGrpSpPr/>
            <p:nvPr/>
          </p:nvGrpSpPr>
          <p:grpSpPr>
            <a:xfrm flipH="1">
              <a:off x="4381351" y="1721594"/>
              <a:ext cx="1321507" cy="163961"/>
              <a:chOff x="3408217" y="2438400"/>
              <a:chExt cx="1239983" cy="304800"/>
            </a:xfrm>
          </p:grpSpPr>
          <p:sp>
            <p:nvSpPr>
              <p:cNvPr id="44" name="Rectangle 43"/>
              <p:cNvSpPr/>
              <p:nvPr/>
            </p:nvSpPr>
            <p:spPr>
              <a:xfrm>
                <a:off x="3429000" y="24384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45" name="Group 103"/>
              <p:cNvGrpSpPr/>
              <p:nvPr/>
            </p:nvGrpSpPr>
            <p:grpSpPr>
              <a:xfrm>
                <a:off x="3408217" y="2438400"/>
                <a:ext cx="1228437" cy="304800"/>
                <a:chOff x="457200" y="1600200"/>
                <a:chExt cx="8229600" cy="1752600"/>
              </a:xfrm>
              <a:noFill/>
            </p:grpSpPr>
            <p:sp>
              <p:nvSpPr>
                <p:cNvPr id="46" name="Plaque 45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Plaque 46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Plaque 47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Plaque 48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Plaque 49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Plaque 50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Plaque 51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54" name="TextBox 53"/>
          <p:cNvSpPr txBox="1"/>
          <p:nvPr/>
        </p:nvSpPr>
        <p:spPr>
          <a:xfrm>
            <a:off x="3733800" y="29718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Kib</a:t>
            </a:r>
            <a:endParaRPr lang="en-US" dirty="0"/>
          </a:p>
        </p:txBody>
      </p:sp>
      <p:sp>
        <p:nvSpPr>
          <p:cNvPr id="55" name="TextBox 54"/>
          <p:cNvSpPr txBox="1"/>
          <p:nvPr/>
        </p:nvSpPr>
        <p:spPr>
          <a:xfrm>
            <a:off x="1066800" y="33528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Ether</a:t>
            </a:r>
            <a:endParaRPr lang="en-US" dirty="0"/>
          </a:p>
        </p:txBody>
      </p:sp>
      <p:grpSp>
        <p:nvGrpSpPr>
          <p:cNvPr id="137" name="Group 136"/>
          <p:cNvGrpSpPr/>
          <p:nvPr/>
        </p:nvGrpSpPr>
        <p:grpSpPr>
          <a:xfrm>
            <a:off x="6294517" y="609600"/>
            <a:ext cx="1843349" cy="2797577"/>
            <a:chOff x="6294517" y="609600"/>
            <a:chExt cx="1843349" cy="2797577"/>
          </a:xfrm>
        </p:grpSpPr>
        <p:grpSp>
          <p:nvGrpSpPr>
            <p:cNvPr id="58" name="Group 81"/>
            <p:cNvGrpSpPr/>
            <p:nvPr/>
          </p:nvGrpSpPr>
          <p:grpSpPr>
            <a:xfrm rot="384694">
              <a:off x="6294517" y="950986"/>
              <a:ext cx="454370" cy="1548898"/>
              <a:chOff x="3278628" y="1211708"/>
              <a:chExt cx="454370" cy="1548898"/>
            </a:xfrm>
          </p:grpSpPr>
          <p:sp>
            <p:nvSpPr>
              <p:cNvPr id="133" name="Moon 132"/>
              <p:cNvSpPr/>
              <p:nvPr/>
            </p:nvSpPr>
            <p:spPr>
              <a:xfrm rot="10359865">
                <a:off x="3367532" y="1312806"/>
                <a:ext cx="365466" cy="1447800"/>
              </a:xfrm>
              <a:prstGeom prst="moon">
                <a:avLst>
                  <a:gd name="adj" fmla="val 87500"/>
                </a:avLst>
              </a:prstGeom>
              <a:solidFill>
                <a:srgbClr val="3D28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Moon 134"/>
              <p:cNvSpPr/>
              <p:nvPr/>
            </p:nvSpPr>
            <p:spPr>
              <a:xfrm rot="20411470">
                <a:off x="3278628" y="1211708"/>
                <a:ext cx="365466" cy="1447800"/>
              </a:xfrm>
              <a:prstGeom prst="moon">
                <a:avLst>
                  <a:gd name="adj" fmla="val 8750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2" name="Moon 4"/>
            <p:cNvSpPr/>
            <p:nvPr/>
          </p:nvSpPr>
          <p:spPr>
            <a:xfrm rot="10800000">
              <a:off x="7772400" y="1219200"/>
              <a:ext cx="365466" cy="1447800"/>
            </a:xfrm>
            <a:prstGeom prst="moon">
              <a:avLst>
                <a:gd name="adj" fmla="val 87500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64"/>
            <p:cNvSpPr/>
            <p:nvPr/>
          </p:nvSpPr>
          <p:spPr>
            <a:xfrm rot="1327004">
              <a:off x="6323223" y="1921439"/>
              <a:ext cx="770340" cy="1423630"/>
            </a:xfrm>
            <a:prstGeom prst="trapezoid">
              <a:avLst>
                <a:gd name="adj" fmla="val 34133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rapezoid 4"/>
            <p:cNvSpPr/>
            <p:nvPr/>
          </p:nvSpPr>
          <p:spPr>
            <a:xfrm rot="19975199">
              <a:off x="7324400" y="1842158"/>
              <a:ext cx="770340" cy="1565019"/>
            </a:xfrm>
            <a:prstGeom prst="trapezoid">
              <a:avLst>
                <a:gd name="adj" fmla="val 34133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"/>
            <p:cNvSpPr/>
            <p:nvPr/>
          </p:nvSpPr>
          <p:spPr>
            <a:xfrm rot="10800000">
              <a:off x="6642847" y="2133600"/>
              <a:ext cx="1171844" cy="1143000"/>
            </a:xfrm>
            <a:prstGeom prst="trapezoid">
              <a:avLst>
                <a:gd name="adj" fmla="val 13067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Isosceles Triangle 67"/>
            <p:cNvSpPr/>
            <p:nvPr/>
          </p:nvSpPr>
          <p:spPr>
            <a:xfrm rot="10800000">
              <a:off x="6934200" y="2286000"/>
              <a:ext cx="528233" cy="65495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6539753" y="1112578"/>
              <a:ext cx="14478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 Diagonal Corner Rectangle 69"/>
            <p:cNvSpPr/>
            <p:nvPr/>
          </p:nvSpPr>
          <p:spPr>
            <a:xfrm rot="18238105">
              <a:off x="6424049" y="685800"/>
              <a:ext cx="838200" cy="6858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ound Diagonal Corner Rectangle 70"/>
            <p:cNvSpPr/>
            <p:nvPr/>
          </p:nvSpPr>
          <p:spPr>
            <a:xfrm rot="1074138">
              <a:off x="7121099" y="822707"/>
              <a:ext cx="953379" cy="711411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" name="Group 161"/>
            <p:cNvGrpSpPr/>
            <p:nvPr/>
          </p:nvGrpSpPr>
          <p:grpSpPr>
            <a:xfrm>
              <a:off x="6477000" y="990600"/>
              <a:ext cx="1600200" cy="381000"/>
              <a:chOff x="5486400" y="381000"/>
              <a:chExt cx="1600200" cy="381000"/>
            </a:xfrm>
          </p:grpSpPr>
          <p:sp>
            <p:nvSpPr>
              <p:cNvPr id="97" name="Rounded Rectangle 16"/>
              <p:cNvSpPr/>
              <p:nvPr/>
            </p:nvSpPr>
            <p:spPr>
              <a:xfrm>
                <a:off x="5486400" y="381000"/>
                <a:ext cx="1600200" cy="3810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8" name="Group 155"/>
              <p:cNvGrpSpPr/>
              <p:nvPr/>
            </p:nvGrpSpPr>
            <p:grpSpPr>
              <a:xfrm>
                <a:off x="5562600" y="381000"/>
                <a:ext cx="1371600" cy="381000"/>
                <a:chOff x="4876800" y="-304800"/>
                <a:chExt cx="3048000" cy="1066800"/>
              </a:xfrm>
            </p:grpSpPr>
            <p:sp>
              <p:nvSpPr>
                <p:cNvPr id="99" name="Quad Arrow 18"/>
                <p:cNvSpPr/>
                <p:nvPr/>
              </p:nvSpPr>
              <p:spPr>
                <a:xfrm>
                  <a:off x="4876800" y="-304800"/>
                  <a:ext cx="1066800" cy="1066800"/>
                </a:xfrm>
                <a:prstGeom prst="quadArrow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Quad Arrow 99"/>
                <p:cNvSpPr/>
                <p:nvPr/>
              </p:nvSpPr>
              <p:spPr>
                <a:xfrm>
                  <a:off x="5867400" y="-304800"/>
                  <a:ext cx="1066800" cy="1066800"/>
                </a:xfrm>
                <a:prstGeom prst="quadArrow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Quad Arrow 100"/>
                <p:cNvSpPr/>
                <p:nvPr/>
              </p:nvSpPr>
              <p:spPr>
                <a:xfrm>
                  <a:off x="6858000" y="-304800"/>
                  <a:ext cx="1066800" cy="1066800"/>
                </a:xfrm>
                <a:prstGeom prst="quadArrow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Quad Arrow 101"/>
                <p:cNvSpPr/>
                <p:nvPr/>
              </p:nvSpPr>
              <p:spPr>
                <a:xfrm>
                  <a:off x="5527964" y="-114993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Quad Arrow 102"/>
                <p:cNvSpPr/>
                <p:nvPr/>
              </p:nvSpPr>
              <p:spPr>
                <a:xfrm>
                  <a:off x="6510251" y="-110837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8" name="Cloud 77"/>
            <p:cNvSpPr/>
            <p:nvPr/>
          </p:nvSpPr>
          <p:spPr>
            <a:xfrm>
              <a:off x="6781800" y="2209800"/>
              <a:ext cx="838200" cy="533400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>
              <a:off x="7050741" y="2286954"/>
              <a:ext cx="318247" cy="182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2" name="Group 241"/>
          <p:cNvGrpSpPr/>
          <p:nvPr/>
        </p:nvGrpSpPr>
        <p:grpSpPr>
          <a:xfrm>
            <a:off x="914400" y="3810000"/>
            <a:ext cx="1481642" cy="2496090"/>
            <a:chOff x="2574375" y="3733800"/>
            <a:chExt cx="1481642" cy="2496090"/>
          </a:xfrm>
        </p:grpSpPr>
        <p:sp>
          <p:nvSpPr>
            <p:cNvPr id="145" name="Flowchart: Manual Operation 144"/>
            <p:cNvSpPr/>
            <p:nvPr/>
          </p:nvSpPr>
          <p:spPr>
            <a:xfrm rot="12653049">
              <a:off x="2595382" y="4930585"/>
              <a:ext cx="548201" cy="1202163"/>
            </a:xfrm>
            <a:prstGeom prst="flowChartManualOperation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Flowchart: Manual Operation 145"/>
            <p:cNvSpPr/>
            <p:nvPr/>
          </p:nvSpPr>
          <p:spPr>
            <a:xfrm rot="9116100">
              <a:off x="3507816" y="4965880"/>
              <a:ext cx="548201" cy="1264010"/>
            </a:xfrm>
            <a:prstGeom prst="flowChartManualOperation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lowchart: Manual Operation 146"/>
            <p:cNvSpPr/>
            <p:nvPr/>
          </p:nvSpPr>
          <p:spPr>
            <a:xfrm rot="10800000">
              <a:off x="2760330" y="4953000"/>
              <a:ext cx="1066800" cy="990600"/>
            </a:xfrm>
            <a:prstGeom prst="flowChartManualOperati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Isosceles Triangle 147"/>
            <p:cNvSpPr/>
            <p:nvPr/>
          </p:nvSpPr>
          <p:spPr>
            <a:xfrm rot="10800000">
              <a:off x="3048000" y="50292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2836530" y="38100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Cloud 150"/>
            <p:cNvSpPr/>
            <p:nvPr/>
          </p:nvSpPr>
          <p:spPr>
            <a:xfrm rot="17650418">
              <a:off x="2421975" y="4022602"/>
              <a:ext cx="762000" cy="457200"/>
            </a:xfrm>
            <a:prstGeom prst="cloud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Cloud 151"/>
            <p:cNvSpPr/>
            <p:nvPr/>
          </p:nvSpPr>
          <p:spPr>
            <a:xfrm rot="4179572">
              <a:off x="3318580" y="4018103"/>
              <a:ext cx="762000" cy="457200"/>
            </a:xfrm>
            <a:prstGeom prst="cloud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ectangle 152"/>
            <p:cNvSpPr/>
            <p:nvPr/>
          </p:nvSpPr>
          <p:spPr>
            <a:xfrm>
              <a:off x="2590800" y="4038600"/>
              <a:ext cx="1295400" cy="228600"/>
            </a:xfrm>
            <a:prstGeom prst="rect">
              <a:avLst/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54" name="Cloud 153"/>
            <p:cNvSpPr/>
            <p:nvPr/>
          </p:nvSpPr>
          <p:spPr>
            <a:xfrm>
              <a:off x="2895600" y="3733800"/>
              <a:ext cx="762000" cy="457200"/>
            </a:xfrm>
            <a:prstGeom prst="cloud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41" name="TextBox 240"/>
          <p:cNvSpPr txBox="1"/>
          <p:nvPr/>
        </p:nvSpPr>
        <p:spPr>
          <a:xfrm>
            <a:off x="1066800" y="62484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Shule</a:t>
            </a:r>
            <a:endParaRPr lang="en-US" dirty="0"/>
          </a:p>
        </p:txBody>
      </p:sp>
      <p:grpSp>
        <p:nvGrpSpPr>
          <p:cNvPr id="301" name="Group 300"/>
          <p:cNvGrpSpPr/>
          <p:nvPr/>
        </p:nvGrpSpPr>
        <p:grpSpPr>
          <a:xfrm>
            <a:off x="3438519" y="3886200"/>
            <a:ext cx="1646453" cy="2667000"/>
            <a:chOff x="3438519" y="3886200"/>
            <a:chExt cx="1646453" cy="2667000"/>
          </a:xfrm>
        </p:grpSpPr>
        <p:sp>
          <p:nvSpPr>
            <p:cNvPr id="244" name="Rounded Rectangle 243"/>
            <p:cNvSpPr/>
            <p:nvPr/>
          </p:nvSpPr>
          <p:spPr>
            <a:xfrm>
              <a:off x="3581400" y="3962400"/>
              <a:ext cx="1371600" cy="1676400"/>
            </a:xfrm>
            <a:prstGeom prst="roundRect">
              <a:avLst>
                <a:gd name="adj" fmla="val 29739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Flowchart: Manual Operation 246"/>
            <p:cNvSpPr/>
            <p:nvPr/>
          </p:nvSpPr>
          <p:spPr>
            <a:xfrm rot="12653049">
              <a:off x="3514101" y="49869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Flowchart: Manual Operation 247"/>
            <p:cNvSpPr/>
            <p:nvPr/>
          </p:nvSpPr>
          <p:spPr>
            <a:xfrm rot="9116100">
              <a:off x="4536771" y="50324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Trapezoid 248"/>
            <p:cNvSpPr/>
            <p:nvPr/>
          </p:nvSpPr>
          <p:spPr>
            <a:xfrm rot="10800000">
              <a:off x="3733800" y="5181600"/>
              <a:ext cx="1143000" cy="1371600"/>
            </a:xfrm>
            <a:prstGeom prst="trapezoid">
              <a:avLst>
                <a:gd name="adj" fmla="val 1245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Isosceles Triangle 253"/>
            <p:cNvSpPr/>
            <p:nvPr/>
          </p:nvSpPr>
          <p:spPr>
            <a:xfrm rot="10800000">
              <a:off x="4038600" y="51054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Oval 254"/>
            <p:cNvSpPr/>
            <p:nvPr/>
          </p:nvSpPr>
          <p:spPr>
            <a:xfrm>
              <a:off x="3827130" y="38862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Round Diagonal Corner Rectangle 258"/>
            <p:cNvSpPr/>
            <p:nvPr/>
          </p:nvSpPr>
          <p:spPr>
            <a:xfrm rot="18906644">
              <a:off x="3438519" y="3921273"/>
              <a:ext cx="914400" cy="404698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Round Diagonal Corner Rectangle 259"/>
            <p:cNvSpPr/>
            <p:nvPr/>
          </p:nvSpPr>
          <p:spPr>
            <a:xfrm rot="2533721">
              <a:off x="4132139" y="3912364"/>
              <a:ext cx="914400" cy="404698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ounded Rectangle 265"/>
            <p:cNvSpPr/>
            <p:nvPr/>
          </p:nvSpPr>
          <p:spPr>
            <a:xfrm>
              <a:off x="3581400" y="3987155"/>
              <a:ext cx="1312557" cy="374073"/>
            </a:xfrm>
            <a:prstGeom prst="roundRect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Cloud 261"/>
            <p:cNvSpPr/>
            <p:nvPr/>
          </p:nvSpPr>
          <p:spPr>
            <a:xfrm>
              <a:off x="3886200" y="4876800"/>
              <a:ext cx="762000" cy="457200"/>
            </a:xfrm>
            <a:prstGeom prst="clou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Oval 262"/>
            <p:cNvSpPr/>
            <p:nvPr/>
          </p:nvSpPr>
          <p:spPr>
            <a:xfrm>
              <a:off x="4114800" y="4953000"/>
              <a:ext cx="3810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00" name="TextBox 299"/>
          <p:cNvSpPr txBox="1"/>
          <p:nvPr/>
        </p:nvSpPr>
        <p:spPr>
          <a:xfrm>
            <a:off x="3886200" y="6488668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Noah</a:t>
            </a:r>
            <a:endParaRPr lang="en-US" dirty="0"/>
          </a:p>
        </p:txBody>
      </p:sp>
      <p:grpSp>
        <p:nvGrpSpPr>
          <p:cNvPr id="376" name="Group 375"/>
          <p:cNvGrpSpPr/>
          <p:nvPr/>
        </p:nvGrpSpPr>
        <p:grpSpPr>
          <a:xfrm>
            <a:off x="6377573" y="3581400"/>
            <a:ext cx="1621676" cy="2971800"/>
            <a:chOff x="6086503" y="3048000"/>
            <a:chExt cx="1912746" cy="3505200"/>
          </a:xfrm>
        </p:grpSpPr>
        <p:sp>
          <p:nvSpPr>
            <p:cNvPr id="305" name="Trapezoid 304"/>
            <p:cNvSpPr/>
            <p:nvPr/>
          </p:nvSpPr>
          <p:spPr>
            <a:xfrm rot="20331229">
              <a:off x="7111649" y="4524792"/>
              <a:ext cx="887600" cy="185021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Trapezoid 27"/>
            <p:cNvSpPr/>
            <p:nvPr/>
          </p:nvSpPr>
          <p:spPr>
            <a:xfrm rot="1173993">
              <a:off x="6086503" y="4582293"/>
              <a:ext cx="887600" cy="185021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Trapezoid 308"/>
            <p:cNvSpPr/>
            <p:nvPr/>
          </p:nvSpPr>
          <p:spPr>
            <a:xfrm>
              <a:off x="6281613" y="4724400"/>
              <a:ext cx="1538507" cy="1828800"/>
            </a:xfrm>
            <a:prstGeom prst="trapezoid">
              <a:avLst>
                <a:gd name="adj" fmla="val 29471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6781800" y="3429000"/>
              <a:ext cx="9906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err="1" smtClean="0"/>
                <a:t>Corihor</a:t>
              </a:r>
              <a:endParaRPr lang="en-US" dirty="0"/>
            </a:p>
          </p:txBody>
        </p:sp>
        <p:sp>
          <p:nvSpPr>
            <p:cNvPr id="307" name="Round Same Side Corner Rectangle 306"/>
            <p:cNvSpPr/>
            <p:nvPr/>
          </p:nvSpPr>
          <p:spPr>
            <a:xfrm rot="10800000">
              <a:off x="6459133" y="3141168"/>
              <a:ext cx="1188994" cy="1885950"/>
            </a:xfrm>
            <a:prstGeom prst="round2SameRect">
              <a:avLst>
                <a:gd name="adj1" fmla="val 48588"/>
                <a:gd name="adj2" fmla="val 35245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Oval 1"/>
            <p:cNvSpPr/>
            <p:nvPr/>
          </p:nvSpPr>
          <p:spPr>
            <a:xfrm>
              <a:off x="6518307" y="3217368"/>
              <a:ext cx="1065120" cy="15081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Round Diagonal Corner Rectangle 311"/>
            <p:cNvSpPr/>
            <p:nvPr/>
          </p:nvSpPr>
          <p:spPr>
            <a:xfrm rot="20234477">
              <a:off x="6500821" y="3048000"/>
              <a:ext cx="838200" cy="6858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Moon 316"/>
            <p:cNvSpPr/>
            <p:nvPr/>
          </p:nvSpPr>
          <p:spPr>
            <a:xfrm rot="5400000">
              <a:off x="6819900" y="4017468"/>
              <a:ext cx="457200" cy="838200"/>
            </a:xfrm>
            <a:prstGeom prst="mo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Rounded Rectangle 328"/>
            <p:cNvSpPr/>
            <p:nvPr/>
          </p:nvSpPr>
          <p:spPr>
            <a:xfrm>
              <a:off x="6477000" y="3369768"/>
              <a:ext cx="1143000" cy="135432"/>
            </a:xfrm>
            <a:prstGeom prst="roundRect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7" name="TextBox 376"/>
          <p:cNvSpPr txBox="1"/>
          <p:nvPr/>
        </p:nvSpPr>
        <p:spPr>
          <a:xfrm>
            <a:off x="6705600" y="6488668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Cohor</a:t>
            </a:r>
            <a:endParaRPr lang="en-US" dirty="0"/>
          </a:p>
        </p:txBody>
      </p:sp>
      <p:sp>
        <p:nvSpPr>
          <p:cNvPr id="378" name="TextBox 377"/>
          <p:cNvSpPr txBox="1"/>
          <p:nvPr/>
        </p:nvSpPr>
        <p:spPr>
          <a:xfrm>
            <a:off x="7924800" y="33528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Corihor</a:t>
            </a:r>
            <a:endParaRPr lang="en-US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" name="Group 139"/>
          <p:cNvGrpSpPr/>
          <p:nvPr/>
        </p:nvGrpSpPr>
        <p:grpSpPr>
          <a:xfrm>
            <a:off x="1752600" y="627530"/>
            <a:ext cx="2055251" cy="4771575"/>
            <a:chOff x="1752600" y="627530"/>
            <a:chExt cx="2055251" cy="4771575"/>
          </a:xfrm>
        </p:grpSpPr>
        <p:sp>
          <p:nvSpPr>
            <p:cNvPr id="3" name="Oval 4"/>
            <p:cNvSpPr/>
            <p:nvPr/>
          </p:nvSpPr>
          <p:spPr>
            <a:xfrm rot="6957280">
              <a:off x="1666938" y="3367198"/>
              <a:ext cx="587753" cy="34654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2438400" y="4343400"/>
              <a:ext cx="725687" cy="1055705"/>
              <a:chOff x="2322313" y="4299343"/>
              <a:chExt cx="973116" cy="1415657"/>
            </a:xfrm>
          </p:grpSpPr>
          <p:grpSp>
            <p:nvGrpSpPr>
              <p:cNvPr id="6" name="Group 69"/>
              <p:cNvGrpSpPr/>
              <p:nvPr/>
            </p:nvGrpSpPr>
            <p:grpSpPr>
              <a:xfrm flipH="1">
                <a:off x="2322313" y="4299343"/>
                <a:ext cx="580592" cy="1378904"/>
                <a:chOff x="4222137" y="4305789"/>
                <a:chExt cx="609601" cy="1447801"/>
              </a:xfrm>
            </p:grpSpPr>
            <p:sp>
              <p:nvSpPr>
                <p:cNvPr id="93" name="Oval 92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Oval 93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" name="Group 68"/>
              <p:cNvGrpSpPr/>
              <p:nvPr/>
            </p:nvGrpSpPr>
            <p:grpSpPr>
              <a:xfrm>
                <a:off x="2714837" y="4336096"/>
                <a:ext cx="580592" cy="1378904"/>
                <a:chOff x="4222137" y="4305789"/>
                <a:chExt cx="609601" cy="1447801"/>
              </a:xfrm>
            </p:grpSpPr>
            <p:sp>
              <p:nvSpPr>
                <p:cNvPr id="91" name="Oval 66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Oval 67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" name="Oval 4"/>
            <p:cNvSpPr/>
            <p:nvPr/>
          </p:nvSpPr>
          <p:spPr>
            <a:xfrm rot="4001271">
              <a:off x="3217051" y="3216919"/>
              <a:ext cx="790893" cy="3907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35"/>
            <p:cNvSpPr/>
            <p:nvPr/>
          </p:nvSpPr>
          <p:spPr>
            <a:xfrm rot="20040649">
              <a:off x="3056093" y="2215787"/>
              <a:ext cx="705686" cy="1384138"/>
            </a:xfrm>
            <a:prstGeom prst="trapezoid">
              <a:avLst>
                <a:gd name="adj" fmla="val 24809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18"/>
            <p:cNvSpPr/>
            <p:nvPr/>
          </p:nvSpPr>
          <p:spPr>
            <a:xfrm rot="1523802">
              <a:off x="1913021" y="2215779"/>
              <a:ext cx="705686" cy="1384138"/>
            </a:xfrm>
            <a:prstGeom prst="trapezoid">
              <a:avLst>
                <a:gd name="adj" fmla="val 24809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3"/>
            <p:cNvSpPr/>
            <p:nvPr/>
          </p:nvSpPr>
          <p:spPr>
            <a:xfrm rot="10800000">
              <a:off x="2133600" y="2286000"/>
              <a:ext cx="1378904" cy="1009325"/>
            </a:xfrm>
            <a:prstGeom prst="trapezoid">
              <a:avLst>
                <a:gd name="adj" fmla="val 24385"/>
              </a:avLst>
            </a:prstGeom>
            <a:solidFill>
              <a:srgbClr val="9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3"/>
            <p:cNvSpPr/>
            <p:nvPr/>
          </p:nvSpPr>
          <p:spPr>
            <a:xfrm>
              <a:off x="2026023" y="3276600"/>
              <a:ext cx="1600200" cy="1524000"/>
            </a:xfrm>
            <a:prstGeom prst="trapezoid">
              <a:avLst>
                <a:gd name="adj" fmla="val 24385"/>
              </a:avLst>
            </a:prstGeom>
            <a:solidFill>
              <a:srgbClr val="9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87"/>
            <p:cNvGrpSpPr/>
            <p:nvPr/>
          </p:nvGrpSpPr>
          <p:grpSpPr>
            <a:xfrm rot="4481484">
              <a:off x="2430124" y="3790961"/>
              <a:ext cx="1542762" cy="544304"/>
              <a:chOff x="4572000" y="3733800"/>
              <a:chExt cx="2133600" cy="1066800"/>
            </a:xfrm>
          </p:grpSpPr>
          <p:sp>
            <p:nvSpPr>
              <p:cNvPr id="30" name="Moon 29"/>
              <p:cNvSpPr/>
              <p:nvPr/>
            </p:nvSpPr>
            <p:spPr>
              <a:xfrm rot="16200000">
                <a:off x="5181600" y="3276600"/>
                <a:ext cx="914400" cy="2133600"/>
              </a:xfrm>
              <a:prstGeom prst="moon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Moon 30"/>
              <p:cNvSpPr/>
              <p:nvPr/>
            </p:nvSpPr>
            <p:spPr>
              <a:xfrm rot="16200000">
                <a:off x="5295900" y="3009900"/>
                <a:ext cx="685800" cy="2133600"/>
              </a:xfrm>
              <a:prstGeom prst="moon">
                <a:avLst>
                  <a:gd name="adj" fmla="val 87500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86"/>
            <p:cNvGrpSpPr/>
            <p:nvPr/>
          </p:nvGrpSpPr>
          <p:grpSpPr>
            <a:xfrm>
              <a:off x="2286000" y="3124200"/>
              <a:ext cx="1088608" cy="544304"/>
              <a:chOff x="4572000" y="3733800"/>
              <a:chExt cx="2133600" cy="1066800"/>
            </a:xfrm>
          </p:grpSpPr>
          <p:sp>
            <p:nvSpPr>
              <p:cNvPr id="28" name="Moon 27"/>
              <p:cNvSpPr/>
              <p:nvPr/>
            </p:nvSpPr>
            <p:spPr>
              <a:xfrm rot="16200000">
                <a:off x="5181600" y="3276600"/>
                <a:ext cx="914400" cy="2133600"/>
              </a:xfrm>
              <a:prstGeom prst="moon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Moon 28"/>
              <p:cNvSpPr/>
              <p:nvPr/>
            </p:nvSpPr>
            <p:spPr>
              <a:xfrm rot="16200000">
                <a:off x="5295900" y="3009900"/>
                <a:ext cx="685800" cy="2133600"/>
              </a:xfrm>
              <a:prstGeom prst="moon">
                <a:avLst>
                  <a:gd name="adj" fmla="val 87500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2286000" y="2286000"/>
              <a:ext cx="1026293" cy="1260923"/>
              <a:chOff x="4612507" y="2111566"/>
              <a:chExt cx="2102221" cy="2582828"/>
            </a:xfrm>
          </p:grpSpPr>
          <p:sp>
            <p:nvSpPr>
              <p:cNvPr id="98" name="Isosceles Triangle 97"/>
              <p:cNvSpPr/>
              <p:nvPr/>
            </p:nvSpPr>
            <p:spPr>
              <a:xfrm rot="8999502">
                <a:off x="4612507" y="2129496"/>
                <a:ext cx="533400" cy="9144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Isosceles Triangle 98"/>
              <p:cNvSpPr/>
              <p:nvPr/>
            </p:nvSpPr>
            <p:spPr>
              <a:xfrm rot="8999502">
                <a:off x="5038330" y="2815297"/>
                <a:ext cx="533400" cy="9144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Isosceles Triangle 99"/>
              <p:cNvSpPr/>
              <p:nvPr/>
            </p:nvSpPr>
            <p:spPr>
              <a:xfrm rot="12980825">
                <a:off x="6181328" y="2111566"/>
                <a:ext cx="533400" cy="9144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Isosceles Triangle 100"/>
              <p:cNvSpPr/>
              <p:nvPr/>
            </p:nvSpPr>
            <p:spPr>
              <a:xfrm rot="12804009">
                <a:off x="5753256" y="2793515"/>
                <a:ext cx="533400" cy="9144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Plaque 101"/>
              <p:cNvSpPr/>
              <p:nvPr/>
            </p:nvSpPr>
            <p:spPr>
              <a:xfrm>
                <a:off x="5325035" y="3312458"/>
                <a:ext cx="685800" cy="654424"/>
              </a:xfrm>
              <a:prstGeom prst="plaque">
                <a:avLst>
                  <a:gd name="adj" fmla="val 2320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Isosceles Triangle 102"/>
              <p:cNvSpPr/>
              <p:nvPr/>
            </p:nvSpPr>
            <p:spPr>
              <a:xfrm rot="11936428">
                <a:off x="5334792" y="4074126"/>
                <a:ext cx="306563" cy="52553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Isosceles Triangle 103"/>
              <p:cNvSpPr/>
              <p:nvPr/>
            </p:nvSpPr>
            <p:spPr>
              <a:xfrm rot="9691832">
                <a:off x="5757151" y="4074148"/>
                <a:ext cx="306563" cy="52553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Isosceles Triangle 104"/>
              <p:cNvSpPr/>
              <p:nvPr/>
            </p:nvSpPr>
            <p:spPr>
              <a:xfrm rot="10800000">
                <a:off x="5536361" y="4064094"/>
                <a:ext cx="327645" cy="6303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4867835" y="2707341"/>
                <a:ext cx="304800" cy="3048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6078071" y="2707341"/>
                <a:ext cx="304800" cy="3048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5562600" y="3886200"/>
                <a:ext cx="205738" cy="2286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5410201" y="3984812"/>
                <a:ext cx="152400" cy="16933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5759825" y="3984812"/>
                <a:ext cx="152400" cy="169335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Plaque 110"/>
              <p:cNvSpPr/>
              <p:nvPr/>
            </p:nvSpPr>
            <p:spPr>
              <a:xfrm>
                <a:off x="5522258" y="3491753"/>
                <a:ext cx="281836" cy="268942"/>
              </a:xfrm>
              <a:prstGeom prst="plaque">
                <a:avLst>
                  <a:gd name="adj" fmla="val 23203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" name="Regular Pentagon 95"/>
            <p:cNvSpPr/>
            <p:nvPr/>
          </p:nvSpPr>
          <p:spPr>
            <a:xfrm rot="10800000">
              <a:off x="2209800" y="1295400"/>
              <a:ext cx="1219200" cy="13716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" name="Group 124"/>
            <p:cNvGrpSpPr/>
            <p:nvPr/>
          </p:nvGrpSpPr>
          <p:grpSpPr>
            <a:xfrm rot="20831802" flipH="1">
              <a:off x="3048000" y="1066800"/>
              <a:ext cx="708212" cy="1792760"/>
              <a:chOff x="3810000" y="762000"/>
              <a:chExt cx="708212" cy="1792760"/>
            </a:xfrm>
          </p:grpSpPr>
          <p:sp>
            <p:nvSpPr>
              <p:cNvPr id="122" name="Moon 121"/>
              <p:cNvSpPr/>
              <p:nvPr/>
            </p:nvSpPr>
            <p:spPr>
              <a:xfrm>
                <a:off x="3810000" y="838200"/>
                <a:ext cx="685800" cy="1295400"/>
              </a:xfrm>
              <a:prstGeom prst="moon">
                <a:avLst>
                  <a:gd name="adj" fmla="val 8750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Moon 122"/>
              <p:cNvSpPr/>
              <p:nvPr/>
            </p:nvSpPr>
            <p:spPr>
              <a:xfrm rot="20203604">
                <a:off x="3925337" y="1076202"/>
                <a:ext cx="392154" cy="1478558"/>
              </a:xfrm>
              <a:prstGeom prst="moon">
                <a:avLst>
                  <a:gd name="adj" fmla="val 4567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Moon 123"/>
              <p:cNvSpPr/>
              <p:nvPr/>
            </p:nvSpPr>
            <p:spPr>
              <a:xfrm>
                <a:off x="4114800" y="762000"/>
                <a:ext cx="403412" cy="762000"/>
              </a:xfrm>
              <a:prstGeom prst="moon">
                <a:avLst>
                  <a:gd name="adj" fmla="val 8750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6" name="Group 125"/>
            <p:cNvGrpSpPr/>
            <p:nvPr/>
          </p:nvGrpSpPr>
          <p:grpSpPr>
            <a:xfrm rot="826070">
              <a:off x="1752600" y="1143000"/>
              <a:ext cx="708212" cy="1792760"/>
              <a:chOff x="3810000" y="762000"/>
              <a:chExt cx="708212" cy="1792760"/>
            </a:xfrm>
          </p:grpSpPr>
          <p:sp>
            <p:nvSpPr>
              <p:cNvPr id="127" name="Moon 126"/>
              <p:cNvSpPr/>
              <p:nvPr/>
            </p:nvSpPr>
            <p:spPr>
              <a:xfrm>
                <a:off x="3810000" y="838200"/>
                <a:ext cx="685800" cy="1295400"/>
              </a:xfrm>
              <a:prstGeom prst="moon">
                <a:avLst>
                  <a:gd name="adj" fmla="val 8750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Moon 127"/>
              <p:cNvSpPr/>
              <p:nvPr/>
            </p:nvSpPr>
            <p:spPr>
              <a:xfrm rot="20203604">
                <a:off x="3925337" y="1076202"/>
                <a:ext cx="392154" cy="1478558"/>
              </a:xfrm>
              <a:prstGeom prst="moon">
                <a:avLst>
                  <a:gd name="adj" fmla="val 4567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Moon 128"/>
              <p:cNvSpPr/>
              <p:nvPr/>
            </p:nvSpPr>
            <p:spPr>
              <a:xfrm>
                <a:off x="4114800" y="762000"/>
                <a:ext cx="403412" cy="762000"/>
              </a:xfrm>
              <a:prstGeom prst="moon">
                <a:avLst>
                  <a:gd name="adj" fmla="val 8750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0" name="Moon 129"/>
            <p:cNvSpPr/>
            <p:nvPr/>
          </p:nvSpPr>
          <p:spPr>
            <a:xfrm rot="5400000">
              <a:off x="2438400" y="533400"/>
              <a:ext cx="685800" cy="1295400"/>
            </a:xfrm>
            <a:prstGeom prst="moon">
              <a:avLst>
                <a:gd name="adj" fmla="val 87500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Moon 130"/>
            <p:cNvSpPr/>
            <p:nvPr/>
          </p:nvSpPr>
          <p:spPr>
            <a:xfrm rot="15695196">
              <a:off x="2566144" y="1093370"/>
              <a:ext cx="397314" cy="755195"/>
            </a:xfrm>
            <a:prstGeom prst="moon">
              <a:avLst>
                <a:gd name="adj" fmla="val 87500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" name="Group 136"/>
            <p:cNvGrpSpPr/>
            <p:nvPr/>
          </p:nvGrpSpPr>
          <p:grpSpPr>
            <a:xfrm>
              <a:off x="2030506" y="627530"/>
              <a:ext cx="1524000" cy="918983"/>
              <a:chOff x="5867400" y="1066800"/>
              <a:chExt cx="1447800" cy="851807"/>
            </a:xfrm>
          </p:grpSpPr>
          <p:sp>
            <p:nvSpPr>
              <p:cNvPr id="133" name="Plaque 132"/>
              <p:cNvSpPr/>
              <p:nvPr/>
            </p:nvSpPr>
            <p:spPr>
              <a:xfrm>
                <a:off x="6248400" y="1066800"/>
                <a:ext cx="685800" cy="654424"/>
              </a:xfrm>
              <a:prstGeom prst="plaque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2" name="Group 131"/>
              <p:cNvGrpSpPr/>
              <p:nvPr/>
            </p:nvGrpSpPr>
            <p:grpSpPr>
              <a:xfrm>
                <a:off x="5867400" y="1600200"/>
                <a:ext cx="1447800" cy="318407"/>
                <a:chOff x="4876800" y="2819400"/>
                <a:chExt cx="2133600" cy="685800"/>
              </a:xfrm>
            </p:grpSpPr>
            <p:sp>
              <p:nvSpPr>
                <p:cNvPr id="15" name="Rounded Rectangle 14"/>
                <p:cNvSpPr/>
                <p:nvPr/>
              </p:nvSpPr>
              <p:spPr>
                <a:xfrm>
                  <a:off x="4876800" y="2819400"/>
                  <a:ext cx="2133600" cy="685800"/>
                </a:xfrm>
                <a:prstGeom prst="roundRect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5" name="Group 114"/>
                <p:cNvGrpSpPr/>
                <p:nvPr/>
              </p:nvGrpSpPr>
              <p:grpSpPr>
                <a:xfrm>
                  <a:off x="4953000" y="2819400"/>
                  <a:ext cx="685800" cy="654424"/>
                  <a:chOff x="4953000" y="2819400"/>
                  <a:chExt cx="685800" cy="654424"/>
                </a:xfrm>
              </p:grpSpPr>
              <p:sp>
                <p:nvSpPr>
                  <p:cNvPr id="113" name="Plaque 112"/>
                  <p:cNvSpPr/>
                  <p:nvPr/>
                </p:nvSpPr>
                <p:spPr>
                  <a:xfrm>
                    <a:off x="4953000" y="2819400"/>
                    <a:ext cx="685800" cy="654424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Plaque 113"/>
                  <p:cNvSpPr/>
                  <p:nvPr/>
                </p:nvSpPr>
                <p:spPr>
                  <a:xfrm>
                    <a:off x="5163670" y="3030070"/>
                    <a:ext cx="281836" cy="268942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6" name="Group 115"/>
                <p:cNvGrpSpPr/>
                <p:nvPr/>
              </p:nvGrpSpPr>
              <p:grpSpPr>
                <a:xfrm>
                  <a:off x="5634317" y="2828365"/>
                  <a:ext cx="685800" cy="654424"/>
                  <a:chOff x="4953000" y="2819400"/>
                  <a:chExt cx="685800" cy="654424"/>
                </a:xfrm>
              </p:grpSpPr>
              <p:sp>
                <p:nvSpPr>
                  <p:cNvPr id="117" name="Plaque 116"/>
                  <p:cNvSpPr/>
                  <p:nvPr/>
                </p:nvSpPr>
                <p:spPr>
                  <a:xfrm>
                    <a:off x="4953000" y="2819400"/>
                    <a:ext cx="685800" cy="654424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Plaque 117"/>
                  <p:cNvSpPr/>
                  <p:nvPr/>
                </p:nvSpPr>
                <p:spPr>
                  <a:xfrm>
                    <a:off x="5163670" y="3030070"/>
                    <a:ext cx="281836" cy="268942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9" name="Group 118"/>
                <p:cNvGrpSpPr/>
                <p:nvPr/>
              </p:nvGrpSpPr>
              <p:grpSpPr>
                <a:xfrm>
                  <a:off x="6315636" y="2837329"/>
                  <a:ext cx="685800" cy="654424"/>
                  <a:chOff x="4953000" y="2819400"/>
                  <a:chExt cx="685800" cy="654424"/>
                </a:xfrm>
              </p:grpSpPr>
              <p:sp>
                <p:nvSpPr>
                  <p:cNvPr id="120" name="Plaque 119"/>
                  <p:cNvSpPr/>
                  <p:nvPr/>
                </p:nvSpPr>
                <p:spPr>
                  <a:xfrm>
                    <a:off x="4953000" y="2819400"/>
                    <a:ext cx="685800" cy="654424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1" name="Plaque 120"/>
                  <p:cNvSpPr/>
                  <p:nvPr/>
                </p:nvSpPr>
                <p:spPr>
                  <a:xfrm>
                    <a:off x="5163670" y="3030070"/>
                    <a:ext cx="281836" cy="268942"/>
                  </a:xfrm>
                  <a:prstGeom prst="plaque">
                    <a:avLst>
                      <a:gd name="adj" fmla="val 23203"/>
                    </a:avLst>
                  </a:prstGeom>
                  <a:solidFill>
                    <a:srgbClr val="FFD96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4" name="Plaque 133"/>
              <p:cNvSpPr/>
              <p:nvPr/>
            </p:nvSpPr>
            <p:spPr>
              <a:xfrm>
                <a:off x="5943600" y="1219200"/>
                <a:ext cx="399267" cy="381000"/>
              </a:xfrm>
              <a:prstGeom prst="plaque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Plaque 135"/>
              <p:cNvSpPr/>
              <p:nvPr/>
            </p:nvSpPr>
            <p:spPr>
              <a:xfrm>
                <a:off x="6858000" y="1219200"/>
                <a:ext cx="399267" cy="381000"/>
              </a:xfrm>
              <a:prstGeom prst="plaque">
                <a:avLst>
                  <a:gd name="adj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38" name="TextBox 137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sp>
        <p:nvSpPr>
          <p:cNvPr id="139" name="TextBox 138"/>
          <p:cNvSpPr txBox="1"/>
          <p:nvPr/>
        </p:nvSpPr>
        <p:spPr>
          <a:xfrm>
            <a:off x="2057400" y="5334000"/>
            <a:ext cx="12954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Aaron—King of Lamanites</a:t>
            </a:r>
            <a:endParaRPr lang="en-US" dirty="0"/>
          </a:p>
        </p:txBody>
      </p:sp>
      <p:grpSp>
        <p:nvGrpSpPr>
          <p:cNvPr id="65" name="Group 57"/>
          <p:cNvGrpSpPr/>
          <p:nvPr/>
        </p:nvGrpSpPr>
        <p:grpSpPr>
          <a:xfrm>
            <a:off x="4455960" y="762001"/>
            <a:ext cx="4383239" cy="2361398"/>
            <a:chOff x="609600" y="1434647"/>
            <a:chExt cx="5663305" cy="3899353"/>
          </a:xfrm>
        </p:grpSpPr>
        <p:sp>
          <p:nvSpPr>
            <p:cNvPr id="66" name="Cloud 65"/>
            <p:cNvSpPr/>
            <p:nvPr/>
          </p:nvSpPr>
          <p:spPr>
            <a:xfrm rot="1005385">
              <a:off x="1849474" y="1434647"/>
              <a:ext cx="3596860" cy="2326981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Cloud 67"/>
            <p:cNvSpPr/>
            <p:nvPr/>
          </p:nvSpPr>
          <p:spPr>
            <a:xfrm>
              <a:off x="609600" y="2743200"/>
              <a:ext cx="3657600" cy="21336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Cloud 68"/>
            <p:cNvSpPr/>
            <p:nvPr/>
          </p:nvSpPr>
          <p:spPr>
            <a:xfrm rot="1407272">
              <a:off x="2615305" y="2689044"/>
              <a:ext cx="3657600" cy="2133600"/>
            </a:xfrm>
            <a:prstGeom prst="cloud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" name="Group 4"/>
            <p:cNvGrpSpPr/>
            <p:nvPr/>
          </p:nvGrpSpPr>
          <p:grpSpPr>
            <a:xfrm>
              <a:off x="2971800" y="2286000"/>
              <a:ext cx="1143000" cy="2743200"/>
              <a:chOff x="3810000" y="3156962"/>
              <a:chExt cx="2133600" cy="3701038"/>
            </a:xfrm>
          </p:grpSpPr>
          <p:sp>
            <p:nvSpPr>
              <p:cNvPr id="144" name="Oval 5"/>
              <p:cNvSpPr/>
              <p:nvPr/>
            </p:nvSpPr>
            <p:spPr>
              <a:xfrm rot="20244480">
                <a:off x="4876800" y="6172200"/>
                <a:ext cx="533400" cy="6858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Oval 144"/>
              <p:cNvSpPr/>
              <p:nvPr/>
            </p:nvSpPr>
            <p:spPr>
              <a:xfrm rot="1204902">
                <a:off x="4343400" y="6096000"/>
                <a:ext cx="533400" cy="6858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Oval 145"/>
              <p:cNvSpPr/>
              <p:nvPr/>
            </p:nvSpPr>
            <p:spPr>
              <a:xfrm>
                <a:off x="5410200" y="5486400"/>
                <a:ext cx="5334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>
                <a:off x="3810000" y="5410200"/>
                <a:ext cx="533400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Isosceles Triangle 147"/>
              <p:cNvSpPr/>
              <p:nvPr/>
            </p:nvSpPr>
            <p:spPr>
              <a:xfrm rot="19518518">
                <a:off x="4709516" y="4276211"/>
                <a:ext cx="1073783" cy="1621912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9" name="Isosceles Triangle 148"/>
              <p:cNvSpPr/>
              <p:nvPr/>
            </p:nvSpPr>
            <p:spPr>
              <a:xfrm rot="2043946">
                <a:off x="3943519" y="4276372"/>
                <a:ext cx="1073783" cy="1621912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Isosceles Triangle 149"/>
              <p:cNvSpPr/>
              <p:nvPr/>
            </p:nvSpPr>
            <p:spPr>
              <a:xfrm>
                <a:off x="4114800" y="4267200"/>
                <a:ext cx="1447800" cy="2209800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Cloud 150"/>
              <p:cNvSpPr/>
              <p:nvPr/>
            </p:nvSpPr>
            <p:spPr>
              <a:xfrm rot="17642893">
                <a:off x="4038600" y="3352800"/>
                <a:ext cx="1066800" cy="762000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Cloud 151"/>
              <p:cNvSpPr/>
              <p:nvPr/>
            </p:nvSpPr>
            <p:spPr>
              <a:xfrm rot="15063960">
                <a:off x="4832494" y="3309362"/>
                <a:ext cx="1066800" cy="762000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4343400" y="3352800"/>
                <a:ext cx="1143000" cy="1447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1" name="Group 51"/>
            <p:cNvGrpSpPr/>
            <p:nvPr/>
          </p:nvGrpSpPr>
          <p:grpSpPr>
            <a:xfrm>
              <a:off x="1371600" y="2590800"/>
              <a:ext cx="1143000" cy="2711004"/>
              <a:chOff x="7772400" y="1708596"/>
              <a:chExt cx="1143000" cy="2711004"/>
            </a:xfrm>
          </p:grpSpPr>
          <p:sp>
            <p:nvSpPr>
              <p:cNvPr id="85" name="Oval 5"/>
              <p:cNvSpPr/>
              <p:nvPr/>
            </p:nvSpPr>
            <p:spPr>
              <a:xfrm rot="20244480">
                <a:off x="8343900" y="3911287"/>
                <a:ext cx="285750" cy="50831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 rot="1204902">
                <a:off x="8058150" y="3854808"/>
                <a:ext cx="285750" cy="50831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Oval 86"/>
              <p:cNvSpPr/>
              <p:nvPr/>
            </p:nvSpPr>
            <p:spPr>
              <a:xfrm>
                <a:off x="8629650" y="3402974"/>
                <a:ext cx="285750" cy="4518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Oval 87"/>
              <p:cNvSpPr/>
              <p:nvPr/>
            </p:nvSpPr>
            <p:spPr>
              <a:xfrm>
                <a:off x="7772400" y="3346494"/>
                <a:ext cx="285750" cy="5083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Isosceles Triangle 88"/>
              <p:cNvSpPr/>
              <p:nvPr/>
            </p:nvSpPr>
            <p:spPr>
              <a:xfrm rot="19518518">
                <a:off x="8254284" y="2505985"/>
                <a:ext cx="575241" cy="1202157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0" name="Isosceles Triangle 89"/>
              <p:cNvSpPr/>
              <p:nvPr/>
            </p:nvSpPr>
            <p:spPr>
              <a:xfrm rot="2043946">
                <a:off x="7843928" y="2506104"/>
                <a:ext cx="575241" cy="1202157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5" name="Isosceles Triangle 134"/>
              <p:cNvSpPr/>
              <p:nvPr/>
            </p:nvSpPr>
            <p:spPr>
              <a:xfrm>
                <a:off x="7935686" y="2499306"/>
                <a:ext cx="775607" cy="1637898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Cloud 140"/>
              <p:cNvSpPr/>
              <p:nvPr/>
            </p:nvSpPr>
            <p:spPr>
              <a:xfrm rot="17642893">
                <a:off x="7785260" y="1899844"/>
                <a:ext cx="790709" cy="408214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8058150" y="1821555"/>
                <a:ext cx="612321" cy="10731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Cloud 142"/>
              <p:cNvSpPr/>
              <p:nvPr/>
            </p:nvSpPr>
            <p:spPr>
              <a:xfrm rot="12852032">
                <a:off x="8047361" y="1787131"/>
                <a:ext cx="790709" cy="408214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" name="Group 54"/>
            <p:cNvGrpSpPr/>
            <p:nvPr/>
          </p:nvGrpSpPr>
          <p:grpSpPr>
            <a:xfrm>
              <a:off x="4419600" y="2667000"/>
              <a:ext cx="1143000" cy="2667000"/>
              <a:chOff x="8229600" y="1905000"/>
              <a:chExt cx="1143000" cy="2667000"/>
            </a:xfrm>
          </p:grpSpPr>
          <p:sp>
            <p:nvSpPr>
              <p:cNvPr id="73" name="Oval 5"/>
              <p:cNvSpPr/>
              <p:nvPr/>
            </p:nvSpPr>
            <p:spPr>
              <a:xfrm rot="20244480">
                <a:off x="8801100" y="4063687"/>
                <a:ext cx="285750" cy="50831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 rot="1204902">
                <a:off x="8515350" y="4007208"/>
                <a:ext cx="285750" cy="508313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>
                <a:off x="9086850" y="3555374"/>
                <a:ext cx="285750" cy="4518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>
                <a:off x="8229600" y="3498894"/>
                <a:ext cx="285750" cy="5083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Isosceles Triangle 76"/>
              <p:cNvSpPr/>
              <p:nvPr/>
            </p:nvSpPr>
            <p:spPr>
              <a:xfrm rot="19518518">
                <a:off x="8711484" y="2658385"/>
                <a:ext cx="575241" cy="1202157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8" name="Isosceles Triangle 77"/>
              <p:cNvSpPr/>
              <p:nvPr/>
            </p:nvSpPr>
            <p:spPr>
              <a:xfrm rot="2043946">
                <a:off x="8301128" y="2658504"/>
                <a:ext cx="575241" cy="1202157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0" name="Isosceles Triangle 79"/>
              <p:cNvSpPr/>
              <p:nvPr/>
            </p:nvSpPr>
            <p:spPr>
              <a:xfrm>
                <a:off x="8392886" y="2651706"/>
                <a:ext cx="775607" cy="1637898"/>
              </a:xfrm>
              <a:prstGeom prst="triangl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8515350" y="1973955"/>
                <a:ext cx="612321" cy="107310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Cloud 81"/>
              <p:cNvSpPr/>
              <p:nvPr/>
            </p:nvSpPr>
            <p:spPr>
              <a:xfrm rot="18017962">
                <a:off x="8314939" y="2206590"/>
                <a:ext cx="533400" cy="327272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Cloud 82"/>
              <p:cNvSpPr/>
              <p:nvPr/>
            </p:nvSpPr>
            <p:spPr>
              <a:xfrm rot="4862556">
                <a:off x="8828786" y="2202416"/>
                <a:ext cx="533400" cy="280544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Cloud 83"/>
              <p:cNvSpPr/>
              <p:nvPr/>
            </p:nvSpPr>
            <p:spPr>
              <a:xfrm>
                <a:off x="8534400" y="1905000"/>
                <a:ext cx="533400" cy="381000"/>
              </a:xfrm>
              <a:prstGeom prst="cloud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5" name="Cloud 154"/>
          <p:cNvSpPr/>
          <p:nvPr/>
        </p:nvSpPr>
        <p:spPr>
          <a:xfrm rot="1005385">
            <a:off x="5383988" y="3631553"/>
            <a:ext cx="2783869" cy="1409190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6" name="Cloud 155"/>
          <p:cNvSpPr/>
          <p:nvPr/>
        </p:nvSpPr>
        <p:spPr>
          <a:xfrm>
            <a:off x="4424360" y="4423996"/>
            <a:ext cx="2830880" cy="1292081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Cloud 156"/>
          <p:cNvSpPr/>
          <p:nvPr/>
        </p:nvSpPr>
        <p:spPr>
          <a:xfrm rot="1407272">
            <a:off x="5976719" y="4391200"/>
            <a:ext cx="2830880" cy="1292081"/>
          </a:xfrm>
          <a:prstGeom prst="cloud">
            <a:avLst/>
          </a:prstGeom>
          <a:solidFill>
            <a:schemeClr val="bg1">
              <a:lumMod val="8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58" name="Group 4"/>
          <p:cNvGrpSpPr/>
          <p:nvPr/>
        </p:nvGrpSpPr>
        <p:grpSpPr>
          <a:xfrm>
            <a:off x="6252636" y="4147121"/>
            <a:ext cx="884650" cy="1661247"/>
            <a:chOff x="3810000" y="3156962"/>
            <a:chExt cx="2133600" cy="3701038"/>
          </a:xfrm>
        </p:grpSpPr>
        <p:sp>
          <p:nvSpPr>
            <p:cNvPr id="182" name="Oval 5"/>
            <p:cNvSpPr/>
            <p:nvPr/>
          </p:nvSpPr>
          <p:spPr>
            <a:xfrm rot="20244480">
              <a:off x="4876800" y="6172200"/>
              <a:ext cx="533400" cy="685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rot="1204902">
              <a:off x="4343400" y="6096000"/>
              <a:ext cx="533400" cy="6858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5410200" y="5486400"/>
              <a:ext cx="5334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3810000" y="5410200"/>
              <a:ext cx="533400" cy="685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Isosceles Triangle 185"/>
            <p:cNvSpPr/>
            <p:nvPr/>
          </p:nvSpPr>
          <p:spPr>
            <a:xfrm rot="19518518">
              <a:off x="4709516" y="4276211"/>
              <a:ext cx="1073783" cy="1621912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7" name="Isosceles Triangle 186"/>
            <p:cNvSpPr/>
            <p:nvPr/>
          </p:nvSpPr>
          <p:spPr>
            <a:xfrm rot="2043946">
              <a:off x="3943519" y="4276372"/>
              <a:ext cx="1073783" cy="1621912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8" name="Isosceles Triangle 187"/>
            <p:cNvSpPr/>
            <p:nvPr/>
          </p:nvSpPr>
          <p:spPr>
            <a:xfrm>
              <a:off x="4114800" y="4267200"/>
              <a:ext cx="1447800" cy="2209800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Cloud 188"/>
            <p:cNvSpPr/>
            <p:nvPr/>
          </p:nvSpPr>
          <p:spPr>
            <a:xfrm rot="17642893">
              <a:off x="4038600" y="3352800"/>
              <a:ext cx="1066800" cy="762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Cloud 189"/>
            <p:cNvSpPr/>
            <p:nvPr/>
          </p:nvSpPr>
          <p:spPr>
            <a:xfrm rot="15063960">
              <a:off x="4832494" y="3309362"/>
              <a:ext cx="1066800" cy="762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>
              <a:off x="4343400" y="3352800"/>
              <a:ext cx="11430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9" name="Group 51"/>
          <p:cNvGrpSpPr/>
          <p:nvPr/>
        </p:nvGrpSpPr>
        <p:grpSpPr>
          <a:xfrm>
            <a:off x="5014127" y="4331704"/>
            <a:ext cx="884650" cy="1641749"/>
            <a:chOff x="7772400" y="1708596"/>
            <a:chExt cx="1143000" cy="2711004"/>
          </a:xfrm>
        </p:grpSpPr>
        <p:sp>
          <p:nvSpPr>
            <p:cNvPr id="172" name="Oval 5"/>
            <p:cNvSpPr/>
            <p:nvPr/>
          </p:nvSpPr>
          <p:spPr>
            <a:xfrm rot="20244480">
              <a:off x="8343900" y="3911287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/>
            <p:cNvSpPr/>
            <p:nvPr/>
          </p:nvSpPr>
          <p:spPr>
            <a:xfrm rot="1204902">
              <a:off x="8058150" y="3854808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/>
            <p:cNvSpPr/>
            <p:nvPr/>
          </p:nvSpPr>
          <p:spPr>
            <a:xfrm>
              <a:off x="8629650" y="3402974"/>
              <a:ext cx="285750" cy="451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Oval 174"/>
            <p:cNvSpPr/>
            <p:nvPr/>
          </p:nvSpPr>
          <p:spPr>
            <a:xfrm>
              <a:off x="7772400" y="3346494"/>
              <a:ext cx="285750" cy="5083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Isosceles Triangle 175"/>
            <p:cNvSpPr/>
            <p:nvPr/>
          </p:nvSpPr>
          <p:spPr>
            <a:xfrm rot="19518518">
              <a:off x="8254284" y="2505985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7" name="Isosceles Triangle 176"/>
            <p:cNvSpPr/>
            <p:nvPr/>
          </p:nvSpPr>
          <p:spPr>
            <a:xfrm rot="2043946">
              <a:off x="7843928" y="2506104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8" name="Isosceles Triangle 177"/>
            <p:cNvSpPr/>
            <p:nvPr/>
          </p:nvSpPr>
          <p:spPr>
            <a:xfrm>
              <a:off x="7935686" y="2499306"/>
              <a:ext cx="775607" cy="163789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Cloud 178"/>
            <p:cNvSpPr/>
            <p:nvPr/>
          </p:nvSpPr>
          <p:spPr>
            <a:xfrm rot="17642893">
              <a:off x="7785260" y="1899844"/>
              <a:ext cx="790709" cy="40821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/>
            <p:cNvSpPr/>
            <p:nvPr/>
          </p:nvSpPr>
          <p:spPr>
            <a:xfrm>
              <a:off x="8058150" y="1821555"/>
              <a:ext cx="612321" cy="1073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Cloud 180"/>
            <p:cNvSpPr/>
            <p:nvPr/>
          </p:nvSpPr>
          <p:spPr>
            <a:xfrm rot="12852032">
              <a:off x="8047361" y="1787131"/>
              <a:ext cx="790709" cy="40821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0" name="Group 54"/>
          <p:cNvGrpSpPr/>
          <p:nvPr/>
        </p:nvGrpSpPr>
        <p:grpSpPr>
          <a:xfrm>
            <a:off x="7373193" y="4377850"/>
            <a:ext cx="884650" cy="1615101"/>
            <a:chOff x="8229600" y="1905000"/>
            <a:chExt cx="1143000" cy="2667000"/>
          </a:xfrm>
        </p:grpSpPr>
        <p:sp>
          <p:nvSpPr>
            <p:cNvPr id="161" name="Oval 5"/>
            <p:cNvSpPr/>
            <p:nvPr/>
          </p:nvSpPr>
          <p:spPr>
            <a:xfrm rot="20244480">
              <a:off x="8801100" y="4063687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 rot="1204902">
              <a:off x="8515350" y="4007208"/>
              <a:ext cx="285750" cy="5083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>
              <a:off x="9086850" y="3555374"/>
              <a:ext cx="285750" cy="4518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/>
            <p:nvPr/>
          </p:nvSpPr>
          <p:spPr>
            <a:xfrm>
              <a:off x="8229600" y="3498894"/>
              <a:ext cx="285750" cy="5083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Isosceles Triangle 164"/>
            <p:cNvSpPr/>
            <p:nvPr/>
          </p:nvSpPr>
          <p:spPr>
            <a:xfrm rot="19518518">
              <a:off x="8711484" y="2658385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6" name="Isosceles Triangle 165"/>
            <p:cNvSpPr/>
            <p:nvPr/>
          </p:nvSpPr>
          <p:spPr>
            <a:xfrm rot="2043946">
              <a:off x="8301128" y="2658504"/>
              <a:ext cx="575241" cy="1202157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67" name="Isosceles Triangle 166"/>
            <p:cNvSpPr/>
            <p:nvPr/>
          </p:nvSpPr>
          <p:spPr>
            <a:xfrm>
              <a:off x="8392886" y="2651706"/>
              <a:ext cx="775607" cy="1637898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/>
            <p:cNvSpPr/>
            <p:nvPr/>
          </p:nvSpPr>
          <p:spPr>
            <a:xfrm>
              <a:off x="8515350" y="1973955"/>
              <a:ext cx="612321" cy="10731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Cloud 168"/>
            <p:cNvSpPr/>
            <p:nvPr/>
          </p:nvSpPr>
          <p:spPr>
            <a:xfrm rot="18017962">
              <a:off x="8314939" y="2206590"/>
              <a:ext cx="533400" cy="327272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Cloud 169"/>
            <p:cNvSpPr/>
            <p:nvPr/>
          </p:nvSpPr>
          <p:spPr>
            <a:xfrm rot="4862556">
              <a:off x="8828786" y="2202416"/>
              <a:ext cx="533400" cy="280544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Cloud 170"/>
            <p:cNvSpPr/>
            <p:nvPr/>
          </p:nvSpPr>
          <p:spPr>
            <a:xfrm>
              <a:off x="8534400" y="1905000"/>
              <a:ext cx="533400" cy="38100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" name="Group 117"/>
          <p:cNvGrpSpPr/>
          <p:nvPr/>
        </p:nvGrpSpPr>
        <p:grpSpPr>
          <a:xfrm>
            <a:off x="1026551" y="838200"/>
            <a:ext cx="1494771" cy="2277719"/>
            <a:chOff x="1026551" y="838200"/>
            <a:chExt cx="1494771" cy="2277719"/>
          </a:xfrm>
        </p:grpSpPr>
        <p:sp>
          <p:nvSpPr>
            <p:cNvPr id="3" name="Cloud 2"/>
            <p:cNvSpPr/>
            <p:nvPr/>
          </p:nvSpPr>
          <p:spPr>
            <a:xfrm rot="17452337">
              <a:off x="1099019" y="972855"/>
              <a:ext cx="1400623" cy="1443982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778885">
              <a:off x="1026551" y="1872348"/>
              <a:ext cx="763621" cy="1243571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27387">
              <a:off x="1753091" y="1842360"/>
              <a:ext cx="763621" cy="1172947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1124857" y="1959429"/>
              <a:ext cx="1351882" cy="913743"/>
            </a:xfrm>
            <a:prstGeom prst="trapezoid">
              <a:avLst>
                <a:gd name="adj" fmla="val 37707"/>
              </a:avLst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0800000">
              <a:off x="1569103" y="1927682"/>
              <a:ext cx="470220" cy="541749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1333993" y="898360"/>
              <a:ext cx="940440" cy="13001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>
              <a:off x="1275215" y="844185"/>
              <a:ext cx="705330" cy="487574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2597059">
              <a:off x="1654510" y="838200"/>
              <a:ext cx="705330" cy="487574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50"/>
            <p:cNvGrpSpPr/>
            <p:nvPr/>
          </p:nvGrpSpPr>
          <p:grpSpPr>
            <a:xfrm>
              <a:off x="1216438" y="1169234"/>
              <a:ext cx="1183259" cy="215812"/>
              <a:chOff x="4572000" y="4495800"/>
              <a:chExt cx="3352800" cy="1371600"/>
            </a:xfrm>
          </p:grpSpPr>
          <p:sp>
            <p:nvSpPr>
              <p:cNvPr id="20" name="Rounded Rectangle 19"/>
              <p:cNvSpPr/>
              <p:nvPr/>
            </p:nvSpPr>
            <p:spPr>
              <a:xfrm>
                <a:off x="4572000" y="4495800"/>
                <a:ext cx="3352800" cy="1371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Diamond 20"/>
              <p:cNvSpPr/>
              <p:nvPr/>
            </p:nvSpPr>
            <p:spPr>
              <a:xfrm>
                <a:off x="4724400" y="4572000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Diamond 21"/>
              <p:cNvSpPr/>
              <p:nvPr/>
            </p:nvSpPr>
            <p:spPr>
              <a:xfrm>
                <a:off x="5371476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Diamond 22"/>
              <p:cNvSpPr/>
              <p:nvPr/>
            </p:nvSpPr>
            <p:spPr>
              <a:xfrm>
                <a:off x="5941101" y="460447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Diamond 23"/>
              <p:cNvSpPr/>
              <p:nvPr/>
            </p:nvSpPr>
            <p:spPr>
              <a:xfrm>
                <a:off x="6555699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Diamond 24"/>
              <p:cNvSpPr/>
              <p:nvPr/>
            </p:nvSpPr>
            <p:spPr>
              <a:xfrm>
                <a:off x="7095345" y="461946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Oval 18"/>
            <p:cNvSpPr/>
            <p:nvPr/>
          </p:nvSpPr>
          <p:spPr>
            <a:xfrm rot="4422778">
              <a:off x="1565829" y="817833"/>
              <a:ext cx="300434" cy="416662"/>
            </a:xfrm>
            <a:prstGeom prst="ellipse">
              <a:avLst/>
            </a:prstGeom>
            <a:solidFill>
              <a:srgbClr val="6358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1219200" y="33528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Nimrod</a:t>
            </a:r>
            <a:endParaRPr lang="en-US" dirty="0"/>
          </a:p>
        </p:txBody>
      </p:sp>
      <p:grpSp>
        <p:nvGrpSpPr>
          <p:cNvPr id="120" name="Group 119"/>
          <p:cNvGrpSpPr/>
          <p:nvPr/>
        </p:nvGrpSpPr>
        <p:grpSpPr>
          <a:xfrm>
            <a:off x="3429000" y="685800"/>
            <a:ext cx="1524000" cy="2133600"/>
            <a:chOff x="8052475" y="3124200"/>
            <a:chExt cx="1015325" cy="1524001"/>
          </a:xfrm>
        </p:grpSpPr>
        <p:sp>
          <p:nvSpPr>
            <p:cNvPr id="121" name="Trapezoid 120"/>
            <p:cNvSpPr/>
            <p:nvPr/>
          </p:nvSpPr>
          <p:spPr>
            <a:xfrm>
              <a:off x="8153400" y="3810001"/>
              <a:ext cx="809567" cy="838200"/>
            </a:xfrm>
            <a:prstGeom prst="trapezoid">
              <a:avLst>
                <a:gd name="adj" fmla="val 31421"/>
              </a:avLst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Isosceles Triangle 121"/>
            <p:cNvSpPr/>
            <p:nvPr/>
          </p:nvSpPr>
          <p:spPr>
            <a:xfrm rot="10800000">
              <a:off x="8305800" y="4191000"/>
              <a:ext cx="533400" cy="381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>
              <a:off x="8153400" y="316959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9066372">
              <a:off x="8594709" y="3124200"/>
              <a:ext cx="445030" cy="659542"/>
            </a:xfrm>
            <a:prstGeom prst="ellipse">
              <a:avLst/>
            </a:prstGeom>
            <a:solidFill>
              <a:srgbClr val="C4490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 rot="3077158">
              <a:off x="8189877" y="3024497"/>
              <a:ext cx="430287" cy="705091"/>
            </a:xfrm>
            <a:prstGeom prst="ellipse">
              <a:avLst/>
            </a:prstGeom>
            <a:solidFill>
              <a:srgbClr val="C4490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ectangle 125"/>
            <p:cNvSpPr/>
            <p:nvPr/>
          </p:nvSpPr>
          <p:spPr>
            <a:xfrm>
              <a:off x="8077200" y="3352800"/>
              <a:ext cx="990600" cy="152400"/>
            </a:xfrm>
            <a:prstGeom prst="rect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7" name="TextBox 126"/>
          <p:cNvSpPr txBox="1"/>
          <p:nvPr/>
        </p:nvSpPr>
        <p:spPr>
          <a:xfrm>
            <a:off x="4114800" y="31242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Omer</a:t>
            </a:r>
            <a:endParaRPr lang="en-US" dirty="0"/>
          </a:p>
        </p:txBody>
      </p:sp>
      <p:sp>
        <p:nvSpPr>
          <p:cNvPr id="128" name="TextBox 127"/>
          <p:cNvSpPr txBox="1"/>
          <p:nvPr/>
        </p:nvSpPr>
        <p:spPr>
          <a:xfrm>
            <a:off x="6781800" y="31242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Jared</a:t>
            </a:r>
            <a:endParaRPr lang="en-US" dirty="0"/>
          </a:p>
        </p:txBody>
      </p:sp>
      <p:grpSp>
        <p:nvGrpSpPr>
          <p:cNvPr id="156" name="Group 155"/>
          <p:cNvGrpSpPr/>
          <p:nvPr/>
        </p:nvGrpSpPr>
        <p:grpSpPr>
          <a:xfrm>
            <a:off x="6248400" y="609600"/>
            <a:ext cx="1521343" cy="2209688"/>
            <a:chOff x="4789074" y="3352800"/>
            <a:chExt cx="1521343" cy="2209688"/>
          </a:xfrm>
        </p:grpSpPr>
        <p:sp>
          <p:nvSpPr>
            <p:cNvPr id="132" name="Flowchart: Manual Operation 131"/>
            <p:cNvSpPr/>
            <p:nvPr/>
          </p:nvSpPr>
          <p:spPr>
            <a:xfrm rot="12310857">
              <a:off x="4789074" y="4379072"/>
              <a:ext cx="511923" cy="1183416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Flowchart: Manual Operation 132"/>
            <p:cNvSpPr/>
            <p:nvPr/>
          </p:nvSpPr>
          <p:spPr>
            <a:xfrm rot="9335504" flipH="1">
              <a:off x="5798494" y="4293109"/>
              <a:ext cx="511923" cy="1207723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Cloud 133"/>
            <p:cNvSpPr/>
            <p:nvPr/>
          </p:nvSpPr>
          <p:spPr>
            <a:xfrm rot="21267149" flipH="1">
              <a:off x="5571747" y="3450295"/>
              <a:ext cx="707328" cy="874174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Cloud 134"/>
            <p:cNvSpPr/>
            <p:nvPr/>
          </p:nvSpPr>
          <p:spPr>
            <a:xfrm rot="1441540" flipH="1">
              <a:off x="4837078" y="3457307"/>
              <a:ext cx="707328" cy="874174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Flowchart: Manual Operation 137"/>
            <p:cNvSpPr/>
            <p:nvPr/>
          </p:nvSpPr>
          <p:spPr>
            <a:xfrm rot="10800000">
              <a:off x="5013908" y="4331480"/>
              <a:ext cx="1060993" cy="115492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lowchart: Extract 138"/>
            <p:cNvSpPr/>
            <p:nvPr/>
          </p:nvSpPr>
          <p:spPr>
            <a:xfrm rot="10800000">
              <a:off x="5299960" y="4463205"/>
              <a:ext cx="509693" cy="504038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62"/>
            <p:cNvSpPr/>
            <p:nvPr/>
          </p:nvSpPr>
          <p:spPr>
            <a:xfrm>
              <a:off x="5081521" y="3352800"/>
              <a:ext cx="946573" cy="12965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Rounded Rectangle 140"/>
            <p:cNvSpPr/>
            <p:nvPr/>
          </p:nvSpPr>
          <p:spPr>
            <a:xfrm>
              <a:off x="4927398" y="3616247"/>
              <a:ext cx="1303761" cy="110336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Cloud 153"/>
            <p:cNvSpPr/>
            <p:nvPr/>
          </p:nvSpPr>
          <p:spPr>
            <a:xfrm rot="21267149" flipH="1">
              <a:off x="5358250" y="4276208"/>
              <a:ext cx="504786" cy="526185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62"/>
            <p:cNvSpPr/>
            <p:nvPr/>
          </p:nvSpPr>
          <p:spPr>
            <a:xfrm>
              <a:off x="5486400" y="4343400"/>
              <a:ext cx="228600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838200" y="4191000"/>
            <a:ext cx="1600200" cy="1600201"/>
            <a:chOff x="3352800" y="4648200"/>
            <a:chExt cx="1600200" cy="1600201"/>
          </a:xfrm>
        </p:grpSpPr>
        <p:grpSp>
          <p:nvGrpSpPr>
            <p:cNvPr id="270" name="Group 269"/>
            <p:cNvGrpSpPr/>
            <p:nvPr/>
          </p:nvGrpSpPr>
          <p:grpSpPr>
            <a:xfrm>
              <a:off x="3962400" y="4648200"/>
              <a:ext cx="990600" cy="1600200"/>
              <a:chOff x="5202537" y="3886200"/>
              <a:chExt cx="1136034" cy="1524000"/>
            </a:xfrm>
          </p:grpSpPr>
          <p:sp>
            <p:nvSpPr>
              <p:cNvPr id="203" name="Cloud 202"/>
              <p:cNvSpPr/>
              <p:nvPr/>
            </p:nvSpPr>
            <p:spPr>
              <a:xfrm rot="1047626">
                <a:off x="5239026" y="3887078"/>
                <a:ext cx="1028149" cy="1087743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Trapezoid 9"/>
              <p:cNvSpPr/>
              <p:nvPr/>
            </p:nvSpPr>
            <p:spPr>
              <a:xfrm rot="2041752">
                <a:off x="5202537" y="4713695"/>
                <a:ext cx="489078" cy="660675"/>
              </a:xfrm>
              <a:prstGeom prst="trapezoid">
                <a:avLst/>
              </a:prstGeom>
              <a:solidFill>
                <a:srgbClr val="DC6A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Trapezoid 11"/>
              <p:cNvSpPr/>
              <p:nvPr/>
            </p:nvSpPr>
            <p:spPr>
              <a:xfrm rot="20036208">
                <a:off x="5849493" y="4724797"/>
                <a:ext cx="489078" cy="660675"/>
              </a:xfrm>
              <a:prstGeom prst="trapezoid">
                <a:avLst/>
              </a:prstGeom>
              <a:solidFill>
                <a:srgbClr val="DC6A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13"/>
              <p:cNvSpPr/>
              <p:nvPr/>
            </p:nvSpPr>
            <p:spPr>
              <a:xfrm>
                <a:off x="5632905" y="4628214"/>
                <a:ext cx="292116" cy="3082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8" name="Group 267"/>
              <p:cNvGrpSpPr/>
              <p:nvPr/>
            </p:nvGrpSpPr>
            <p:grpSpPr>
              <a:xfrm>
                <a:off x="5426974" y="4716095"/>
                <a:ext cx="735893" cy="694105"/>
                <a:chOff x="5426974" y="4716095"/>
                <a:chExt cx="735893" cy="1492033"/>
              </a:xfrm>
            </p:grpSpPr>
            <p:sp>
              <p:nvSpPr>
                <p:cNvPr id="212" name="Trapezoid 12"/>
                <p:cNvSpPr/>
                <p:nvPr/>
              </p:nvSpPr>
              <p:spPr>
                <a:xfrm>
                  <a:off x="5437553" y="4743817"/>
                  <a:ext cx="705338" cy="1464311"/>
                </a:xfrm>
                <a:prstGeom prst="trapezoid">
                  <a:avLst/>
                </a:prstGeom>
                <a:solidFill>
                  <a:srgbClr val="C6802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Trapezoid 14"/>
                <p:cNvSpPr/>
                <p:nvPr/>
              </p:nvSpPr>
              <p:spPr>
                <a:xfrm rot="21335299">
                  <a:off x="5822280" y="4716836"/>
                  <a:ext cx="340587" cy="1379731"/>
                </a:xfrm>
                <a:prstGeom prst="trapezoid">
                  <a:avLst/>
                </a:prstGeom>
                <a:solidFill>
                  <a:srgbClr val="DC6A2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Trapezoid 15"/>
                <p:cNvSpPr/>
                <p:nvPr/>
              </p:nvSpPr>
              <p:spPr>
                <a:xfrm rot="353417">
                  <a:off x="5426974" y="4716095"/>
                  <a:ext cx="340587" cy="1401314"/>
                </a:xfrm>
                <a:prstGeom prst="trapezoid">
                  <a:avLst/>
                </a:prstGeom>
                <a:solidFill>
                  <a:srgbClr val="DC6A24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6" name="Oval 16"/>
              <p:cNvSpPr/>
              <p:nvPr/>
            </p:nvSpPr>
            <p:spPr>
              <a:xfrm>
                <a:off x="5415280" y="3886200"/>
                <a:ext cx="727611" cy="94359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Cloud 216"/>
              <p:cNvSpPr/>
              <p:nvPr/>
            </p:nvSpPr>
            <p:spPr>
              <a:xfrm rot="1047626">
                <a:off x="5480438" y="4475040"/>
                <a:ext cx="596292" cy="482684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16"/>
              <p:cNvSpPr/>
              <p:nvPr/>
            </p:nvSpPr>
            <p:spPr>
              <a:xfrm>
                <a:off x="5621482" y="4565822"/>
                <a:ext cx="329046" cy="20388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1" name="Group 270"/>
            <p:cNvGrpSpPr/>
            <p:nvPr/>
          </p:nvGrpSpPr>
          <p:grpSpPr>
            <a:xfrm>
              <a:off x="3352800" y="4800600"/>
              <a:ext cx="734909" cy="1447801"/>
              <a:chOff x="2683024" y="4258626"/>
              <a:chExt cx="1404685" cy="1989775"/>
            </a:xfrm>
          </p:grpSpPr>
          <p:sp>
            <p:nvSpPr>
              <p:cNvPr id="169" name="Trapezoid 168"/>
              <p:cNvSpPr/>
              <p:nvPr/>
            </p:nvSpPr>
            <p:spPr>
              <a:xfrm rot="19892058">
                <a:off x="3654069" y="5151634"/>
                <a:ext cx="433640" cy="1027045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Trapezoid 169"/>
              <p:cNvSpPr/>
              <p:nvPr/>
            </p:nvSpPr>
            <p:spPr>
              <a:xfrm rot="1180462">
                <a:off x="2683024" y="5199990"/>
                <a:ext cx="433640" cy="952375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Trapezoid 170"/>
              <p:cNvSpPr/>
              <p:nvPr/>
            </p:nvSpPr>
            <p:spPr>
              <a:xfrm>
                <a:off x="2750820" y="5228415"/>
                <a:ext cx="1280160" cy="1019986"/>
              </a:xfrm>
              <a:prstGeom prst="trapezoid">
                <a:avLst>
                  <a:gd name="adj" fmla="val 26844"/>
                </a:avLst>
              </a:prstGeom>
              <a:solidFill>
                <a:srgbClr val="D0B57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Isosceles Triangle 172"/>
              <p:cNvSpPr/>
              <p:nvPr/>
            </p:nvSpPr>
            <p:spPr>
              <a:xfrm rot="10800000">
                <a:off x="3178414" y="5165095"/>
                <a:ext cx="373380" cy="582007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>
              <a:xfrm>
                <a:off x="2804160" y="4487677"/>
                <a:ext cx="1120140" cy="84655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 Diagonal Corner Rectangle 174"/>
              <p:cNvSpPr/>
              <p:nvPr/>
            </p:nvSpPr>
            <p:spPr>
              <a:xfrm rot="17735882">
                <a:off x="2842306" y="4273129"/>
                <a:ext cx="529632" cy="500625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Round Diagonal Corner Rectangle 175"/>
              <p:cNvSpPr/>
              <p:nvPr/>
            </p:nvSpPr>
            <p:spPr>
              <a:xfrm rot="20565624">
                <a:off x="3346411" y="4343366"/>
                <a:ext cx="533939" cy="496587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Rectangle 266"/>
              <p:cNvSpPr/>
              <p:nvPr/>
            </p:nvSpPr>
            <p:spPr>
              <a:xfrm>
                <a:off x="2819400" y="4481286"/>
                <a:ext cx="1066800" cy="228600"/>
              </a:xfrm>
              <a:prstGeom prst="rect">
                <a:avLst/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69" name="TextBox 268"/>
          <p:cNvSpPr txBox="1"/>
          <p:nvPr/>
        </p:nvSpPr>
        <p:spPr>
          <a:xfrm>
            <a:off x="457200" y="6019800"/>
            <a:ext cx="251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Esrom</a:t>
            </a:r>
            <a:r>
              <a:rPr lang="en-US" dirty="0" smtClean="0"/>
              <a:t> and </a:t>
            </a:r>
            <a:r>
              <a:rPr lang="en-US" dirty="0" err="1" smtClean="0"/>
              <a:t>coriantumr</a:t>
            </a:r>
            <a:endParaRPr lang="en-US" dirty="0"/>
          </a:p>
        </p:txBody>
      </p:sp>
      <p:grpSp>
        <p:nvGrpSpPr>
          <p:cNvPr id="330" name="Group 329"/>
          <p:cNvGrpSpPr/>
          <p:nvPr/>
        </p:nvGrpSpPr>
        <p:grpSpPr>
          <a:xfrm>
            <a:off x="3276600" y="3733800"/>
            <a:ext cx="1730753" cy="2460373"/>
            <a:chOff x="4645789" y="3483227"/>
            <a:chExt cx="1730753" cy="2460373"/>
          </a:xfrm>
        </p:grpSpPr>
        <p:sp>
          <p:nvSpPr>
            <p:cNvPr id="274" name="Cloud 273"/>
            <p:cNvSpPr/>
            <p:nvPr/>
          </p:nvSpPr>
          <p:spPr>
            <a:xfrm rot="21374563">
              <a:off x="4645789" y="3483227"/>
              <a:ext cx="1730753" cy="2308865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Trapezoid 279"/>
            <p:cNvSpPr/>
            <p:nvPr/>
          </p:nvSpPr>
          <p:spPr>
            <a:xfrm rot="20676161" flipH="1">
              <a:off x="5527943" y="4894786"/>
              <a:ext cx="673694" cy="959833"/>
            </a:xfrm>
            <a:prstGeom prst="trapezoid">
              <a:avLst/>
            </a:prstGeom>
            <a:solidFill>
              <a:srgbClr val="BCF17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Trapezoid 280"/>
            <p:cNvSpPr/>
            <p:nvPr/>
          </p:nvSpPr>
          <p:spPr>
            <a:xfrm rot="1453990">
              <a:off x="4739300" y="4896570"/>
              <a:ext cx="673694" cy="959833"/>
            </a:xfrm>
            <a:prstGeom prst="trapezoid">
              <a:avLst/>
            </a:prstGeom>
            <a:solidFill>
              <a:srgbClr val="BCF17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Trapezoid 281"/>
            <p:cNvSpPr/>
            <p:nvPr/>
          </p:nvSpPr>
          <p:spPr>
            <a:xfrm>
              <a:off x="5029200" y="4953000"/>
              <a:ext cx="989002" cy="990600"/>
            </a:xfrm>
            <a:prstGeom prst="trapezoid">
              <a:avLst/>
            </a:prstGeom>
            <a:solidFill>
              <a:srgbClr val="BCF17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/>
            <p:cNvSpPr/>
            <p:nvPr/>
          </p:nvSpPr>
          <p:spPr>
            <a:xfrm>
              <a:off x="4879210" y="3831974"/>
              <a:ext cx="1236252" cy="124068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Cloud 285"/>
            <p:cNvSpPr/>
            <p:nvPr/>
          </p:nvSpPr>
          <p:spPr>
            <a:xfrm>
              <a:off x="4955410" y="3755774"/>
              <a:ext cx="1143000" cy="609600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Oval 328"/>
            <p:cNvSpPr/>
            <p:nvPr/>
          </p:nvSpPr>
          <p:spPr>
            <a:xfrm>
              <a:off x="4953000" y="3657600"/>
              <a:ext cx="1236252" cy="533400"/>
            </a:xfrm>
            <a:prstGeom prst="ellipse">
              <a:avLst/>
            </a:prstGeom>
            <a:solidFill>
              <a:srgbClr val="4110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1" name="TextBox 330"/>
          <p:cNvSpPr txBox="1"/>
          <p:nvPr/>
        </p:nvSpPr>
        <p:spPr>
          <a:xfrm>
            <a:off x="3429000" y="62484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Daughter of Jared</a:t>
            </a:r>
            <a:endParaRPr lang="en-US" dirty="0"/>
          </a:p>
        </p:txBody>
      </p:sp>
      <p:grpSp>
        <p:nvGrpSpPr>
          <p:cNvPr id="388" name="Group 387"/>
          <p:cNvGrpSpPr/>
          <p:nvPr/>
        </p:nvGrpSpPr>
        <p:grpSpPr>
          <a:xfrm>
            <a:off x="6223397" y="3352800"/>
            <a:ext cx="1804206" cy="2823783"/>
            <a:chOff x="6223397" y="3352800"/>
            <a:chExt cx="1804206" cy="2823783"/>
          </a:xfrm>
        </p:grpSpPr>
        <p:grpSp>
          <p:nvGrpSpPr>
            <p:cNvPr id="333" name="Group 85"/>
            <p:cNvGrpSpPr/>
            <p:nvPr/>
          </p:nvGrpSpPr>
          <p:grpSpPr>
            <a:xfrm rot="5012551" flipH="1">
              <a:off x="6903845" y="3697236"/>
              <a:ext cx="1245636" cy="802325"/>
              <a:chOff x="1194976" y="413613"/>
              <a:chExt cx="1458178" cy="898604"/>
            </a:xfrm>
          </p:grpSpPr>
          <p:sp>
            <p:nvSpPr>
              <p:cNvPr id="384" name="Teardrop 383"/>
              <p:cNvSpPr/>
              <p:nvPr/>
            </p:nvSpPr>
            <p:spPr>
              <a:xfrm rot="1247189">
                <a:off x="1194976" y="413613"/>
                <a:ext cx="771683" cy="863884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5" name="Group 78"/>
              <p:cNvGrpSpPr/>
              <p:nvPr/>
            </p:nvGrpSpPr>
            <p:grpSpPr>
              <a:xfrm>
                <a:off x="1600200" y="489813"/>
                <a:ext cx="1052954" cy="822404"/>
                <a:chOff x="1600200" y="524225"/>
                <a:chExt cx="1052954" cy="822404"/>
              </a:xfrm>
            </p:grpSpPr>
            <p:sp>
              <p:nvSpPr>
                <p:cNvPr id="386" name="Teardrop 385"/>
                <p:cNvSpPr/>
                <p:nvPr/>
              </p:nvSpPr>
              <p:spPr>
                <a:xfrm rot="16546869">
                  <a:off x="1835370" y="528846"/>
                  <a:ext cx="771683" cy="863884"/>
                </a:xfrm>
                <a:prstGeom prst="teardrop">
                  <a:avLst/>
                </a:prstGeom>
                <a:solidFill>
                  <a:srgbClr val="6F35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Oval 386"/>
                <p:cNvSpPr/>
                <p:nvPr/>
              </p:nvSpPr>
              <p:spPr>
                <a:xfrm>
                  <a:off x="1600200" y="524225"/>
                  <a:ext cx="457200" cy="618774"/>
                </a:xfrm>
                <a:prstGeom prst="ellipse">
                  <a:avLst/>
                </a:prstGeom>
                <a:solidFill>
                  <a:srgbClr val="6F350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4" name="Group 80"/>
            <p:cNvGrpSpPr/>
            <p:nvPr/>
          </p:nvGrpSpPr>
          <p:grpSpPr>
            <a:xfrm rot="18034861" flipH="1">
              <a:off x="6211847" y="3705042"/>
              <a:ext cx="1189701" cy="743250"/>
              <a:chOff x="1194976" y="413613"/>
              <a:chExt cx="1458178" cy="898604"/>
            </a:xfrm>
          </p:grpSpPr>
          <p:sp>
            <p:nvSpPr>
              <p:cNvPr id="380" name="Teardrop 379"/>
              <p:cNvSpPr/>
              <p:nvPr/>
            </p:nvSpPr>
            <p:spPr>
              <a:xfrm rot="1247189">
                <a:off x="1194976" y="413613"/>
                <a:ext cx="771683" cy="863884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1" name="Group 78"/>
              <p:cNvGrpSpPr/>
              <p:nvPr/>
            </p:nvGrpSpPr>
            <p:grpSpPr>
              <a:xfrm>
                <a:off x="1600200" y="489813"/>
                <a:ext cx="1052954" cy="822404"/>
                <a:chOff x="1600200" y="524225"/>
                <a:chExt cx="1052954" cy="822404"/>
              </a:xfrm>
            </p:grpSpPr>
            <p:sp>
              <p:nvSpPr>
                <p:cNvPr id="382" name="Teardrop 381"/>
                <p:cNvSpPr/>
                <p:nvPr/>
              </p:nvSpPr>
              <p:spPr>
                <a:xfrm rot="16546869">
                  <a:off x="1835370" y="528846"/>
                  <a:ext cx="771683" cy="863884"/>
                </a:xfrm>
                <a:prstGeom prst="teardrop">
                  <a:avLst/>
                </a:prstGeom>
                <a:solidFill>
                  <a:srgbClr val="6F35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Oval 382"/>
                <p:cNvSpPr/>
                <p:nvPr/>
              </p:nvSpPr>
              <p:spPr>
                <a:xfrm>
                  <a:off x="1600200" y="524225"/>
                  <a:ext cx="457200" cy="618774"/>
                </a:xfrm>
                <a:prstGeom prst="ellipse">
                  <a:avLst/>
                </a:prstGeom>
                <a:solidFill>
                  <a:srgbClr val="6F350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39" name="Trapezoid 338"/>
            <p:cNvSpPr/>
            <p:nvPr/>
          </p:nvSpPr>
          <p:spPr>
            <a:xfrm rot="1501479" flipH="1">
              <a:off x="6223397" y="4661125"/>
              <a:ext cx="655139" cy="1515458"/>
            </a:xfrm>
            <a:prstGeom prst="trapezoid">
              <a:avLst>
                <a:gd name="adj" fmla="val 32035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rapezoid 339"/>
            <p:cNvSpPr/>
            <p:nvPr/>
          </p:nvSpPr>
          <p:spPr>
            <a:xfrm rot="20419538" flipH="1">
              <a:off x="7474491" y="4708792"/>
              <a:ext cx="553112" cy="1371600"/>
            </a:xfrm>
            <a:prstGeom prst="trapezoid">
              <a:avLst>
                <a:gd name="adj" fmla="val 32035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Trapezoid 340"/>
            <p:cNvSpPr/>
            <p:nvPr/>
          </p:nvSpPr>
          <p:spPr>
            <a:xfrm flipH="1">
              <a:off x="6308270" y="4749728"/>
              <a:ext cx="1632857" cy="1346272"/>
            </a:xfrm>
            <a:prstGeom prst="trapezoid">
              <a:avLst>
                <a:gd name="adj" fmla="val 26844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Isosceles Triangle 341"/>
            <p:cNvSpPr/>
            <p:nvPr/>
          </p:nvSpPr>
          <p:spPr>
            <a:xfrm rot="10800000" flipH="1">
              <a:off x="6919478" y="4658538"/>
              <a:ext cx="47625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343"/>
            <p:cNvSpPr/>
            <p:nvPr/>
          </p:nvSpPr>
          <p:spPr>
            <a:xfrm flipH="1">
              <a:off x="6512379" y="3581400"/>
              <a:ext cx="1292679" cy="1371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8" name="Group 79"/>
            <p:cNvGrpSpPr/>
            <p:nvPr/>
          </p:nvGrpSpPr>
          <p:grpSpPr>
            <a:xfrm flipH="1">
              <a:off x="6503112" y="3352800"/>
              <a:ext cx="1301945" cy="898604"/>
              <a:chOff x="1194976" y="413613"/>
              <a:chExt cx="1458178" cy="898604"/>
            </a:xfrm>
          </p:grpSpPr>
          <p:sp>
            <p:nvSpPr>
              <p:cNvPr id="363" name="Teardrop 362"/>
              <p:cNvSpPr/>
              <p:nvPr/>
            </p:nvSpPr>
            <p:spPr>
              <a:xfrm rot="1247189">
                <a:off x="1194976" y="413613"/>
                <a:ext cx="771683" cy="863884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4" name="Group 78"/>
              <p:cNvGrpSpPr/>
              <p:nvPr/>
            </p:nvGrpSpPr>
            <p:grpSpPr>
              <a:xfrm>
                <a:off x="1600200" y="489813"/>
                <a:ext cx="1052954" cy="822404"/>
                <a:chOff x="1600200" y="524225"/>
                <a:chExt cx="1052954" cy="822404"/>
              </a:xfrm>
            </p:grpSpPr>
            <p:sp>
              <p:nvSpPr>
                <p:cNvPr id="365" name="Teardrop 364"/>
                <p:cNvSpPr/>
                <p:nvPr/>
              </p:nvSpPr>
              <p:spPr>
                <a:xfrm rot="16546869">
                  <a:off x="1835370" y="528846"/>
                  <a:ext cx="771683" cy="863884"/>
                </a:xfrm>
                <a:prstGeom prst="teardrop">
                  <a:avLst/>
                </a:prstGeom>
                <a:solidFill>
                  <a:srgbClr val="6F35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Oval 365"/>
                <p:cNvSpPr/>
                <p:nvPr/>
              </p:nvSpPr>
              <p:spPr>
                <a:xfrm>
                  <a:off x="1600200" y="524225"/>
                  <a:ext cx="457200" cy="618774"/>
                </a:xfrm>
                <a:prstGeom prst="ellipse">
                  <a:avLst/>
                </a:prstGeom>
                <a:solidFill>
                  <a:srgbClr val="6F350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9" name="Group 91"/>
            <p:cNvGrpSpPr/>
            <p:nvPr/>
          </p:nvGrpSpPr>
          <p:grpSpPr>
            <a:xfrm flipH="1">
              <a:off x="6512379" y="3810000"/>
              <a:ext cx="1292679" cy="296333"/>
              <a:chOff x="3429000" y="2209800"/>
              <a:chExt cx="2057400" cy="533400"/>
            </a:xfrm>
          </p:grpSpPr>
          <p:sp>
            <p:nvSpPr>
              <p:cNvPr id="356" name="Rounded Rectangle 355"/>
              <p:cNvSpPr/>
              <p:nvPr/>
            </p:nvSpPr>
            <p:spPr>
              <a:xfrm>
                <a:off x="3429000" y="2209800"/>
                <a:ext cx="2057400" cy="5334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7" name="Group 158"/>
              <p:cNvGrpSpPr/>
              <p:nvPr/>
            </p:nvGrpSpPr>
            <p:grpSpPr>
              <a:xfrm>
                <a:off x="3505200" y="2267592"/>
                <a:ext cx="1828799" cy="416866"/>
                <a:chOff x="4495800" y="457200"/>
                <a:chExt cx="3094220" cy="549639"/>
              </a:xfrm>
            </p:grpSpPr>
            <p:sp>
              <p:nvSpPr>
                <p:cNvPr id="360" name="Diamond 359"/>
                <p:cNvSpPr/>
                <p:nvPr/>
              </p:nvSpPr>
              <p:spPr>
                <a:xfrm>
                  <a:off x="58674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Diamond 360"/>
                <p:cNvSpPr/>
                <p:nvPr/>
              </p:nvSpPr>
              <p:spPr>
                <a:xfrm>
                  <a:off x="44958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Diamond 361"/>
                <p:cNvSpPr/>
                <p:nvPr/>
              </p:nvSpPr>
              <p:spPr>
                <a:xfrm>
                  <a:off x="7209020" y="473439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89" name="TextBox 388"/>
          <p:cNvSpPr txBox="1"/>
          <p:nvPr/>
        </p:nvSpPr>
        <p:spPr>
          <a:xfrm>
            <a:off x="6629400" y="61722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Akish</a:t>
            </a:r>
            <a:endParaRPr lang="en-US" dirty="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Group 52"/>
          <p:cNvGrpSpPr/>
          <p:nvPr/>
        </p:nvGrpSpPr>
        <p:grpSpPr>
          <a:xfrm>
            <a:off x="668486" y="381000"/>
            <a:ext cx="1733947" cy="2514600"/>
            <a:chOff x="668486" y="381000"/>
            <a:chExt cx="1733947" cy="2514600"/>
          </a:xfrm>
        </p:grpSpPr>
        <p:sp>
          <p:nvSpPr>
            <p:cNvPr id="3" name="Rounded Rectangle 2"/>
            <p:cNvSpPr/>
            <p:nvPr/>
          </p:nvSpPr>
          <p:spPr>
            <a:xfrm flipH="1">
              <a:off x="825501" y="680049"/>
              <a:ext cx="1325879" cy="1121434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9"/>
            <p:cNvSpPr/>
            <p:nvPr/>
          </p:nvSpPr>
          <p:spPr>
            <a:xfrm rot="19558248" flipH="1">
              <a:off x="1655944" y="1684930"/>
              <a:ext cx="746489" cy="104106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1"/>
            <p:cNvSpPr/>
            <p:nvPr/>
          </p:nvSpPr>
          <p:spPr>
            <a:xfrm rot="1563792" flipH="1">
              <a:off x="668486" y="1702425"/>
              <a:ext cx="746489" cy="104106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3"/>
            <p:cNvSpPr/>
            <p:nvPr/>
          </p:nvSpPr>
          <p:spPr>
            <a:xfrm flipH="1">
              <a:off x="1299694" y="1550234"/>
              <a:ext cx="445860" cy="48576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936666" y="1670975"/>
              <a:ext cx="1119748" cy="1224625"/>
              <a:chOff x="936666" y="1670975"/>
              <a:chExt cx="1119748" cy="2368821"/>
            </a:xfrm>
          </p:grpSpPr>
          <p:sp>
            <p:nvSpPr>
              <p:cNvPr id="12" name="Trapezoid 12"/>
              <p:cNvSpPr/>
              <p:nvPr/>
            </p:nvSpPr>
            <p:spPr>
              <a:xfrm flipH="1">
                <a:off x="967155" y="1732397"/>
                <a:ext cx="1076568" cy="2307399"/>
              </a:xfrm>
              <a:prstGeom prst="trapezoid">
                <a:avLst/>
              </a:prstGeom>
              <a:solidFill>
                <a:srgbClr val="FFD04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rapezoid 14"/>
              <p:cNvSpPr/>
              <p:nvPr/>
            </p:nvSpPr>
            <p:spPr>
              <a:xfrm rot="264701" flipH="1">
                <a:off x="936666" y="1689881"/>
                <a:ext cx="519843" cy="2174121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5"/>
              <p:cNvSpPr/>
              <p:nvPr/>
            </p:nvSpPr>
            <p:spPr>
              <a:xfrm rot="21246583" flipH="1">
                <a:off x="1536571" y="1670975"/>
                <a:ext cx="519843" cy="2208131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Oval 16"/>
            <p:cNvSpPr/>
            <p:nvPr/>
          </p:nvSpPr>
          <p:spPr>
            <a:xfrm flipH="1">
              <a:off x="967155" y="381000"/>
              <a:ext cx="1110565" cy="14868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ardrop 17"/>
            <p:cNvSpPr/>
            <p:nvPr/>
          </p:nvSpPr>
          <p:spPr>
            <a:xfrm flipH="1">
              <a:off x="1193801" y="381000"/>
              <a:ext cx="957580" cy="373811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ardrop 18"/>
            <p:cNvSpPr/>
            <p:nvPr/>
          </p:nvSpPr>
          <p:spPr>
            <a:xfrm rot="7733122" flipH="1">
              <a:off x="742793" y="540599"/>
              <a:ext cx="694033" cy="394826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 flipH="1">
              <a:off x="1193801" y="455762"/>
              <a:ext cx="368300" cy="224287"/>
            </a:xfrm>
            <a:prstGeom prst="ellipse">
              <a:avLst/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762000" y="30480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Nimrah</a:t>
            </a:r>
            <a:endParaRPr lang="en-US" dirty="0"/>
          </a:p>
        </p:txBody>
      </p:sp>
      <p:grpSp>
        <p:nvGrpSpPr>
          <p:cNvPr id="74" name="Group 73"/>
          <p:cNvGrpSpPr/>
          <p:nvPr/>
        </p:nvGrpSpPr>
        <p:grpSpPr>
          <a:xfrm>
            <a:off x="3352800" y="457200"/>
            <a:ext cx="1189619" cy="2072153"/>
            <a:chOff x="3539157" y="457200"/>
            <a:chExt cx="1189619" cy="2072153"/>
          </a:xfrm>
        </p:grpSpPr>
        <p:sp>
          <p:nvSpPr>
            <p:cNvPr id="58" name="Flowchart: Manual Operation 57"/>
            <p:cNvSpPr/>
            <p:nvPr/>
          </p:nvSpPr>
          <p:spPr>
            <a:xfrm rot="12310857">
              <a:off x="3539157" y="1483002"/>
              <a:ext cx="400300" cy="1046351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lowchart: Manual Operation 58"/>
            <p:cNvSpPr/>
            <p:nvPr/>
          </p:nvSpPr>
          <p:spPr>
            <a:xfrm rot="9335504" flipH="1">
              <a:off x="4328476" y="1406996"/>
              <a:ext cx="400300" cy="1067842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Cloud 59"/>
            <p:cNvSpPr/>
            <p:nvPr/>
          </p:nvSpPr>
          <p:spPr>
            <a:xfrm flipH="1">
              <a:off x="4129790" y="597732"/>
              <a:ext cx="553097" cy="77292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Cloud 60"/>
            <p:cNvSpPr/>
            <p:nvPr/>
          </p:nvSpPr>
          <p:spPr>
            <a:xfrm flipH="1">
              <a:off x="3576693" y="667997"/>
              <a:ext cx="553097" cy="77292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lowchart: Manual Operation 63"/>
            <p:cNvSpPr/>
            <p:nvPr/>
          </p:nvSpPr>
          <p:spPr>
            <a:xfrm rot="10800000">
              <a:off x="3714966" y="1440922"/>
              <a:ext cx="829647" cy="997477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lowchart: Extract 64"/>
            <p:cNvSpPr/>
            <p:nvPr/>
          </p:nvSpPr>
          <p:spPr>
            <a:xfrm rot="10800000">
              <a:off x="3938646" y="1557391"/>
              <a:ext cx="398556" cy="445660"/>
            </a:xfrm>
            <a:prstGeom prst="flowChartExtra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2"/>
            <p:cNvSpPr/>
            <p:nvPr/>
          </p:nvSpPr>
          <p:spPr>
            <a:xfrm>
              <a:off x="3767837" y="575595"/>
              <a:ext cx="740176" cy="114639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Cloud 69"/>
            <p:cNvSpPr/>
            <p:nvPr/>
          </p:nvSpPr>
          <p:spPr>
            <a:xfrm flipH="1">
              <a:off x="3714967" y="457200"/>
              <a:ext cx="898784" cy="77292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ounded Rectangle 70"/>
            <p:cNvSpPr/>
            <p:nvPr/>
          </p:nvSpPr>
          <p:spPr>
            <a:xfrm>
              <a:off x="3647320" y="808529"/>
              <a:ext cx="1019480" cy="182071"/>
            </a:xfrm>
            <a:prstGeom prst="roundRect">
              <a:avLst/>
            </a:prstGeom>
            <a:solidFill>
              <a:srgbClr val="D8941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Cloud 71"/>
            <p:cNvSpPr/>
            <p:nvPr/>
          </p:nvSpPr>
          <p:spPr>
            <a:xfrm>
              <a:off x="3922378" y="1370657"/>
              <a:ext cx="414824" cy="632394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15944673">
              <a:off x="4029156" y="1419891"/>
              <a:ext cx="201271" cy="2625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733800" y="27432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Emer</a:t>
            </a:r>
            <a:endParaRPr lang="en-US" dirty="0"/>
          </a:p>
        </p:txBody>
      </p:sp>
      <p:grpSp>
        <p:nvGrpSpPr>
          <p:cNvPr id="76" name="Group 75"/>
          <p:cNvGrpSpPr/>
          <p:nvPr/>
        </p:nvGrpSpPr>
        <p:grpSpPr>
          <a:xfrm>
            <a:off x="5105400" y="304800"/>
            <a:ext cx="1378857" cy="2020296"/>
            <a:chOff x="6858000" y="1789704"/>
            <a:chExt cx="1378857" cy="2020296"/>
          </a:xfrm>
        </p:grpSpPr>
        <p:grpSp>
          <p:nvGrpSpPr>
            <p:cNvPr id="77" name="Group 269"/>
            <p:cNvGrpSpPr/>
            <p:nvPr/>
          </p:nvGrpSpPr>
          <p:grpSpPr>
            <a:xfrm>
              <a:off x="6858000" y="1828800"/>
              <a:ext cx="1378857" cy="1981200"/>
              <a:chOff x="5202537" y="3886200"/>
              <a:chExt cx="1136034" cy="1524000"/>
            </a:xfrm>
          </p:grpSpPr>
          <p:sp>
            <p:nvSpPr>
              <p:cNvPr id="79" name="Cloud 78"/>
              <p:cNvSpPr/>
              <p:nvPr/>
            </p:nvSpPr>
            <p:spPr>
              <a:xfrm rot="1047626">
                <a:off x="5239026" y="3887078"/>
                <a:ext cx="1028149" cy="1087743"/>
              </a:xfrm>
              <a:prstGeom prst="cloud">
                <a:avLst/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80" name="Trapezoid 9"/>
              <p:cNvSpPr/>
              <p:nvPr/>
            </p:nvSpPr>
            <p:spPr>
              <a:xfrm rot="2041752">
                <a:off x="5202537" y="4713695"/>
                <a:ext cx="489078" cy="660675"/>
              </a:xfrm>
              <a:prstGeom prst="trapezoid">
                <a:avLst/>
              </a:prstGeom>
              <a:solidFill>
                <a:srgbClr val="DC6A24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rapezoid 11"/>
              <p:cNvSpPr/>
              <p:nvPr/>
            </p:nvSpPr>
            <p:spPr>
              <a:xfrm rot="20036208">
                <a:off x="5849493" y="4724797"/>
                <a:ext cx="489078" cy="660675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13"/>
              <p:cNvSpPr/>
              <p:nvPr/>
            </p:nvSpPr>
            <p:spPr>
              <a:xfrm>
                <a:off x="5632905" y="4628214"/>
                <a:ext cx="292116" cy="3082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" name="Group 267"/>
              <p:cNvGrpSpPr/>
              <p:nvPr/>
            </p:nvGrpSpPr>
            <p:grpSpPr>
              <a:xfrm>
                <a:off x="5426974" y="4716095"/>
                <a:ext cx="735893" cy="694105"/>
                <a:chOff x="5426974" y="4716095"/>
                <a:chExt cx="735893" cy="1492033"/>
              </a:xfrm>
            </p:grpSpPr>
            <p:sp>
              <p:nvSpPr>
                <p:cNvPr id="87" name="Trapezoid 12"/>
                <p:cNvSpPr/>
                <p:nvPr/>
              </p:nvSpPr>
              <p:spPr>
                <a:xfrm>
                  <a:off x="5437553" y="4743817"/>
                  <a:ext cx="705338" cy="1464311"/>
                </a:xfrm>
                <a:prstGeom prst="trapezoid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Trapezoid 14"/>
                <p:cNvSpPr/>
                <p:nvPr/>
              </p:nvSpPr>
              <p:spPr>
                <a:xfrm rot="21335299">
                  <a:off x="5822280" y="4716836"/>
                  <a:ext cx="340587" cy="1379731"/>
                </a:xfrm>
                <a:prstGeom prst="trapezoid">
                  <a:avLst/>
                </a:prstGeom>
                <a:solidFill>
                  <a:srgbClr val="ECD47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Trapezoid 15"/>
                <p:cNvSpPr/>
                <p:nvPr/>
              </p:nvSpPr>
              <p:spPr>
                <a:xfrm rot="353417">
                  <a:off x="5426974" y="4716095"/>
                  <a:ext cx="340587" cy="1401314"/>
                </a:xfrm>
                <a:prstGeom prst="trapezoid">
                  <a:avLst/>
                </a:prstGeom>
                <a:solidFill>
                  <a:srgbClr val="ECD47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4" name="Oval 16"/>
              <p:cNvSpPr/>
              <p:nvPr/>
            </p:nvSpPr>
            <p:spPr>
              <a:xfrm>
                <a:off x="5415280" y="3886200"/>
                <a:ext cx="727611" cy="94359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Cloud 84"/>
              <p:cNvSpPr/>
              <p:nvPr/>
            </p:nvSpPr>
            <p:spPr>
              <a:xfrm rot="1047626">
                <a:off x="5480438" y="4475040"/>
                <a:ext cx="596292" cy="482684"/>
              </a:xfrm>
              <a:prstGeom prst="cloud">
                <a:avLst/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16"/>
              <p:cNvSpPr/>
              <p:nvPr/>
            </p:nvSpPr>
            <p:spPr>
              <a:xfrm>
                <a:off x="5621482" y="4565822"/>
                <a:ext cx="329046" cy="20388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8" name="Cloud 77"/>
            <p:cNvSpPr/>
            <p:nvPr/>
          </p:nvSpPr>
          <p:spPr>
            <a:xfrm rot="21155630">
              <a:off x="7110764" y="1789704"/>
              <a:ext cx="825750" cy="459194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5181600" y="23622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Coriantum</a:t>
            </a:r>
            <a:r>
              <a:rPr lang="en-US" dirty="0" smtClean="0"/>
              <a:t> son of </a:t>
            </a:r>
            <a:r>
              <a:rPr lang="en-US" dirty="0" err="1" smtClean="0"/>
              <a:t>Emer</a:t>
            </a:r>
            <a:endParaRPr lang="en-US" dirty="0"/>
          </a:p>
        </p:txBody>
      </p:sp>
      <p:grpSp>
        <p:nvGrpSpPr>
          <p:cNvPr id="112" name="Group 111"/>
          <p:cNvGrpSpPr/>
          <p:nvPr/>
        </p:nvGrpSpPr>
        <p:grpSpPr>
          <a:xfrm>
            <a:off x="7010400" y="128501"/>
            <a:ext cx="1676400" cy="2233699"/>
            <a:chOff x="7010400" y="128501"/>
            <a:chExt cx="1676400" cy="2233699"/>
          </a:xfrm>
        </p:grpSpPr>
        <p:grpSp>
          <p:nvGrpSpPr>
            <p:cNvPr id="92" name="Group 9"/>
            <p:cNvGrpSpPr/>
            <p:nvPr/>
          </p:nvGrpSpPr>
          <p:grpSpPr>
            <a:xfrm>
              <a:off x="7010400" y="381000"/>
              <a:ext cx="1676400" cy="1981200"/>
              <a:chOff x="7892633" y="2667000"/>
              <a:chExt cx="1499677" cy="2057399"/>
            </a:xfrm>
          </p:grpSpPr>
          <p:sp>
            <p:nvSpPr>
              <p:cNvPr id="106" name="Cloud 105"/>
              <p:cNvSpPr/>
              <p:nvPr/>
            </p:nvSpPr>
            <p:spPr>
              <a:xfrm rot="21267149" flipH="1">
                <a:off x="8656689" y="2777321"/>
                <a:ext cx="735621" cy="989173"/>
              </a:xfrm>
              <a:prstGeom prst="cloud">
                <a:avLst/>
              </a:prstGeom>
              <a:solidFill>
                <a:srgbClr val="E7D6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Cloud 106"/>
              <p:cNvSpPr/>
              <p:nvPr/>
            </p:nvSpPr>
            <p:spPr>
              <a:xfrm rot="1441540" flipH="1">
                <a:off x="7892633" y="2785255"/>
                <a:ext cx="735621" cy="989173"/>
              </a:xfrm>
              <a:prstGeom prst="cloud">
                <a:avLst/>
              </a:prstGeom>
              <a:solidFill>
                <a:srgbClr val="E7D6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Flowchart: Manual Operation 12"/>
              <p:cNvSpPr/>
              <p:nvPr/>
            </p:nvSpPr>
            <p:spPr>
              <a:xfrm rot="10800000">
                <a:off x="8076536" y="3774426"/>
                <a:ext cx="1103433" cy="949973"/>
              </a:xfrm>
              <a:prstGeom prst="flowChartManualOperation">
                <a:avLst/>
              </a:prstGeom>
              <a:solidFill>
                <a:schemeClr val="accent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Flowchart: Extract 13"/>
              <p:cNvSpPr/>
              <p:nvPr/>
            </p:nvSpPr>
            <p:spPr>
              <a:xfrm rot="10800000">
                <a:off x="8374030" y="3923480"/>
                <a:ext cx="530081" cy="570345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62"/>
              <p:cNvSpPr/>
              <p:nvPr/>
            </p:nvSpPr>
            <p:spPr>
              <a:xfrm>
                <a:off x="8146854" y="2667000"/>
                <a:ext cx="984436" cy="146712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1" name="Cloud 110"/>
            <p:cNvSpPr/>
            <p:nvPr/>
          </p:nvSpPr>
          <p:spPr>
            <a:xfrm rot="17347977" flipH="1">
              <a:off x="7433886" y="-15544"/>
              <a:ext cx="822307" cy="1110398"/>
            </a:xfrm>
            <a:prstGeom prst="cloud">
              <a:avLst/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3" name="TextBox 112"/>
          <p:cNvSpPr txBox="1"/>
          <p:nvPr/>
        </p:nvSpPr>
        <p:spPr>
          <a:xfrm>
            <a:off x="7315200" y="25146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Com</a:t>
            </a:r>
            <a:endParaRPr lang="en-US" dirty="0"/>
          </a:p>
        </p:txBody>
      </p:sp>
      <p:grpSp>
        <p:nvGrpSpPr>
          <p:cNvPr id="114" name="Group 113"/>
          <p:cNvGrpSpPr/>
          <p:nvPr/>
        </p:nvGrpSpPr>
        <p:grpSpPr>
          <a:xfrm>
            <a:off x="457200" y="3886200"/>
            <a:ext cx="1143000" cy="1752600"/>
            <a:chOff x="8917292" y="2667000"/>
            <a:chExt cx="1147325" cy="1828800"/>
          </a:xfrm>
        </p:grpSpPr>
        <p:sp>
          <p:nvSpPr>
            <p:cNvPr id="115" name="Flowchart: Manual Operation 114"/>
            <p:cNvSpPr/>
            <p:nvPr/>
          </p:nvSpPr>
          <p:spPr>
            <a:xfrm rot="10800000">
              <a:off x="8991600" y="3886200"/>
              <a:ext cx="1037464" cy="609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Isosceles Triangle 115"/>
            <p:cNvSpPr/>
            <p:nvPr/>
          </p:nvSpPr>
          <p:spPr>
            <a:xfrm rot="10800000">
              <a:off x="9242616" y="3883891"/>
              <a:ext cx="533400" cy="381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9080481" y="2895600"/>
              <a:ext cx="877854" cy="11869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Double Wave 117"/>
            <p:cNvSpPr/>
            <p:nvPr/>
          </p:nvSpPr>
          <p:spPr>
            <a:xfrm rot="5789382">
              <a:off x="8422612" y="3332967"/>
              <a:ext cx="1346934" cy="357573"/>
            </a:xfrm>
            <a:prstGeom prst="doubleWave">
              <a:avLst>
                <a:gd name="adj1" fmla="val 6250"/>
                <a:gd name="adj2" fmla="val -1836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Double Wave 118"/>
            <p:cNvSpPr/>
            <p:nvPr/>
          </p:nvSpPr>
          <p:spPr>
            <a:xfrm rot="4988729">
              <a:off x="9207256" y="3323887"/>
              <a:ext cx="1342547" cy="372174"/>
            </a:xfrm>
            <a:prstGeom prst="doubleWave">
              <a:avLst>
                <a:gd name="adj1" fmla="val 6250"/>
                <a:gd name="adj2" fmla="val 7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Double Wave 119"/>
            <p:cNvSpPr/>
            <p:nvPr/>
          </p:nvSpPr>
          <p:spPr>
            <a:xfrm rot="207194">
              <a:off x="9003687" y="2971487"/>
              <a:ext cx="1028458" cy="125706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Hexagon 120"/>
            <p:cNvSpPr/>
            <p:nvPr/>
          </p:nvSpPr>
          <p:spPr>
            <a:xfrm>
              <a:off x="9372600" y="2895600"/>
              <a:ext cx="239415" cy="235534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8991600" y="2667000"/>
              <a:ext cx="990600" cy="4572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ounded Rectangle 122"/>
            <p:cNvSpPr/>
            <p:nvPr/>
          </p:nvSpPr>
          <p:spPr>
            <a:xfrm>
              <a:off x="8991600" y="2895600"/>
              <a:ext cx="1037464" cy="23553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609600" y="5791200"/>
            <a:ext cx="9906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Heth</a:t>
            </a:r>
            <a:r>
              <a:rPr lang="en-US" dirty="0" smtClean="0"/>
              <a:t> son of Com</a:t>
            </a:r>
            <a:endParaRPr lang="en-US" dirty="0"/>
          </a:p>
        </p:txBody>
      </p:sp>
      <p:grpSp>
        <p:nvGrpSpPr>
          <p:cNvPr id="177" name="Group 176"/>
          <p:cNvGrpSpPr/>
          <p:nvPr/>
        </p:nvGrpSpPr>
        <p:grpSpPr>
          <a:xfrm>
            <a:off x="2362200" y="3886200"/>
            <a:ext cx="1756848" cy="2443349"/>
            <a:chOff x="2396814" y="3251854"/>
            <a:chExt cx="1756848" cy="2443349"/>
          </a:xfrm>
        </p:grpSpPr>
        <p:sp>
          <p:nvSpPr>
            <p:cNvPr id="127" name="Round Diagonal Corner Rectangle 126"/>
            <p:cNvSpPr/>
            <p:nvPr/>
          </p:nvSpPr>
          <p:spPr>
            <a:xfrm rot="5204949" flipH="1">
              <a:off x="3191217" y="3383406"/>
              <a:ext cx="752748" cy="581636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ound Diagonal Corner Rectangle 127"/>
            <p:cNvSpPr/>
            <p:nvPr/>
          </p:nvSpPr>
          <p:spPr>
            <a:xfrm rot="5751864">
              <a:off x="2589478" y="3313815"/>
              <a:ext cx="697964" cy="62729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1437181">
              <a:off x="2396814" y="4177862"/>
              <a:ext cx="613313" cy="1426758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Trapezoid 133"/>
            <p:cNvSpPr/>
            <p:nvPr/>
          </p:nvSpPr>
          <p:spPr>
            <a:xfrm rot="20170738">
              <a:off x="3548280" y="4222167"/>
              <a:ext cx="605382" cy="1473036"/>
            </a:xfrm>
            <a:prstGeom prst="trapezoid">
              <a:avLst>
                <a:gd name="adj" fmla="val 37545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rapezoid 134"/>
            <p:cNvSpPr/>
            <p:nvPr/>
          </p:nvSpPr>
          <p:spPr>
            <a:xfrm>
              <a:off x="2514600" y="4267200"/>
              <a:ext cx="1434593" cy="1323742"/>
            </a:xfrm>
            <a:prstGeom prst="trapezoid">
              <a:avLst>
                <a:gd name="adj" fmla="val 29129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Trapezoid 135"/>
            <p:cNvSpPr/>
            <p:nvPr/>
          </p:nvSpPr>
          <p:spPr>
            <a:xfrm rot="10800000">
              <a:off x="2999635" y="4238858"/>
              <a:ext cx="459069" cy="356305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>
              <a:off x="2734354" y="3251854"/>
              <a:ext cx="999446" cy="12322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ounded Rectangle 174"/>
            <p:cNvSpPr/>
            <p:nvPr/>
          </p:nvSpPr>
          <p:spPr>
            <a:xfrm>
              <a:off x="2590800" y="3505200"/>
              <a:ext cx="1295400" cy="152400"/>
            </a:xfrm>
            <a:prstGeom prst="roundRect">
              <a:avLst/>
            </a:prstGeom>
            <a:solidFill>
              <a:srgbClr val="D8941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6" name="TextBox 175"/>
          <p:cNvSpPr txBox="1"/>
          <p:nvPr/>
        </p:nvSpPr>
        <p:spPr>
          <a:xfrm>
            <a:off x="2362200" y="6248400"/>
            <a:ext cx="152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Riplakish</a:t>
            </a:r>
            <a:r>
              <a:rPr lang="en-US" dirty="0" smtClean="0"/>
              <a:t> son of </a:t>
            </a:r>
            <a:r>
              <a:rPr lang="en-US" dirty="0" err="1" smtClean="0"/>
              <a:t>Shez</a:t>
            </a:r>
            <a:endParaRPr lang="en-US" dirty="0"/>
          </a:p>
        </p:txBody>
      </p:sp>
      <p:grpSp>
        <p:nvGrpSpPr>
          <p:cNvPr id="178" name="Group 77"/>
          <p:cNvGrpSpPr/>
          <p:nvPr/>
        </p:nvGrpSpPr>
        <p:grpSpPr>
          <a:xfrm>
            <a:off x="4191000" y="3352800"/>
            <a:ext cx="1600200" cy="1981200"/>
            <a:chOff x="7010400" y="128501"/>
            <a:chExt cx="1676400" cy="2233699"/>
          </a:xfrm>
        </p:grpSpPr>
        <p:grpSp>
          <p:nvGrpSpPr>
            <p:cNvPr id="179" name="Group 9"/>
            <p:cNvGrpSpPr/>
            <p:nvPr/>
          </p:nvGrpSpPr>
          <p:grpSpPr>
            <a:xfrm>
              <a:off x="7010400" y="381000"/>
              <a:ext cx="1676400" cy="1981200"/>
              <a:chOff x="7892633" y="2667000"/>
              <a:chExt cx="1499677" cy="2057399"/>
            </a:xfrm>
          </p:grpSpPr>
          <p:sp>
            <p:nvSpPr>
              <p:cNvPr id="181" name="Cloud 180"/>
              <p:cNvSpPr/>
              <p:nvPr/>
            </p:nvSpPr>
            <p:spPr>
              <a:xfrm rot="21267149" flipH="1">
                <a:off x="8656689" y="2777321"/>
                <a:ext cx="735621" cy="989173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Cloud 181"/>
              <p:cNvSpPr/>
              <p:nvPr/>
            </p:nvSpPr>
            <p:spPr>
              <a:xfrm rot="1441540" flipH="1">
                <a:off x="7892633" y="2785255"/>
                <a:ext cx="735621" cy="989173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lowchart: Manual Operation 12"/>
              <p:cNvSpPr/>
              <p:nvPr/>
            </p:nvSpPr>
            <p:spPr>
              <a:xfrm rot="10800000">
                <a:off x="8076536" y="3774426"/>
                <a:ext cx="1103433" cy="949973"/>
              </a:xfrm>
              <a:prstGeom prst="flowChartManualOperation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Flowchart: Extract 13"/>
              <p:cNvSpPr/>
              <p:nvPr/>
            </p:nvSpPr>
            <p:spPr>
              <a:xfrm rot="10800000">
                <a:off x="8374030" y="3923480"/>
                <a:ext cx="530081" cy="570345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Oval 62"/>
              <p:cNvSpPr/>
              <p:nvPr/>
            </p:nvSpPr>
            <p:spPr>
              <a:xfrm>
                <a:off x="8146854" y="2667000"/>
                <a:ext cx="984436" cy="146712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0" name="Cloud 179"/>
            <p:cNvSpPr/>
            <p:nvPr/>
          </p:nvSpPr>
          <p:spPr>
            <a:xfrm rot="17347977" flipH="1">
              <a:off x="7433886" y="-15544"/>
              <a:ext cx="822307" cy="1110398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" name="TextBox 185"/>
          <p:cNvSpPr txBox="1"/>
          <p:nvPr/>
        </p:nvSpPr>
        <p:spPr>
          <a:xfrm>
            <a:off x="4572000" y="54102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Shez</a:t>
            </a:r>
            <a:endParaRPr lang="en-US" dirty="0"/>
          </a:p>
        </p:txBody>
      </p:sp>
      <p:grpSp>
        <p:nvGrpSpPr>
          <p:cNvPr id="209" name="Group 208"/>
          <p:cNvGrpSpPr/>
          <p:nvPr/>
        </p:nvGrpSpPr>
        <p:grpSpPr>
          <a:xfrm>
            <a:off x="6760856" y="4084527"/>
            <a:ext cx="1214862" cy="1630474"/>
            <a:chOff x="6760856" y="4084527"/>
            <a:chExt cx="1214862" cy="1630474"/>
          </a:xfrm>
        </p:grpSpPr>
        <p:sp>
          <p:nvSpPr>
            <p:cNvPr id="205" name="Oval 204"/>
            <p:cNvSpPr/>
            <p:nvPr/>
          </p:nvSpPr>
          <p:spPr>
            <a:xfrm rot="5673066">
              <a:off x="6647784" y="4197599"/>
              <a:ext cx="1441006" cy="1214862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Trapezoid 187"/>
            <p:cNvSpPr/>
            <p:nvPr/>
          </p:nvSpPr>
          <p:spPr>
            <a:xfrm>
              <a:off x="6882725" y="4876801"/>
              <a:ext cx="809567" cy="838200"/>
            </a:xfrm>
            <a:prstGeom prst="trapezoid">
              <a:avLst>
                <a:gd name="adj" fmla="val 31421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Isosceles Triangle 188"/>
            <p:cNvSpPr/>
            <p:nvPr/>
          </p:nvSpPr>
          <p:spPr>
            <a:xfrm rot="10800000">
              <a:off x="7035125" y="5257800"/>
              <a:ext cx="533400" cy="381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6882725" y="423639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19066372">
              <a:off x="7324034" y="4191000"/>
              <a:ext cx="445030" cy="659542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3077158">
              <a:off x="6919202" y="4091297"/>
              <a:ext cx="430287" cy="705091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Oval 205"/>
            <p:cNvSpPr/>
            <p:nvPr/>
          </p:nvSpPr>
          <p:spPr>
            <a:xfrm rot="5220654">
              <a:off x="7085154" y="4912621"/>
              <a:ext cx="430287" cy="705091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5220654">
              <a:off x="7170731" y="5037643"/>
              <a:ext cx="244362" cy="4004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 rot="5220654">
              <a:off x="7158542" y="3995489"/>
              <a:ext cx="430287" cy="705091"/>
            </a:xfrm>
            <a:prstGeom prst="ellipse">
              <a:avLst/>
            </a:prstGeom>
            <a:solidFill>
              <a:srgbClr val="3E1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0" name="TextBox 209"/>
          <p:cNvSpPr txBox="1"/>
          <p:nvPr/>
        </p:nvSpPr>
        <p:spPr>
          <a:xfrm>
            <a:off x="6705600" y="5943600"/>
            <a:ext cx="19812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Morianton</a:t>
            </a:r>
            <a:r>
              <a:rPr lang="en-US" dirty="0" smtClean="0"/>
              <a:t> descendant of </a:t>
            </a:r>
            <a:r>
              <a:rPr lang="en-US" dirty="0" err="1" smtClean="0"/>
              <a:t>Riplakish</a:t>
            </a:r>
            <a:endParaRPr lang="en-US" dirty="0"/>
          </a:p>
        </p:txBody>
      </p:sp>
      <p:sp>
        <p:nvSpPr>
          <p:cNvPr id="200" name="Rectangle 199"/>
          <p:cNvSpPr/>
          <p:nvPr/>
        </p:nvSpPr>
        <p:spPr>
          <a:xfrm>
            <a:off x="6858000" y="4267200"/>
            <a:ext cx="990600" cy="228600"/>
          </a:xfrm>
          <a:prstGeom prst="rect">
            <a:avLst/>
          </a:prstGeom>
          <a:solidFill>
            <a:srgbClr val="A26D26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/>
          <p:cNvGrpSpPr/>
          <p:nvPr/>
        </p:nvGrpSpPr>
        <p:grpSpPr>
          <a:xfrm>
            <a:off x="783849" y="228600"/>
            <a:ext cx="1437708" cy="2433867"/>
            <a:chOff x="783849" y="228600"/>
            <a:chExt cx="1437708" cy="2433867"/>
          </a:xfrm>
        </p:grpSpPr>
        <p:sp>
          <p:nvSpPr>
            <p:cNvPr id="9" name="Trapezoid 8"/>
            <p:cNvSpPr/>
            <p:nvPr/>
          </p:nvSpPr>
          <p:spPr>
            <a:xfrm>
              <a:off x="976367" y="1454793"/>
              <a:ext cx="1103841" cy="983608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382913">
              <a:off x="1765275" y="1501226"/>
              <a:ext cx="456282" cy="1114912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217087" flipH="1">
              <a:off x="783849" y="1507144"/>
              <a:ext cx="496688" cy="1155323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0800000">
              <a:off x="1359176" y="1533252"/>
              <a:ext cx="367012" cy="394407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992164" y="350032"/>
              <a:ext cx="1103841" cy="14131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671737">
              <a:off x="879850" y="674490"/>
              <a:ext cx="349873" cy="824917"/>
            </a:xfrm>
            <a:prstGeom prst="clou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20928263" flipH="1">
              <a:off x="1787876" y="779161"/>
              <a:ext cx="398950" cy="724890"/>
            </a:xfrm>
            <a:prstGeom prst="clou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hord 16"/>
            <p:cNvSpPr/>
            <p:nvPr/>
          </p:nvSpPr>
          <p:spPr>
            <a:xfrm rot="7621963">
              <a:off x="1056116" y="226875"/>
              <a:ext cx="898520" cy="901969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>
              <a:off x="990600" y="560296"/>
              <a:ext cx="1066800" cy="304800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228600" y="2590800"/>
            <a:ext cx="2362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Kim son of </a:t>
            </a:r>
            <a:r>
              <a:rPr lang="en-US" dirty="0" err="1" smtClean="0"/>
              <a:t>Morianton</a:t>
            </a:r>
            <a:r>
              <a:rPr lang="en-US" dirty="0" smtClean="0"/>
              <a:t> (Ether 10)</a:t>
            </a:r>
            <a:endParaRPr lang="en-US" dirty="0"/>
          </a:p>
        </p:txBody>
      </p:sp>
      <p:grpSp>
        <p:nvGrpSpPr>
          <p:cNvPr id="60" name="Group 59"/>
          <p:cNvGrpSpPr/>
          <p:nvPr/>
        </p:nvGrpSpPr>
        <p:grpSpPr>
          <a:xfrm>
            <a:off x="3158361" y="381000"/>
            <a:ext cx="1369328" cy="2515339"/>
            <a:chOff x="3158361" y="381000"/>
            <a:chExt cx="1369328" cy="2515339"/>
          </a:xfrm>
        </p:grpSpPr>
        <p:sp>
          <p:nvSpPr>
            <p:cNvPr id="24" name="Cloud 23"/>
            <p:cNvSpPr/>
            <p:nvPr/>
          </p:nvSpPr>
          <p:spPr>
            <a:xfrm>
              <a:off x="3193282" y="447895"/>
              <a:ext cx="616718" cy="1183368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Cloud 24"/>
            <p:cNvSpPr/>
            <p:nvPr/>
          </p:nvSpPr>
          <p:spPr>
            <a:xfrm rot="20313725">
              <a:off x="3918089" y="520420"/>
              <a:ext cx="609600" cy="1123831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0411805">
              <a:off x="3926466" y="1655042"/>
              <a:ext cx="595363" cy="1241297"/>
            </a:xfrm>
            <a:prstGeom prst="trapezoid">
              <a:avLst>
                <a:gd name="adj" fmla="val 37545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 rot="1535346">
              <a:off x="3158361" y="1741483"/>
              <a:ext cx="537742" cy="1078865"/>
            </a:xfrm>
            <a:prstGeom prst="trapezoid">
              <a:avLst>
                <a:gd name="adj" fmla="val 30890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3276599" y="1667095"/>
              <a:ext cx="1143001" cy="999905"/>
            </a:xfrm>
            <a:prstGeom prst="trapezoid">
              <a:avLst>
                <a:gd name="adj" fmla="val 29129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10800000">
              <a:off x="3647124" y="1760095"/>
              <a:ext cx="476291" cy="178609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3371891" y="381000"/>
              <a:ext cx="955510" cy="14288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ounded Rectangle 32"/>
            <p:cNvSpPr/>
            <p:nvPr/>
          </p:nvSpPr>
          <p:spPr>
            <a:xfrm>
              <a:off x="3200400" y="600295"/>
              <a:ext cx="1219200" cy="2286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1" name="TextBox 140"/>
          <p:cNvSpPr txBox="1"/>
          <p:nvPr/>
        </p:nvSpPr>
        <p:spPr>
          <a:xfrm>
            <a:off x="3276600" y="29718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Levi</a:t>
            </a:r>
            <a:endParaRPr lang="en-US" dirty="0"/>
          </a:p>
        </p:txBody>
      </p:sp>
      <p:grpSp>
        <p:nvGrpSpPr>
          <p:cNvPr id="167" name="Group 166"/>
          <p:cNvGrpSpPr/>
          <p:nvPr/>
        </p:nvGrpSpPr>
        <p:grpSpPr>
          <a:xfrm>
            <a:off x="609600" y="3581400"/>
            <a:ext cx="1618992" cy="2215048"/>
            <a:chOff x="6480931" y="3967515"/>
            <a:chExt cx="1618992" cy="2215048"/>
          </a:xfrm>
        </p:grpSpPr>
        <p:sp>
          <p:nvSpPr>
            <p:cNvPr id="166" name="Trapezoid 165"/>
            <p:cNvSpPr/>
            <p:nvPr/>
          </p:nvSpPr>
          <p:spPr>
            <a:xfrm rot="19345511">
              <a:off x="7479521" y="5114649"/>
              <a:ext cx="620402" cy="999905"/>
            </a:xfrm>
            <a:prstGeom prst="trapezoid">
              <a:avLst>
                <a:gd name="adj" fmla="val 29129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rapezoid 164"/>
            <p:cNvSpPr/>
            <p:nvPr/>
          </p:nvSpPr>
          <p:spPr>
            <a:xfrm rot="1238511">
              <a:off x="6480931" y="5182658"/>
              <a:ext cx="620402" cy="999905"/>
            </a:xfrm>
            <a:prstGeom prst="trapezoid">
              <a:avLst>
                <a:gd name="adj" fmla="val 29129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rapezoid 162"/>
            <p:cNvSpPr/>
            <p:nvPr/>
          </p:nvSpPr>
          <p:spPr>
            <a:xfrm>
              <a:off x="6705600" y="5105400"/>
              <a:ext cx="1143001" cy="999905"/>
            </a:xfrm>
            <a:prstGeom prst="trapezoid">
              <a:avLst>
                <a:gd name="adj" fmla="val 29129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/>
            <p:nvPr/>
          </p:nvSpPr>
          <p:spPr>
            <a:xfrm>
              <a:off x="7010400" y="5181600"/>
              <a:ext cx="5334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Cloud 161"/>
            <p:cNvSpPr/>
            <p:nvPr/>
          </p:nvSpPr>
          <p:spPr>
            <a:xfrm rot="15176843">
              <a:off x="6695331" y="3813796"/>
              <a:ext cx="1183941" cy="1491379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/>
            <p:cNvSpPr/>
            <p:nvPr/>
          </p:nvSpPr>
          <p:spPr>
            <a:xfrm>
              <a:off x="6781800" y="4038600"/>
              <a:ext cx="955510" cy="14288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5525363" y="457200"/>
            <a:ext cx="2173254" cy="2329179"/>
            <a:chOff x="5525363" y="457200"/>
            <a:chExt cx="2173254" cy="2329179"/>
          </a:xfrm>
        </p:grpSpPr>
        <p:grpSp>
          <p:nvGrpSpPr>
            <p:cNvPr id="153" name="Group 152"/>
            <p:cNvGrpSpPr/>
            <p:nvPr/>
          </p:nvGrpSpPr>
          <p:grpSpPr>
            <a:xfrm>
              <a:off x="5525363" y="457200"/>
              <a:ext cx="1313887" cy="2329179"/>
              <a:chOff x="5525363" y="457200"/>
              <a:chExt cx="1313887" cy="2329179"/>
            </a:xfrm>
          </p:grpSpPr>
          <p:sp>
            <p:nvSpPr>
              <p:cNvPr id="145" name="Rounded Rectangle 144"/>
              <p:cNvSpPr/>
              <p:nvPr/>
            </p:nvSpPr>
            <p:spPr>
              <a:xfrm>
                <a:off x="5638800" y="457200"/>
                <a:ext cx="1143000" cy="1752600"/>
              </a:xfrm>
              <a:prstGeom prst="roundRect">
                <a:avLst>
                  <a:gd name="adj" fmla="val 24286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Trapezoid 146"/>
              <p:cNvSpPr/>
              <p:nvPr/>
            </p:nvSpPr>
            <p:spPr>
              <a:xfrm rot="1480889">
                <a:off x="5525363" y="1786474"/>
                <a:ext cx="381000" cy="999905"/>
              </a:xfrm>
              <a:prstGeom prst="trapezoid">
                <a:avLst>
                  <a:gd name="adj" fmla="val 29129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Trapezoid 147"/>
              <p:cNvSpPr/>
              <p:nvPr/>
            </p:nvSpPr>
            <p:spPr>
              <a:xfrm rot="20089070">
                <a:off x="6458250" y="1709868"/>
                <a:ext cx="381000" cy="999905"/>
              </a:xfrm>
              <a:prstGeom prst="trapezoid">
                <a:avLst>
                  <a:gd name="adj" fmla="val 29129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Trapezoid 145"/>
              <p:cNvSpPr/>
              <p:nvPr/>
            </p:nvSpPr>
            <p:spPr>
              <a:xfrm>
                <a:off x="5638800" y="1752600"/>
                <a:ext cx="1143001" cy="999905"/>
              </a:xfrm>
              <a:prstGeom prst="trapezoid">
                <a:avLst>
                  <a:gd name="adj" fmla="val 29129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Oval 141"/>
              <p:cNvSpPr/>
              <p:nvPr/>
            </p:nvSpPr>
            <p:spPr>
              <a:xfrm>
                <a:off x="5715000" y="533400"/>
                <a:ext cx="955510" cy="14288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>
                <a:off x="5791200" y="533400"/>
                <a:ext cx="838200" cy="381000"/>
              </a:xfrm>
              <a:prstGeom prst="roundRect">
                <a:avLst>
                  <a:gd name="adj" fmla="val 24286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>
                <a:off x="5638800" y="533399"/>
                <a:ext cx="1153886" cy="235857"/>
              </a:xfrm>
              <a:prstGeom prst="roundRect">
                <a:avLst>
                  <a:gd name="adj" fmla="val 2428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Cloud 150"/>
              <p:cNvSpPr/>
              <p:nvPr/>
            </p:nvSpPr>
            <p:spPr>
              <a:xfrm>
                <a:off x="6019800" y="1524000"/>
                <a:ext cx="457200" cy="60960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6096000" y="1600200"/>
                <a:ext cx="304800" cy="228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1" name="Group 160"/>
            <p:cNvGrpSpPr/>
            <p:nvPr/>
          </p:nvGrpSpPr>
          <p:grpSpPr>
            <a:xfrm>
              <a:off x="6553200" y="609600"/>
              <a:ext cx="1145417" cy="2057400"/>
              <a:chOff x="7277964" y="1515201"/>
              <a:chExt cx="1282765" cy="2304104"/>
            </a:xfrm>
          </p:grpSpPr>
          <p:sp>
            <p:nvSpPr>
              <p:cNvPr id="158" name="Trapezoid 157"/>
              <p:cNvSpPr/>
              <p:nvPr/>
            </p:nvSpPr>
            <p:spPr>
              <a:xfrm>
                <a:off x="7391400" y="2819400"/>
                <a:ext cx="1143001" cy="999905"/>
              </a:xfrm>
              <a:prstGeom prst="trapezoid">
                <a:avLst>
                  <a:gd name="adj" fmla="val 2912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Trapezoid 158"/>
              <p:cNvSpPr/>
              <p:nvPr/>
            </p:nvSpPr>
            <p:spPr>
              <a:xfrm rot="1480889">
                <a:off x="7277964" y="2777073"/>
                <a:ext cx="381000" cy="999905"/>
              </a:xfrm>
              <a:prstGeom prst="trapezoid">
                <a:avLst>
                  <a:gd name="adj" fmla="val 2912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Trapezoid 159"/>
              <p:cNvSpPr/>
              <p:nvPr/>
            </p:nvSpPr>
            <p:spPr>
              <a:xfrm rot="19469809">
                <a:off x="8179729" y="2684683"/>
                <a:ext cx="381000" cy="999905"/>
              </a:xfrm>
              <a:prstGeom prst="trapezoid">
                <a:avLst>
                  <a:gd name="adj" fmla="val 2912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Oval 142"/>
              <p:cNvSpPr/>
              <p:nvPr/>
            </p:nvSpPr>
            <p:spPr>
              <a:xfrm>
                <a:off x="7467600" y="1676400"/>
                <a:ext cx="955510" cy="14288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ound Diagonal Corner Rectangle 153"/>
              <p:cNvSpPr/>
              <p:nvPr/>
            </p:nvSpPr>
            <p:spPr>
              <a:xfrm rot="14922607">
                <a:off x="7458800" y="1743801"/>
                <a:ext cx="457200" cy="45720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ound Diagonal Corner Rectangle 154"/>
              <p:cNvSpPr/>
              <p:nvPr/>
            </p:nvSpPr>
            <p:spPr>
              <a:xfrm rot="20685071">
                <a:off x="7976876" y="1728476"/>
                <a:ext cx="457200" cy="45720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ound Diagonal Corner Rectangle 155"/>
              <p:cNvSpPr/>
              <p:nvPr/>
            </p:nvSpPr>
            <p:spPr>
              <a:xfrm rot="18751920">
                <a:off x="7687400" y="1515201"/>
                <a:ext cx="457200" cy="45720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Oval 156"/>
              <p:cNvSpPr/>
              <p:nvPr/>
            </p:nvSpPr>
            <p:spPr>
              <a:xfrm>
                <a:off x="7620000" y="1600200"/>
                <a:ext cx="609600" cy="457200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8" name="TextBox 167"/>
          <p:cNvSpPr txBox="1"/>
          <p:nvPr/>
        </p:nvSpPr>
        <p:spPr>
          <a:xfrm>
            <a:off x="990600" y="60960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Lib</a:t>
            </a:r>
            <a:endParaRPr lang="en-US" dirty="0"/>
          </a:p>
        </p:txBody>
      </p:sp>
      <p:sp>
        <p:nvSpPr>
          <p:cNvPr id="169" name="TextBox 168"/>
          <p:cNvSpPr txBox="1"/>
          <p:nvPr/>
        </p:nvSpPr>
        <p:spPr>
          <a:xfrm>
            <a:off x="5943600" y="2895600"/>
            <a:ext cx="914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Corom</a:t>
            </a:r>
            <a:r>
              <a:rPr lang="en-US" dirty="0" smtClean="0"/>
              <a:t>, Kish</a:t>
            </a:r>
            <a:endParaRPr lang="en-US" dirty="0"/>
          </a:p>
        </p:txBody>
      </p:sp>
      <p:grpSp>
        <p:nvGrpSpPr>
          <p:cNvPr id="220" name="Group 219"/>
          <p:cNvGrpSpPr/>
          <p:nvPr/>
        </p:nvGrpSpPr>
        <p:grpSpPr>
          <a:xfrm>
            <a:off x="3276600" y="3886200"/>
            <a:ext cx="1473874" cy="2336324"/>
            <a:chOff x="3217094" y="3352800"/>
            <a:chExt cx="1473874" cy="2336324"/>
          </a:xfrm>
        </p:grpSpPr>
        <p:sp>
          <p:nvSpPr>
            <p:cNvPr id="181" name="Trapezoid 180"/>
            <p:cNvSpPr/>
            <p:nvPr/>
          </p:nvSpPr>
          <p:spPr>
            <a:xfrm rot="1442139">
              <a:off x="3217094" y="4638330"/>
              <a:ext cx="488758" cy="1015711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Trapezoid 181"/>
            <p:cNvSpPr/>
            <p:nvPr/>
          </p:nvSpPr>
          <p:spPr>
            <a:xfrm rot="19893016">
              <a:off x="4222695" y="4673413"/>
              <a:ext cx="468273" cy="1015711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rapezoid 173"/>
            <p:cNvSpPr/>
            <p:nvPr/>
          </p:nvSpPr>
          <p:spPr>
            <a:xfrm>
              <a:off x="3429000" y="4724400"/>
              <a:ext cx="1147368" cy="900810"/>
            </a:xfrm>
            <a:prstGeom prst="trapezoid">
              <a:avLst>
                <a:gd name="adj" fmla="val 36279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Cloud 175"/>
            <p:cNvSpPr/>
            <p:nvPr/>
          </p:nvSpPr>
          <p:spPr>
            <a:xfrm>
              <a:off x="4045320" y="3575352"/>
              <a:ext cx="567145" cy="85295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Cloud 176"/>
            <p:cNvSpPr/>
            <p:nvPr/>
          </p:nvSpPr>
          <p:spPr>
            <a:xfrm rot="19357175">
              <a:off x="3922413" y="3352800"/>
              <a:ext cx="645440" cy="85295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Cloud 177"/>
            <p:cNvSpPr/>
            <p:nvPr/>
          </p:nvSpPr>
          <p:spPr>
            <a:xfrm rot="1400185">
              <a:off x="3232282" y="3490766"/>
              <a:ext cx="645440" cy="85295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3416798" y="3651890"/>
              <a:ext cx="1053508" cy="13056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Cloud 187"/>
            <p:cNvSpPr/>
            <p:nvPr/>
          </p:nvSpPr>
          <p:spPr>
            <a:xfrm rot="17055069">
              <a:off x="3578656" y="3232444"/>
              <a:ext cx="593212" cy="92805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3863278" y="3464076"/>
              <a:ext cx="546126" cy="389467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>
              <a:off x="3377833" y="3630990"/>
              <a:ext cx="364084" cy="222552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1" name="TextBox 220"/>
          <p:cNvSpPr txBox="1"/>
          <p:nvPr/>
        </p:nvSpPr>
        <p:spPr>
          <a:xfrm>
            <a:off x="3733800" y="62484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Shiblon</a:t>
            </a:r>
            <a:endParaRPr lang="en-US" dirty="0"/>
          </a:p>
        </p:txBody>
      </p:sp>
      <p:grpSp>
        <p:nvGrpSpPr>
          <p:cNvPr id="238" name="Group 237"/>
          <p:cNvGrpSpPr/>
          <p:nvPr/>
        </p:nvGrpSpPr>
        <p:grpSpPr>
          <a:xfrm>
            <a:off x="5181600" y="3886200"/>
            <a:ext cx="1524000" cy="1676400"/>
            <a:chOff x="5929805" y="3571469"/>
            <a:chExt cx="2463223" cy="2845657"/>
          </a:xfrm>
        </p:grpSpPr>
        <p:sp>
          <p:nvSpPr>
            <p:cNvPr id="228" name="Trapezoid 227"/>
            <p:cNvSpPr/>
            <p:nvPr/>
          </p:nvSpPr>
          <p:spPr>
            <a:xfrm rot="1217087" flipH="1">
              <a:off x="6174732" y="4796478"/>
              <a:ext cx="684421" cy="1501537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Trapezoid 228"/>
            <p:cNvSpPr/>
            <p:nvPr/>
          </p:nvSpPr>
          <p:spPr>
            <a:xfrm rot="20382913">
              <a:off x="7485113" y="4987814"/>
              <a:ext cx="622443" cy="1255000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Cloud 222"/>
            <p:cNvSpPr/>
            <p:nvPr/>
          </p:nvSpPr>
          <p:spPr>
            <a:xfrm rot="671737">
              <a:off x="5929805" y="3899427"/>
              <a:ext cx="779151" cy="1413509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Cloud 223"/>
            <p:cNvSpPr/>
            <p:nvPr/>
          </p:nvSpPr>
          <p:spPr>
            <a:xfrm rot="20706537">
              <a:off x="7502392" y="3963775"/>
              <a:ext cx="890636" cy="1292111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Trapezoid 226"/>
            <p:cNvSpPr/>
            <p:nvPr/>
          </p:nvSpPr>
          <p:spPr>
            <a:xfrm flipH="1">
              <a:off x="6290386" y="4905915"/>
              <a:ext cx="1655763" cy="1511211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Isosceles Triangle 232"/>
            <p:cNvSpPr/>
            <p:nvPr/>
          </p:nvSpPr>
          <p:spPr>
            <a:xfrm rot="10800000" flipH="1">
              <a:off x="6842309" y="5118669"/>
              <a:ext cx="551921" cy="63825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/>
            <p:cNvSpPr/>
            <p:nvPr/>
          </p:nvSpPr>
          <p:spPr>
            <a:xfrm flipH="1">
              <a:off x="6420319" y="3629399"/>
              <a:ext cx="1525831" cy="15956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Cloud 234"/>
            <p:cNvSpPr/>
            <p:nvPr/>
          </p:nvSpPr>
          <p:spPr>
            <a:xfrm rot="16200000">
              <a:off x="6738001" y="3005669"/>
              <a:ext cx="771929" cy="190353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Rounded Rectangle 236"/>
            <p:cNvSpPr/>
            <p:nvPr/>
          </p:nvSpPr>
          <p:spPr>
            <a:xfrm>
              <a:off x="6172200" y="4038600"/>
              <a:ext cx="1981200" cy="2286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9" name="TextBox 238"/>
          <p:cNvSpPr txBox="1"/>
          <p:nvPr/>
        </p:nvSpPr>
        <p:spPr>
          <a:xfrm>
            <a:off x="5029200" y="5638800"/>
            <a:ext cx="2362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Coriantor</a:t>
            </a:r>
            <a:r>
              <a:rPr lang="en-US" dirty="0" smtClean="0"/>
              <a:t>—Ether’s father</a:t>
            </a:r>
            <a:endParaRPr lang="en-US" dirty="0"/>
          </a:p>
        </p:txBody>
      </p:sp>
      <p:grpSp>
        <p:nvGrpSpPr>
          <p:cNvPr id="85" name="Group 84"/>
          <p:cNvGrpSpPr/>
          <p:nvPr/>
        </p:nvGrpSpPr>
        <p:grpSpPr>
          <a:xfrm>
            <a:off x="7162800" y="3505200"/>
            <a:ext cx="1363468" cy="2515339"/>
            <a:chOff x="7162800" y="3505200"/>
            <a:chExt cx="1363468" cy="2515339"/>
          </a:xfrm>
        </p:grpSpPr>
        <p:sp>
          <p:nvSpPr>
            <p:cNvPr id="76" name="Cloud 75"/>
            <p:cNvSpPr/>
            <p:nvPr/>
          </p:nvSpPr>
          <p:spPr>
            <a:xfrm>
              <a:off x="7197720" y="3572095"/>
              <a:ext cx="650879" cy="695105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Cloud 76"/>
            <p:cNvSpPr/>
            <p:nvPr/>
          </p:nvSpPr>
          <p:spPr>
            <a:xfrm rot="20313725">
              <a:off x="7845580" y="3659186"/>
              <a:ext cx="609600" cy="702765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 rot="20411805">
              <a:off x="7930905" y="4779242"/>
              <a:ext cx="595363" cy="1241297"/>
            </a:xfrm>
            <a:prstGeom prst="trapezoid">
              <a:avLst>
                <a:gd name="adj" fmla="val 37545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78"/>
            <p:cNvSpPr/>
            <p:nvPr/>
          </p:nvSpPr>
          <p:spPr>
            <a:xfrm rot="1535346">
              <a:off x="7162800" y="4865683"/>
              <a:ext cx="537742" cy="1078865"/>
            </a:xfrm>
            <a:prstGeom prst="trapezoid">
              <a:avLst>
                <a:gd name="adj" fmla="val 3089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>
              <a:off x="7281038" y="4791295"/>
              <a:ext cx="1143001" cy="999905"/>
            </a:xfrm>
            <a:prstGeom prst="trapezoid">
              <a:avLst>
                <a:gd name="adj" fmla="val 29129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10800000">
              <a:off x="7651562" y="4876800"/>
              <a:ext cx="349437" cy="186104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7376330" y="3505200"/>
              <a:ext cx="955510" cy="14288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ounded Rectangle 82"/>
            <p:cNvSpPr/>
            <p:nvPr/>
          </p:nvSpPr>
          <p:spPr>
            <a:xfrm>
              <a:off x="7204839" y="3724495"/>
              <a:ext cx="1219200" cy="228600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7467600" y="6172200"/>
            <a:ext cx="609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Seth</a:t>
            </a:r>
            <a:endParaRPr lang="en-US" dirty="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E</a:t>
            </a:r>
            <a:endParaRPr lang="en-US" sz="8800" dirty="0"/>
          </a:p>
        </p:txBody>
      </p:sp>
      <p:sp>
        <p:nvSpPr>
          <p:cNvPr id="21" name="TextBox 20"/>
          <p:cNvSpPr txBox="1"/>
          <p:nvPr/>
        </p:nvSpPr>
        <p:spPr>
          <a:xfrm>
            <a:off x="1447800" y="6019800"/>
            <a:ext cx="1371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Elijah</a:t>
            </a:r>
            <a:endParaRPr lang="en-US" dirty="0"/>
          </a:p>
        </p:txBody>
      </p:sp>
      <p:grpSp>
        <p:nvGrpSpPr>
          <p:cNvPr id="43" name="Group 42"/>
          <p:cNvGrpSpPr/>
          <p:nvPr/>
        </p:nvGrpSpPr>
        <p:grpSpPr>
          <a:xfrm>
            <a:off x="1088506" y="618565"/>
            <a:ext cx="2677365" cy="5228394"/>
            <a:chOff x="1088506" y="618565"/>
            <a:chExt cx="2677365" cy="5228394"/>
          </a:xfrm>
        </p:grpSpPr>
        <p:sp>
          <p:nvSpPr>
            <p:cNvPr id="5" name="Oval 4"/>
            <p:cNvSpPr/>
            <p:nvPr/>
          </p:nvSpPr>
          <p:spPr>
            <a:xfrm rot="6128217">
              <a:off x="2501815" y="5292874"/>
              <a:ext cx="463696" cy="644473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4472555">
              <a:off x="1899487" y="5275649"/>
              <a:ext cx="424790" cy="677364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1401704" y="2484577"/>
              <a:ext cx="2074576" cy="307459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1600200" y="5181600"/>
              <a:ext cx="1550894" cy="394447"/>
              <a:chOff x="4876800" y="1662953"/>
              <a:chExt cx="1550894" cy="775447"/>
            </a:xfrm>
          </p:grpSpPr>
          <p:sp>
            <p:nvSpPr>
              <p:cNvPr id="24" name="Quad Arrow 23"/>
              <p:cNvSpPr/>
              <p:nvPr/>
            </p:nvSpPr>
            <p:spPr>
              <a:xfrm>
                <a:off x="4876800" y="1676400"/>
                <a:ext cx="457200" cy="762000"/>
              </a:xfrm>
              <a:prstGeom prst="quadArrow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Quad Arrow 24"/>
              <p:cNvSpPr/>
              <p:nvPr/>
            </p:nvSpPr>
            <p:spPr>
              <a:xfrm>
                <a:off x="5257800" y="1662953"/>
                <a:ext cx="457200" cy="762000"/>
              </a:xfrm>
              <a:prstGeom prst="quadArrow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Quad Arrow 25"/>
              <p:cNvSpPr/>
              <p:nvPr/>
            </p:nvSpPr>
            <p:spPr>
              <a:xfrm>
                <a:off x="5611906" y="1676400"/>
                <a:ext cx="457200" cy="762000"/>
              </a:xfrm>
              <a:prstGeom prst="quadArrow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Quad Arrow 26"/>
              <p:cNvSpPr/>
              <p:nvPr/>
            </p:nvSpPr>
            <p:spPr>
              <a:xfrm>
                <a:off x="5970494" y="1676400"/>
                <a:ext cx="457200" cy="762000"/>
              </a:xfrm>
              <a:prstGeom prst="quadArrow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Diamond 27"/>
              <p:cNvSpPr/>
              <p:nvPr/>
            </p:nvSpPr>
            <p:spPr>
              <a:xfrm>
                <a:off x="5199529" y="1909482"/>
                <a:ext cx="197224" cy="242047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Diamond 28"/>
              <p:cNvSpPr/>
              <p:nvPr/>
            </p:nvSpPr>
            <p:spPr>
              <a:xfrm>
                <a:off x="5567082" y="1927411"/>
                <a:ext cx="197224" cy="242047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Diamond 29"/>
              <p:cNvSpPr/>
              <p:nvPr/>
            </p:nvSpPr>
            <p:spPr>
              <a:xfrm>
                <a:off x="5925670" y="1936376"/>
                <a:ext cx="197224" cy="242047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Cloud 22"/>
            <p:cNvSpPr/>
            <p:nvPr/>
          </p:nvSpPr>
          <p:spPr>
            <a:xfrm rot="20995350">
              <a:off x="2743373" y="1342415"/>
              <a:ext cx="688012" cy="1708505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027441">
              <a:off x="1088506" y="3779054"/>
              <a:ext cx="388772" cy="74418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20577640">
              <a:off x="3377099" y="3774427"/>
              <a:ext cx="388772" cy="74418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20249249">
              <a:off x="2783131" y="2425571"/>
              <a:ext cx="717840" cy="194356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442139">
              <a:off x="1297861" y="2295652"/>
              <a:ext cx="861442" cy="2066308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365569">
              <a:off x="1273437" y="1259737"/>
              <a:ext cx="859858" cy="1803945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610840">
              <a:off x="1490941" y="2395096"/>
              <a:ext cx="651292" cy="313284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 rot="21148666">
              <a:off x="2639873" y="2403302"/>
              <a:ext cx="833895" cy="3132841"/>
            </a:xfrm>
            <a:prstGeom prst="trapezoid">
              <a:avLst>
                <a:gd name="adj" fmla="val 34787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609739" y="762000"/>
              <a:ext cx="1516036" cy="20707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283239">
              <a:off x="1564916" y="751457"/>
              <a:ext cx="1639359" cy="1061889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16200000">
              <a:off x="1888952" y="2339762"/>
              <a:ext cx="1102756" cy="1219434"/>
            </a:xfrm>
            <a:prstGeom prst="cloud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2173942" y="2469776"/>
              <a:ext cx="381000" cy="21559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1447800" y="1143000"/>
              <a:ext cx="1828800" cy="394447"/>
              <a:chOff x="4038600" y="1981200"/>
              <a:chExt cx="1676400" cy="394447"/>
            </a:xfrm>
          </p:grpSpPr>
          <p:sp>
            <p:nvSpPr>
              <p:cNvPr id="40" name="Rounded Rectangle 39"/>
              <p:cNvSpPr/>
              <p:nvPr/>
            </p:nvSpPr>
            <p:spPr>
              <a:xfrm>
                <a:off x="4038600" y="1981200"/>
                <a:ext cx="1676400" cy="381000"/>
              </a:xfrm>
              <a:prstGeom prst="roundRect">
                <a:avLst/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" name="Group 31"/>
              <p:cNvGrpSpPr/>
              <p:nvPr/>
            </p:nvGrpSpPr>
            <p:grpSpPr>
              <a:xfrm>
                <a:off x="4114800" y="1981200"/>
                <a:ext cx="1550894" cy="394447"/>
                <a:chOff x="4876800" y="1662953"/>
                <a:chExt cx="1550894" cy="775447"/>
              </a:xfrm>
            </p:grpSpPr>
            <p:sp>
              <p:nvSpPr>
                <p:cNvPr id="33" name="Quad Arrow 32"/>
                <p:cNvSpPr/>
                <p:nvPr/>
              </p:nvSpPr>
              <p:spPr>
                <a:xfrm>
                  <a:off x="4876800" y="1676400"/>
                  <a:ext cx="457200" cy="762000"/>
                </a:xfrm>
                <a:prstGeom prst="quadArrow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Quad Arrow 33"/>
                <p:cNvSpPr/>
                <p:nvPr/>
              </p:nvSpPr>
              <p:spPr>
                <a:xfrm>
                  <a:off x="5257800" y="1662953"/>
                  <a:ext cx="457200" cy="762000"/>
                </a:xfrm>
                <a:prstGeom prst="quadArrow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Quad Arrow 34"/>
                <p:cNvSpPr/>
                <p:nvPr/>
              </p:nvSpPr>
              <p:spPr>
                <a:xfrm>
                  <a:off x="5611906" y="1676400"/>
                  <a:ext cx="457200" cy="762000"/>
                </a:xfrm>
                <a:prstGeom prst="quadArrow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Quad Arrow 35"/>
                <p:cNvSpPr/>
                <p:nvPr/>
              </p:nvSpPr>
              <p:spPr>
                <a:xfrm>
                  <a:off x="5970494" y="1676400"/>
                  <a:ext cx="457200" cy="762000"/>
                </a:xfrm>
                <a:prstGeom prst="quadArrow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5199529" y="1909482"/>
                  <a:ext cx="197224" cy="242047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Diamond 37"/>
                <p:cNvSpPr/>
                <p:nvPr/>
              </p:nvSpPr>
              <p:spPr>
                <a:xfrm>
                  <a:off x="5567082" y="1927411"/>
                  <a:ext cx="197224" cy="242047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iamond 38"/>
                <p:cNvSpPr/>
                <p:nvPr/>
              </p:nvSpPr>
              <p:spPr>
                <a:xfrm>
                  <a:off x="5925670" y="1936376"/>
                  <a:ext cx="197224" cy="242047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2" name="Snip Same Side Corner Rectangle 41"/>
            <p:cNvSpPr/>
            <p:nvPr/>
          </p:nvSpPr>
          <p:spPr>
            <a:xfrm>
              <a:off x="1264024" y="618565"/>
              <a:ext cx="2209800" cy="533400"/>
            </a:xfrm>
            <a:prstGeom prst="snip2SameRect">
              <a:avLst>
                <a:gd name="adj1" fmla="val 19118"/>
                <a:gd name="adj2" fmla="val 43592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G</a:t>
            </a:r>
            <a:endParaRPr lang="en-US" sz="8800" dirty="0"/>
          </a:p>
        </p:txBody>
      </p:sp>
      <p:grpSp>
        <p:nvGrpSpPr>
          <p:cNvPr id="3" name="Group 2"/>
          <p:cNvGrpSpPr/>
          <p:nvPr/>
        </p:nvGrpSpPr>
        <p:grpSpPr>
          <a:xfrm flipH="1">
            <a:off x="5943600" y="685800"/>
            <a:ext cx="2099441" cy="5524500"/>
            <a:chOff x="398130" y="304800"/>
            <a:chExt cx="2099441" cy="5524500"/>
          </a:xfrm>
        </p:grpSpPr>
        <p:sp>
          <p:nvSpPr>
            <p:cNvPr id="4" name="Cloud 3"/>
            <p:cNvSpPr/>
            <p:nvPr/>
          </p:nvSpPr>
          <p:spPr>
            <a:xfrm>
              <a:off x="762000" y="1828800"/>
              <a:ext cx="1447800" cy="1143000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2296205" flipH="1">
              <a:off x="1481194" y="5440657"/>
              <a:ext cx="476614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6" name="Oval 5"/>
            <p:cNvSpPr/>
            <p:nvPr/>
          </p:nvSpPr>
          <p:spPr>
            <a:xfrm rot="20660369" flipH="1">
              <a:off x="1033893" y="5411802"/>
              <a:ext cx="437957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7" name="Flowchart: Manual Operation 6"/>
            <p:cNvSpPr/>
            <p:nvPr/>
          </p:nvSpPr>
          <p:spPr>
            <a:xfrm rot="10800000">
              <a:off x="1464930" y="4191000"/>
              <a:ext cx="457200" cy="1371600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Manual Operation 7"/>
            <p:cNvSpPr/>
            <p:nvPr/>
          </p:nvSpPr>
          <p:spPr>
            <a:xfrm rot="10800000">
              <a:off x="1007730" y="4191000"/>
              <a:ext cx="516270" cy="1371600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98130" y="38862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" name="Oval 9"/>
            <p:cNvSpPr/>
            <p:nvPr/>
          </p:nvSpPr>
          <p:spPr>
            <a:xfrm>
              <a:off x="2074530" y="3810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1" name="Flowchart: Manual Operation 10"/>
            <p:cNvSpPr/>
            <p:nvPr/>
          </p:nvSpPr>
          <p:spPr>
            <a:xfrm rot="12304159">
              <a:off x="705818" y="2722125"/>
              <a:ext cx="548201" cy="1295400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lowchart: Manual Operation 11"/>
            <p:cNvSpPr/>
            <p:nvPr/>
          </p:nvSpPr>
          <p:spPr>
            <a:xfrm rot="9407679">
              <a:off x="1680837" y="2722602"/>
              <a:ext cx="548201" cy="1295400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Manual Operation 12"/>
            <p:cNvSpPr/>
            <p:nvPr/>
          </p:nvSpPr>
          <p:spPr>
            <a:xfrm rot="10800000">
              <a:off x="931530" y="2743200"/>
              <a:ext cx="1066800" cy="2133600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Isosceles Triangle 13"/>
            <p:cNvSpPr/>
            <p:nvPr/>
          </p:nvSpPr>
          <p:spPr>
            <a:xfrm rot="10800000">
              <a:off x="1219200" y="27432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ross 14"/>
            <p:cNvSpPr/>
            <p:nvPr/>
          </p:nvSpPr>
          <p:spPr>
            <a:xfrm rot="2093903">
              <a:off x="1630208" y="3524249"/>
              <a:ext cx="478083" cy="461669"/>
            </a:xfrm>
            <a:prstGeom prst="plus">
              <a:avLst>
                <a:gd name="adj" fmla="val 39769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Pentagon 15"/>
            <p:cNvSpPr/>
            <p:nvPr/>
          </p:nvSpPr>
          <p:spPr>
            <a:xfrm rot="7482643">
              <a:off x="940913" y="4397600"/>
              <a:ext cx="952500" cy="150943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007731" y="3886200"/>
              <a:ext cx="973469" cy="3048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8" name="Pentagon 17"/>
            <p:cNvSpPr/>
            <p:nvPr/>
          </p:nvSpPr>
          <p:spPr>
            <a:xfrm rot="16200000">
              <a:off x="-2059318" y="3143250"/>
              <a:ext cx="5295900" cy="76200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550530" y="3886200"/>
              <a:ext cx="181303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0" name="Oval 19"/>
            <p:cNvSpPr/>
            <p:nvPr/>
          </p:nvSpPr>
          <p:spPr>
            <a:xfrm>
              <a:off x="1007730" y="1600200"/>
              <a:ext cx="9144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lowchart: Delay 20"/>
            <p:cNvSpPr/>
            <p:nvPr/>
          </p:nvSpPr>
          <p:spPr>
            <a:xfrm rot="5400000">
              <a:off x="228600" y="533400"/>
              <a:ext cx="723900" cy="266700"/>
            </a:xfrm>
            <a:prstGeom prst="flowChartDelay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loud 21"/>
            <p:cNvSpPr/>
            <p:nvPr/>
          </p:nvSpPr>
          <p:spPr>
            <a:xfrm>
              <a:off x="990600" y="1371600"/>
              <a:ext cx="990600" cy="838200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34"/>
            <p:cNvGrpSpPr/>
            <p:nvPr/>
          </p:nvGrpSpPr>
          <p:grpSpPr>
            <a:xfrm>
              <a:off x="990600" y="1905000"/>
              <a:ext cx="1011383" cy="152400"/>
              <a:chOff x="3408217" y="2438400"/>
              <a:chExt cx="1239983" cy="304800"/>
            </a:xfrm>
          </p:grpSpPr>
          <p:sp>
            <p:nvSpPr>
              <p:cNvPr id="24" name="Rectangle 23"/>
              <p:cNvSpPr/>
              <p:nvPr/>
            </p:nvSpPr>
            <p:spPr>
              <a:xfrm>
                <a:off x="3429000" y="24384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25" name="Group 103"/>
              <p:cNvGrpSpPr/>
              <p:nvPr/>
            </p:nvGrpSpPr>
            <p:grpSpPr>
              <a:xfrm>
                <a:off x="3408217" y="2438400"/>
                <a:ext cx="1228437" cy="304800"/>
                <a:chOff x="457200" y="1600200"/>
                <a:chExt cx="8229600" cy="1752600"/>
              </a:xfrm>
              <a:noFill/>
            </p:grpSpPr>
            <p:sp>
              <p:nvSpPr>
                <p:cNvPr id="26" name="Plaque 25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Plaque 26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Plaque 27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Plaque 28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Plaque 29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Plaque 30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Plaque 31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33" name="TextBox 32"/>
          <p:cNvSpPr txBox="1"/>
          <p:nvPr/>
        </p:nvSpPr>
        <p:spPr>
          <a:xfrm>
            <a:off x="6400800" y="63246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Gideon</a:t>
            </a:r>
            <a:endParaRPr lang="en-US" dirty="0"/>
          </a:p>
        </p:txBody>
      </p:sp>
      <p:grpSp>
        <p:nvGrpSpPr>
          <p:cNvPr id="90" name="Group 89"/>
          <p:cNvGrpSpPr/>
          <p:nvPr/>
        </p:nvGrpSpPr>
        <p:grpSpPr>
          <a:xfrm>
            <a:off x="1091784" y="1219200"/>
            <a:ext cx="2045953" cy="4267201"/>
            <a:chOff x="1091784" y="1219200"/>
            <a:chExt cx="2045953" cy="4267201"/>
          </a:xfrm>
        </p:grpSpPr>
        <p:sp>
          <p:nvSpPr>
            <p:cNvPr id="40" name="Oval 39"/>
            <p:cNvSpPr/>
            <p:nvPr/>
          </p:nvSpPr>
          <p:spPr>
            <a:xfrm>
              <a:off x="1091784" y="3601995"/>
              <a:ext cx="388532" cy="5443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41"/>
            <p:cNvSpPr/>
            <p:nvPr/>
          </p:nvSpPr>
          <p:spPr>
            <a:xfrm rot="1327004">
              <a:off x="1221311" y="2524254"/>
              <a:ext cx="669795" cy="1363547"/>
            </a:xfrm>
            <a:prstGeom prst="trapezoid">
              <a:avLst>
                <a:gd name="adj" fmla="val 34133"/>
              </a:avLst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rot="20736710">
              <a:off x="2725385" y="3624447"/>
              <a:ext cx="412352" cy="5219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>
              <a:off x="2406809" y="1890361"/>
              <a:ext cx="383159" cy="89403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1449959" y="1838017"/>
              <a:ext cx="383159" cy="89403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17"/>
            <p:cNvGrpSpPr/>
            <p:nvPr/>
          </p:nvGrpSpPr>
          <p:grpSpPr>
            <a:xfrm rot="2754858">
              <a:off x="1509686" y="4979599"/>
              <a:ext cx="378438" cy="635165"/>
              <a:chOff x="1676400" y="2133600"/>
              <a:chExt cx="1447800" cy="2088845"/>
            </a:xfrm>
          </p:grpSpPr>
          <p:sp>
            <p:nvSpPr>
              <p:cNvPr id="66" name="Oval 14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Moon 15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Moon 16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18"/>
            <p:cNvGrpSpPr/>
            <p:nvPr/>
          </p:nvGrpSpPr>
          <p:grpSpPr>
            <a:xfrm rot="18845142" flipH="1">
              <a:off x="2119511" y="4932899"/>
              <a:ext cx="378438" cy="635165"/>
              <a:chOff x="1676400" y="2133600"/>
              <a:chExt cx="1447800" cy="2088845"/>
            </a:xfrm>
          </p:grpSpPr>
          <p:sp>
            <p:nvSpPr>
              <p:cNvPr id="63" name="Oval 62"/>
              <p:cNvSpPr/>
              <p:nvPr/>
            </p:nvSpPr>
            <p:spPr>
              <a:xfrm>
                <a:off x="1676400" y="2133600"/>
                <a:ext cx="1447800" cy="2057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Moon 20"/>
              <p:cNvSpPr/>
              <p:nvPr/>
            </p:nvSpPr>
            <p:spPr>
              <a:xfrm rot="16429614">
                <a:off x="2042866" y="3204410"/>
                <a:ext cx="672490" cy="1363580"/>
              </a:xfrm>
              <a:prstGeom prst="moon">
                <a:avLst>
                  <a:gd name="adj" fmla="val 875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Moon 64"/>
              <p:cNvSpPr/>
              <p:nvPr/>
            </p:nvSpPr>
            <p:spPr>
              <a:xfrm rot="5400000">
                <a:off x="2031790" y="2496488"/>
                <a:ext cx="718282" cy="1364105"/>
              </a:xfrm>
              <a:prstGeom prst="moon">
                <a:avLst>
                  <a:gd name="adj" fmla="val 34385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Trapezoid 40"/>
            <p:cNvSpPr/>
            <p:nvPr/>
          </p:nvSpPr>
          <p:spPr>
            <a:xfrm rot="20102191">
              <a:off x="2316276" y="2544215"/>
              <a:ext cx="669795" cy="1363547"/>
            </a:xfrm>
            <a:prstGeom prst="trapezoid">
              <a:avLst>
                <a:gd name="adj" fmla="val 34133"/>
              </a:avLst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>
              <a:off x="1375936" y="2571402"/>
              <a:ext cx="1442634" cy="2652284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Isosceles Triangle 5"/>
            <p:cNvSpPr/>
            <p:nvPr/>
          </p:nvSpPr>
          <p:spPr>
            <a:xfrm rot="10800000">
              <a:off x="1891162" y="2571402"/>
              <a:ext cx="412182" cy="491164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1582026" y="4044893"/>
              <a:ext cx="1030453" cy="147349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366654" flipH="1">
              <a:off x="1421520" y="2539433"/>
              <a:ext cx="477878" cy="2499169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21233346">
              <a:off x="2287293" y="2528948"/>
              <a:ext cx="477878" cy="2505176"/>
            </a:xfrm>
            <a:prstGeom prst="trapezoid">
              <a:avLst>
                <a:gd name="adj" fmla="val 341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Oval 47"/>
            <p:cNvSpPr/>
            <p:nvPr/>
          </p:nvSpPr>
          <p:spPr>
            <a:xfrm>
              <a:off x="1581182" y="1390998"/>
              <a:ext cx="1007648" cy="13551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19278804">
              <a:off x="2198215" y="1221080"/>
              <a:ext cx="383159" cy="89403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2369756">
              <a:off x="1626670" y="1219200"/>
              <a:ext cx="383159" cy="894037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21206386">
              <a:off x="1811740" y="2314122"/>
              <a:ext cx="553635" cy="775406"/>
            </a:xfrm>
            <a:prstGeom prst="ellipse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21206386">
              <a:off x="1854786" y="2429969"/>
              <a:ext cx="424620" cy="2570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1524000" y="1295400"/>
              <a:ext cx="1143000" cy="500406"/>
              <a:chOff x="3013024" y="762000"/>
              <a:chExt cx="2057400" cy="1039305"/>
            </a:xfrm>
          </p:grpSpPr>
          <p:sp>
            <p:nvSpPr>
              <p:cNvPr id="69" name="Rounded Rectangle 68"/>
              <p:cNvSpPr/>
              <p:nvPr/>
            </p:nvSpPr>
            <p:spPr>
              <a:xfrm>
                <a:off x="3048000" y="1371600"/>
                <a:ext cx="1981200" cy="381000"/>
              </a:xfrm>
              <a:prstGeom prst="round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lowchart: Delay 69"/>
              <p:cNvSpPr/>
              <p:nvPr/>
            </p:nvSpPr>
            <p:spPr>
              <a:xfrm rot="16200000">
                <a:off x="3708816" y="137410"/>
                <a:ext cx="655820" cy="1905000"/>
              </a:xfrm>
              <a:prstGeom prst="flowChartDelay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" name="Group 82"/>
              <p:cNvGrpSpPr/>
              <p:nvPr/>
            </p:nvGrpSpPr>
            <p:grpSpPr>
              <a:xfrm>
                <a:off x="3013024" y="1399082"/>
                <a:ext cx="2057400" cy="402223"/>
                <a:chOff x="3124200" y="4108554"/>
                <a:chExt cx="3942413" cy="770744"/>
              </a:xfrm>
            </p:grpSpPr>
            <p:grpSp>
              <p:nvGrpSpPr>
                <p:cNvPr id="73" name="Group 72"/>
                <p:cNvGrpSpPr/>
                <p:nvPr/>
              </p:nvGrpSpPr>
              <p:grpSpPr>
                <a:xfrm>
                  <a:off x="3124200" y="4114800"/>
                  <a:ext cx="990600" cy="762000"/>
                  <a:chOff x="3124200" y="4114800"/>
                  <a:chExt cx="990600" cy="762000"/>
                </a:xfrm>
              </p:grpSpPr>
              <p:sp>
                <p:nvSpPr>
                  <p:cNvPr id="71" name="Plaque 70"/>
                  <p:cNvSpPr/>
                  <p:nvPr/>
                </p:nvSpPr>
                <p:spPr>
                  <a:xfrm>
                    <a:off x="3124200" y="4114800"/>
                    <a:ext cx="990600" cy="762000"/>
                  </a:xfrm>
                  <a:prstGeom prst="plaque">
                    <a:avLst>
                      <a:gd name="adj" fmla="val 26503"/>
                    </a:avLst>
                  </a:prstGeom>
                  <a:solidFill>
                    <a:srgbClr val="42BEA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Plaque 71"/>
                  <p:cNvSpPr/>
                  <p:nvPr/>
                </p:nvSpPr>
                <p:spPr>
                  <a:xfrm>
                    <a:off x="3336561" y="4297181"/>
                    <a:ext cx="533400" cy="410308"/>
                  </a:xfrm>
                  <a:prstGeom prst="plaque">
                    <a:avLst>
                      <a:gd name="adj" fmla="val 265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4" name="Group 73"/>
                <p:cNvGrpSpPr/>
                <p:nvPr/>
              </p:nvGrpSpPr>
              <p:grpSpPr>
                <a:xfrm>
                  <a:off x="4101059" y="4117298"/>
                  <a:ext cx="990600" cy="762000"/>
                  <a:chOff x="3124200" y="4114800"/>
                  <a:chExt cx="990600" cy="762000"/>
                </a:xfrm>
              </p:grpSpPr>
              <p:sp>
                <p:nvSpPr>
                  <p:cNvPr id="75" name="Plaque 74"/>
                  <p:cNvSpPr/>
                  <p:nvPr/>
                </p:nvSpPr>
                <p:spPr>
                  <a:xfrm>
                    <a:off x="3124200" y="4114800"/>
                    <a:ext cx="990600" cy="762000"/>
                  </a:xfrm>
                  <a:prstGeom prst="plaque">
                    <a:avLst>
                      <a:gd name="adj" fmla="val 26503"/>
                    </a:avLst>
                  </a:prstGeom>
                  <a:solidFill>
                    <a:srgbClr val="42BEA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Plaque 75"/>
                  <p:cNvSpPr/>
                  <p:nvPr/>
                </p:nvSpPr>
                <p:spPr>
                  <a:xfrm>
                    <a:off x="3336561" y="4297181"/>
                    <a:ext cx="533400" cy="410308"/>
                  </a:xfrm>
                  <a:prstGeom prst="plaque">
                    <a:avLst>
                      <a:gd name="adj" fmla="val 265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7" name="Group 76"/>
                <p:cNvGrpSpPr/>
                <p:nvPr/>
              </p:nvGrpSpPr>
              <p:grpSpPr>
                <a:xfrm>
                  <a:off x="5090410" y="4117298"/>
                  <a:ext cx="990600" cy="762000"/>
                  <a:chOff x="3124200" y="4114800"/>
                  <a:chExt cx="990600" cy="762000"/>
                </a:xfrm>
              </p:grpSpPr>
              <p:sp>
                <p:nvSpPr>
                  <p:cNvPr id="78" name="Plaque 77"/>
                  <p:cNvSpPr/>
                  <p:nvPr/>
                </p:nvSpPr>
                <p:spPr>
                  <a:xfrm>
                    <a:off x="3124200" y="4114800"/>
                    <a:ext cx="990600" cy="762000"/>
                  </a:xfrm>
                  <a:prstGeom prst="plaque">
                    <a:avLst>
                      <a:gd name="adj" fmla="val 26503"/>
                    </a:avLst>
                  </a:prstGeom>
                  <a:solidFill>
                    <a:srgbClr val="42BEA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Plaque 78"/>
                  <p:cNvSpPr/>
                  <p:nvPr/>
                </p:nvSpPr>
                <p:spPr>
                  <a:xfrm>
                    <a:off x="3336561" y="4297181"/>
                    <a:ext cx="533400" cy="410308"/>
                  </a:xfrm>
                  <a:prstGeom prst="plaque">
                    <a:avLst>
                      <a:gd name="adj" fmla="val 265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" name="Group 79"/>
                <p:cNvGrpSpPr/>
                <p:nvPr/>
              </p:nvGrpSpPr>
              <p:grpSpPr>
                <a:xfrm>
                  <a:off x="6076013" y="4108554"/>
                  <a:ext cx="990600" cy="762000"/>
                  <a:chOff x="3124200" y="4114800"/>
                  <a:chExt cx="990600" cy="762000"/>
                </a:xfrm>
              </p:grpSpPr>
              <p:sp>
                <p:nvSpPr>
                  <p:cNvPr id="81" name="Plaque 80"/>
                  <p:cNvSpPr/>
                  <p:nvPr/>
                </p:nvSpPr>
                <p:spPr>
                  <a:xfrm>
                    <a:off x="3124200" y="4114800"/>
                    <a:ext cx="990600" cy="762000"/>
                  </a:xfrm>
                  <a:prstGeom prst="plaque">
                    <a:avLst>
                      <a:gd name="adj" fmla="val 26503"/>
                    </a:avLst>
                  </a:prstGeom>
                  <a:solidFill>
                    <a:srgbClr val="42BEA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Plaque 81"/>
                  <p:cNvSpPr/>
                  <p:nvPr/>
                </p:nvSpPr>
                <p:spPr>
                  <a:xfrm>
                    <a:off x="3336561" y="4297181"/>
                    <a:ext cx="533400" cy="410308"/>
                  </a:xfrm>
                  <a:prstGeom prst="plaque">
                    <a:avLst>
                      <a:gd name="adj" fmla="val 26503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85" name="Group 84"/>
            <p:cNvGrpSpPr/>
            <p:nvPr/>
          </p:nvGrpSpPr>
          <p:grpSpPr>
            <a:xfrm>
              <a:off x="1805066" y="3899941"/>
              <a:ext cx="590862" cy="439712"/>
              <a:chOff x="3124200" y="4114800"/>
              <a:chExt cx="990600" cy="762000"/>
            </a:xfrm>
          </p:grpSpPr>
          <p:sp>
            <p:nvSpPr>
              <p:cNvPr id="86" name="Plaque 85"/>
              <p:cNvSpPr/>
              <p:nvPr/>
            </p:nvSpPr>
            <p:spPr>
              <a:xfrm>
                <a:off x="3124200" y="4114800"/>
                <a:ext cx="990600" cy="762000"/>
              </a:xfrm>
              <a:prstGeom prst="plaque">
                <a:avLst>
                  <a:gd name="adj" fmla="val 26503"/>
                </a:avLst>
              </a:prstGeom>
              <a:solidFill>
                <a:srgbClr val="42BEA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Plaque 86"/>
              <p:cNvSpPr/>
              <p:nvPr/>
            </p:nvSpPr>
            <p:spPr>
              <a:xfrm>
                <a:off x="3336561" y="4297181"/>
                <a:ext cx="533400" cy="410308"/>
              </a:xfrm>
              <a:prstGeom prst="plaque">
                <a:avLst>
                  <a:gd name="adj" fmla="val 26503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9" name="TextBox 88"/>
          <p:cNvSpPr txBox="1"/>
          <p:nvPr/>
        </p:nvSpPr>
        <p:spPr>
          <a:xfrm>
            <a:off x="2209800" y="5562600"/>
            <a:ext cx="1219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Giddonah</a:t>
            </a:r>
            <a:r>
              <a:rPr lang="en-US" dirty="0" smtClean="0"/>
              <a:t>, the high priest in Gideon</a:t>
            </a:r>
            <a:endParaRPr lang="en-US" dirty="0"/>
          </a:p>
        </p:txBody>
      </p:sp>
      <p:sp>
        <p:nvSpPr>
          <p:cNvPr id="148" name="TextBox 147"/>
          <p:cNvSpPr txBox="1"/>
          <p:nvPr/>
        </p:nvSpPr>
        <p:spPr>
          <a:xfrm>
            <a:off x="4114800" y="46482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Gazelem</a:t>
            </a:r>
            <a:endParaRPr lang="en-US" dirty="0"/>
          </a:p>
        </p:txBody>
      </p:sp>
      <p:grpSp>
        <p:nvGrpSpPr>
          <p:cNvPr id="151" name="Group 150"/>
          <p:cNvGrpSpPr/>
          <p:nvPr/>
        </p:nvGrpSpPr>
        <p:grpSpPr>
          <a:xfrm>
            <a:off x="3810000" y="314105"/>
            <a:ext cx="1952466" cy="4181695"/>
            <a:chOff x="3810000" y="314105"/>
            <a:chExt cx="1952466" cy="4181695"/>
          </a:xfrm>
        </p:grpSpPr>
        <p:sp>
          <p:nvSpPr>
            <p:cNvPr id="91" name="Cloud 90"/>
            <p:cNvSpPr/>
            <p:nvPr/>
          </p:nvSpPr>
          <p:spPr>
            <a:xfrm>
              <a:off x="4031482" y="381000"/>
              <a:ext cx="464318" cy="1183368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Cloud 91"/>
            <p:cNvSpPr/>
            <p:nvPr/>
          </p:nvSpPr>
          <p:spPr>
            <a:xfrm rot="20391406">
              <a:off x="4839464" y="430794"/>
              <a:ext cx="502337" cy="1200031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rot="4663168">
              <a:off x="4832783" y="3973149"/>
              <a:ext cx="428466" cy="616836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4271122">
              <a:off x="4252059" y="3970221"/>
              <a:ext cx="428466" cy="616836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>
              <a:off x="3810000" y="2667000"/>
              <a:ext cx="428466" cy="6168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>
              <a:off x="5334000" y="2743200"/>
              <a:ext cx="428466" cy="6168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 rot="20411805">
              <a:off x="5014571" y="1633115"/>
              <a:ext cx="595363" cy="1544335"/>
            </a:xfrm>
            <a:prstGeom prst="trapezoid">
              <a:avLst>
                <a:gd name="adj" fmla="val 37545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rot="1100949">
              <a:off x="3901822" y="1618359"/>
              <a:ext cx="595363" cy="1502093"/>
            </a:xfrm>
            <a:prstGeom prst="trapezoid">
              <a:avLst/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>
              <a:off x="4031482" y="1696128"/>
              <a:ext cx="1488409" cy="2560062"/>
            </a:xfrm>
            <a:prstGeom prst="trapezoid">
              <a:avLst>
                <a:gd name="adj" fmla="val 29129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10800000">
              <a:off x="4485324" y="1693200"/>
              <a:ext cx="476291" cy="178609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2" name="Group 5"/>
            <p:cNvGrpSpPr/>
            <p:nvPr/>
          </p:nvGrpSpPr>
          <p:grpSpPr>
            <a:xfrm rot="21106046">
              <a:off x="4328948" y="1385454"/>
              <a:ext cx="804585" cy="920362"/>
              <a:chOff x="2740939" y="2385249"/>
              <a:chExt cx="1579657" cy="1582691"/>
            </a:xfrm>
          </p:grpSpPr>
          <p:sp>
            <p:nvSpPr>
              <p:cNvPr id="136" name="Moon 3"/>
              <p:cNvSpPr/>
              <p:nvPr/>
            </p:nvSpPr>
            <p:spPr>
              <a:xfrm rot="16200000">
                <a:off x="2898653" y="2546001"/>
                <a:ext cx="1264225" cy="1579654"/>
              </a:xfrm>
              <a:prstGeom prst="moon">
                <a:avLst>
                  <a:gd name="adj" fmla="val 6771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Moon 136"/>
              <p:cNvSpPr/>
              <p:nvPr/>
            </p:nvSpPr>
            <p:spPr>
              <a:xfrm rot="16200000">
                <a:off x="2971923" y="2156528"/>
                <a:ext cx="1119952" cy="1577394"/>
              </a:xfrm>
              <a:prstGeom prst="moon">
                <a:avLst>
                  <a:gd name="adj" fmla="val 6771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" name="Oval 103"/>
            <p:cNvSpPr/>
            <p:nvPr/>
          </p:nvSpPr>
          <p:spPr>
            <a:xfrm>
              <a:off x="4210091" y="314105"/>
              <a:ext cx="955510" cy="14288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7" name="Group 146"/>
            <p:cNvGrpSpPr/>
            <p:nvPr/>
          </p:nvGrpSpPr>
          <p:grpSpPr>
            <a:xfrm>
              <a:off x="4038600" y="3962400"/>
              <a:ext cx="1447800" cy="304800"/>
              <a:chOff x="1828800" y="301752"/>
              <a:chExt cx="2225040" cy="691896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1828800" y="304800"/>
                <a:ext cx="762000" cy="685800"/>
                <a:chOff x="1828800" y="304800"/>
                <a:chExt cx="762000" cy="685800"/>
              </a:xfrm>
            </p:grpSpPr>
            <p:sp>
              <p:nvSpPr>
                <p:cNvPr id="138" name="Quad Arrow 137"/>
                <p:cNvSpPr/>
                <p:nvPr/>
              </p:nvSpPr>
              <p:spPr>
                <a:xfrm>
                  <a:off x="1828800" y="304800"/>
                  <a:ext cx="762000" cy="685800"/>
                </a:xfrm>
                <a:prstGeom prst="quadArrow">
                  <a:avLst>
                    <a:gd name="adj1" fmla="val 47389"/>
                    <a:gd name="adj2" fmla="val 41166"/>
                    <a:gd name="adj3" fmla="val 7056"/>
                  </a:avLst>
                </a:prstGeom>
                <a:solidFill>
                  <a:schemeClr val="accent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Quad Arrow 138"/>
                <p:cNvSpPr/>
                <p:nvPr/>
              </p:nvSpPr>
              <p:spPr>
                <a:xfrm>
                  <a:off x="2017776" y="432816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140"/>
              <p:cNvGrpSpPr/>
              <p:nvPr/>
            </p:nvGrpSpPr>
            <p:grpSpPr>
              <a:xfrm>
                <a:off x="2566416" y="301752"/>
                <a:ext cx="762000" cy="685800"/>
                <a:chOff x="1828800" y="304800"/>
                <a:chExt cx="762000" cy="685800"/>
              </a:xfrm>
            </p:grpSpPr>
            <p:sp>
              <p:nvSpPr>
                <p:cNvPr id="142" name="Quad Arrow 141"/>
                <p:cNvSpPr/>
                <p:nvPr/>
              </p:nvSpPr>
              <p:spPr>
                <a:xfrm>
                  <a:off x="1828800" y="304800"/>
                  <a:ext cx="762000" cy="685800"/>
                </a:xfrm>
                <a:prstGeom prst="quadArrow">
                  <a:avLst>
                    <a:gd name="adj1" fmla="val 47389"/>
                    <a:gd name="adj2" fmla="val 41166"/>
                    <a:gd name="adj3" fmla="val 7056"/>
                  </a:avLst>
                </a:prstGeom>
                <a:solidFill>
                  <a:schemeClr val="accent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Quad Arrow 142"/>
                <p:cNvSpPr/>
                <p:nvPr/>
              </p:nvSpPr>
              <p:spPr>
                <a:xfrm>
                  <a:off x="2017776" y="432816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3291840" y="307848"/>
                <a:ext cx="762000" cy="685800"/>
                <a:chOff x="1828800" y="304800"/>
                <a:chExt cx="762000" cy="685800"/>
              </a:xfrm>
            </p:grpSpPr>
            <p:sp>
              <p:nvSpPr>
                <p:cNvPr id="145" name="Quad Arrow 144"/>
                <p:cNvSpPr/>
                <p:nvPr/>
              </p:nvSpPr>
              <p:spPr>
                <a:xfrm>
                  <a:off x="1828800" y="304800"/>
                  <a:ext cx="762000" cy="685800"/>
                </a:xfrm>
                <a:prstGeom prst="quadArrow">
                  <a:avLst>
                    <a:gd name="adj1" fmla="val 47389"/>
                    <a:gd name="adj2" fmla="val 41166"/>
                    <a:gd name="adj3" fmla="val 7056"/>
                  </a:avLst>
                </a:prstGeom>
                <a:solidFill>
                  <a:schemeClr val="accent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Quad Arrow 145"/>
                <p:cNvSpPr/>
                <p:nvPr/>
              </p:nvSpPr>
              <p:spPr>
                <a:xfrm>
                  <a:off x="2017776" y="432816"/>
                  <a:ext cx="381000" cy="381000"/>
                </a:xfrm>
                <a:prstGeom prst="quadArrow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9" name="Freeform 148"/>
            <p:cNvSpPr/>
            <p:nvPr/>
          </p:nvSpPr>
          <p:spPr>
            <a:xfrm>
              <a:off x="3886200" y="2362200"/>
              <a:ext cx="816864" cy="865632"/>
            </a:xfrm>
            <a:custGeom>
              <a:avLst/>
              <a:gdLst>
                <a:gd name="connsiteX0" fmla="*/ 329184 w 816864"/>
                <a:gd name="connsiteY0" fmla="*/ 48768 h 865632"/>
                <a:gd name="connsiteX1" fmla="*/ 329184 w 816864"/>
                <a:gd name="connsiteY1" fmla="*/ 48768 h 865632"/>
                <a:gd name="connsiteX2" fmla="*/ 219456 w 816864"/>
                <a:gd name="connsiteY2" fmla="*/ 60960 h 865632"/>
                <a:gd name="connsiteX3" fmla="*/ 182880 w 816864"/>
                <a:gd name="connsiteY3" fmla="*/ 73152 h 865632"/>
                <a:gd name="connsiteX4" fmla="*/ 121920 w 816864"/>
                <a:gd name="connsiteY4" fmla="*/ 85344 h 865632"/>
                <a:gd name="connsiteX5" fmla="*/ 48768 w 816864"/>
                <a:gd name="connsiteY5" fmla="*/ 109728 h 865632"/>
                <a:gd name="connsiteX6" fmla="*/ 24384 w 816864"/>
                <a:gd name="connsiteY6" fmla="*/ 146304 h 865632"/>
                <a:gd name="connsiteX7" fmla="*/ 0 w 816864"/>
                <a:gd name="connsiteY7" fmla="*/ 219456 h 865632"/>
                <a:gd name="connsiteX8" fmla="*/ 24384 w 816864"/>
                <a:gd name="connsiteY8" fmla="*/ 438912 h 865632"/>
                <a:gd name="connsiteX9" fmla="*/ 48768 w 816864"/>
                <a:gd name="connsiteY9" fmla="*/ 524256 h 865632"/>
                <a:gd name="connsiteX10" fmla="*/ 73152 w 816864"/>
                <a:gd name="connsiteY10" fmla="*/ 646176 h 865632"/>
                <a:gd name="connsiteX11" fmla="*/ 109728 w 816864"/>
                <a:gd name="connsiteY11" fmla="*/ 780288 h 865632"/>
                <a:gd name="connsiteX12" fmla="*/ 134112 w 816864"/>
                <a:gd name="connsiteY12" fmla="*/ 816864 h 865632"/>
                <a:gd name="connsiteX13" fmla="*/ 292608 w 816864"/>
                <a:gd name="connsiteY13" fmla="*/ 865632 h 865632"/>
                <a:gd name="connsiteX14" fmla="*/ 743712 w 816864"/>
                <a:gd name="connsiteY14" fmla="*/ 853440 h 865632"/>
                <a:gd name="connsiteX15" fmla="*/ 780288 w 816864"/>
                <a:gd name="connsiteY15" fmla="*/ 841248 h 865632"/>
                <a:gd name="connsiteX16" fmla="*/ 792480 w 816864"/>
                <a:gd name="connsiteY16" fmla="*/ 804672 h 865632"/>
                <a:gd name="connsiteX17" fmla="*/ 816864 w 816864"/>
                <a:gd name="connsiteY17" fmla="*/ 768096 h 865632"/>
                <a:gd name="connsiteX18" fmla="*/ 792480 w 816864"/>
                <a:gd name="connsiteY18" fmla="*/ 512064 h 865632"/>
                <a:gd name="connsiteX19" fmla="*/ 780288 w 816864"/>
                <a:gd name="connsiteY19" fmla="*/ 438912 h 865632"/>
                <a:gd name="connsiteX20" fmla="*/ 731520 w 816864"/>
                <a:gd name="connsiteY20" fmla="*/ 329184 h 865632"/>
                <a:gd name="connsiteX21" fmla="*/ 707136 w 816864"/>
                <a:gd name="connsiteY21" fmla="*/ 256032 h 865632"/>
                <a:gd name="connsiteX22" fmla="*/ 694944 w 816864"/>
                <a:gd name="connsiteY22" fmla="*/ 219456 h 865632"/>
                <a:gd name="connsiteX23" fmla="*/ 682752 w 816864"/>
                <a:gd name="connsiteY23" fmla="*/ 182880 h 865632"/>
                <a:gd name="connsiteX24" fmla="*/ 658368 w 816864"/>
                <a:gd name="connsiteY24" fmla="*/ 48768 h 865632"/>
                <a:gd name="connsiteX25" fmla="*/ 646176 w 816864"/>
                <a:gd name="connsiteY25" fmla="*/ 12192 h 865632"/>
                <a:gd name="connsiteX26" fmla="*/ 609600 w 816864"/>
                <a:gd name="connsiteY26" fmla="*/ 0 h 865632"/>
                <a:gd name="connsiteX27" fmla="*/ 426720 w 816864"/>
                <a:gd name="connsiteY27" fmla="*/ 24384 h 865632"/>
                <a:gd name="connsiteX28" fmla="*/ 353568 w 816864"/>
                <a:gd name="connsiteY28" fmla="*/ 48768 h 865632"/>
                <a:gd name="connsiteX29" fmla="*/ 329184 w 816864"/>
                <a:gd name="connsiteY29" fmla="*/ 48768 h 865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16864" h="865632">
                  <a:moveTo>
                    <a:pt x="329184" y="48768"/>
                  </a:moveTo>
                  <a:lnTo>
                    <a:pt x="329184" y="48768"/>
                  </a:lnTo>
                  <a:cubicBezTo>
                    <a:pt x="292608" y="52832"/>
                    <a:pt x="255756" y="54910"/>
                    <a:pt x="219456" y="60960"/>
                  </a:cubicBezTo>
                  <a:cubicBezTo>
                    <a:pt x="206779" y="63073"/>
                    <a:pt x="195348" y="70035"/>
                    <a:pt x="182880" y="73152"/>
                  </a:cubicBezTo>
                  <a:cubicBezTo>
                    <a:pt x="162776" y="78178"/>
                    <a:pt x="141912" y="79892"/>
                    <a:pt x="121920" y="85344"/>
                  </a:cubicBezTo>
                  <a:cubicBezTo>
                    <a:pt x="97123" y="92107"/>
                    <a:pt x="48768" y="109728"/>
                    <a:pt x="48768" y="109728"/>
                  </a:cubicBezTo>
                  <a:cubicBezTo>
                    <a:pt x="40640" y="121920"/>
                    <a:pt x="30335" y="132914"/>
                    <a:pt x="24384" y="146304"/>
                  </a:cubicBezTo>
                  <a:cubicBezTo>
                    <a:pt x="13945" y="169792"/>
                    <a:pt x="0" y="219456"/>
                    <a:pt x="0" y="219456"/>
                  </a:cubicBezTo>
                  <a:cubicBezTo>
                    <a:pt x="6895" y="295305"/>
                    <a:pt x="10900" y="364751"/>
                    <a:pt x="24384" y="438912"/>
                  </a:cubicBezTo>
                  <a:cubicBezTo>
                    <a:pt x="46073" y="558202"/>
                    <a:pt x="26384" y="427258"/>
                    <a:pt x="48768" y="524256"/>
                  </a:cubicBezTo>
                  <a:cubicBezTo>
                    <a:pt x="58087" y="564639"/>
                    <a:pt x="65024" y="605536"/>
                    <a:pt x="73152" y="646176"/>
                  </a:cubicBezTo>
                  <a:cubicBezTo>
                    <a:pt x="79695" y="678892"/>
                    <a:pt x="92050" y="753771"/>
                    <a:pt x="109728" y="780288"/>
                  </a:cubicBezTo>
                  <a:cubicBezTo>
                    <a:pt x="117856" y="792480"/>
                    <a:pt x="123751" y="806503"/>
                    <a:pt x="134112" y="816864"/>
                  </a:cubicBezTo>
                  <a:cubicBezTo>
                    <a:pt x="174862" y="857614"/>
                    <a:pt x="240908" y="858246"/>
                    <a:pt x="292608" y="865632"/>
                  </a:cubicBezTo>
                  <a:cubicBezTo>
                    <a:pt x="442976" y="861568"/>
                    <a:pt x="593477" y="860952"/>
                    <a:pt x="743712" y="853440"/>
                  </a:cubicBezTo>
                  <a:cubicBezTo>
                    <a:pt x="756547" y="852798"/>
                    <a:pt x="771201" y="850335"/>
                    <a:pt x="780288" y="841248"/>
                  </a:cubicBezTo>
                  <a:cubicBezTo>
                    <a:pt x="789375" y="832161"/>
                    <a:pt x="786733" y="816167"/>
                    <a:pt x="792480" y="804672"/>
                  </a:cubicBezTo>
                  <a:cubicBezTo>
                    <a:pt x="799033" y="791566"/>
                    <a:pt x="808736" y="780288"/>
                    <a:pt x="816864" y="768096"/>
                  </a:cubicBezTo>
                  <a:cubicBezTo>
                    <a:pt x="805305" y="606276"/>
                    <a:pt x="811388" y="634967"/>
                    <a:pt x="792480" y="512064"/>
                  </a:cubicBezTo>
                  <a:cubicBezTo>
                    <a:pt x="788721" y="487631"/>
                    <a:pt x="786284" y="462894"/>
                    <a:pt x="780288" y="438912"/>
                  </a:cubicBezTo>
                  <a:cubicBezTo>
                    <a:pt x="738803" y="272970"/>
                    <a:pt x="777269" y="432120"/>
                    <a:pt x="731520" y="329184"/>
                  </a:cubicBezTo>
                  <a:cubicBezTo>
                    <a:pt x="721081" y="305696"/>
                    <a:pt x="715264" y="280416"/>
                    <a:pt x="707136" y="256032"/>
                  </a:cubicBezTo>
                  <a:lnTo>
                    <a:pt x="694944" y="219456"/>
                  </a:lnTo>
                  <a:cubicBezTo>
                    <a:pt x="690880" y="207264"/>
                    <a:pt x="685869" y="195348"/>
                    <a:pt x="682752" y="182880"/>
                  </a:cubicBezTo>
                  <a:cubicBezTo>
                    <a:pt x="646609" y="38306"/>
                    <a:pt x="702053" y="267193"/>
                    <a:pt x="658368" y="48768"/>
                  </a:cubicBezTo>
                  <a:cubicBezTo>
                    <a:pt x="655848" y="36166"/>
                    <a:pt x="655263" y="21279"/>
                    <a:pt x="646176" y="12192"/>
                  </a:cubicBezTo>
                  <a:cubicBezTo>
                    <a:pt x="637089" y="3105"/>
                    <a:pt x="621792" y="4064"/>
                    <a:pt x="609600" y="0"/>
                  </a:cubicBezTo>
                  <a:cubicBezTo>
                    <a:pt x="550885" y="5871"/>
                    <a:pt x="485199" y="8435"/>
                    <a:pt x="426720" y="24384"/>
                  </a:cubicBezTo>
                  <a:cubicBezTo>
                    <a:pt x="401923" y="31147"/>
                    <a:pt x="377952" y="40640"/>
                    <a:pt x="353568" y="48768"/>
                  </a:cubicBezTo>
                  <a:lnTo>
                    <a:pt x="329184" y="487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>
              <a:off x="3962400" y="2819400"/>
              <a:ext cx="304800" cy="43880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TextBox 152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G</a:t>
            </a:r>
            <a:endParaRPr lang="en-US" sz="8800" dirty="0"/>
          </a:p>
        </p:txBody>
      </p:sp>
      <p:sp>
        <p:nvSpPr>
          <p:cNvPr id="154" name="TextBox 153"/>
          <p:cNvSpPr txBox="1"/>
          <p:nvPr/>
        </p:nvSpPr>
        <p:spPr>
          <a:xfrm>
            <a:off x="990600" y="5562600"/>
            <a:ext cx="121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 smtClean="0"/>
              <a:t>Gid</a:t>
            </a:r>
            <a:r>
              <a:rPr lang="en-US" sz="1200" dirty="0" smtClean="0"/>
              <a:t>- Nephite captain with Helaman</a:t>
            </a:r>
            <a:endParaRPr lang="en-US" sz="1200" dirty="0"/>
          </a:p>
        </p:txBody>
      </p:sp>
      <p:grpSp>
        <p:nvGrpSpPr>
          <p:cNvPr id="220" name="Group 219"/>
          <p:cNvGrpSpPr/>
          <p:nvPr/>
        </p:nvGrpSpPr>
        <p:grpSpPr>
          <a:xfrm>
            <a:off x="533400" y="1066800"/>
            <a:ext cx="2226150" cy="4361885"/>
            <a:chOff x="533400" y="1066800"/>
            <a:chExt cx="2226150" cy="4361885"/>
          </a:xfrm>
        </p:grpSpPr>
        <p:sp>
          <p:nvSpPr>
            <p:cNvPr id="102" name="Oval 101"/>
            <p:cNvSpPr/>
            <p:nvPr/>
          </p:nvSpPr>
          <p:spPr>
            <a:xfrm rot="12296205" flipH="1">
              <a:off x="1579454" y="50476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3" name="Oval 102"/>
            <p:cNvSpPr/>
            <p:nvPr/>
          </p:nvSpPr>
          <p:spPr>
            <a:xfrm rot="20660369" flipH="1">
              <a:off x="1184522" y="50179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4" name="Flowchart: Manual Operation 103"/>
            <p:cNvSpPr/>
            <p:nvPr/>
          </p:nvSpPr>
          <p:spPr>
            <a:xfrm rot="10800000">
              <a:off x="1617330" y="3810000"/>
              <a:ext cx="457200" cy="1371600"/>
            </a:xfrm>
            <a:prstGeom prst="flowChartManualOperation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Flowchart: Manual Operation 104"/>
            <p:cNvSpPr/>
            <p:nvPr/>
          </p:nvSpPr>
          <p:spPr>
            <a:xfrm rot="10800000">
              <a:off x="1160130" y="3810000"/>
              <a:ext cx="592470" cy="1371600"/>
            </a:xfrm>
            <a:prstGeom prst="flowChartManualOperation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>
              <a:off x="533400" y="3429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7" name="Oval 106"/>
            <p:cNvSpPr/>
            <p:nvPr/>
          </p:nvSpPr>
          <p:spPr>
            <a:xfrm>
              <a:off x="2226930" y="3429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8" name="Flowchart: Manual Operation 107"/>
            <p:cNvSpPr/>
            <p:nvPr/>
          </p:nvSpPr>
          <p:spPr>
            <a:xfrm rot="12653049">
              <a:off x="847101" y="2243730"/>
              <a:ext cx="548201" cy="1482240"/>
            </a:xfrm>
            <a:prstGeom prst="flowChartManualOperation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lowchart: Manual Operation 108"/>
            <p:cNvSpPr/>
            <p:nvPr/>
          </p:nvSpPr>
          <p:spPr>
            <a:xfrm rot="9116100">
              <a:off x="1869771" y="2289295"/>
              <a:ext cx="548201" cy="1427048"/>
            </a:xfrm>
            <a:prstGeom prst="flowChartManualOperation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lowchart: Manual Operation 109"/>
            <p:cNvSpPr/>
            <p:nvPr/>
          </p:nvSpPr>
          <p:spPr>
            <a:xfrm rot="10800000">
              <a:off x="1083930" y="2286000"/>
              <a:ext cx="1066800" cy="2209800"/>
            </a:xfrm>
            <a:prstGeom prst="flowChartManualOperati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Isosceles Triangle 110"/>
            <p:cNvSpPr/>
            <p:nvPr/>
          </p:nvSpPr>
          <p:spPr>
            <a:xfrm rot="10800000">
              <a:off x="1371600" y="23622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" name="Group 112"/>
            <p:cNvGrpSpPr/>
            <p:nvPr/>
          </p:nvGrpSpPr>
          <p:grpSpPr>
            <a:xfrm rot="17772307">
              <a:off x="1339660" y="2994015"/>
              <a:ext cx="766600" cy="1425073"/>
              <a:chOff x="3551491" y="3295649"/>
              <a:chExt cx="766600" cy="1425073"/>
            </a:xfrm>
          </p:grpSpPr>
          <p:sp>
            <p:nvSpPr>
              <p:cNvPr id="122" name="Cross 121"/>
              <p:cNvSpPr/>
              <p:nvPr/>
            </p:nvSpPr>
            <p:spPr>
              <a:xfrm rot="2093903">
                <a:off x="3840008" y="3295649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Pentagon 122"/>
              <p:cNvSpPr/>
              <p:nvPr/>
            </p:nvSpPr>
            <p:spPr>
              <a:xfrm rot="7482643">
                <a:off x="3150713" y="4169000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</p:grpSp>
        <p:sp>
          <p:nvSpPr>
            <p:cNvPr id="114" name="Oval 113"/>
            <p:cNvSpPr/>
            <p:nvPr/>
          </p:nvSpPr>
          <p:spPr>
            <a:xfrm>
              <a:off x="1160130" y="11430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loud 114"/>
            <p:cNvSpPr/>
            <p:nvPr/>
          </p:nvSpPr>
          <p:spPr>
            <a:xfrm rot="17650418">
              <a:off x="745575" y="1355602"/>
              <a:ext cx="762000" cy="457200"/>
            </a:xfrm>
            <a:prstGeom prst="cloud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Cloud 115"/>
            <p:cNvSpPr/>
            <p:nvPr/>
          </p:nvSpPr>
          <p:spPr>
            <a:xfrm rot="4179572">
              <a:off x="1642180" y="1351103"/>
              <a:ext cx="762000" cy="457200"/>
            </a:xfrm>
            <a:prstGeom prst="cloud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914400" y="1371600"/>
              <a:ext cx="1295400" cy="228600"/>
            </a:xfrm>
            <a:prstGeom prst="rect">
              <a:avLst/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18" name="Cloud 117"/>
            <p:cNvSpPr/>
            <p:nvPr/>
          </p:nvSpPr>
          <p:spPr>
            <a:xfrm>
              <a:off x="1219200" y="1066800"/>
              <a:ext cx="762000" cy="457200"/>
            </a:xfrm>
            <a:prstGeom prst="cloud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1" name="Group 170"/>
            <p:cNvGrpSpPr/>
            <p:nvPr/>
          </p:nvGrpSpPr>
          <p:grpSpPr>
            <a:xfrm>
              <a:off x="1143000" y="3429000"/>
              <a:ext cx="929596" cy="457200"/>
              <a:chOff x="3733800" y="1524000"/>
              <a:chExt cx="929596" cy="457200"/>
            </a:xfrm>
          </p:grpSpPr>
          <p:sp>
            <p:nvSpPr>
              <p:cNvPr id="113" name="Rectangle 112"/>
              <p:cNvSpPr/>
              <p:nvPr/>
            </p:nvSpPr>
            <p:spPr>
              <a:xfrm>
                <a:off x="3733800" y="1600200"/>
                <a:ext cx="929596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155" name="Group 154"/>
              <p:cNvGrpSpPr/>
              <p:nvPr/>
            </p:nvGrpSpPr>
            <p:grpSpPr>
              <a:xfrm>
                <a:off x="3810000" y="1524000"/>
                <a:ext cx="838200" cy="457200"/>
                <a:chOff x="4643203" y="2743200"/>
                <a:chExt cx="3490210" cy="1256675"/>
              </a:xfrm>
            </p:grpSpPr>
            <p:grpSp>
              <p:nvGrpSpPr>
                <p:cNvPr id="156" name="Group 23"/>
                <p:cNvGrpSpPr/>
                <p:nvPr/>
              </p:nvGrpSpPr>
              <p:grpSpPr>
                <a:xfrm>
                  <a:off x="4643203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167" name="Multiply 166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Flowchart: Summing Junction 167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Flowchart: Summing Junction 168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Flowchart: Summing Junction 169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7" name="Group 24"/>
                <p:cNvGrpSpPr/>
                <p:nvPr/>
              </p:nvGrpSpPr>
              <p:grpSpPr>
                <a:xfrm>
                  <a:off x="5791200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163" name="Multiply 162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Flowchart: Summing Junction 163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Flowchart: Summing Junction 164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Flowchart: Summing Junction 165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8" name="Group 29"/>
                <p:cNvGrpSpPr/>
                <p:nvPr/>
              </p:nvGrpSpPr>
              <p:grpSpPr>
                <a:xfrm>
                  <a:off x="6986665" y="2780675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159" name="Multiply 158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lowchart: Summing Junction 159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lowchart: Summing Junction 160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Flowchart: Summing Junction 161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8" name="Group 11"/>
            <p:cNvGrpSpPr/>
            <p:nvPr/>
          </p:nvGrpSpPr>
          <p:grpSpPr>
            <a:xfrm rot="1344951">
              <a:off x="1773017" y="3027445"/>
              <a:ext cx="986533" cy="1488909"/>
              <a:chOff x="2209800" y="5562600"/>
              <a:chExt cx="1676400" cy="2514600"/>
            </a:xfrm>
          </p:grpSpPr>
          <p:sp>
            <p:nvSpPr>
              <p:cNvPr id="27" name="Hexagon 26"/>
              <p:cNvSpPr/>
              <p:nvPr/>
            </p:nvSpPr>
            <p:spPr>
              <a:xfrm>
                <a:off x="2209800" y="5562600"/>
                <a:ext cx="1676400" cy="2514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Hexagon 27"/>
              <p:cNvSpPr/>
              <p:nvPr/>
            </p:nvSpPr>
            <p:spPr>
              <a:xfrm>
                <a:off x="2438400" y="5867400"/>
                <a:ext cx="1270000" cy="1905000"/>
              </a:xfrm>
              <a:prstGeom prst="hexagon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Hexagon 28"/>
              <p:cNvSpPr/>
              <p:nvPr/>
            </p:nvSpPr>
            <p:spPr>
              <a:xfrm>
                <a:off x="2611582" y="6137564"/>
                <a:ext cx="914400" cy="1371600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 178"/>
              <p:cNvGrpSpPr/>
              <p:nvPr/>
            </p:nvGrpSpPr>
            <p:grpSpPr>
              <a:xfrm>
                <a:off x="2627416" y="5583382"/>
                <a:ext cx="838200" cy="279400"/>
                <a:chOff x="2895600" y="4648200"/>
                <a:chExt cx="1600200" cy="533400"/>
              </a:xfrm>
            </p:grpSpPr>
            <p:sp>
              <p:nvSpPr>
                <p:cNvPr id="39" name="Quad Arrow 38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Quad Arrow 39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Quad Arrow 40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Diamond 41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Diamond 42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179"/>
              <p:cNvGrpSpPr/>
              <p:nvPr/>
            </p:nvGrpSpPr>
            <p:grpSpPr>
              <a:xfrm>
                <a:off x="2590800" y="7772400"/>
                <a:ext cx="838200" cy="279400"/>
                <a:chOff x="2895600" y="4648200"/>
                <a:chExt cx="1600200" cy="533400"/>
              </a:xfrm>
            </p:grpSpPr>
            <p:sp>
              <p:nvSpPr>
                <p:cNvPr id="34" name="Quad Arrow 33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Quad Arrow 34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Quad Arrow 35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Diamond 37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" name="Donut 31"/>
              <p:cNvSpPr/>
              <p:nvPr/>
            </p:nvSpPr>
            <p:spPr>
              <a:xfrm>
                <a:off x="2704605" y="6479969"/>
                <a:ext cx="685800" cy="666750"/>
              </a:xfrm>
              <a:prstGeom prst="donut">
                <a:avLst>
                  <a:gd name="adj" fmla="val 11523"/>
                </a:avLst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" name="Quad Arrow 32"/>
              <p:cNvSpPr/>
              <p:nvPr/>
            </p:nvSpPr>
            <p:spPr>
              <a:xfrm>
                <a:off x="2782784" y="6540335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2" name="Group 171"/>
            <p:cNvGrpSpPr/>
            <p:nvPr/>
          </p:nvGrpSpPr>
          <p:grpSpPr>
            <a:xfrm rot="3920218">
              <a:off x="1071904" y="2708261"/>
              <a:ext cx="838200" cy="381000"/>
              <a:chOff x="4643203" y="2743200"/>
              <a:chExt cx="3490210" cy="1256675"/>
            </a:xfrm>
          </p:grpSpPr>
          <p:grpSp>
            <p:nvGrpSpPr>
              <p:cNvPr id="173" name="Group 23"/>
              <p:cNvGrpSpPr/>
              <p:nvPr/>
            </p:nvGrpSpPr>
            <p:grpSpPr>
              <a:xfrm>
                <a:off x="4643203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184" name="Multiply 183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Flowchart: Summing Junction 184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Flowchart: Summing Junction 185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Flowchart: Summing Junction 186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" name="Group 24"/>
              <p:cNvGrpSpPr/>
              <p:nvPr/>
            </p:nvGrpSpPr>
            <p:grpSpPr>
              <a:xfrm>
                <a:off x="5791200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180" name="Multiply 179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Flowchart: Summing Junction 180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Flowchart: Summing Junction 181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Flowchart: Summing Junction 182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" name="Group 29"/>
              <p:cNvGrpSpPr/>
              <p:nvPr/>
            </p:nvGrpSpPr>
            <p:grpSpPr>
              <a:xfrm>
                <a:off x="6986665" y="2780675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176" name="Multiply 175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Flowchart: Summing Junction 176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Flowchart: Summing Junction 177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Flowchart: Summing Junction 178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8" name="Group 187"/>
            <p:cNvGrpSpPr/>
            <p:nvPr/>
          </p:nvGrpSpPr>
          <p:grpSpPr>
            <a:xfrm rot="17679782" flipH="1">
              <a:off x="1376704" y="2708261"/>
              <a:ext cx="838200" cy="381000"/>
              <a:chOff x="4643203" y="2743200"/>
              <a:chExt cx="3490210" cy="1256675"/>
            </a:xfrm>
          </p:grpSpPr>
          <p:grpSp>
            <p:nvGrpSpPr>
              <p:cNvPr id="189" name="Group 23"/>
              <p:cNvGrpSpPr/>
              <p:nvPr/>
            </p:nvGrpSpPr>
            <p:grpSpPr>
              <a:xfrm>
                <a:off x="4643203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200" name="Multiply 199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Flowchart: Summing Junction 200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Flowchart: Summing Junction 201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Flowchart: Summing Junction 202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0" name="Group 24"/>
              <p:cNvGrpSpPr/>
              <p:nvPr/>
            </p:nvGrpSpPr>
            <p:grpSpPr>
              <a:xfrm>
                <a:off x="5791200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196" name="Multiply 195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Flowchart: Summing Junction 196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Flowchart: Summing Junction 197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lowchart: Summing Junction 198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1" name="Group 29"/>
              <p:cNvGrpSpPr/>
              <p:nvPr/>
            </p:nvGrpSpPr>
            <p:grpSpPr>
              <a:xfrm>
                <a:off x="6986665" y="2780675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192" name="Multiply 191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Flowchart: Summing Junction 192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Flowchart: Summing Junction 193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Flowchart: Summing Junction 194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4" name="Group 203"/>
            <p:cNvGrpSpPr/>
            <p:nvPr/>
          </p:nvGrpSpPr>
          <p:grpSpPr>
            <a:xfrm>
              <a:off x="1143000" y="1447800"/>
              <a:ext cx="914400" cy="228600"/>
              <a:chOff x="4643203" y="2743200"/>
              <a:chExt cx="3490210" cy="1256675"/>
            </a:xfrm>
          </p:grpSpPr>
          <p:grpSp>
            <p:nvGrpSpPr>
              <p:cNvPr id="205" name="Group 23"/>
              <p:cNvGrpSpPr/>
              <p:nvPr/>
            </p:nvGrpSpPr>
            <p:grpSpPr>
              <a:xfrm>
                <a:off x="4643203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216" name="Multiply 215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Flowchart: Summing Junction 216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Flowchart: Summing Junction 217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Flowchart: Summing Junction 218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6" name="Group 24"/>
              <p:cNvGrpSpPr/>
              <p:nvPr/>
            </p:nvGrpSpPr>
            <p:grpSpPr>
              <a:xfrm>
                <a:off x="5791200" y="2743200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212" name="Multiply 211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Flowchart: Summing Junction 212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Flowchart: Summing Junction 213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lowchart: Summing Junction 214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7" name="Group 29"/>
              <p:cNvGrpSpPr/>
              <p:nvPr/>
            </p:nvGrpSpPr>
            <p:grpSpPr>
              <a:xfrm>
                <a:off x="6986665" y="2780675"/>
                <a:ext cx="1146748" cy="1219200"/>
                <a:chOff x="4643203" y="2743200"/>
                <a:chExt cx="1146748" cy="1219200"/>
              </a:xfrm>
            </p:grpSpPr>
            <p:sp>
              <p:nvSpPr>
                <p:cNvPr id="208" name="Multiply 207"/>
                <p:cNvSpPr/>
                <p:nvPr/>
              </p:nvSpPr>
              <p:spPr>
                <a:xfrm>
                  <a:off x="4724400" y="2743200"/>
                  <a:ext cx="990600" cy="1219200"/>
                </a:xfrm>
                <a:prstGeom prst="mathMultiply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Flowchart: Summing Junction 208"/>
                <p:cNvSpPr/>
                <p:nvPr/>
              </p:nvSpPr>
              <p:spPr>
                <a:xfrm>
                  <a:off x="5075420" y="3154181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Flowchart: Summing Junction 209"/>
                <p:cNvSpPr/>
                <p:nvPr/>
              </p:nvSpPr>
              <p:spPr>
                <a:xfrm>
                  <a:off x="5485151" y="3174168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Flowchart: Summing Junction 210"/>
                <p:cNvSpPr/>
                <p:nvPr/>
              </p:nvSpPr>
              <p:spPr>
                <a:xfrm>
                  <a:off x="4643203" y="3156679"/>
                  <a:ext cx="304800" cy="381000"/>
                </a:xfrm>
                <a:prstGeom prst="flowChartSummingJunction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24" name="Group 323"/>
          <p:cNvGrpSpPr/>
          <p:nvPr/>
        </p:nvGrpSpPr>
        <p:grpSpPr>
          <a:xfrm>
            <a:off x="8458200" y="152400"/>
            <a:ext cx="266700" cy="5524500"/>
            <a:chOff x="8458200" y="152400"/>
            <a:chExt cx="266700" cy="5524500"/>
          </a:xfrm>
        </p:grpSpPr>
        <p:sp>
          <p:nvSpPr>
            <p:cNvPr id="136" name="Pentagon 135"/>
            <p:cNvSpPr/>
            <p:nvPr/>
          </p:nvSpPr>
          <p:spPr>
            <a:xfrm rot="5400000" flipH="1">
              <a:off x="5924550" y="2990850"/>
              <a:ext cx="5295900" cy="76200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lowchart: Delay 138"/>
            <p:cNvSpPr/>
            <p:nvPr/>
          </p:nvSpPr>
          <p:spPr>
            <a:xfrm rot="16200000" flipH="1">
              <a:off x="8229600" y="381000"/>
              <a:ext cx="723900" cy="266700"/>
            </a:xfrm>
            <a:prstGeom prst="flowChartDelay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3657600" y="1219200"/>
            <a:ext cx="1974289" cy="4404552"/>
            <a:chOff x="3657600" y="1219200"/>
            <a:chExt cx="1974289" cy="4404552"/>
          </a:xfrm>
        </p:grpSpPr>
        <p:sp>
          <p:nvSpPr>
            <p:cNvPr id="120" name="Cloud 119"/>
            <p:cNvSpPr/>
            <p:nvPr/>
          </p:nvSpPr>
          <p:spPr>
            <a:xfrm flipH="1">
              <a:off x="3792971" y="1676400"/>
              <a:ext cx="1447800" cy="1143000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 rot="2345316">
              <a:off x="4129577" y="5230435"/>
              <a:ext cx="294450" cy="39310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24" name="Oval 123"/>
            <p:cNvSpPr/>
            <p:nvPr/>
          </p:nvSpPr>
          <p:spPr>
            <a:xfrm rot="19377584">
              <a:off x="4592384" y="5242752"/>
              <a:ext cx="330675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25" name="Flowchart: Manual Operation 124"/>
            <p:cNvSpPr/>
            <p:nvPr/>
          </p:nvSpPr>
          <p:spPr>
            <a:xfrm rot="10966831" flipH="1">
              <a:off x="4080640" y="4038600"/>
              <a:ext cx="491359" cy="1371600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lowchart: Manual Operation 125"/>
            <p:cNvSpPr/>
            <p:nvPr/>
          </p:nvSpPr>
          <p:spPr>
            <a:xfrm rot="10800000" flipH="1">
              <a:off x="4478771" y="4038600"/>
              <a:ext cx="516270" cy="1371600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 rot="20384968" flipH="1">
              <a:off x="5097588" y="3551192"/>
              <a:ext cx="347408" cy="45720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28" name="Oval 127"/>
            <p:cNvSpPr/>
            <p:nvPr/>
          </p:nvSpPr>
          <p:spPr>
            <a:xfrm flipH="1">
              <a:off x="3657600" y="3657600"/>
              <a:ext cx="304800" cy="38100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29" name="Flowchart: Manual Operation 128"/>
            <p:cNvSpPr/>
            <p:nvPr/>
          </p:nvSpPr>
          <p:spPr>
            <a:xfrm rot="9295841" flipH="1">
              <a:off x="4748752" y="2569725"/>
              <a:ext cx="548201" cy="1295400"/>
            </a:xfrm>
            <a:prstGeom prst="flowChartManualOperation">
              <a:avLst/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Flowchart: Manual Operation 129"/>
            <p:cNvSpPr/>
            <p:nvPr/>
          </p:nvSpPr>
          <p:spPr>
            <a:xfrm rot="12192321" flipH="1">
              <a:off x="3773733" y="2570202"/>
              <a:ext cx="548201" cy="1295400"/>
            </a:xfrm>
            <a:prstGeom prst="flowChartManualOperation">
              <a:avLst/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lowchart: Manual Operation 130"/>
            <p:cNvSpPr/>
            <p:nvPr/>
          </p:nvSpPr>
          <p:spPr>
            <a:xfrm rot="10800000" flipH="1">
              <a:off x="4004441" y="2590800"/>
              <a:ext cx="1066800" cy="2133600"/>
            </a:xfrm>
            <a:prstGeom prst="flowChartManualOperation">
              <a:avLst/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Isosceles Triangle 131"/>
            <p:cNvSpPr/>
            <p:nvPr/>
          </p:nvSpPr>
          <p:spPr>
            <a:xfrm rot="10800000" flipH="1">
              <a:off x="4250171" y="2590800"/>
              <a:ext cx="533400" cy="533400"/>
            </a:xfrm>
            <a:prstGeom prst="triangl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" name="Group 34"/>
            <p:cNvGrpSpPr/>
            <p:nvPr/>
          </p:nvGrpSpPr>
          <p:grpSpPr>
            <a:xfrm flipH="1">
              <a:off x="4495800" y="5181599"/>
              <a:ext cx="506506" cy="215153"/>
              <a:chOff x="3408217" y="2438400"/>
              <a:chExt cx="1239983" cy="304800"/>
            </a:xfrm>
          </p:grpSpPr>
          <p:sp>
            <p:nvSpPr>
              <p:cNvPr id="142" name="Rectangle 141"/>
              <p:cNvSpPr/>
              <p:nvPr/>
            </p:nvSpPr>
            <p:spPr>
              <a:xfrm>
                <a:off x="3429000" y="24384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143" name="Group 103"/>
              <p:cNvGrpSpPr/>
              <p:nvPr/>
            </p:nvGrpSpPr>
            <p:grpSpPr>
              <a:xfrm>
                <a:off x="3408217" y="2438400"/>
                <a:ext cx="1228437" cy="304800"/>
                <a:chOff x="457200" y="1600200"/>
                <a:chExt cx="8229600" cy="1752600"/>
              </a:xfrm>
              <a:noFill/>
            </p:grpSpPr>
            <p:sp>
              <p:nvSpPr>
                <p:cNvPr id="144" name="Plaque 143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Plaque 144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Plaque 145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Plaque 146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Plaque 147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Plaque 148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Plaque 149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51" name="Regular Pentagon 150"/>
            <p:cNvSpPr/>
            <p:nvPr/>
          </p:nvSpPr>
          <p:spPr>
            <a:xfrm rot="10800000">
              <a:off x="4038600" y="1752600"/>
              <a:ext cx="990600" cy="1066800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Cloud 139"/>
            <p:cNvSpPr/>
            <p:nvPr/>
          </p:nvSpPr>
          <p:spPr>
            <a:xfrm flipH="1">
              <a:off x="4021571" y="1219200"/>
              <a:ext cx="990600" cy="838200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7" name="Group 226"/>
            <p:cNvGrpSpPr/>
            <p:nvPr/>
          </p:nvGrpSpPr>
          <p:grpSpPr>
            <a:xfrm>
              <a:off x="4173070" y="2931459"/>
              <a:ext cx="304800" cy="1752600"/>
              <a:chOff x="7239000" y="2209800"/>
              <a:chExt cx="703730" cy="3083859"/>
            </a:xfrm>
          </p:grpSpPr>
          <p:sp>
            <p:nvSpPr>
              <p:cNvPr id="152" name="Cross 151"/>
              <p:cNvSpPr/>
              <p:nvPr/>
            </p:nvSpPr>
            <p:spPr>
              <a:xfrm>
                <a:off x="7239000" y="2209800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Cross 220"/>
              <p:cNvSpPr/>
              <p:nvPr/>
            </p:nvSpPr>
            <p:spPr>
              <a:xfrm>
                <a:off x="7252447" y="3003176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Cross 221"/>
              <p:cNvSpPr/>
              <p:nvPr/>
            </p:nvSpPr>
            <p:spPr>
              <a:xfrm>
                <a:off x="7247965" y="3778623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Cross 222"/>
              <p:cNvSpPr/>
              <p:nvPr/>
            </p:nvSpPr>
            <p:spPr>
              <a:xfrm>
                <a:off x="7256930" y="4531659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Diamond 223"/>
              <p:cNvSpPr/>
              <p:nvPr/>
            </p:nvSpPr>
            <p:spPr>
              <a:xfrm>
                <a:off x="7467600" y="2819400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Diamond 224"/>
              <p:cNvSpPr/>
              <p:nvPr/>
            </p:nvSpPr>
            <p:spPr>
              <a:xfrm>
                <a:off x="7467600" y="3617259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Diamond 225"/>
              <p:cNvSpPr/>
              <p:nvPr/>
            </p:nvSpPr>
            <p:spPr>
              <a:xfrm>
                <a:off x="7476565" y="4388224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" name="Group 227"/>
            <p:cNvGrpSpPr/>
            <p:nvPr/>
          </p:nvGrpSpPr>
          <p:grpSpPr>
            <a:xfrm>
              <a:off x="4558553" y="2922494"/>
              <a:ext cx="304800" cy="1752600"/>
              <a:chOff x="7239000" y="2209800"/>
              <a:chExt cx="703730" cy="3083859"/>
            </a:xfrm>
          </p:grpSpPr>
          <p:sp>
            <p:nvSpPr>
              <p:cNvPr id="229" name="Cross 228"/>
              <p:cNvSpPr/>
              <p:nvPr/>
            </p:nvSpPr>
            <p:spPr>
              <a:xfrm>
                <a:off x="7239000" y="2209800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Cross 229"/>
              <p:cNvSpPr/>
              <p:nvPr/>
            </p:nvSpPr>
            <p:spPr>
              <a:xfrm>
                <a:off x="7252447" y="3003176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Cross 230"/>
              <p:cNvSpPr/>
              <p:nvPr/>
            </p:nvSpPr>
            <p:spPr>
              <a:xfrm>
                <a:off x="7247965" y="3778623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Cross 231"/>
              <p:cNvSpPr/>
              <p:nvPr/>
            </p:nvSpPr>
            <p:spPr>
              <a:xfrm>
                <a:off x="7256930" y="4531659"/>
                <a:ext cx="685800" cy="762000"/>
              </a:xfrm>
              <a:prstGeom prst="plus">
                <a:avLst>
                  <a:gd name="adj" fmla="val 35458"/>
                </a:avLst>
              </a:prstGeom>
              <a:solidFill>
                <a:srgbClr val="8E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Diamond 232"/>
              <p:cNvSpPr/>
              <p:nvPr/>
            </p:nvSpPr>
            <p:spPr>
              <a:xfrm>
                <a:off x="7467600" y="2819400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Diamond 233"/>
              <p:cNvSpPr/>
              <p:nvPr/>
            </p:nvSpPr>
            <p:spPr>
              <a:xfrm>
                <a:off x="7467600" y="3617259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Diamond 234"/>
              <p:cNvSpPr/>
              <p:nvPr/>
            </p:nvSpPr>
            <p:spPr>
              <a:xfrm>
                <a:off x="7476565" y="4388224"/>
                <a:ext cx="228600" cy="304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3" name="Group 242"/>
            <p:cNvGrpSpPr/>
            <p:nvPr/>
          </p:nvGrpSpPr>
          <p:grpSpPr>
            <a:xfrm>
              <a:off x="4191000" y="2667000"/>
              <a:ext cx="632010" cy="782874"/>
              <a:chOff x="6225990" y="3204849"/>
              <a:chExt cx="1679048" cy="2079845"/>
            </a:xfrm>
          </p:grpSpPr>
          <p:sp>
            <p:nvSpPr>
              <p:cNvPr id="240" name="Oval 239"/>
              <p:cNvSpPr/>
              <p:nvPr/>
            </p:nvSpPr>
            <p:spPr>
              <a:xfrm rot="2425001" flipH="1">
                <a:off x="7481105" y="3616501"/>
                <a:ext cx="343160" cy="638101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Oval 137"/>
              <p:cNvSpPr/>
              <p:nvPr/>
            </p:nvSpPr>
            <p:spPr>
              <a:xfrm rot="19915053" flipH="1">
                <a:off x="6342678" y="3563436"/>
                <a:ext cx="343160" cy="638101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9" name="Group 238"/>
              <p:cNvGrpSpPr/>
              <p:nvPr/>
            </p:nvGrpSpPr>
            <p:grpSpPr>
              <a:xfrm>
                <a:off x="6400800" y="3886200"/>
                <a:ext cx="1295400" cy="1398494"/>
                <a:chOff x="5943600" y="3733800"/>
                <a:chExt cx="1295400" cy="1398494"/>
              </a:xfrm>
            </p:grpSpPr>
            <p:sp>
              <p:nvSpPr>
                <p:cNvPr id="236" name="Oval 235"/>
                <p:cNvSpPr/>
                <p:nvPr/>
              </p:nvSpPr>
              <p:spPr>
                <a:xfrm>
                  <a:off x="5943600" y="3733800"/>
                  <a:ext cx="1295400" cy="13716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Quad Arrow Callout 236"/>
                <p:cNvSpPr/>
                <p:nvPr/>
              </p:nvSpPr>
              <p:spPr>
                <a:xfrm>
                  <a:off x="5988424" y="3760694"/>
                  <a:ext cx="1219200" cy="1371600"/>
                </a:xfrm>
                <a:prstGeom prst="quadArrowCallout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Lightning Bolt 237"/>
                <p:cNvSpPr/>
                <p:nvPr/>
              </p:nvSpPr>
              <p:spPr>
                <a:xfrm>
                  <a:off x="6400800" y="4114800"/>
                  <a:ext cx="304800" cy="685800"/>
                </a:xfrm>
                <a:prstGeom prst="lightningBolt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1" name="Oval 240"/>
              <p:cNvSpPr/>
              <p:nvPr/>
            </p:nvSpPr>
            <p:spPr>
              <a:xfrm rot="21362816" flipH="1">
                <a:off x="6225990" y="3243609"/>
                <a:ext cx="343160" cy="638101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Oval 241"/>
              <p:cNvSpPr/>
              <p:nvPr/>
            </p:nvSpPr>
            <p:spPr>
              <a:xfrm rot="21410340" flipH="1">
                <a:off x="7561878" y="3204849"/>
                <a:ext cx="343160" cy="638101"/>
              </a:xfrm>
              <a:prstGeom prst="ellipse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5" name="Group 244"/>
            <p:cNvGrpSpPr/>
            <p:nvPr/>
          </p:nvGrpSpPr>
          <p:grpSpPr>
            <a:xfrm rot="3607420">
              <a:off x="4578209" y="3350429"/>
              <a:ext cx="769104" cy="1338257"/>
              <a:chOff x="5583200" y="5363665"/>
              <a:chExt cx="769104" cy="1338257"/>
            </a:xfrm>
          </p:grpSpPr>
          <p:sp>
            <p:nvSpPr>
              <p:cNvPr id="133" name="Cross 132"/>
              <p:cNvSpPr/>
              <p:nvPr/>
            </p:nvSpPr>
            <p:spPr>
              <a:xfrm rot="19506097" flipH="1">
                <a:off x="5583200" y="5363665"/>
                <a:ext cx="558475" cy="539301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Pentagon 133"/>
              <p:cNvSpPr/>
              <p:nvPr/>
            </p:nvSpPr>
            <p:spPr>
              <a:xfrm rot="14117357" flipH="1">
                <a:off x="5800583" y="6150200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244" name="Rounded Rectangle 243"/>
              <p:cNvSpPr/>
              <p:nvPr/>
            </p:nvSpPr>
            <p:spPr>
              <a:xfrm rot="19587565">
                <a:off x="5890922" y="5768796"/>
                <a:ext cx="211231" cy="127024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6" name="Oval 245"/>
            <p:cNvSpPr/>
            <p:nvPr/>
          </p:nvSpPr>
          <p:spPr>
            <a:xfrm rot="2494481" flipH="1">
              <a:off x="5235417" y="3615953"/>
              <a:ext cx="193612" cy="235693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grpSp>
          <p:nvGrpSpPr>
            <p:cNvPr id="259" name="Group 258"/>
            <p:cNvGrpSpPr/>
            <p:nvPr/>
          </p:nvGrpSpPr>
          <p:grpSpPr>
            <a:xfrm>
              <a:off x="4038600" y="1676400"/>
              <a:ext cx="990602" cy="228600"/>
              <a:chOff x="5943598" y="2133600"/>
              <a:chExt cx="1447802" cy="304800"/>
            </a:xfrm>
          </p:grpSpPr>
          <p:sp>
            <p:nvSpPr>
              <p:cNvPr id="135" name="Rectangle 134"/>
              <p:cNvSpPr/>
              <p:nvPr/>
            </p:nvSpPr>
            <p:spPr>
              <a:xfrm flipH="1">
                <a:off x="5943598" y="2133600"/>
                <a:ext cx="1447801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251" name="Group 250"/>
              <p:cNvGrpSpPr/>
              <p:nvPr/>
            </p:nvGrpSpPr>
            <p:grpSpPr>
              <a:xfrm rot="5400000">
                <a:off x="6515100" y="1562100"/>
                <a:ext cx="304800" cy="1447800"/>
                <a:chOff x="7239000" y="2209800"/>
                <a:chExt cx="703730" cy="3083859"/>
              </a:xfrm>
            </p:grpSpPr>
            <p:sp>
              <p:nvSpPr>
                <p:cNvPr id="252" name="Cross 251"/>
                <p:cNvSpPr/>
                <p:nvPr/>
              </p:nvSpPr>
              <p:spPr>
                <a:xfrm>
                  <a:off x="7239000" y="2209800"/>
                  <a:ext cx="685800" cy="762000"/>
                </a:xfrm>
                <a:prstGeom prst="plus">
                  <a:avLst>
                    <a:gd name="adj" fmla="val 35458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Cross 252"/>
                <p:cNvSpPr/>
                <p:nvPr/>
              </p:nvSpPr>
              <p:spPr>
                <a:xfrm>
                  <a:off x="7252447" y="3003176"/>
                  <a:ext cx="685800" cy="762000"/>
                </a:xfrm>
                <a:prstGeom prst="plus">
                  <a:avLst>
                    <a:gd name="adj" fmla="val 35458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Cross 253"/>
                <p:cNvSpPr/>
                <p:nvPr/>
              </p:nvSpPr>
              <p:spPr>
                <a:xfrm>
                  <a:off x="7247965" y="3778623"/>
                  <a:ext cx="685800" cy="762000"/>
                </a:xfrm>
                <a:prstGeom prst="plus">
                  <a:avLst>
                    <a:gd name="adj" fmla="val 35458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Cross 254"/>
                <p:cNvSpPr/>
                <p:nvPr/>
              </p:nvSpPr>
              <p:spPr>
                <a:xfrm>
                  <a:off x="7256930" y="4531659"/>
                  <a:ext cx="685800" cy="762000"/>
                </a:xfrm>
                <a:prstGeom prst="plus">
                  <a:avLst>
                    <a:gd name="adj" fmla="val 35458"/>
                  </a:avLst>
                </a:prstGeom>
                <a:solidFill>
                  <a:srgbClr val="8E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Diamond 255"/>
                <p:cNvSpPr/>
                <p:nvPr/>
              </p:nvSpPr>
              <p:spPr>
                <a:xfrm>
                  <a:off x="7467600" y="2819400"/>
                  <a:ext cx="228600" cy="304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Diamond 256"/>
                <p:cNvSpPr/>
                <p:nvPr/>
              </p:nvSpPr>
              <p:spPr>
                <a:xfrm>
                  <a:off x="7467600" y="3617259"/>
                  <a:ext cx="228600" cy="304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Diamond 257"/>
                <p:cNvSpPr/>
                <p:nvPr/>
              </p:nvSpPr>
              <p:spPr>
                <a:xfrm>
                  <a:off x="7476565" y="4388224"/>
                  <a:ext cx="228600" cy="304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0" name="Group 34"/>
            <p:cNvGrpSpPr/>
            <p:nvPr/>
          </p:nvGrpSpPr>
          <p:grpSpPr>
            <a:xfrm flipH="1">
              <a:off x="4083423" y="5172634"/>
              <a:ext cx="407895" cy="233084"/>
              <a:chOff x="3408217" y="2438400"/>
              <a:chExt cx="1239983" cy="304800"/>
            </a:xfrm>
          </p:grpSpPr>
          <p:sp>
            <p:nvSpPr>
              <p:cNvPr id="261" name="Rectangle 260"/>
              <p:cNvSpPr/>
              <p:nvPr/>
            </p:nvSpPr>
            <p:spPr>
              <a:xfrm>
                <a:off x="3429000" y="24384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262" name="Group 103"/>
              <p:cNvGrpSpPr/>
              <p:nvPr/>
            </p:nvGrpSpPr>
            <p:grpSpPr>
              <a:xfrm>
                <a:off x="3408217" y="2438400"/>
                <a:ext cx="1228437" cy="304800"/>
                <a:chOff x="457200" y="1600200"/>
                <a:chExt cx="8229600" cy="1752600"/>
              </a:xfrm>
              <a:noFill/>
            </p:grpSpPr>
            <p:sp>
              <p:nvSpPr>
                <p:cNvPr id="263" name="Plaque 262"/>
                <p:cNvSpPr/>
                <p:nvPr/>
              </p:nvSpPr>
              <p:spPr>
                <a:xfrm>
                  <a:off x="457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Plaque 263"/>
                <p:cNvSpPr/>
                <p:nvPr/>
              </p:nvSpPr>
              <p:spPr>
                <a:xfrm>
                  <a:off x="1295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Plaque 264"/>
                <p:cNvSpPr/>
                <p:nvPr/>
              </p:nvSpPr>
              <p:spPr>
                <a:xfrm>
                  <a:off x="23622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Plaque 265"/>
                <p:cNvSpPr/>
                <p:nvPr/>
              </p:nvSpPr>
              <p:spPr>
                <a:xfrm>
                  <a:off x="34290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Plaque 266"/>
                <p:cNvSpPr/>
                <p:nvPr/>
              </p:nvSpPr>
              <p:spPr>
                <a:xfrm>
                  <a:off x="44958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Plaque 267"/>
                <p:cNvSpPr/>
                <p:nvPr/>
              </p:nvSpPr>
              <p:spPr>
                <a:xfrm>
                  <a:off x="55626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Plaque 268"/>
                <p:cNvSpPr/>
                <p:nvPr/>
              </p:nvSpPr>
              <p:spPr>
                <a:xfrm>
                  <a:off x="6629400" y="1600200"/>
                  <a:ext cx="2057400" cy="1752600"/>
                </a:xfrm>
                <a:prstGeom prst="plaque">
                  <a:avLst>
                    <a:gd name="adj" fmla="val 50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71" name="TextBox 270"/>
          <p:cNvSpPr txBox="1"/>
          <p:nvPr/>
        </p:nvSpPr>
        <p:spPr>
          <a:xfrm>
            <a:off x="3962400" y="5715000"/>
            <a:ext cx="1219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 smtClean="0"/>
              <a:t>Gadianton</a:t>
            </a:r>
            <a:endParaRPr lang="en-US" sz="1200" dirty="0"/>
          </a:p>
        </p:txBody>
      </p:sp>
      <p:grpSp>
        <p:nvGrpSpPr>
          <p:cNvPr id="335" name="Group 334"/>
          <p:cNvGrpSpPr/>
          <p:nvPr/>
        </p:nvGrpSpPr>
        <p:grpSpPr>
          <a:xfrm>
            <a:off x="6096000" y="1295400"/>
            <a:ext cx="2116571" cy="4438085"/>
            <a:chOff x="6096000" y="1295400"/>
            <a:chExt cx="2116571" cy="4438085"/>
          </a:xfrm>
        </p:grpSpPr>
        <p:sp>
          <p:nvSpPr>
            <p:cNvPr id="328" name="Cloud 327"/>
            <p:cNvSpPr/>
            <p:nvPr/>
          </p:nvSpPr>
          <p:spPr>
            <a:xfrm rot="9532260">
              <a:off x="6546328" y="1357333"/>
              <a:ext cx="1351133" cy="1905000"/>
            </a:xfrm>
            <a:prstGeom prst="cloud">
              <a:avLst/>
            </a:prstGeom>
            <a:solidFill>
              <a:srgbClr val="781C0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Oval 274"/>
            <p:cNvSpPr/>
            <p:nvPr/>
          </p:nvSpPr>
          <p:spPr>
            <a:xfrm rot="12296205" flipH="1">
              <a:off x="7142054" y="53524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76" name="Oval 275"/>
            <p:cNvSpPr/>
            <p:nvPr/>
          </p:nvSpPr>
          <p:spPr>
            <a:xfrm rot="20660369" flipH="1">
              <a:off x="6747122" y="53227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77" name="Flowchart: Manual Operation 276"/>
            <p:cNvSpPr/>
            <p:nvPr/>
          </p:nvSpPr>
          <p:spPr>
            <a:xfrm rot="10800000">
              <a:off x="7179930" y="4114800"/>
              <a:ext cx="457200" cy="1371600"/>
            </a:xfrm>
            <a:prstGeom prst="flowChartManualOperation">
              <a:avLst/>
            </a:prstGeom>
            <a:solidFill>
              <a:srgbClr val="A4742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Flowchart: Manual Operation 277"/>
            <p:cNvSpPr/>
            <p:nvPr/>
          </p:nvSpPr>
          <p:spPr>
            <a:xfrm rot="10800000">
              <a:off x="6722730" y="4114800"/>
              <a:ext cx="592470" cy="1371600"/>
            </a:xfrm>
            <a:prstGeom prst="flowChartManualOperation">
              <a:avLst/>
            </a:prstGeom>
            <a:solidFill>
              <a:srgbClr val="A4742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lowchart: Manual Operation 325"/>
            <p:cNvSpPr/>
            <p:nvPr/>
          </p:nvSpPr>
          <p:spPr>
            <a:xfrm rot="10800000">
              <a:off x="6705600" y="3048000"/>
              <a:ext cx="99060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/>
            <p:cNvSpPr/>
            <p:nvPr/>
          </p:nvSpPr>
          <p:spPr>
            <a:xfrm>
              <a:off x="6096000" y="37338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50" name="Oval 249"/>
            <p:cNvSpPr/>
            <p:nvPr/>
          </p:nvSpPr>
          <p:spPr>
            <a:xfrm>
              <a:off x="7789530" y="37338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72" name="Flowchart: Manual Operation 271"/>
            <p:cNvSpPr/>
            <p:nvPr/>
          </p:nvSpPr>
          <p:spPr>
            <a:xfrm rot="12653049">
              <a:off x="6409701" y="25485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Flowchart: Manual Operation 272"/>
            <p:cNvSpPr/>
            <p:nvPr/>
          </p:nvSpPr>
          <p:spPr>
            <a:xfrm rot="9116100">
              <a:off x="7432371" y="25940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1" name="Group 271"/>
            <p:cNvGrpSpPr/>
            <p:nvPr/>
          </p:nvGrpSpPr>
          <p:grpSpPr>
            <a:xfrm>
              <a:off x="6675948" y="4114800"/>
              <a:ext cx="1031705" cy="762000"/>
              <a:chOff x="5012224" y="457200"/>
              <a:chExt cx="2531578" cy="2478742"/>
            </a:xfrm>
          </p:grpSpPr>
          <p:grpSp>
            <p:nvGrpSpPr>
              <p:cNvPr id="299" name="Group 170"/>
              <p:cNvGrpSpPr/>
              <p:nvPr/>
            </p:nvGrpSpPr>
            <p:grpSpPr>
              <a:xfrm>
                <a:off x="5012224" y="457200"/>
                <a:ext cx="2531578" cy="1447800"/>
                <a:chOff x="3755051" y="1524000"/>
                <a:chExt cx="908347" cy="457200"/>
              </a:xfrm>
            </p:grpSpPr>
            <p:sp>
              <p:nvSpPr>
                <p:cNvPr id="306" name="Rectangle 305"/>
                <p:cNvSpPr/>
                <p:nvPr/>
              </p:nvSpPr>
              <p:spPr>
                <a:xfrm>
                  <a:off x="3755051" y="1600200"/>
                  <a:ext cx="908347" cy="348069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grpSp>
              <p:nvGrpSpPr>
                <p:cNvPr id="307" name="Group 154"/>
                <p:cNvGrpSpPr/>
                <p:nvPr/>
              </p:nvGrpSpPr>
              <p:grpSpPr>
                <a:xfrm>
                  <a:off x="3810000" y="1524000"/>
                  <a:ext cx="838200" cy="457200"/>
                  <a:chOff x="4643203" y="2743200"/>
                  <a:chExt cx="3490210" cy="1256675"/>
                </a:xfrm>
              </p:grpSpPr>
              <p:grpSp>
                <p:nvGrpSpPr>
                  <p:cNvPr id="308" name="Group 23"/>
                  <p:cNvGrpSpPr/>
                  <p:nvPr/>
                </p:nvGrpSpPr>
                <p:grpSpPr>
                  <a:xfrm>
                    <a:off x="4643203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319" name="Multiply 318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0" name="Flowchart: Summing Junction 319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1" name="Flowchart: Summing Junction 320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2" name="Flowchart: Summing Junction 321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9" name="Group 24"/>
                  <p:cNvGrpSpPr/>
                  <p:nvPr/>
                </p:nvGrpSpPr>
                <p:grpSpPr>
                  <a:xfrm>
                    <a:off x="5791200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315" name="Multiply 314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6" name="Flowchart: Summing Junction 315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7" name="Flowchart: Summing Junction 316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8" name="Flowchart: Summing Junction 317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0" name="Group 29"/>
                  <p:cNvGrpSpPr/>
                  <p:nvPr/>
                </p:nvGrpSpPr>
                <p:grpSpPr>
                  <a:xfrm>
                    <a:off x="6986665" y="2780675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311" name="Multiply 310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2" name="Flowchart: Summing Junction 311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3" name="Flowchart: Summing Junction 312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4" name="Flowchart: Summing Junction 313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00" name="Group 204"/>
              <p:cNvGrpSpPr/>
              <p:nvPr/>
            </p:nvGrpSpPr>
            <p:grpSpPr>
              <a:xfrm>
                <a:off x="5018992" y="1571035"/>
                <a:ext cx="2485710" cy="1364907"/>
                <a:chOff x="5018992" y="1571035"/>
                <a:chExt cx="2485710" cy="1364907"/>
              </a:xfrm>
            </p:grpSpPr>
            <p:sp>
              <p:nvSpPr>
                <p:cNvPr id="301" name="Pentagon 300"/>
                <p:cNvSpPr/>
                <p:nvPr/>
              </p:nvSpPr>
              <p:spPr>
                <a:xfrm rot="5400000">
                  <a:off x="4790391" y="1799636"/>
                  <a:ext cx="1219201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Pentagon 301"/>
                <p:cNvSpPr/>
                <p:nvPr/>
              </p:nvSpPr>
              <p:spPr>
                <a:xfrm rot="5400000">
                  <a:off x="5038165" y="1819836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Pentagon 302"/>
                <p:cNvSpPr/>
                <p:nvPr/>
              </p:nvSpPr>
              <p:spPr>
                <a:xfrm rot="5400000">
                  <a:off x="6514103" y="1837765"/>
                  <a:ext cx="1219198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Pentagon 303"/>
                <p:cNvSpPr/>
                <p:nvPr/>
              </p:nvSpPr>
              <p:spPr>
                <a:xfrm rot="5400000">
                  <a:off x="6149788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Pentagon 304"/>
                <p:cNvSpPr/>
                <p:nvPr/>
              </p:nvSpPr>
              <p:spPr>
                <a:xfrm rot="5400000">
                  <a:off x="5571564" y="1887071"/>
                  <a:ext cx="1335742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23" name="Left-Right-Up Arrow 322"/>
            <p:cNvSpPr/>
            <p:nvPr/>
          </p:nvSpPr>
          <p:spPr>
            <a:xfrm rot="10800000">
              <a:off x="6400799" y="2666996"/>
              <a:ext cx="1600200" cy="1676401"/>
            </a:xfrm>
            <a:prstGeom prst="leftRightUpArrow">
              <a:avLst>
                <a:gd name="adj1" fmla="val 43442"/>
                <a:gd name="adj2" fmla="val 20250"/>
                <a:gd name="adj3" fmla="val 28279"/>
              </a:avLst>
            </a:prstGeom>
            <a:solidFill>
              <a:srgbClr val="A4742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Pentagon 324"/>
            <p:cNvSpPr/>
            <p:nvPr/>
          </p:nvSpPr>
          <p:spPr>
            <a:xfrm rot="5400000">
              <a:off x="6931025" y="2670176"/>
              <a:ext cx="539750" cy="533400"/>
            </a:xfrm>
            <a:prstGeom prst="homePlat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>
              <a:off x="6722730" y="14478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Cloud 326"/>
            <p:cNvSpPr/>
            <p:nvPr/>
          </p:nvSpPr>
          <p:spPr>
            <a:xfrm>
              <a:off x="6705600" y="1295400"/>
              <a:ext cx="914400" cy="762000"/>
            </a:xfrm>
            <a:prstGeom prst="cloud">
              <a:avLst/>
            </a:prstGeom>
            <a:solidFill>
              <a:srgbClr val="781C0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5" name="Group 261"/>
            <p:cNvGrpSpPr/>
            <p:nvPr/>
          </p:nvGrpSpPr>
          <p:grpSpPr>
            <a:xfrm>
              <a:off x="6477000" y="1524000"/>
              <a:ext cx="1371600" cy="838200"/>
              <a:chOff x="1828800" y="188259"/>
              <a:chExt cx="2707342" cy="1183341"/>
            </a:xfrm>
          </p:grpSpPr>
          <p:sp>
            <p:nvSpPr>
              <p:cNvPr id="287" name="Pentagon 286"/>
              <p:cNvSpPr/>
              <p:nvPr/>
            </p:nvSpPr>
            <p:spPr>
              <a:xfrm rot="5400000">
                <a:off x="3852583" y="773206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Pentagon 287"/>
              <p:cNvSpPr/>
              <p:nvPr/>
            </p:nvSpPr>
            <p:spPr>
              <a:xfrm rot="5400000">
                <a:off x="1638300" y="800100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Rounded Rectangle 288"/>
              <p:cNvSpPr/>
              <p:nvPr/>
            </p:nvSpPr>
            <p:spPr>
              <a:xfrm>
                <a:off x="1828800" y="228600"/>
                <a:ext cx="2590800" cy="6096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Multiply 289"/>
              <p:cNvSpPr/>
              <p:nvPr/>
            </p:nvSpPr>
            <p:spPr>
              <a:xfrm>
                <a:off x="1851212" y="188259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Plus 290"/>
              <p:cNvSpPr/>
              <p:nvPr/>
            </p:nvSpPr>
            <p:spPr>
              <a:xfrm>
                <a:off x="2362200" y="251012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Multiply 291"/>
              <p:cNvSpPr/>
              <p:nvPr/>
            </p:nvSpPr>
            <p:spPr>
              <a:xfrm>
                <a:off x="2814918" y="192741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Plus 292"/>
              <p:cNvSpPr/>
              <p:nvPr/>
            </p:nvSpPr>
            <p:spPr>
              <a:xfrm>
                <a:off x="3325906" y="255494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Multiply 293"/>
              <p:cNvSpPr/>
              <p:nvPr/>
            </p:nvSpPr>
            <p:spPr>
              <a:xfrm>
                <a:off x="3774142" y="201706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9" name="Multiply 328"/>
            <p:cNvSpPr/>
            <p:nvPr/>
          </p:nvSpPr>
          <p:spPr>
            <a:xfrm>
              <a:off x="6705600" y="2895600"/>
              <a:ext cx="990600" cy="1066800"/>
            </a:xfrm>
            <a:prstGeom prst="mathMultiply">
              <a:avLst>
                <a:gd name="adj1" fmla="val 9616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oup 332"/>
            <p:cNvGrpSpPr/>
            <p:nvPr/>
          </p:nvGrpSpPr>
          <p:grpSpPr>
            <a:xfrm rot="359772">
              <a:off x="6493621" y="3605881"/>
              <a:ext cx="563318" cy="1806623"/>
              <a:chOff x="2675775" y="3209048"/>
              <a:chExt cx="563318" cy="1806623"/>
            </a:xfrm>
          </p:grpSpPr>
          <p:sp>
            <p:nvSpPr>
              <p:cNvPr id="330" name="Cross 329"/>
              <p:cNvSpPr/>
              <p:nvPr/>
            </p:nvSpPr>
            <p:spPr>
              <a:xfrm rot="429804">
                <a:off x="2675775" y="3209048"/>
                <a:ext cx="563318" cy="606267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Pentagon 330"/>
              <p:cNvSpPr/>
              <p:nvPr/>
            </p:nvSpPr>
            <p:spPr>
              <a:xfrm rot="5818544">
                <a:off x="2240298" y="4338090"/>
                <a:ext cx="1211419" cy="1437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332" name="Multiply 331"/>
              <p:cNvSpPr/>
              <p:nvPr/>
            </p:nvSpPr>
            <p:spPr>
              <a:xfrm rot="5565285">
                <a:off x="2650430" y="3653434"/>
                <a:ext cx="537882" cy="340659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4" name="TextBox 333"/>
          <p:cNvSpPr txBox="1"/>
          <p:nvPr/>
        </p:nvSpPr>
        <p:spPr>
          <a:xfrm>
            <a:off x="6781800" y="5943600"/>
            <a:ext cx="1219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 smtClean="0"/>
              <a:t>Giddianhi—gadianton</a:t>
            </a:r>
            <a:r>
              <a:rPr lang="en-US" sz="1200" dirty="0" smtClean="0"/>
              <a:t> robber</a:t>
            </a:r>
            <a:endParaRPr lang="en-US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TextBox 75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G</a:t>
            </a:r>
            <a:endParaRPr lang="en-US" sz="8800" dirty="0"/>
          </a:p>
        </p:txBody>
      </p:sp>
      <p:sp>
        <p:nvSpPr>
          <p:cNvPr id="77" name="TextBox 76"/>
          <p:cNvSpPr txBox="1"/>
          <p:nvPr/>
        </p:nvSpPr>
        <p:spPr>
          <a:xfrm>
            <a:off x="1905000" y="57150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Gidgiddoni</a:t>
            </a:r>
            <a:endParaRPr lang="en-US" dirty="0"/>
          </a:p>
        </p:txBody>
      </p:sp>
      <p:grpSp>
        <p:nvGrpSpPr>
          <p:cNvPr id="114" name="Group 113"/>
          <p:cNvGrpSpPr/>
          <p:nvPr/>
        </p:nvGrpSpPr>
        <p:grpSpPr>
          <a:xfrm>
            <a:off x="1447800" y="762000"/>
            <a:ext cx="2452343" cy="4768148"/>
            <a:chOff x="1447800" y="762000"/>
            <a:chExt cx="2452343" cy="4768148"/>
          </a:xfrm>
        </p:grpSpPr>
        <p:grpSp>
          <p:nvGrpSpPr>
            <p:cNvPr id="82" name="Group 81"/>
            <p:cNvGrpSpPr/>
            <p:nvPr/>
          </p:nvGrpSpPr>
          <p:grpSpPr>
            <a:xfrm rot="1551832">
              <a:off x="1524000" y="1295400"/>
              <a:ext cx="676190" cy="1548898"/>
              <a:chOff x="3069443" y="1211708"/>
              <a:chExt cx="676190" cy="1548898"/>
            </a:xfrm>
          </p:grpSpPr>
          <p:sp>
            <p:nvSpPr>
              <p:cNvPr id="83" name="Moon 82"/>
              <p:cNvSpPr/>
              <p:nvPr/>
            </p:nvSpPr>
            <p:spPr>
              <a:xfrm rot="10359865">
                <a:off x="3367532" y="1312806"/>
                <a:ext cx="365466" cy="1447800"/>
              </a:xfrm>
              <a:prstGeom prst="moon">
                <a:avLst>
                  <a:gd name="adj" fmla="val 87500"/>
                </a:avLst>
              </a:prstGeom>
              <a:solidFill>
                <a:srgbClr val="3D28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ound Diagonal Corner Rectangle 83"/>
              <p:cNvSpPr/>
              <p:nvPr/>
            </p:nvSpPr>
            <p:spPr>
              <a:xfrm rot="2289138">
                <a:off x="3069443" y="1750317"/>
                <a:ext cx="676190" cy="549957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rgbClr val="3D28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Moon 84"/>
              <p:cNvSpPr/>
              <p:nvPr/>
            </p:nvSpPr>
            <p:spPr>
              <a:xfrm rot="20411470">
                <a:off x="3278628" y="1211708"/>
                <a:ext cx="365466" cy="1447800"/>
              </a:xfrm>
              <a:prstGeom prst="moon">
                <a:avLst>
                  <a:gd name="adj" fmla="val 8750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Oval 2"/>
            <p:cNvSpPr/>
            <p:nvPr/>
          </p:nvSpPr>
          <p:spPr>
            <a:xfrm rot="1267050">
              <a:off x="2032175" y="4716128"/>
              <a:ext cx="526977" cy="80421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19394983">
              <a:off x="2702823" y="4725935"/>
              <a:ext cx="526977" cy="80421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4"/>
            <p:cNvSpPr/>
            <p:nvPr/>
          </p:nvSpPr>
          <p:spPr>
            <a:xfrm>
              <a:off x="1949824" y="3334870"/>
              <a:ext cx="1429870" cy="1795400"/>
            </a:xfrm>
            <a:prstGeom prst="trapezoid">
              <a:avLst>
                <a:gd name="adj" fmla="val 24545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1" name="Group 80"/>
            <p:cNvGrpSpPr/>
            <p:nvPr/>
          </p:nvGrpSpPr>
          <p:grpSpPr>
            <a:xfrm rot="534492">
              <a:off x="2971800" y="1371600"/>
              <a:ext cx="676190" cy="1548898"/>
              <a:chOff x="3069443" y="1211708"/>
              <a:chExt cx="676190" cy="1548898"/>
            </a:xfrm>
          </p:grpSpPr>
          <p:sp>
            <p:nvSpPr>
              <p:cNvPr id="3" name="Moon 2"/>
              <p:cNvSpPr/>
              <p:nvPr/>
            </p:nvSpPr>
            <p:spPr>
              <a:xfrm rot="10359865">
                <a:off x="3367532" y="1312806"/>
                <a:ext cx="365466" cy="1447800"/>
              </a:xfrm>
              <a:prstGeom prst="moon">
                <a:avLst>
                  <a:gd name="adj" fmla="val 8750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Round Diagonal Corner Rectangle 3"/>
              <p:cNvSpPr/>
              <p:nvPr/>
            </p:nvSpPr>
            <p:spPr>
              <a:xfrm rot="2289138">
                <a:off x="3069443" y="1750317"/>
                <a:ext cx="676190" cy="549957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rgbClr val="3D281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Moon 4"/>
              <p:cNvSpPr/>
              <p:nvPr/>
            </p:nvSpPr>
            <p:spPr>
              <a:xfrm rot="20411470">
                <a:off x="3278628" y="1211708"/>
                <a:ext cx="365466" cy="1447800"/>
              </a:xfrm>
              <a:prstGeom prst="moon">
                <a:avLst>
                  <a:gd name="adj" fmla="val 87500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" name="Oval 2"/>
            <p:cNvSpPr/>
            <p:nvPr/>
          </p:nvSpPr>
          <p:spPr>
            <a:xfrm rot="20847300">
              <a:off x="3286945" y="3332140"/>
              <a:ext cx="446855" cy="7166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3"/>
            <p:cNvSpPr/>
            <p:nvPr/>
          </p:nvSpPr>
          <p:spPr>
            <a:xfrm>
              <a:off x="1447800" y="3459304"/>
              <a:ext cx="446855" cy="7166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327004">
              <a:off x="1681238" y="2060161"/>
              <a:ext cx="770340" cy="1795400"/>
            </a:xfrm>
            <a:prstGeom prst="trapezoid">
              <a:avLst>
                <a:gd name="adj" fmla="val 34133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4"/>
            <p:cNvSpPr/>
            <p:nvPr/>
          </p:nvSpPr>
          <p:spPr>
            <a:xfrm rot="19975199">
              <a:off x="2804838" y="1981930"/>
              <a:ext cx="770340" cy="1795400"/>
            </a:xfrm>
            <a:prstGeom prst="trapezoid">
              <a:avLst>
                <a:gd name="adj" fmla="val 34133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6"/>
            <p:cNvSpPr/>
            <p:nvPr/>
          </p:nvSpPr>
          <p:spPr>
            <a:xfrm rot="10800000">
              <a:off x="2070847" y="2286000"/>
              <a:ext cx="1171844" cy="1143000"/>
            </a:xfrm>
            <a:prstGeom prst="trapezoid">
              <a:avLst>
                <a:gd name="adj" fmla="val 13067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2362200" y="2438400"/>
              <a:ext cx="528233" cy="65495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967753" y="1264978"/>
              <a:ext cx="14478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 Diagonal Corner Rectangle 14"/>
            <p:cNvSpPr/>
            <p:nvPr/>
          </p:nvSpPr>
          <p:spPr>
            <a:xfrm rot="18238105">
              <a:off x="1852049" y="838200"/>
              <a:ext cx="838200" cy="6858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 Diagonal Corner Rectangle 15"/>
            <p:cNvSpPr/>
            <p:nvPr/>
          </p:nvSpPr>
          <p:spPr>
            <a:xfrm rot="1074138">
              <a:off x="2549099" y="975107"/>
              <a:ext cx="953379" cy="711411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" name="Group 108"/>
            <p:cNvGrpSpPr/>
            <p:nvPr/>
          </p:nvGrpSpPr>
          <p:grpSpPr>
            <a:xfrm>
              <a:off x="1524000" y="762000"/>
              <a:ext cx="304800" cy="4724400"/>
              <a:chOff x="4635137" y="533400"/>
              <a:chExt cx="457200" cy="4724400"/>
            </a:xfrm>
          </p:grpSpPr>
          <p:sp>
            <p:nvSpPr>
              <p:cNvPr id="31" name="Rounded Rectangle 30"/>
              <p:cNvSpPr/>
              <p:nvPr/>
            </p:nvSpPr>
            <p:spPr>
              <a:xfrm>
                <a:off x="4724400" y="1600200"/>
                <a:ext cx="228600" cy="3657600"/>
              </a:xfrm>
              <a:prstGeom prst="roundRect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Isosceles Triangle 31"/>
              <p:cNvSpPr/>
              <p:nvPr/>
            </p:nvSpPr>
            <p:spPr>
              <a:xfrm>
                <a:off x="4648200" y="533400"/>
                <a:ext cx="381000" cy="1066800"/>
              </a:xfrm>
              <a:prstGeom prst="triangl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" name="Group 99"/>
              <p:cNvGrpSpPr/>
              <p:nvPr/>
            </p:nvGrpSpPr>
            <p:grpSpPr>
              <a:xfrm>
                <a:off x="4724400" y="1676400"/>
                <a:ext cx="304462" cy="666709"/>
                <a:chOff x="6553538" y="1619291"/>
                <a:chExt cx="752032" cy="1524000"/>
              </a:xfrm>
            </p:grpSpPr>
            <p:sp>
              <p:nvSpPr>
                <p:cNvPr id="42" name="Moon 41"/>
                <p:cNvSpPr/>
                <p:nvPr/>
              </p:nvSpPr>
              <p:spPr>
                <a:xfrm rot="20411470">
                  <a:off x="6787705" y="1695491"/>
                  <a:ext cx="365466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Moon 42"/>
                <p:cNvSpPr/>
                <p:nvPr/>
              </p:nvSpPr>
              <p:spPr>
                <a:xfrm rot="21230815">
                  <a:off x="6553538" y="1691816"/>
                  <a:ext cx="365466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Moon 43"/>
                <p:cNvSpPr/>
                <p:nvPr/>
              </p:nvSpPr>
              <p:spPr>
                <a:xfrm rot="19423103">
                  <a:off x="6940104" y="1619291"/>
                  <a:ext cx="365466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161"/>
              <p:cNvGrpSpPr/>
              <p:nvPr/>
            </p:nvGrpSpPr>
            <p:grpSpPr>
              <a:xfrm>
                <a:off x="4635137" y="1506583"/>
                <a:ext cx="457200" cy="304800"/>
                <a:chOff x="5486400" y="381000"/>
                <a:chExt cx="1600200" cy="381000"/>
              </a:xfrm>
            </p:grpSpPr>
            <p:sp>
              <p:nvSpPr>
                <p:cNvPr id="35" name="Rounded Rectangle 34"/>
                <p:cNvSpPr/>
                <p:nvPr/>
              </p:nvSpPr>
              <p:spPr>
                <a:xfrm>
                  <a:off x="5486400" y="381000"/>
                  <a:ext cx="1600200" cy="381000"/>
                </a:xfrm>
                <a:prstGeom prst="round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6" name="Group 155"/>
                <p:cNvGrpSpPr/>
                <p:nvPr/>
              </p:nvGrpSpPr>
              <p:grpSpPr>
                <a:xfrm>
                  <a:off x="5562600" y="381000"/>
                  <a:ext cx="1371600" cy="381000"/>
                  <a:chOff x="4876800" y="-304800"/>
                  <a:chExt cx="3048000" cy="1066800"/>
                </a:xfrm>
              </p:grpSpPr>
              <p:sp>
                <p:nvSpPr>
                  <p:cNvPr id="37" name="Quad Arrow 36"/>
                  <p:cNvSpPr/>
                  <p:nvPr/>
                </p:nvSpPr>
                <p:spPr>
                  <a:xfrm>
                    <a:off x="4876800" y="-304800"/>
                    <a:ext cx="1066800" cy="1066800"/>
                  </a:xfrm>
                  <a:prstGeom prst="quadArrow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Quad Arrow 37"/>
                  <p:cNvSpPr/>
                  <p:nvPr/>
                </p:nvSpPr>
                <p:spPr>
                  <a:xfrm>
                    <a:off x="5867400" y="-304800"/>
                    <a:ext cx="1066800" cy="1066800"/>
                  </a:xfrm>
                  <a:prstGeom prst="quadArrow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Quad Arrow 38"/>
                  <p:cNvSpPr/>
                  <p:nvPr/>
                </p:nvSpPr>
                <p:spPr>
                  <a:xfrm>
                    <a:off x="6858000" y="-304800"/>
                    <a:ext cx="1066800" cy="1066800"/>
                  </a:xfrm>
                  <a:prstGeom prst="quadArrow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Quad Arrow 39"/>
                  <p:cNvSpPr/>
                  <p:nvPr/>
                </p:nvSpPr>
                <p:spPr>
                  <a:xfrm>
                    <a:off x="5527964" y="-114993"/>
                    <a:ext cx="685800" cy="685800"/>
                  </a:xfrm>
                  <a:prstGeom prst="quadArrow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Quad Arrow 40"/>
                  <p:cNvSpPr/>
                  <p:nvPr/>
                </p:nvSpPr>
                <p:spPr>
                  <a:xfrm>
                    <a:off x="6510251" y="-110837"/>
                    <a:ext cx="685800" cy="685800"/>
                  </a:xfrm>
                  <a:prstGeom prst="quadArrow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30" name="Oval 29"/>
            <p:cNvSpPr/>
            <p:nvPr/>
          </p:nvSpPr>
          <p:spPr>
            <a:xfrm rot="19654610">
              <a:off x="1562776" y="3843036"/>
              <a:ext cx="214794" cy="3149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78"/>
            <p:cNvGrpSpPr/>
            <p:nvPr/>
          </p:nvGrpSpPr>
          <p:grpSpPr>
            <a:xfrm>
              <a:off x="2209800" y="3352800"/>
              <a:ext cx="905751" cy="762000"/>
              <a:chOff x="5181600" y="1219200"/>
              <a:chExt cx="1828800" cy="1538553"/>
            </a:xfrm>
          </p:grpSpPr>
          <p:sp>
            <p:nvSpPr>
              <p:cNvPr id="78" name="Down Arrow Callout 77"/>
              <p:cNvSpPr/>
              <p:nvPr/>
            </p:nvSpPr>
            <p:spPr>
              <a:xfrm>
                <a:off x="5181600" y="1219200"/>
                <a:ext cx="1828800" cy="1219200"/>
              </a:xfrm>
              <a:prstGeom prst="downArrowCallout">
                <a:avLst>
                  <a:gd name="adj1" fmla="val 50000"/>
                  <a:gd name="adj2" fmla="val 25000"/>
                  <a:gd name="adj3" fmla="val 40441"/>
                  <a:gd name="adj4" fmla="val 64977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Quad Arrow 20"/>
              <p:cNvSpPr/>
              <p:nvPr/>
            </p:nvSpPr>
            <p:spPr>
              <a:xfrm>
                <a:off x="5867400" y="1828800"/>
                <a:ext cx="435429" cy="471753"/>
              </a:xfrm>
              <a:prstGeom prst="quadArrow">
                <a:avLst>
                  <a:gd name="adj1" fmla="val 27000"/>
                  <a:gd name="adj2" fmla="val 22500"/>
                  <a:gd name="adj3" fmla="val 225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Quad Arrow 21"/>
              <p:cNvSpPr/>
              <p:nvPr/>
            </p:nvSpPr>
            <p:spPr>
              <a:xfrm>
                <a:off x="6477000" y="1905000"/>
                <a:ext cx="435429" cy="471753"/>
              </a:xfrm>
              <a:prstGeom prst="quadArrow">
                <a:avLst>
                  <a:gd name="adj1" fmla="val 27000"/>
                  <a:gd name="adj2" fmla="val 22500"/>
                  <a:gd name="adj3" fmla="val 225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Quad Arrow 22"/>
              <p:cNvSpPr/>
              <p:nvPr/>
            </p:nvSpPr>
            <p:spPr>
              <a:xfrm>
                <a:off x="5334000" y="1905000"/>
                <a:ext cx="435429" cy="471753"/>
              </a:xfrm>
              <a:prstGeom prst="quadArrow">
                <a:avLst>
                  <a:gd name="adj1" fmla="val 27000"/>
                  <a:gd name="adj2" fmla="val 22500"/>
                  <a:gd name="adj3" fmla="val 225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Quad Arrow 19"/>
              <p:cNvSpPr/>
              <p:nvPr/>
            </p:nvSpPr>
            <p:spPr>
              <a:xfrm>
                <a:off x="5867400" y="2286000"/>
                <a:ext cx="435429" cy="471753"/>
              </a:xfrm>
              <a:prstGeom prst="quadArrow">
                <a:avLst>
                  <a:gd name="adj1" fmla="val 27000"/>
                  <a:gd name="adj2" fmla="val 22500"/>
                  <a:gd name="adj3" fmla="val 225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161"/>
            <p:cNvGrpSpPr/>
            <p:nvPr/>
          </p:nvGrpSpPr>
          <p:grpSpPr>
            <a:xfrm>
              <a:off x="2209800" y="3429000"/>
              <a:ext cx="900953" cy="165847"/>
              <a:chOff x="5486400" y="381000"/>
              <a:chExt cx="1600200" cy="381000"/>
            </a:xfrm>
          </p:grpSpPr>
          <p:sp>
            <p:nvSpPr>
              <p:cNvPr id="57" name="Rounded Rectangle 16"/>
              <p:cNvSpPr/>
              <p:nvPr/>
            </p:nvSpPr>
            <p:spPr>
              <a:xfrm>
                <a:off x="5486400" y="381000"/>
                <a:ext cx="1600200" cy="3810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8" name="Group 155"/>
              <p:cNvGrpSpPr/>
              <p:nvPr/>
            </p:nvGrpSpPr>
            <p:grpSpPr>
              <a:xfrm>
                <a:off x="5562600" y="381000"/>
                <a:ext cx="1371600" cy="381000"/>
                <a:chOff x="4876800" y="-304800"/>
                <a:chExt cx="3048000" cy="1066800"/>
              </a:xfrm>
            </p:grpSpPr>
            <p:sp>
              <p:nvSpPr>
                <p:cNvPr id="59" name="Quad Arrow 18"/>
                <p:cNvSpPr/>
                <p:nvPr/>
              </p:nvSpPr>
              <p:spPr>
                <a:xfrm>
                  <a:off x="4876800" y="-304800"/>
                  <a:ext cx="1066800" cy="1066800"/>
                </a:xfrm>
                <a:prstGeom prst="quadArrow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Quad Arrow 59"/>
                <p:cNvSpPr/>
                <p:nvPr/>
              </p:nvSpPr>
              <p:spPr>
                <a:xfrm>
                  <a:off x="5867400" y="-304800"/>
                  <a:ext cx="1066800" cy="1066800"/>
                </a:xfrm>
                <a:prstGeom prst="quadArrow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Quad Arrow 60"/>
                <p:cNvSpPr/>
                <p:nvPr/>
              </p:nvSpPr>
              <p:spPr>
                <a:xfrm>
                  <a:off x="6858000" y="-304800"/>
                  <a:ext cx="1066800" cy="1066800"/>
                </a:xfrm>
                <a:prstGeom prst="quadArrow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Quad Arrow 61"/>
                <p:cNvSpPr/>
                <p:nvPr/>
              </p:nvSpPr>
              <p:spPr>
                <a:xfrm>
                  <a:off x="5527964" y="-114993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Quad Arrow 62"/>
                <p:cNvSpPr/>
                <p:nvPr/>
              </p:nvSpPr>
              <p:spPr>
                <a:xfrm>
                  <a:off x="6510251" y="-110837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6" name="Group 161"/>
            <p:cNvGrpSpPr/>
            <p:nvPr/>
          </p:nvGrpSpPr>
          <p:grpSpPr>
            <a:xfrm>
              <a:off x="1905000" y="1143000"/>
              <a:ext cx="1600200" cy="381000"/>
              <a:chOff x="5486400" y="381000"/>
              <a:chExt cx="1600200" cy="381000"/>
            </a:xfrm>
          </p:grpSpPr>
          <p:sp>
            <p:nvSpPr>
              <p:cNvPr id="87" name="Rounded Rectangle 16"/>
              <p:cNvSpPr/>
              <p:nvPr/>
            </p:nvSpPr>
            <p:spPr>
              <a:xfrm>
                <a:off x="5486400" y="381000"/>
                <a:ext cx="1600200" cy="3810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8" name="Group 155"/>
              <p:cNvGrpSpPr/>
              <p:nvPr/>
            </p:nvGrpSpPr>
            <p:grpSpPr>
              <a:xfrm>
                <a:off x="5562600" y="381000"/>
                <a:ext cx="1371600" cy="381000"/>
                <a:chOff x="4876800" y="-304800"/>
                <a:chExt cx="3048000" cy="1066800"/>
              </a:xfrm>
            </p:grpSpPr>
            <p:sp>
              <p:nvSpPr>
                <p:cNvPr id="89" name="Quad Arrow 18"/>
                <p:cNvSpPr/>
                <p:nvPr/>
              </p:nvSpPr>
              <p:spPr>
                <a:xfrm>
                  <a:off x="4876800" y="-304800"/>
                  <a:ext cx="1066800" cy="1066800"/>
                </a:xfrm>
                <a:prstGeom prst="quadArrow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Quad Arrow 89"/>
                <p:cNvSpPr/>
                <p:nvPr/>
              </p:nvSpPr>
              <p:spPr>
                <a:xfrm>
                  <a:off x="5867400" y="-304800"/>
                  <a:ext cx="1066800" cy="1066800"/>
                </a:xfrm>
                <a:prstGeom prst="quadArrow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Quad Arrow 90"/>
                <p:cNvSpPr/>
                <p:nvPr/>
              </p:nvSpPr>
              <p:spPr>
                <a:xfrm>
                  <a:off x="6858000" y="-304800"/>
                  <a:ext cx="1066800" cy="1066800"/>
                </a:xfrm>
                <a:prstGeom prst="quadArrow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Quad Arrow 91"/>
                <p:cNvSpPr/>
                <p:nvPr/>
              </p:nvSpPr>
              <p:spPr>
                <a:xfrm>
                  <a:off x="5527964" y="-114993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Quad Arrow 92"/>
                <p:cNvSpPr/>
                <p:nvPr/>
              </p:nvSpPr>
              <p:spPr>
                <a:xfrm>
                  <a:off x="6510251" y="-110837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4" name="Group 11"/>
            <p:cNvGrpSpPr/>
            <p:nvPr/>
          </p:nvGrpSpPr>
          <p:grpSpPr>
            <a:xfrm rot="1344951">
              <a:off x="2913610" y="3103644"/>
              <a:ext cx="986533" cy="1488909"/>
              <a:chOff x="2209800" y="5562600"/>
              <a:chExt cx="1676400" cy="2514600"/>
            </a:xfrm>
          </p:grpSpPr>
          <p:sp>
            <p:nvSpPr>
              <p:cNvPr id="95" name="Hexagon 94"/>
              <p:cNvSpPr/>
              <p:nvPr/>
            </p:nvSpPr>
            <p:spPr>
              <a:xfrm>
                <a:off x="2209800" y="5562600"/>
                <a:ext cx="1676400" cy="2514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Hexagon 95"/>
              <p:cNvSpPr/>
              <p:nvPr/>
            </p:nvSpPr>
            <p:spPr>
              <a:xfrm>
                <a:off x="2438400" y="5867400"/>
                <a:ext cx="1270000" cy="1905000"/>
              </a:xfrm>
              <a:prstGeom prst="hexagon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Hexagon 96"/>
              <p:cNvSpPr/>
              <p:nvPr/>
            </p:nvSpPr>
            <p:spPr>
              <a:xfrm>
                <a:off x="2611582" y="6137564"/>
                <a:ext cx="914400" cy="1371600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8" name="Group 178"/>
              <p:cNvGrpSpPr/>
              <p:nvPr/>
            </p:nvGrpSpPr>
            <p:grpSpPr>
              <a:xfrm>
                <a:off x="2627416" y="5583382"/>
                <a:ext cx="838200" cy="279400"/>
                <a:chOff x="2895600" y="4648200"/>
                <a:chExt cx="1600200" cy="533400"/>
              </a:xfrm>
            </p:grpSpPr>
            <p:sp>
              <p:nvSpPr>
                <p:cNvPr id="107" name="Quad Arrow 106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Quad Arrow 107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Quad Arrow 108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Diamond 109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Diamond 110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" name="Group 179"/>
              <p:cNvGrpSpPr/>
              <p:nvPr/>
            </p:nvGrpSpPr>
            <p:grpSpPr>
              <a:xfrm>
                <a:off x="2590800" y="7772400"/>
                <a:ext cx="838200" cy="279400"/>
                <a:chOff x="2895600" y="4648200"/>
                <a:chExt cx="1600200" cy="533400"/>
              </a:xfrm>
            </p:grpSpPr>
            <p:sp>
              <p:nvSpPr>
                <p:cNvPr id="102" name="Quad Arrow 101"/>
                <p:cNvSpPr/>
                <p:nvPr/>
              </p:nvSpPr>
              <p:spPr>
                <a:xfrm>
                  <a:off x="28956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Quad Arrow 102"/>
                <p:cNvSpPr/>
                <p:nvPr/>
              </p:nvSpPr>
              <p:spPr>
                <a:xfrm>
                  <a:off x="34290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Quad Arrow 103"/>
                <p:cNvSpPr/>
                <p:nvPr/>
              </p:nvSpPr>
              <p:spPr>
                <a:xfrm>
                  <a:off x="3962400" y="4648200"/>
                  <a:ext cx="533400" cy="533400"/>
                </a:xfrm>
                <a:prstGeom prst="quadArrow">
                  <a:avLst>
                    <a:gd name="adj1" fmla="val 22500"/>
                    <a:gd name="adj2" fmla="val 22500"/>
                    <a:gd name="adj3" fmla="val 22500"/>
                  </a:avLst>
                </a:prstGeom>
                <a:solidFill>
                  <a:srgbClr val="FABD12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Diamond 104"/>
                <p:cNvSpPr/>
                <p:nvPr/>
              </p:nvSpPr>
              <p:spPr>
                <a:xfrm>
                  <a:off x="32766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Diamond 105"/>
                <p:cNvSpPr/>
                <p:nvPr/>
              </p:nvSpPr>
              <p:spPr>
                <a:xfrm>
                  <a:off x="3810000" y="4724400"/>
                  <a:ext cx="304800" cy="381000"/>
                </a:xfrm>
                <a:prstGeom prst="diamond">
                  <a:avLst/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0" name="Donut 99"/>
              <p:cNvSpPr/>
              <p:nvPr/>
            </p:nvSpPr>
            <p:spPr>
              <a:xfrm>
                <a:off x="2704605" y="6479969"/>
                <a:ext cx="685800" cy="666750"/>
              </a:xfrm>
              <a:prstGeom prst="donut">
                <a:avLst>
                  <a:gd name="adj" fmla="val 11523"/>
                </a:avLst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Quad Arrow 100"/>
              <p:cNvSpPr/>
              <p:nvPr/>
            </p:nvSpPr>
            <p:spPr>
              <a:xfrm>
                <a:off x="2782784" y="6540335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2" name="Cloud 111"/>
            <p:cNvSpPr/>
            <p:nvPr/>
          </p:nvSpPr>
          <p:spPr>
            <a:xfrm>
              <a:off x="2209800" y="2362200"/>
              <a:ext cx="838200" cy="533400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>
              <a:off x="2478741" y="2439354"/>
              <a:ext cx="318247" cy="182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5334000" y="2057400"/>
            <a:ext cx="1981199" cy="381000"/>
            <a:chOff x="5029200" y="3048000"/>
            <a:chExt cx="2241177" cy="932329"/>
          </a:xfrm>
        </p:grpSpPr>
        <p:sp>
          <p:nvSpPr>
            <p:cNvPr id="115" name="Quad Arrow 114"/>
            <p:cNvSpPr/>
            <p:nvPr/>
          </p:nvSpPr>
          <p:spPr>
            <a:xfrm>
              <a:off x="5029200" y="3048000"/>
              <a:ext cx="914400" cy="914400"/>
            </a:xfrm>
            <a:prstGeom prst="quadArrow">
              <a:avLst>
                <a:gd name="adj1" fmla="val 24461"/>
                <a:gd name="adj2" fmla="val 18578"/>
                <a:gd name="adj3" fmla="val 225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Quad Arrow 115"/>
            <p:cNvSpPr/>
            <p:nvPr/>
          </p:nvSpPr>
          <p:spPr>
            <a:xfrm>
              <a:off x="5710518" y="3065929"/>
              <a:ext cx="914400" cy="914400"/>
            </a:xfrm>
            <a:prstGeom prst="quadArrow">
              <a:avLst>
                <a:gd name="adj1" fmla="val 24461"/>
                <a:gd name="adj2" fmla="val 18578"/>
                <a:gd name="adj3" fmla="val 225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Quad Arrow 116"/>
            <p:cNvSpPr/>
            <p:nvPr/>
          </p:nvSpPr>
          <p:spPr>
            <a:xfrm>
              <a:off x="6355977" y="3056965"/>
              <a:ext cx="914400" cy="914400"/>
            </a:xfrm>
            <a:prstGeom prst="quadArrow">
              <a:avLst>
                <a:gd name="adj1" fmla="val 24461"/>
                <a:gd name="adj2" fmla="val 18578"/>
                <a:gd name="adj3" fmla="val 225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Hexagon 117"/>
            <p:cNvSpPr/>
            <p:nvPr/>
          </p:nvSpPr>
          <p:spPr>
            <a:xfrm>
              <a:off x="5638800" y="3276600"/>
              <a:ext cx="304800" cy="457200"/>
            </a:xfrm>
            <a:prstGeom prst="hexagon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Hexagon 118"/>
            <p:cNvSpPr/>
            <p:nvPr/>
          </p:nvSpPr>
          <p:spPr>
            <a:xfrm>
              <a:off x="6338047" y="3303494"/>
              <a:ext cx="304800" cy="457200"/>
            </a:xfrm>
            <a:prstGeom prst="hexagon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>
              <a:off x="5715000" y="3429000"/>
              <a:ext cx="152400" cy="1524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>
              <a:off x="6400800" y="3429000"/>
              <a:ext cx="152400" cy="1524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TextBox 152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G</a:t>
            </a:r>
            <a:endParaRPr lang="en-US" sz="8800" dirty="0"/>
          </a:p>
        </p:txBody>
      </p:sp>
      <p:sp>
        <p:nvSpPr>
          <p:cNvPr id="154" name="TextBox 153"/>
          <p:cNvSpPr txBox="1"/>
          <p:nvPr/>
        </p:nvSpPr>
        <p:spPr>
          <a:xfrm>
            <a:off x="990600" y="5562600"/>
            <a:ext cx="12192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Warriors of </a:t>
            </a:r>
            <a:r>
              <a:rPr lang="en-US" sz="1200" dirty="0" err="1" smtClean="0"/>
              <a:t>Giddianhi</a:t>
            </a:r>
            <a:endParaRPr lang="en-US" sz="1200" dirty="0"/>
          </a:p>
        </p:txBody>
      </p:sp>
      <p:grpSp>
        <p:nvGrpSpPr>
          <p:cNvPr id="9" name="Group 11"/>
          <p:cNvGrpSpPr/>
          <p:nvPr/>
        </p:nvGrpSpPr>
        <p:grpSpPr>
          <a:xfrm rot="1344951">
            <a:off x="7910857" y="5237246"/>
            <a:ext cx="986533" cy="1488909"/>
            <a:chOff x="2209800" y="5562600"/>
            <a:chExt cx="1676400" cy="2514600"/>
          </a:xfrm>
        </p:grpSpPr>
        <p:sp>
          <p:nvSpPr>
            <p:cNvPr id="27" name="Hexagon 26"/>
            <p:cNvSpPr/>
            <p:nvPr/>
          </p:nvSpPr>
          <p:spPr>
            <a:xfrm>
              <a:off x="2209800" y="5562600"/>
              <a:ext cx="1676400" cy="2514600"/>
            </a:xfrm>
            <a:prstGeom prst="hexagon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Hexagon 27"/>
            <p:cNvSpPr/>
            <p:nvPr/>
          </p:nvSpPr>
          <p:spPr>
            <a:xfrm>
              <a:off x="2438400" y="5867400"/>
              <a:ext cx="1270000" cy="1905000"/>
            </a:xfrm>
            <a:prstGeom prst="hexagon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Hexagon 28"/>
            <p:cNvSpPr/>
            <p:nvPr/>
          </p:nvSpPr>
          <p:spPr>
            <a:xfrm>
              <a:off x="2611582" y="6137564"/>
              <a:ext cx="914400" cy="1371600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178"/>
            <p:cNvGrpSpPr/>
            <p:nvPr/>
          </p:nvGrpSpPr>
          <p:grpSpPr>
            <a:xfrm>
              <a:off x="2627416" y="5583382"/>
              <a:ext cx="838200" cy="279400"/>
              <a:chOff x="2895600" y="4648200"/>
              <a:chExt cx="1600200" cy="533400"/>
            </a:xfrm>
          </p:grpSpPr>
          <p:sp>
            <p:nvSpPr>
              <p:cNvPr id="39" name="Quad Arrow 38"/>
              <p:cNvSpPr/>
              <p:nvPr/>
            </p:nvSpPr>
            <p:spPr>
              <a:xfrm>
                <a:off x="2895600" y="4648200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Quad Arrow 39"/>
              <p:cNvSpPr/>
              <p:nvPr/>
            </p:nvSpPr>
            <p:spPr>
              <a:xfrm>
                <a:off x="3429000" y="4648200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Quad Arrow 40"/>
              <p:cNvSpPr/>
              <p:nvPr/>
            </p:nvSpPr>
            <p:spPr>
              <a:xfrm>
                <a:off x="3962400" y="4648200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Diamond 41"/>
              <p:cNvSpPr/>
              <p:nvPr/>
            </p:nvSpPr>
            <p:spPr>
              <a:xfrm>
                <a:off x="3276600" y="4724400"/>
                <a:ext cx="304800" cy="381000"/>
              </a:xfrm>
              <a:prstGeom prst="diamon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Diamond 42"/>
              <p:cNvSpPr/>
              <p:nvPr/>
            </p:nvSpPr>
            <p:spPr>
              <a:xfrm>
                <a:off x="3810000" y="4724400"/>
                <a:ext cx="304800" cy="381000"/>
              </a:xfrm>
              <a:prstGeom prst="diamon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" name="Group 179"/>
            <p:cNvGrpSpPr/>
            <p:nvPr/>
          </p:nvGrpSpPr>
          <p:grpSpPr>
            <a:xfrm>
              <a:off x="2590800" y="7772400"/>
              <a:ext cx="838200" cy="279400"/>
              <a:chOff x="2895600" y="4648200"/>
              <a:chExt cx="1600200" cy="533400"/>
            </a:xfrm>
          </p:grpSpPr>
          <p:sp>
            <p:nvSpPr>
              <p:cNvPr id="34" name="Quad Arrow 33"/>
              <p:cNvSpPr/>
              <p:nvPr/>
            </p:nvSpPr>
            <p:spPr>
              <a:xfrm>
                <a:off x="2895600" y="4648200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Quad Arrow 34"/>
              <p:cNvSpPr/>
              <p:nvPr/>
            </p:nvSpPr>
            <p:spPr>
              <a:xfrm>
                <a:off x="3429000" y="4648200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Quad Arrow 35"/>
              <p:cNvSpPr/>
              <p:nvPr/>
            </p:nvSpPr>
            <p:spPr>
              <a:xfrm>
                <a:off x="3962400" y="4648200"/>
                <a:ext cx="533400" cy="533400"/>
              </a:xfrm>
              <a:prstGeom prst="quadArrow">
                <a:avLst>
                  <a:gd name="adj1" fmla="val 22500"/>
                  <a:gd name="adj2" fmla="val 22500"/>
                  <a:gd name="adj3" fmla="val 22500"/>
                </a:avLst>
              </a:prstGeom>
              <a:solidFill>
                <a:srgbClr val="FABD1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Diamond 36"/>
              <p:cNvSpPr/>
              <p:nvPr/>
            </p:nvSpPr>
            <p:spPr>
              <a:xfrm>
                <a:off x="3276600" y="4724400"/>
                <a:ext cx="304800" cy="381000"/>
              </a:xfrm>
              <a:prstGeom prst="diamon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Diamond 37"/>
              <p:cNvSpPr/>
              <p:nvPr/>
            </p:nvSpPr>
            <p:spPr>
              <a:xfrm>
                <a:off x="3810000" y="4724400"/>
                <a:ext cx="304800" cy="381000"/>
              </a:xfrm>
              <a:prstGeom prst="diamond">
                <a:avLst/>
              </a:prstGeom>
              <a:solidFill>
                <a:schemeClr val="bg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" name="Donut 31"/>
            <p:cNvSpPr/>
            <p:nvPr/>
          </p:nvSpPr>
          <p:spPr>
            <a:xfrm>
              <a:off x="2704605" y="6479969"/>
              <a:ext cx="685800" cy="666750"/>
            </a:xfrm>
            <a:prstGeom prst="donut">
              <a:avLst>
                <a:gd name="adj" fmla="val 11523"/>
              </a:avLst>
            </a:prstGeom>
            <a:solidFill>
              <a:srgbClr val="FFC0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3" name="Quad Arrow 32"/>
            <p:cNvSpPr/>
            <p:nvPr/>
          </p:nvSpPr>
          <p:spPr>
            <a:xfrm>
              <a:off x="2782784" y="6540335"/>
              <a:ext cx="533400" cy="533400"/>
            </a:xfrm>
            <a:prstGeom prst="quadArrow">
              <a:avLst>
                <a:gd name="adj1" fmla="val 22500"/>
                <a:gd name="adj2" fmla="val 22500"/>
                <a:gd name="adj3" fmla="val 22500"/>
              </a:avLst>
            </a:prstGeom>
            <a:solidFill>
              <a:srgbClr val="FABD1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92" name="Group 391"/>
          <p:cNvGrpSpPr/>
          <p:nvPr/>
        </p:nvGrpSpPr>
        <p:grpSpPr>
          <a:xfrm rot="16200000">
            <a:off x="3257550" y="3143250"/>
            <a:ext cx="457200" cy="6362700"/>
            <a:chOff x="8229600" y="152400"/>
            <a:chExt cx="266700" cy="5600700"/>
          </a:xfrm>
        </p:grpSpPr>
        <p:sp>
          <p:nvSpPr>
            <p:cNvPr id="136" name="Pentagon 135"/>
            <p:cNvSpPr/>
            <p:nvPr/>
          </p:nvSpPr>
          <p:spPr>
            <a:xfrm rot="5400000" flipH="1">
              <a:off x="5695950" y="3067050"/>
              <a:ext cx="5295900" cy="76200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Flowchart: Delay 138"/>
            <p:cNvSpPr/>
            <p:nvPr/>
          </p:nvSpPr>
          <p:spPr>
            <a:xfrm rot="16200000" flipH="1">
              <a:off x="8001000" y="381000"/>
              <a:ext cx="723900" cy="266700"/>
            </a:xfrm>
            <a:prstGeom prst="flowChartDelay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Group 333"/>
          <p:cNvGrpSpPr/>
          <p:nvPr/>
        </p:nvGrpSpPr>
        <p:grpSpPr>
          <a:xfrm>
            <a:off x="2286000" y="1066800"/>
            <a:ext cx="2116571" cy="4361885"/>
            <a:chOff x="2971800" y="1066800"/>
            <a:chExt cx="2116571" cy="4361885"/>
          </a:xfrm>
        </p:grpSpPr>
        <p:sp>
          <p:nvSpPr>
            <p:cNvPr id="289" name="Cloud 288"/>
            <p:cNvSpPr/>
            <p:nvPr/>
          </p:nvSpPr>
          <p:spPr>
            <a:xfrm rot="17650418">
              <a:off x="2903283" y="1537280"/>
              <a:ext cx="1417419" cy="854469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Cloud 289"/>
            <p:cNvSpPr/>
            <p:nvPr/>
          </p:nvSpPr>
          <p:spPr>
            <a:xfrm rot="4179572">
              <a:off x="3759589" y="1504873"/>
              <a:ext cx="1303994" cy="764764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>
              <a:off x="2971800" y="3429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79" name="Oval 278"/>
            <p:cNvSpPr/>
            <p:nvPr/>
          </p:nvSpPr>
          <p:spPr>
            <a:xfrm>
              <a:off x="4665330" y="3429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80" name="Flowchart: Manual Operation 279"/>
            <p:cNvSpPr/>
            <p:nvPr/>
          </p:nvSpPr>
          <p:spPr>
            <a:xfrm rot="12653049">
              <a:off x="3285501" y="22437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Flowchart: Manual Operation 280"/>
            <p:cNvSpPr/>
            <p:nvPr/>
          </p:nvSpPr>
          <p:spPr>
            <a:xfrm rot="9116100">
              <a:off x="4308171" y="22892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Trapezoid 281"/>
            <p:cNvSpPr/>
            <p:nvPr/>
          </p:nvSpPr>
          <p:spPr>
            <a:xfrm rot="10800000">
              <a:off x="3505200" y="2438400"/>
              <a:ext cx="1143000" cy="1371600"/>
            </a:xfrm>
            <a:prstGeom prst="trapezoid">
              <a:avLst>
                <a:gd name="adj" fmla="val 1245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Oval 282"/>
            <p:cNvSpPr/>
            <p:nvPr/>
          </p:nvSpPr>
          <p:spPr>
            <a:xfrm rot="12296205" flipH="1">
              <a:off x="4017854" y="50476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84" name="Oval 283"/>
            <p:cNvSpPr/>
            <p:nvPr/>
          </p:nvSpPr>
          <p:spPr>
            <a:xfrm rot="20660369" flipH="1">
              <a:off x="3622922" y="50179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85" name="Flowchart: Manual Operation 284"/>
            <p:cNvSpPr/>
            <p:nvPr/>
          </p:nvSpPr>
          <p:spPr>
            <a:xfrm rot="10800000">
              <a:off x="4055730" y="3810000"/>
              <a:ext cx="45720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Flowchart: Manual Operation 285"/>
            <p:cNvSpPr/>
            <p:nvPr/>
          </p:nvSpPr>
          <p:spPr>
            <a:xfrm rot="10800000">
              <a:off x="3598530" y="3810000"/>
              <a:ext cx="59247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Isosceles Triangle 286"/>
            <p:cNvSpPr/>
            <p:nvPr/>
          </p:nvSpPr>
          <p:spPr>
            <a:xfrm rot="10800000">
              <a:off x="3810000" y="23622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/>
            <p:cNvSpPr/>
            <p:nvPr/>
          </p:nvSpPr>
          <p:spPr>
            <a:xfrm>
              <a:off x="3598530" y="11430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1" name="Group 271"/>
            <p:cNvGrpSpPr/>
            <p:nvPr/>
          </p:nvGrpSpPr>
          <p:grpSpPr>
            <a:xfrm>
              <a:off x="3581400" y="3581400"/>
              <a:ext cx="990600" cy="1066800"/>
              <a:chOff x="4953000" y="457200"/>
              <a:chExt cx="2617694" cy="2478742"/>
            </a:xfrm>
          </p:grpSpPr>
          <p:grpSp>
            <p:nvGrpSpPr>
              <p:cNvPr id="308" name="Group 170"/>
              <p:cNvGrpSpPr/>
              <p:nvPr/>
            </p:nvGrpSpPr>
            <p:grpSpPr>
              <a:xfrm>
                <a:off x="5012224" y="457200"/>
                <a:ext cx="2531578" cy="1447800"/>
                <a:chOff x="3755051" y="1524000"/>
                <a:chExt cx="908347" cy="457200"/>
              </a:xfrm>
            </p:grpSpPr>
            <p:sp>
              <p:nvSpPr>
                <p:cNvPr id="315" name="Rectangle 314"/>
                <p:cNvSpPr/>
                <p:nvPr/>
              </p:nvSpPr>
              <p:spPr>
                <a:xfrm>
                  <a:off x="3755051" y="1600200"/>
                  <a:ext cx="908347" cy="348069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grpSp>
              <p:nvGrpSpPr>
                <p:cNvPr id="316" name="Group 154"/>
                <p:cNvGrpSpPr/>
                <p:nvPr/>
              </p:nvGrpSpPr>
              <p:grpSpPr>
                <a:xfrm>
                  <a:off x="3810000" y="1524000"/>
                  <a:ext cx="838200" cy="457200"/>
                  <a:chOff x="4643203" y="2743200"/>
                  <a:chExt cx="3490210" cy="1256675"/>
                </a:xfrm>
              </p:grpSpPr>
              <p:grpSp>
                <p:nvGrpSpPr>
                  <p:cNvPr id="317" name="Group 23"/>
                  <p:cNvGrpSpPr/>
                  <p:nvPr/>
                </p:nvGrpSpPr>
                <p:grpSpPr>
                  <a:xfrm>
                    <a:off x="4643203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328" name="Multiply 327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9" name="Flowchart: Summing Junction 328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0" name="Flowchart: Summing Junction 329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1" name="Flowchart: Summing Junction 330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8" name="Group 24"/>
                  <p:cNvGrpSpPr/>
                  <p:nvPr/>
                </p:nvGrpSpPr>
                <p:grpSpPr>
                  <a:xfrm>
                    <a:off x="5791200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324" name="Multiply 323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5" name="Flowchart: Summing Junction 324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6" name="Flowchart: Summing Junction 325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7" name="Flowchart: Summing Junction 326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9" name="Group 29"/>
                  <p:cNvGrpSpPr/>
                  <p:nvPr/>
                </p:nvGrpSpPr>
                <p:grpSpPr>
                  <a:xfrm>
                    <a:off x="6986665" y="2780675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320" name="Multiply 319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1" name="Flowchart: Summing Junction 320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2" name="Flowchart: Summing Junction 321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3" name="Flowchart: Summing Junction 322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09" name="Group 204"/>
              <p:cNvGrpSpPr/>
              <p:nvPr/>
            </p:nvGrpSpPr>
            <p:grpSpPr>
              <a:xfrm>
                <a:off x="4953000" y="1591236"/>
                <a:ext cx="2617694" cy="1344706"/>
                <a:chOff x="4953000" y="1591236"/>
                <a:chExt cx="2617694" cy="1344706"/>
              </a:xfrm>
            </p:grpSpPr>
            <p:sp>
              <p:nvSpPr>
                <p:cNvPr id="310" name="Pentagon 309"/>
                <p:cNvSpPr/>
                <p:nvPr/>
              </p:nvSpPr>
              <p:spPr>
                <a:xfrm rot="5400000">
                  <a:off x="4724400" y="1828800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Pentagon 310"/>
                <p:cNvSpPr/>
                <p:nvPr/>
              </p:nvSpPr>
              <p:spPr>
                <a:xfrm rot="5400000">
                  <a:off x="5038165" y="1819836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Pentagon 311"/>
                <p:cNvSpPr/>
                <p:nvPr/>
              </p:nvSpPr>
              <p:spPr>
                <a:xfrm rot="5400000">
                  <a:off x="6580094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3" name="Pentagon 312"/>
                <p:cNvSpPr/>
                <p:nvPr/>
              </p:nvSpPr>
              <p:spPr>
                <a:xfrm rot="5400000">
                  <a:off x="6149788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4" name="Pentagon 313"/>
                <p:cNvSpPr/>
                <p:nvPr/>
              </p:nvSpPr>
              <p:spPr>
                <a:xfrm rot="5400000">
                  <a:off x="5571564" y="1887071"/>
                  <a:ext cx="1335742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92" name="Group 261"/>
            <p:cNvGrpSpPr/>
            <p:nvPr/>
          </p:nvGrpSpPr>
          <p:grpSpPr>
            <a:xfrm>
              <a:off x="3352800" y="1295400"/>
              <a:ext cx="1371600" cy="726141"/>
              <a:chOff x="1828800" y="188259"/>
              <a:chExt cx="2707342" cy="1183341"/>
            </a:xfrm>
          </p:grpSpPr>
          <p:sp>
            <p:nvSpPr>
              <p:cNvPr id="300" name="Pentagon 299"/>
              <p:cNvSpPr/>
              <p:nvPr/>
            </p:nvSpPr>
            <p:spPr>
              <a:xfrm rot="5400000">
                <a:off x="3852583" y="773206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Pentagon 300"/>
              <p:cNvSpPr/>
              <p:nvPr/>
            </p:nvSpPr>
            <p:spPr>
              <a:xfrm rot="5400000">
                <a:off x="1638300" y="800100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Rounded Rectangle 301"/>
              <p:cNvSpPr/>
              <p:nvPr/>
            </p:nvSpPr>
            <p:spPr>
              <a:xfrm>
                <a:off x="1828800" y="228600"/>
                <a:ext cx="2590800" cy="6096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Multiply 302"/>
              <p:cNvSpPr/>
              <p:nvPr/>
            </p:nvSpPr>
            <p:spPr>
              <a:xfrm>
                <a:off x="1851212" y="188259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Plus 303"/>
              <p:cNvSpPr/>
              <p:nvPr/>
            </p:nvSpPr>
            <p:spPr>
              <a:xfrm>
                <a:off x="2362200" y="251012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Multiply 304"/>
              <p:cNvSpPr/>
              <p:nvPr/>
            </p:nvSpPr>
            <p:spPr>
              <a:xfrm>
                <a:off x="2814918" y="192741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Plus 305"/>
              <p:cNvSpPr/>
              <p:nvPr/>
            </p:nvSpPr>
            <p:spPr>
              <a:xfrm>
                <a:off x="3325906" y="255494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Multiply 306"/>
              <p:cNvSpPr/>
              <p:nvPr/>
            </p:nvSpPr>
            <p:spPr>
              <a:xfrm>
                <a:off x="3774142" y="201706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3" name="Multiply 292"/>
            <p:cNvSpPr/>
            <p:nvPr/>
          </p:nvSpPr>
          <p:spPr>
            <a:xfrm>
              <a:off x="3124200" y="2209800"/>
              <a:ext cx="1905000" cy="1447800"/>
            </a:xfrm>
            <a:prstGeom prst="mathMultiply">
              <a:avLst>
                <a:gd name="adj1" fmla="val 9402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Cloud 293"/>
            <p:cNvSpPr/>
            <p:nvPr/>
          </p:nvSpPr>
          <p:spPr>
            <a:xfrm>
              <a:off x="3657600" y="1066800"/>
              <a:ext cx="762000" cy="457200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5" name="Group 274"/>
            <p:cNvGrpSpPr/>
            <p:nvPr/>
          </p:nvGrpSpPr>
          <p:grpSpPr>
            <a:xfrm rot="5565285">
              <a:off x="2924959" y="3611179"/>
              <a:ext cx="1651621" cy="869966"/>
              <a:chOff x="3687910" y="2600334"/>
              <a:chExt cx="1651621" cy="869966"/>
            </a:xfrm>
          </p:grpSpPr>
          <p:grpSp>
            <p:nvGrpSpPr>
              <p:cNvPr id="296" name="Group 112"/>
              <p:cNvGrpSpPr/>
              <p:nvPr/>
            </p:nvGrpSpPr>
            <p:grpSpPr>
              <a:xfrm rot="14370616">
                <a:off x="4078738" y="2209506"/>
                <a:ext cx="869966" cy="1651621"/>
                <a:chOff x="3484333" y="3307030"/>
                <a:chExt cx="869966" cy="1651621"/>
              </a:xfrm>
            </p:grpSpPr>
            <p:sp>
              <p:nvSpPr>
                <p:cNvPr id="298" name="Cross 297"/>
                <p:cNvSpPr/>
                <p:nvPr/>
              </p:nvSpPr>
              <p:spPr>
                <a:xfrm rot="2093903">
                  <a:off x="3790981" y="3307030"/>
                  <a:ext cx="563318" cy="606267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9" name="Pentagon 298"/>
                <p:cNvSpPr/>
                <p:nvPr/>
              </p:nvSpPr>
              <p:spPr>
                <a:xfrm rot="7482643">
                  <a:off x="2950495" y="4281070"/>
                  <a:ext cx="1211419" cy="1437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297" name="Multiply 296"/>
              <p:cNvSpPr/>
              <p:nvPr/>
            </p:nvSpPr>
            <p:spPr>
              <a:xfrm>
                <a:off x="4029636" y="3021106"/>
                <a:ext cx="537882" cy="340659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Cloud 331"/>
            <p:cNvSpPr/>
            <p:nvPr/>
          </p:nvSpPr>
          <p:spPr>
            <a:xfrm>
              <a:off x="3657600" y="2209800"/>
              <a:ext cx="762000" cy="457200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/>
            <p:cNvSpPr/>
            <p:nvPr/>
          </p:nvSpPr>
          <p:spPr>
            <a:xfrm>
              <a:off x="3886200" y="2286000"/>
              <a:ext cx="3810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5" name="Group 454"/>
          <p:cNvGrpSpPr/>
          <p:nvPr/>
        </p:nvGrpSpPr>
        <p:grpSpPr>
          <a:xfrm>
            <a:off x="4572000" y="1143000"/>
            <a:ext cx="2116571" cy="4285685"/>
            <a:chOff x="5257800" y="1143000"/>
            <a:chExt cx="2116571" cy="4285685"/>
          </a:xfrm>
        </p:grpSpPr>
        <p:sp>
          <p:nvSpPr>
            <p:cNvPr id="395" name="Rounded Rectangle 394"/>
            <p:cNvSpPr/>
            <p:nvPr/>
          </p:nvSpPr>
          <p:spPr>
            <a:xfrm>
              <a:off x="5638800" y="1219200"/>
              <a:ext cx="1371600" cy="1676400"/>
            </a:xfrm>
            <a:prstGeom prst="roundRect">
              <a:avLst>
                <a:gd name="adj" fmla="val 29739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Oval 337"/>
            <p:cNvSpPr/>
            <p:nvPr/>
          </p:nvSpPr>
          <p:spPr>
            <a:xfrm>
              <a:off x="5257800" y="3429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39" name="Oval 338"/>
            <p:cNvSpPr/>
            <p:nvPr/>
          </p:nvSpPr>
          <p:spPr>
            <a:xfrm>
              <a:off x="6951330" y="3429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40" name="Flowchart: Manual Operation 339"/>
            <p:cNvSpPr/>
            <p:nvPr/>
          </p:nvSpPr>
          <p:spPr>
            <a:xfrm rot="12653049">
              <a:off x="5571501" y="22437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lowchart: Manual Operation 340"/>
            <p:cNvSpPr/>
            <p:nvPr/>
          </p:nvSpPr>
          <p:spPr>
            <a:xfrm rot="9116100">
              <a:off x="6594171" y="22892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Trapezoid 341"/>
            <p:cNvSpPr/>
            <p:nvPr/>
          </p:nvSpPr>
          <p:spPr>
            <a:xfrm rot="10800000">
              <a:off x="5791200" y="2438400"/>
              <a:ext cx="1143000" cy="1371600"/>
            </a:xfrm>
            <a:prstGeom prst="trapezoid">
              <a:avLst>
                <a:gd name="adj" fmla="val 1245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Oval 342"/>
            <p:cNvSpPr/>
            <p:nvPr/>
          </p:nvSpPr>
          <p:spPr>
            <a:xfrm rot="12296205" flipH="1">
              <a:off x="6303854" y="50476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44" name="Oval 343"/>
            <p:cNvSpPr/>
            <p:nvPr/>
          </p:nvSpPr>
          <p:spPr>
            <a:xfrm rot="20660369" flipH="1">
              <a:off x="5908922" y="50179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45" name="Flowchart: Manual Operation 344"/>
            <p:cNvSpPr/>
            <p:nvPr/>
          </p:nvSpPr>
          <p:spPr>
            <a:xfrm rot="10800000">
              <a:off x="6341730" y="3810000"/>
              <a:ext cx="45720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Flowchart: Manual Operation 345"/>
            <p:cNvSpPr/>
            <p:nvPr/>
          </p:nvSpPr>
          <p:spPr>
            <a:xfrm rot="10800000">
              <a:off x="5884530" y="3810000"/>
              <a:ext cx="59247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Isosceles Triangle 346"/>
            <p:cNvSpPr/>
            <p:nvPr/>
          </p:nvSpPr>
          <p:spPr>
            <a:xfrm rot="10800000">
              <a:off x="6096000" y="23622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Oval 347"/>
            <p:cNvSpPr/>
            <p:nvPr/>
          </p:nvSpPr>
          <p:spPr>
            <a:xfrm>
              <a:off x="5884530" y="11430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9" name="Group 271"/>
            <p:cNvGrpSpPr/>
            <p:nvPr/>
          </p:nvGrpSpPr>
          <p:grpSpPr>
            <a:xfrm>
              <a:off x="5867400" y="3581400"/>
              <a:ext cx="990600" cy="1066800"/>
              <a:chOff x="4953000" y="457200"/>
              <a:chExt cx="2617694" cy="2478742"/>
            </a:xfrm>
          </p:grpSpPr>
          <p:grpSp>
            <p:nvGrpSpPr>
              <p:cNvPr id="368" name="Group 170"/>
              <p:cNvGrpSpPr/>
              <p:nvPr/>
            </p:nvGrpSpPr>
            <p:grpSpPr>
              <a:xfrm>
                <a:off x="5012224" y="457200"/>
                <a:ext cx="2531578" cy="1447800"/>
                <a:chOff x="3755051" y="1524000"/>
                <a:chExt cx="908347" cy="457200"/>
              </a:xfrm>
            </p:grpSpPr>
            <p:sp>
              <p:nvSpPr>
                <p:cNvPr id="375" name="Rectangle 374"/>
                <p:cNvSpPr/>
                <p:nvPr/>
              </p:nvSpPr>
              <p:spPr>
                <a:xfrm>
                  <a:off x="3755051" y="1600200"/>
                  <a:ext cx="908347" cy="348069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grpSp>
              <p:nvGrpSpPr>
                <p:cNvPr id="376" name="Group 154"/>
                <p:cNvGrpSpPr/>
                <p:nvPr/>
              </p:nvGrpSpPr>
              <p:grpSpPr>
                <a:xfrm>
                  <a:off x="3810000" y="1524000"/>
                  <a:ext cx="838200" cy="457200"/>
                  <a:chOff x="4643203" y="2743200"/>
                  <a:chExt cx="3490210" cy="1256675"/>
                </a:xfrm>
              </p:grpSpPr>
              <p:grpSp>
                <p:nvGrpSpPr>
                  <p:cNvPr id="377" name="Group 23"/>
                  <p:cNvGrpSpPr/>
                  <p:nvPr/>
                </p:nvGrpSpPr>
                <p:grpSpPr>
                  <a:xfrm>
                    <a:off x="4643203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388" name="Multiply 387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9" name="Flowchart: Summing Junction 388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0" name="Flowchart: Summing Junction 389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1" name="Flowchart: Summing Junction 390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8" name="Group 24"/>
                  <p:cNvGrpSpPr/>
                  <p:nvPr/>
                </p:nvGrpSpPr>
                <p:grpSpPr>
                  <a:xfrm>
                    <a:off x="5791200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384" name="Multiply 383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5" name="Flowchart: Summing Junction 384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6" name="Flowchart: Summing Junction 385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7" name="Flowchart: Summing Junction 386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9" name="Group 29"/>
                  <p:cNvGrpSpPr/>
                  <p:nvPr/>
                </p:nvGrpSpPr>
                <p:grpSpPr>
                  <a:xfrm>
                    <a:off x="6986665" y="2780675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380" name="Multiply 379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1" name="Flowchart: Summing Junction 380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Flowchart: Summing Junction 381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3" name="Flowchart: Summing Junction 382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69" name="Group 204"/>
              <p:cNvGrpSpPr/>
              <p:nvPr/>
            </p:nvGrpSpPr>
            <p:grpSpPr>
              <a:xfrm>
                <a:off x="4953000" y="1591236"/>
                <a:ext cx="2617694" cy="1344706"/>
                <a:chOff x="4953000" y="1591236"/>
                <a:chExt cx="2617694" cy="1344706"/>
              </a:xfrm>
            </p:grpSpPr>
            <p:sp>
              <p:nvSpPr>
                <p:cNvPr id="370" name="Pentagon 369"/>
                <p:cNvSpPr/>
                <p:nvPr/>
              </p:nvSpPr>
              <p:spPr>
                <a:xfrm rot="5400000">
                  <a:off x="4724400" y="1828800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Pentagon 370"/>
                <p:cNvSpPr/>
                <p:nvPr/>
              </p:nvSpPr>
              <p:spPr>
                <a:xfrm rot="5400000">
                  <a:off x="5038165" y="1819836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Pentagon 371"/>
                <p:cNvSpPr/>
                <p:nvPr/>
              </p:nvSpPr>
              <p:spPr>
                <a:xfrm rot="5400000">
                  <a:off x="6580094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Pentagon 372"/>
                <p:cNvSpPr/>
                <p:nvPr/>
              </p:nvSpPr>
              <p:spPr>
                <a:xfrm rot="5400000">
                  <a:off x="6149788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Pentagon 373"/>
                <p:cNvSpPr/>
                <p:nvPr/>
              </p:nvSpPr>
              <p:spPr>
                <a:xfrm rot="5400000">
                  <a:off x="5571564" y="1887071"/>
                  <a:ext cx="1335742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51" name="Multiply 350"/>
            <p:cNvSpPr/>
            <p:nvPr/>
          </p:nvSpPr>
          <p:spPr>
            <a:xfrm>
              <a:off x="5410200" y="2209800"/>
              <a:ext cx="1905000" cy="1447800"/>
            </a:xfrm>
            <a:prstGeom prst="mathMultiply">
              <a:avLst>
                <a:gd name="adj1" fmla="val 9402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3" name="Group 274"/>
            <p:cNvGrpSpPr/>
            <p:nvPr/>
          </p:nvGrpSpPr>
          <p:grpSpPr>
            <a:xfrm rot="5565285">
              <a:off x="5210959" y="3611179"/>
              <a:ext cx="1651621" cy="869966"/>
              <a:chOff x="3687910" y="2600334"/>
              <a:chExt cx="1651621" cy="869966"/>
            </a:xfrm>
          </p:grpSpPr>
          <p:grpSp>
            <p:nvGrpSpPr>
              <p:cNvPr id="356" name="Group 112"/>
              <p:cNvGrpSpPr/>
              <p:nvPr/>
            </p:nvGrpSpPr>
            <p:grpSpPr>
              <a:xfrm rot="14370616">
                <a:off x="4078738" y="2209506"/>
                <a:ext cx="869966" cy="1651621"/>
                <a:chOff x="3484333" y="3307030"/>
                <a:chExt cx="869966" cy="1651621"/>
              </a:xfrm>
            </p:grpSpPr>
            <p:sp>
              <p:nvSpPr>
                <p:cNvPr id="358" name="Cross 357"/>
                <p:cNvSpPr/>
                <p:nvPr/>
              </p:nvSpPr>
              <p:spPr>
                <a:xfrm rot="2093903">
                  <a:off x="3790981" y="3307030"/>
                  <a:ext cx="563318" cy="606267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" name="Pentagon 358"/>
                <p:cNvSpPr/>
                <p:nvPr/>
              </p:nvSpPr>
              <p:spPr>
                <a:xfrm rot="7482643">
                  <a:off x="2950495" y="4281070"/>
                  <a:ext cx="1211419" cy="1437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357" name="Multiply 356"/>
              <p:cNvSpPr/>
              <p:nvPr/>
            </p:nvSpPr>
            <p:spPr>
              <a:xfrm>
                <a:off x="4029636" y="3021106"/>
                <a:ext cx="537882" cy="340659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3" name="Round Diagonal Corner Rectangle 392"/>
            <p:cNvSpPr/>
            <p:nvPr/>
          </p:nvSpPr>
          <p:spPr>
            <a:xfrm rot="18906644">
              <a:off x="5495919" y="1178073"/>
              <a:ext cx="914400" cy="404698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Round Diagonal Corner Rectangle 393"/>
            <p:cNvSpPr/>
            <p:nvPr/>
          </p:nvSpPr>
          <p:spPr>
            <a:xfrm rot="2533721">
              <a:off x="6189539" y="1169164"/>
              <a:ext cx="914400" cy="404698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0" name="Group 261"/>
            <p:cNvGrpSpPr/>
            <p:nvPr/>
          </p:nvGrpSpPr>
          <p:grpSpPr>
            <a:xfrm>
              <a:off x="5638800" y="1219200"/>
              <a:ext cx="1371600" cy="726141"/>
              <a:chOff x="1828800" y="188259"/>
              <a:chExt cx="2707342" cy="1183341"/>
            </a:xfrm>
          </p:grpSpPr>
          <p:sp>
            <p:nvSpPr>
              <p:cNvPr id="360" name="Pentagon 359"/>
              <p:cNvSpPr/>
              <p:nvPr/>
            </p:nvSpPr>
            <p:spPr>
              <a:xfrm rot="5400000">
                <a:off x="3852583" y="773206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1" name="Pentagon 360"/>
              <p:cNvSpPr/>
              <p:nvPr/>
            </p:nvSpPr>
            <p:spPr>
              <a:xfrm rot="5400000">
                <a:off x="1638300" y="800100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2" name="Rounded Rectangle 361"/>
              <p:cNvSpPr/>
              <p:nvPr/>
            </p:nvSpPr>
            <p:spPr>
              <a:xfrm>
                <a:off x="1828800" y="228600"/>
                <a:ext cx="2590800" cy="6096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3" name="Multiply 362"/>
              <p:cNvSpPr/>
              <p:nvPr/>
            </p:nvSpPr>
            <p:spPr>
              <a:xfrm>
                <a:off x="1851212" y="188259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4" name="Plus 363"/>
              <p:cNvSpPr/>
              <p:nvPr/>
            </p:nvSpPr>
            <p:spPr>
              <a:xfrm>
                <a:off x="2362200" y="251012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5" name="Multiply 364"/>
              <p:cNvSpPr/>
              <p:nvPr/>
            </p:nvSpPr>
            <p:spPr>
              <a:xfrm>
                <a:off x="2814918" y="192741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6" name="Plus 365"/>
              <p:cNvSpPr/>
              <p:nvPr/>
            </p:nvSpPr>
            <p:spPr>
              <a:xfrm>
                <a:off x="3325906" y="255494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7" name="Multiply 366"/>
              <p:cNvSpPr/>
              <p:nvPr/>
            </p:nvSpPr>
            <p:spPr>
              <a:xfrm>
                <a:off x="3774142" y="201706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6" name="Cloud 395"/>
            <p:cNvSpPr/>
            <p:nvPr/>
          </p:nvSpPr>
          <p:spPr>
            <a:xfrm>
              <a:off x="5943600" y="2133600"/>
              <a:ext cx="762000" cy="457200"/>
            </a:xfrm>
            <a:prstGeom prst="cloud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Oval 396"/>
            <p:cNvSpPr/>
            <p:nvPr/>
          </p:nvSpPr>
          <p:spPr>
            <a:xfrm>
              <a:off x="6172200" y="2209800"/>
              <a:ext cx="3810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Group 462"/>
          <p:cNvGrpSpPr/>
          <p:nvPr/>
        </p:nvGrpSpPr>
        <p:grpSpPr>
          <a:xfrm>
            <a:off x="6629400" y="-2219043"/>
            <a:ext cx="2116571" cy="4438085"/>
            <a:chOff x="6781800" y="609600"/>
            <a:chExt cx="2116571" cy="4438085"/>
          </a:xfrm>
        </p:grpSpPr>
        <p:sp>
          <p:nvSpPr>
            <p:cNvPr id="456" name="Oval 455"/>
            <p:cNvSpPr/>
            <p:nvPr/>
          </p:nvSpPr>
          <p:spPr>
            <a:xfrm>
              <a:off x="7239000" y="685800"/>
              <a:ext cx="1295400" cy="1295400"/>
            </a:xfrm>
            <a:prstGeom prst="ellips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Oval 400"/>
            <p:cNvSpPr/>
            <p:nvPr/>
          </p:nvSpPr>
          <p:spPr>
            <a:xfrm>
              <a:off x="6781800" y="3048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02" name="Oval 401"/>
            <p:cNvSpPr/>
            <p:nvPr/>
          </p:nvSpPr>
          <p:spPr>
            <a:xfrm>
              <a:off x="8475330" y="3048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03" name="Flowchart: Manual Operation 402"/>
            <p:cNvSpPr/>
            <p:nvPr/>
          </p:nvSpPr>
          <p:spPr>
            <a:xfrm rot="12653049">
              <a:off x="7095501" y="18627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Flowchart: Manual Operation 403"/>
            <p:cNvSpPr/>
            <p:nvPr/>
          </p:nvSpPr>
          <p:spPr>
            <a:xfrm rot="9116100">
              <a:off x="8118171" y="19082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Trapezoid 404"/>
            <p:cNvSpPr/>
            <p:nvPr/>
          </p:nvSpPr>
          <p:spPr>
            <a:xfrm rot="10800000">
              <a:off x="7315200" y="2057400"/>
              <a:ext cx="1143000" cy="1371600"/>
            </a:xfrm>
            <a:prstGeom prst="trapezoid">
              <a:avLst>
                <a:gd name="adj" fmla="val 1245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Oval 405"/>
            <p:cNvSpPr/>
            <p:nvPr/>
          </p:nvSpPr>
          <p:spPr>
            <a:xfrm rot="12296205" flipH="1">
              <a:off x="7827854" y="46666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07" name="Oval 406"/>
            <p:cNvSpPr/>
            <p:nvPr/>
          </p:nvSpPr>
          <p:spPr>
            <a:xfrm rot="20660369" flipH="1">
              <a:off x="7432922" y="46369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08" name="Flowchart: Manual Operation 407"/>
            <p:cNvSpPr/>
            <p:nvPr/>
          </p:nvSpPr>
          <p:spPr>
            <a:xfrm rot="10800000">
              <a:off x="7865730" y="3429000"/>
              <a:ext cx="45720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Flowchart: Manual Operation 408"/>
            <p:cNvSpPr/>
            <p:nvPr/>
          </p:nvSpPr>
          <p:spPr>
            <a:xfrm rot="10800000">
              <a:off x="7408530" y="3429000"/>
              <a:ext cx="59247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Isosceles Triangle 409"/>
            <p:cNvSpPr/>
            <p:nvPr/>
          </p:nvSpPr>
          <p:spPr>
            <a:xfrm rot="10800000">
              <a:off x="7620000" y="19812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Oval 410"/>
            <p:cNvSpPr/>
            <p:nvPr/>
          </p:nvSpPr>
          <p:spPr>
            <a:xfrm>
              <a:off x="7408530" y="7620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2" name="Group 271"/>
            <p:cNvGrpSpPr/>
            <p:nvPr/>
          </p:nvGrpSpPr>
          <p:grpSpPr>
            <a:xfrm>
              <a:off x="7391400" y="3200400"/>
              <a:ext cx="990600" cy="1066800"/>
              <a:chOff x="4953000" y="457200"/>
              <a:chExt cx="2617694" cy="2478742"/>
            </a:xfrm>
          </p:grpSpPr>
          <p:grpSp>
            <p:nvGrpSpPr>
              <p:cNvPr id="431" name="Group 170"/>
              <p:cNvGrpSpPr/>
              <p:nvPr/>
            </p:nvGrpSpPr>
            <p:grpSpPr>
              <a:xfrm>
                <a:off x="5012224" y="457200"/>
                <a:ext cx="2531578" cy="1447800"/>
                <a:chOff x="3755051" y="1524000"/>
                <a:chExt cx="908347" cy="457200"/>
              </a:xfrm>
            </p:grpSpPr>
            <p:sp>
              <p:nvSpPr>
                <p:cNvPr id="438" name="Rectangle 437"/>
                <p:cNvSpPr/>
                <p:nvPr/>
              </p:nvSpPr>
              <p:spPr>
                <a:xfrm>
                  <a:off x="3755051" y="1600200"/>
                  <a:ext cx="908347" cy="348069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grpSp>
              <p:nvGrpSpPr>
                <p:cNvPr id="439" name="Group 154"/>
                <p:cNvGrpSpPr/>
                <p:nvPr/>
              </p:nvGrpSpPr>
              <p:grpSpPr>
                <a:xfrm>
                  <a:off x="3810000" y="1524000"/>
                  <a:ext cx="838200" cy="457200"/>
                  <a:chOff x="4643203" y="2743200"/>
                  <a:chExt cx="3490210" cy="1256675"/>
                </a:xfrm>
              </p:grpSpPr>
              <p:grpSp>
                <p:nvGrpSpPr>
                  <p:cNvPr id="440" name="Group 23"/>
                  <p:cNvGrpSpPr/>
                  <p:nvPr/>
                </p:nvGrpSpPr>
                <p:grpSpPr>
                  <a:xfrm>
                    <a:off x="4643203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451" name="Multiply 450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2" name="Flowchart: Summing Junction 451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3" name="Flowchart: Summing Junction 452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4" name="Flowchart: Summing Junction 453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41" name="Group 24"/>
                  <p:cNvGrpSpPr/>
                  <p:nvPr/>
                </p:nvGrpSpPr>
                <p:grpSpPr>
                  <a:xfrm>
                    <a:off x="5791200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447" name="Multiply 446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8" name="Flowchart: Summing Junction 447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9" name="Flowchart: Summing Junction 448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0" name="Flowchart: Summing Junction 449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42" name="Group 29"/>
                  <p:cNvGrpSpPr/>
                  <p:nvPr/>
                </p:nvGrpSpPr>
                <p:grpSpPr>
                  <a:xfrm>
                    <a:off x="6986665" y="2780675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443" name="Multiply 442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4" name="Flowchart: Summing Junction 443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5" name="Flowchart: Summing Junction 444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6" name="Flowchart: Summing Junction 445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432" name="Group 204"/>
              <p:cNvGrpSpPr/>
              <p:nvPr/>
            </p:nvGrpSpPr>
            <p:grpSpPr>
              <a:xfrm>
                <a:off x="4953000" y="1591236"/>
                <a:ext cx="2617694" cy="1344706"/>
                <a:chOff x="4953000" y="1591236"/>
                <a:chExt cx="2617694" cy="1344706"/>
              </a:xfrm>
            </p:grpSpPr>
            <p:sp>
              <p:nvSpPr>
                <p:cNvPr id="433" name="Pentagon 432"/>
                <p:cNvSpPr/>
                <p:nvPr/>
              </p:nvSpPr>
              <p:spPr>
                <a:xfrm rot="5400000">
                  <a:off x="4724400" y="1828800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4" name="Pentagon 433"/>
                <p:cNvSpPr/>
                <p:nvPr/>
              </p:nvSpPr>
              <p:spPr>
                <a:xfrm rot="5400000">
                  <a:off x="5038165" y="1819836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5" name="Pentagon 434"/>
                <p:cNvSpPr/>
                <p:nvPr/>
              </p:nvSpPr>
              <p:spPr>
                <a:xfrm rot="5400000">
                  <a:off x="6580094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6" name="Pentagon 435"/>
                <p:cNvSpPr/>
                <p:nvPr/>
              </p:nvSpPr>
              <p:spPr>
                <a:xfrm rot="5400000">
                  <a:off x="6149788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7" name="Pentagon 436"/>
                <p:cNvSpPr/>
                <p:nvPr/>
              </p:nvSpPr>
              <p:spPr>
                <a:xfrm rot="5400000">
                  <a:off x="5571564" y="1887071"/>
                  <a:ext cx="1335742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14" name="Multiply 413"/>
            <p:cNvSpPr/>
            <p:nvPr/>
          </p:nvSpPr>
          <p:spPr>
            <a:xfrm>
              <a:off x="6934200" y="1828800"/>
              <a:ext cx="1905000" cy="1447800"/>
            </a:xfrm>
            <a:prstGeom prst="mathMultiply">
              <a:avLst>
                <a:gd name="adj1" fmla="val 9402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6" name="Group 274"/>
            <p:cNvGrpSpPr/>
            <p:nvPr/>
          </p:nvGrpSpPr>
          <p:grpSpPr>
            <a:xfrm rot="5565285">
              <a:off x="6734959" y="3230179"/>
              <a:ext cx="1651621" cy="869966"/>
              <a:chOff x="3687910" y="2600334"/>
              <a:chExt cx="1651621" cy="869966"/>
            </a:xfrm>
          </p:grpSpPr>
          <p:grpSp>
            <p:nvGrpSpPr>
              <p:cNvPr id="419" name="Group 112"/>
              <p:cNvGrpSpPr/>
              <p:nvPr/>
            </p:nvGrpSpPr>
            <p:grpSpPr>
              <a:xfrm rot="14370616">
                <a:off x="4078738" y="2209506"/>
                <a:ext cx="869966" cy="1651621"/>
                <a:chOff x="3484333" y="3307030"/>
                <a:chExt cx="869966" cy="1651621"/>
              </a:xfrm>
            </p:grpSpPr>
            <p:sp>
              <p:nvSpPr>
                <p:cNvPr id="421" name="Cross 420"/>
                <p:cNvSpPr/>
                <p:nvPr/>
              </p:nvSpPr>
              <p:spPr>
                <a:xfrm rot="2093903">
                  <a:off x="3790981" y="3307030"/>
                  <a:ext cx="563318" cy="606267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Pentagon 421"/>
                <p:cNvSpPr/>
                <p:nvPr/>
              </p:nvSpPr>
              <p:spPr>
                <a:xfrm rot="7482643">
                  <a:off x="2950495" y="4281070"/>
                  <a:ext cx="1211419" cy="1437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420" name="Multiply 419"/>
              <p:cNvSpPr/>
              <p:nvPr/>
            </p:nvSpPr>
            <p:spPr>
              <a:xfrm>
                <a:off x="4029636" y="3021106"/>
                <a:ext cx="537882" cy="340659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7" name="Oval 456"/>
            <p:cNvSpPr/>
            <p:nvPr/>
          </p:nvSpPr>
          <p:spPr>
            <a:xfrm>
              <a:off x="7391400" y="609600"/>
              <a:ext cx="990600" cy="762000"/>
            </a:xfrm>
            <a:prstGeom prst="ellips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3" name="Group 261"/>
            <p:cNvGrpSpPr/>
            <p:nvPr/>
          </p:nvGrpSpPr>
          <p:grpSpPr>
            <a:xfrm>
              <a:off x="7162800" y="762000"/>
              <a:ext cx="1371600" cy="838200"/>
              <a:chOff x="1828800" y="188259"/>
              <a:chExt cx="2707342" cy="1183341"/>
            </a:xfrm>
          </p:grpSpPr>
          <p:sp>
            <p:nvSpPr>
              <p:cNvPr id="423" name="Pentagon 422"/>
              <p:cNvSpPr/>
              <p:nvPr/>
            </p:nvSpPr>
            <p:spPr>
              <a:xfrm rot="5400000">
                <a:off x="3852583" y="773206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4" name="Pentagon 423"/>
              <p:cNvSpPr/>
              <p:nvPr/>
            </p:nvSpPr>
            <p:spPr>
              <a:xfrm rot="5400000">
                <a:off x="1638300" y="800100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5" name="Rounded Rectangle 424"/>
              <p:cNvSpPr/>
              <p:nvPr/>
            </p:nvSpPr>
            <p:spPr>
              <a:xfrm>
                <a:off x="1828800" y="228600"/>
                <a:ext cx="2590800" cy="6096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6" name="Multiply 425"/>
              <p:cNvSpPr/>
              <p:nvPr/>
            </p:nvSpPr>
            <p:spPr>
              <a:xfrm>
                <a:off x="1851212" y="188259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7" name="Plus 426"/>
              <p:cNvSpPr/>
              <p:nvPr/>
            </p:nvSpPr>
            <p:spPr>
              <a:xfrm>
                <a:off x="2362200" y="251012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8" name="Multiply 427"/>
              <p:cNvSpPr/>
              <p:nvPr/>
            </p:nvSpPr>
            <p:spPr>
              <a:xfrm>
                <a:off x="2814918" y="192741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9" name="Plus 428"/>
              <p:cNvSpPr/>
              <p:nvPr/>
            </p:nvSpPr>
            <p:spPr>
              <a:xfrm>
                <a:off x="3325906" y="255494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Multiply 429"/>
              <p:cNvSpPr/>
              <p:nvPr/>
            </p:nvSpPr>
            <p:spPr>
              <a:xfrm>
                <a:off x="3774142" y="201706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1" name="Moon 460"/>
            <p:cNvSpPr/>
            <p:nvPr/>
          </p:nvSpPr>
          <p:spPr>
            <a:xfrm rot="5400000">
              <a:off x="7667059" y="1553141"/>
              <a:ext cx="338450" cy="584969"/>
            </a:xfrm>
            <a:prstGeom prst="moon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4" name="Group 463"/>
          <p:cNvGrpSpPr/>
          <p:nvPr/>
        </p:nvGrpSpPr>
        <p:grpSpPr>
          <a:xfrm>
            <a:off x="0" y="1080247"/>
            <a:ext cx="2116571" cy="4272238"/>
            <a:chOff x="0" y="1080247"/>
            <a:chExt cx="2116571" cy="4272238"/>
          </a:xfrm>
        </p:grpSpPr>
        <p:sp>
          <p:nvSpPr>
            <p:cNvPr id="465" name="Oval 464"/>
            <p:cNvSpPr/>
            <p:nvPr/>
          </p:nvSpPr>
          <p:spPr>
            <a:xfrm>
              <a:off x="0" y="33528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66" name="Oval 465"/>
            <p:cNvSpPr/>
            <p:nvPr/>
          </p:nvSpPr>
          <p:spPr>
            <a:xfrm>
              <a:off x="1693530" y="33528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67" name="Flowchart: Manual Operation 466"/>
            <p:cNvSpPr/>
            <p:nvPr/>
          </p:nvSpPr>
          <p:spPr>
            <a:xfrm rot="12653049">
              <a:off x="313701" y="21675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lowchart: Manual Operation 467"/>
            <p:cNvSpPr/>
            <p:nvPr/>
          </p:nvSpPr>
          <p:spPr>
            <a:xfrm rot="9116100">
              <a:off x="1336371" y="22130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Trapezoid 468"/>
            <p:cNvSpPr/>
            <p:nvPr/>
          </p:nvSpPr>
          <p:spPr>
            <a:xfrm rot="10800000">
              <a:off x="533400" y="2362200"/>
              <a:ext cx="1143000" cy="1371600"/>
            </a:xfrm>
            <a:prstGeom prst="trapezoid">
              <a:avLst>
                <a:gd name="adj" fmla="val 1245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Oval 469"/>
            <p:cNvSpPr/>
            <p:nvPr/>
          </p:nvSpPr>
          <p:spPr>
            <a:xfrm rot="12296205" flipH="1">
              <a:off x="1046054" y="49714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71" name="Oval 470"/>
            <p:cNvSpPr/>
            <p:nvPr/>
          </p:nvSpPr>
          <p:spPr>
            <a:xfrm rot="20660369" flipH="1">
              <a:off x="651122" y="49417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72" name="Flowchart: Manual Operation 471"/>
            <p:cNvSpPr/>
            <p:nvPr/>
          </p:nvSpPr>
          <p:spPr>
            <a:xfrm rot="10800000">
              <a:off x="1083930" y="3733800"/>
              <a:ext cx="45720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3" name="Flowchart: Manual Operation 472"/>
            <p:cNvSpPr/>
            <p:nvPr/>
          </p:nvSpPr>
          <p:spPr>
            <a:xfrm rot="10800000">
              <a:off x="626730" y="3733800"/>
              <a:ext cx="59247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Isosceles Triangle 473"/>
            <p:cNvSpPr/>
            <p:nvPr/>
          </p:nvSpPr>
          <p:spPr>
            <a:xfrm rot="10800000">
              <a:off x="838200" y="22860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5" name="Group 271"/>
            <p:cNvGrpSpPr/>
            <p:nvPr/>
          </p:nvGrpSpPr>
          <p:grpSpPr>
            <a:xfrm>
              <a:off x="609600" y="3505200"/>
              <a:ext cx="990600" cy="1066800"/>
              <a:chOff x="4953000" y="457200"/>
              <a:chExt cx="2617694" cy="2478742"/>
            </a:xfrm>
          </p:grpSpPr>
          <p:grpSp>
            <p:nvGrpSpPr>
              <p:cNvPr id="496" name="Group 170"/>
              <p:cNvGrpSpPr/>
              <p:nvPr/>
            </p:nvGrpSpPr>
            <p:grpSpPr>
              <a:xfrm>
                <a:off x="5012224" y="457200"/>
                <a:ext cx="2531578" cy="1447800"/>
                <a:chOff x="3755051" y="1524000"/>
                <a:chExt cx="908347" cy="457200"/>
              </a:xfrm>
            </p:grpSpPr>
            <p:sp>
              <p:nvSpPr>
                <p:cNvPr id="503" name="Rectangle 502"/>
                <p:cNvSpPr/>
                <p:nvPr/>
              </p:nvSpPr>
              <p:spPr>
                <a:xfrm>
                  <a:off x="3755051" y="1600200"/>
                  <a:ext cx="908347" cy="348069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grpSp>
              <p:nvGrpSpPr>
                <p:cNvPr id="504" name="Group 154"/>
                <p:cNvGrpSpPr/>
                <p:nvPr/>
              </p:nvGrpSpPr>
              <p:grpSpPr>
                <a:xfrm>
                  <a:off x="3810000" y="1524000"/>
                  <a:ext cx="838200" cy="457200"/>
                  <a:chOff x="4643203" y="2743200"/>
                  <a:chExt cx="3490210" cy="1256675"/>
                </a:xfrm>
              </p:grpSpPr>
              <p:grpSp>
                <p:nvGrpSpPr>
                  <p:cNvPr id="505" name="Group 23"/>
                  <p:cNvGrpSpPr/>
                  <p:nvPr/>
                </p:nvGrpSpPr>
                <p:grpSpPr>
                  <a:xfrm>
                    <a:off x="4643203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516" name="Multiply 515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7" name="Flowchart: Summing Junction 516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8" name="Flowchart: Summing Junction 517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9" name="Flowchart: Summing Junction 518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06" name="Group 24"/>
                  <p:cNvGrpSpPr/>
                  <p:nvPr/>
                </p:nvGrpSpPr>
                <p:grpSpPr>
                  <a:xfrm>
                    <a:off x="5791200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512" name="Multiply 511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3" name="Flowchart: Summing Junction 512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4" name="Flowchart: Summing Junction 513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5" name="Flowchart: Summing Junction 514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07" name="Group 29"/>
                  <p:cNvGrpSpPr/>
                  <p:nvPr/>
                </p:nvGrpSpPr>
                <p:grpSpPr>
                  <a:xfrm>
                    <a:off x="6986665" y="2780675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508" name="Multiply 44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9" name="Flowchart: Summing Junction 508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0" name="Flowchart: Summing Junction 509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1" name="Flowchart: Summing Junction 510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497" name="Group 204"/>
              <p:cNvGrpSpPr/>
              <p:nvPr/>
            </p:nvGrpSpPr>
            <p:grpSpPr>
              <a:xfrm>
                <a:off x="4953000" y="1591236"/>
                <a:ext cx="2617694" cy="1344706"/>
                <a:chOff x="4953000" y="1591236"/>
                <a:chExt cx="2617694" cy="1344706"/>
              </a:xfrm>
            </p:grpSpPr>
            <p:sp>
              <p:nvSpPr>
                <p:cNvPr id="498" name="Pentagon 34"/>
                <p:cNvSpPr/>
                <p:nvPr/>
              </p:nvSpPr>
              <p:spPr>
                <a:xfrm rot="5400000">
                  <a:off x="4724400" y="1828800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9" name="Pentagon 498"/>
                <p:cNvSpPr/>
                <p:nvPr/>
              </p:nvSpPr>
              <p:spPr>
                <a:xfrm rot="5400000">
                  <a:off x="5038165" y="1819836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0" name="Pentagon 499"/>
                <p:cNvSpPr/>
                <p:nvPr/>
              </p:nvSpPr>
              <p:spPr>
                <a:xfrm rot="5400000">
                  <a:off x="6580094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1" name="Pentagon 500"/>
                <p:cNvSpPr/>
                <p:nvPr/>
              </p:nvSpPr>
              <p:spPr>
                <a:xfrm rot="5400000">
                  <a:off x="6149788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2" name="Pentagon 501"/>
                <p:cNvSpPr/>
                <p:nvPr/>
              </p:nvSpPr>
              <p:spPr>
                <a:xfrm rot="5400000">
                  <a:off x="5571564" y="1887071"/>
                  <a:ext cx="1335742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76" name="Multiply 475"/>
            <p:cNvSpPr/>
            <p:nvPr/>
          </p:nvSpPr>
          <p:spPr>
            <a:xfrm>
              <a:off x="152400" y="2133600"/>
              <a:ext cx="1905000" cy="1447800"/>
            </a:xfrm>
            <a:prstGeom prst="mathMultiply">
              <a:avLst>
                <a:gd name="adj1" fmla="val 9402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7" name="Group 274"/>
            <p:cNvGrpSpPr/>
            <p:nvPr/>
          </p:nvGrpSpPr>
          <p:grpSpPr>
            <a:xfrm rot="5565285">
              <a:off x="-46841" y="3534979"/>
              <a:ext cx="1651621" cy="869966"/>
              <a:chOff x="3687910" y="2600334"/>
              <a:chExt cx="1651621" cy="869966"/>
            </a:xfrm>
          </p:grpSpPr>
          <p:grpSp>
            <p:nvGrpSpPr>
              <p:cNvPr id="492" name="Group 112"/>
              <p:cNvGrpSpPr/>
              <p:nvPr/>
            </p:nvGrpSpPr>
            <p:grpSpPr>
              <a:xfrm rot="14370616">
                <a:off x="4078738" y="2209506"/>
                <a:ext cx="869966" cy="1651621"/>
                <a:chOff x="3484333" y="3307030"/>
                <a:chExt cx="869966" cy="1651621"/>
              </a:xfrm>
            </p:grpSpPr>
            <p:sp>
              <p:nvSpPr>
                <p:cNvPr id="494" name="Cross 493"/>
                <p:cNvSpPr/>
                <p:nvPr/>
              </p:nvSpPr>
              <p:spPr>
                <a:xfrm rot="2093903">
                  <a:off x="3790981" y="3307030"/>
                  <a:ext cx="563318" cy="606267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Pentagon 494"/>
                <p:cNvSpPr/>
                <p:nvPr/>
              </p:nvSpPr>
              <p:spPr>
                <a:xfrm rot="7482643">
                  <a:off x="2950495" y="4281070"/>
                  <a:ext cx="1211419" cy="1437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493" name="Multiply 492"/>
              <p:cNvSpPr/>
              <p:nvPr/>
            </p:nvSpPr>
            <p:spPr>
              <a:xfrm>
                <a:off x="4029636" y="3021106"/>
                <a:ext cx="537882" cy="340659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8" name="Pentagon 477"/>
            <p:cNvSpPr/>
            <p:nvPr/>
          </p:nvSpPr>
          <p:spPr>
            <a:xfrm rot="5400000">
              <a:off x="571500" y="1638300"/>
              <a:ext cx="1066800" cy="990600"/>
            </a:xfrm>
            <a:prstGeom prst="homePlate">
              <a:avLst>
                <a:gd name="adj" fmla="val 3733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9" name="Group 226"/>
            <p:cNvGrpSpPr/>
            <p:nvPr/>
          </p:nvGrpSpPr>
          <p:grpSpPr>
            <a:xfrm>
              <a:off x="400433" y="1080247"/>
              <a:ext cx="1388025" cy="954741"/>
              <a:chOff x="364575" y="990600"/>
              <a:chExt cx="1388025" cy="954741"/>
            </a:xfrm>
          </p:grpSpPr>
          <p:sp>
            <p:nvSpPr>
              <p:cNvPr id="480" name="Cloud 479"/>
              <p:cNvSpPr/>
              <p:nvPr/>
            </p:nvSpPr>
            <p:spPr>
              <a:xfrm rot="17650418">
                <a:off x="212175" y="1279402"/>
                <a:ext cx="762000" cy="457200"/>
              </a:xfrm>
              <a:prstGeom prst="clou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1" name="Cloud 14"/>
              <p:cNvSpPr/>
              <p:nvPr/>
            </p:nvSpPr>
            <p:spPr>
              <a:xfrm rot="4179572">
                <a:off x="1108780" y="1274903"/>
                <a:ext cx="762000" cy="457200"/>
              </a:xfrm>
              <a:prstGeom prst="clou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82" name="Group 261"/>
              <p:cNvGrpSpPr/>
              <p:nvPr/>
            </p:nvGrpSpPr>
            <p:grpSpPr>
              <a:xfrm>
                <a:off x="381000" y="1219200"/>
                <a:ext cx="1371600" cy="726141"/>
                <a:chOff x="1828800" y="188259"/>
                <a:chExt cx="2707342" cy="1183341"/>
              </a:xfrm>
            </p:grpSpPr>
            <p:sp>
              <p:nvSpPr>
                <p:cNvPr id="484" name="Pentagon 483"/>
                <p:cNvSpPr/>
                <p:nvPr/>
              </p:nvSpPr>
              <p:spPr>
                <a:xfrm rot="5400000">
                  <a:off x="3852583" y="773206"/>
                  <a:ext cx="762000" cy="381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Pentagon 484"/>
                <p:cNvSpPr/>
                <p:nvPr/>
              </p:nvSpPr>
              <p:spPr>
                <a:xfrm rot="5400000">
                  <a:off x="1638300" y="800100"/>
                  <a:ext cx="762000" cy="381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Rounded Rectangle 485"/>
                <p:cNvSpPr/>
                <p:nvPr/>
              </p:nvSpPr>
              <p:spPr>
                <a:xfrm>
                  <a:off x="1828800" y="228600"/>
                  <a:ext cx="2590800" cy="609600"/>
                </a:xfrm>
                <a:prstGeom prst="roundRect">
                  <a:avLst/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" name="Multiply 486"/>
                <p:cNvSpPr/>
                <p:nvPr/>
              </p:nvSpPr>
              <p:spPr>
                <a:xfrm>
                  <a:off x="1851212" y="188259"/>
                  <a:ext cx="762000" cy="685800"/>
                </a:xfrm>
                <a:prstGeom prst="mathMultiply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" name="Plus 487"/>
                <p:cNvSpPr/>
                <p:nvPr/>
              </p:nvSpPr>
              <p:spPr>
                <a:xfrm>
                  <a:off x="2362200" y="251012"/>
                  <a:ext cx="708212" cy="573741"/>
                </a:xfrm>
                <a:prstGeom prst="mathPlus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" name="Multiply 488"/>
                <p:cNvSpPr/>
                <p:nvPr/>
              </p:nvSpPr>
              <p:spPr>
                <a:xfrm>
                  <a:off x="2814918" y="192741"/>
                  <a:ext cx="762000" cy="685800"/>
                </a:xfrm>
                <a:prstGeom prst="mathMultiply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" name="Plus 489"/>
                <p:cNvSpPr/>
                <p:nvPr/>
              </p:nvSpPr>
              <p:spPr>
                <a:xfrm>
                  <a:off x="3325906" y="255494"/>
                  <a:ext cx="708212" cy="573741"/>
                </a:xfrm>
                <a:prstGeom prst="mathPlus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Multiply 490"/>
                <p:cNvSpPr/>
                <p:nvPr/>
              </p:nvSpPr>
              <p:spPr>
                <a:xfrm>
                  <a:off x="3774142" y="201706"/>
                  <a:ext cx="762000" cy="685800"/>
                </a:xfrm>
                <a:prstGeom prst="mathMultiply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83" name="Cloud 482"/>
              <p:cNvSpPr/>
              <p:nvPr/>
            </p:nvSpPr>
            <p:spPr>
              <a:xfrm>
                <a:off x="685800" y="990600"/>
                <a:ext cx="762000" cy="457200"/>
              </a:xfrm>
              <a:prstGeom prst="clou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0" name="Group 519"/>
          <p:cNvGrpSpPr/>
          <p:nvPr/>
        </p:nvGrpSpPr>
        <p:grpSpPr>
          <a:xfrm>
            <a:off x="6781800" y="685800"/>
            <a:ext cx="2116571" cy="4361885"/>
            <a:chOff x="6781800" y="685800"/>
            <a:chExt cx="2116571" cy="4361885"/>
          </a:xfrm>
        </p:grpSpPr>
        <p:sp>
          <p:nvSpPr>
            <p:cNvPr id="521" name="Oval 520"/>
            <p:cNvSpPr/>
            <p:nvPr/>
          </p:nvSpPr>
          <p:spPr>
            <a:xfrm>
              <a:off x="6781800" y="3048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22" name="Oval 521"/>
            <p:cNvSpPr/>
            <p:nvPr/>
          </p:nvSpPr>
          <p:spPr>
            <a:xfrm>
              <a:off x="8475330" y="3048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23" name="Flowchart: Manual Operation 522"/>
            <p:cNvSpPr/>
            <p:nvPr/>
          </p:nvSpPr>
          <p:spPr>
            <a:xfrm rot="12653049">
              <a:off x="7095501" y="18627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Flowchart: Manual Operation 523"/>
            <p:cNvSpPr/>
            <p:nvPr/>
          </p:nvSpPr>
          <p:spPr>
            <a:xfrm rot="9116100">
              <a:off x="8118171" y="19082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Trapezoid 524"/>
            <p:cNvSpPr/>
            <p:nvPr/>
          </p:nvSpPr>
          <p:spPr>
            <a:xfrm rot="10800000">
              <a:off x="7315200" y="2057400"/>
              <a:ext cx="1143000" cy="1371600"/>
            </a:xfrm>
            <a:prstGeom prst="trapezoid">
              <a:avLst>
                <a:gd name="adj" fmla="val 1245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Oval 525"/>
            <p:cNvSpPr/>
            <p:nvPr/>
          </p:nvSpPr>
          <p:spPr>
            <a:xfrm rot="12296205" flipH="1">
              <a:off x="7827854" y="46666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27" name="Oval 526"/>
            <p:cNvSpPr/>
            <p:nvPr/>
          </p:nvSpPr>
          <p:spPr>
            <a:xfrm rot="20660369" flipH="1">
              <a:off x="7432922" y="46369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28" name="Flowchart: Manual Operation 527"/>
            <p:cNvSpPr/>
            <p:nvPr/>
          </p:nvSpPr>
          <p:spPr>
            <a:xfrm rot="10800000">
              <a:off x="7865730" y="3429000"/>
              <a:ext cx="45720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Flowchart: Manual Operation 528"/>
            <p:cNvSpPr/>
            <p:nvPr/>
          </p:nvSpPr>
          <p:spPr>
            <a:xfrm rot="10800000">
              <a:off x="7408530" y="3429000"/>
              <a:ext cx="59247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Isosceles Triangle 529"/>
            <p:cNvSpPr/>
            <p:nvPr/>
          </p:nvSpPr>
          <p:spPr>
            <a:xfrm rot="10800000">
              <a:off x="7620000" y="19812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1" name="Group 271"/>
            <p:cNvGrpSpPr/>
            <p:nvPr/>
          </p:nvGrpSpPr>
          <p:grpSpPr>
            <a:xfrm>
              <a:off x="7391400" y="3200400"/>
              <a:ext cx="990600" cy="1066800"/>
              <a:chOff x="4953000" y="457200"/>
              <a:chExt cx="2617694" cy="2478742"/>
            </a:xfrm>
          </p:grpSpPr>
          <p:grpSp>
            <p:nvGrpSpPr>
              <p:cNvPr id="551" name="Group 170"/>
              <p:cNvGrpSpPr/>
              <p:nvPr/>
            </p:nvGrpSpPr>
            <p:grpSpPr>
              <a:xfrm>
                <a:off x="5012224" y="457200"/>
                <a:ext cx="2531578" cy="1447800"/>
                <a:chOff x="3755051" y="1524000"/>
                <a:chExt cx="908347" cy="457200"/>
              </a:xfrm>
            </p:grpSpPr>
            <p:sp>
              <p:nvSpPr>
                <p:cNvPr id="558" name="Rectangle 557"/>
                <p:cNvSpPr/>
                <p:nvPr/>
              </p:nvSpPr>
              <p:spPr>
                <a:xfrm>
                  <a:off x="3755051" y="1600200"/>
                  <a:ext cx="908347" cy="348069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grpSp>
              <p:nvGrpSpPr>
                <p:cNvPr id="559" name="Group 154"/>
                <p:cNvGrpSpPr/>
                <p:nvPr/>
              </p:nvGrpSpPr>
              <p:grpSpPr>
                <a:xfrm>
                  <a:off x="3810000" y="1524000"/>
                  <a:ext cx="838200" cy="457200"/>
                  <a:chOff x="4643203" y="2743200"/>
                  <a:chExt cx="3490210" cy="1256675"/>
                </a:xfrm>
              </p:grpSpPr>
              <p:grpSp>
                <p:nvGrpSpPr>
                  <p:cNvPr id="560" name="Group 23"/>
                  <p:cNvGrpSpPr/>
                  <p:nvPr/>
                </p:nvGrpSpPr>
                <p:grpSpPr>
                  <a:xfrm>
                    <a:off x="4643203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571" name="Multiply 570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2" name="Flowchart: Summing Junction 571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3" name="Flowchart: Summing Junction 572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4" name="Flowchart: Summing Junction 573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61" name="Group 24"/>
                  <p:cNvGrpSpPr/>
                  <p:nvPr/>
                </p:nvGrpSpPr>
                <p:grpSpPr>
                  <a:xfrm>
                    <a:off x="5791200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567" name="Multiply 566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8" name="Flowchart: Summing Junction 567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9" name="Flowchart: Summing Junction 568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0" name="Flowchart: Summing Junction 569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562" name="Group 29"/>
                  <p:cNvGrpSpPr/>
                  <p:nvPr/>
                </p:nvGrpSpPr>
                <p:grpSpPr>
                  <a:xfrm>
                    <a:off x="6986665" y="2780675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563" name="Multiply 562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4" name="Flowchart: Summing Junction 563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5" name="Flowchart: Summing Junction 564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6" name="Flowchart: Summing Junction 565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552" name="Group 204"/>
              <p:cNvGrpSpPr/>
              <p:nvPr/>
            </p:nvGrpSpPr>
            <p:grpSpPr>
              <a:xfrm>
                <a:off x="4953000" y="1591236"/>
                <a:ext cx="2617694" cy="1344706"/>
                <a:chOff x="4953000" y="1591236"/>
                <a:chExt cx="2617694" cy="1344706"/>
              </a:xfrm>
            </p:grpSpPr>
            <p:sp>
              <p:nvSpPr>
                <p:cNvPr id="553" name="Pentagon 552"/>
                <p:cNvSpPr/>
                <p:nvPr/>
              </p:nvSpPr>
              <p:spPr>
                <a:xfrm rot="5400000">
                  <a:off x="4724400" y="1828800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4" name="Pentagon 553"/>
                <p:cNvSpPr/>
                <p:nvPr/>
              </p:nvSpPr>
              <p:spPr>
                <a:xfrm rot="5400000">
                  <a:off x="5038165" y="1819836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5" name="Pentagon 554"/>
                <p:cNvSpPr/>
                <p:nvPr/>
              </p:nvSpPr>
              <p:spPr>
                <a:xfrm rot="5400000">
                  <a:off x="6580094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6" name="Pentagon 555"/>
                <p:cNvSpPr/>
                <p:nvPr/>
              </p:nvSpPr>
              <p:spPr>
                <a:xfrm rot="5400000">
                  <a:off x="6149788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7" name="Pentagon 556"/>
                <p:cNvSpPr/>
                <p:nvPr/>
              </p:nvSpPr>
              <p:spPr>
                <a:xfrm rot="5400000">
                  <a:off x="5571564" y="1887071"/>
                  <a:ext cx="1335742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32" name="Multiply 531"/>
            <p:cNvSpPr/>
            <p:nvPr/>
          </p:nvSpPr>
          <p:spPr>
            <a:xfrm>
              <a:off x="6934200" y="1828800"/>
              <a:ext cx="1905000" cy="1447800"/>
            </a:xfrm>
            <a:prstGeom prst="mathMultiply">
              <a:avLst>
                <a:gd name="adj1" fmla="val 9402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3" name="Group 274"/>
            <p:cNvGrpSpPr/>
            <p:nvPr/>
          </p:nvGrpSpPr>
          <p:grpSpPr>
            <a:xfrm rot="5565285">
              <a:off x="6734959" y="3230179"/>
              <a:ext cx="1651621" cy="869966"/>
              <a:chOff x="3687910" y="2600334"/>
              <a:chExt cx="1651621" cy="869966"/>
            </a:xfrm>
          </p:grpSpPr>
          <p:grpSp>
            <p:nvGrpSpPr>
              <p:cNvPr id="547" name="Group 112"/>
              <p:cNvGrpSpPr/>
              <p:nvPr/>
            </p:nvGrpSpPr>
            <p:grpSpPr>
              <a:xfrm rot="14370616">
                <a:off x="4078738" y="2209506"/>
                <a:ext cx="869966" cy="1651621"/>
                <a:chOff x="3484333" y="3307030"/>
                <a:chExt cx="869966" cy="1651621"/>
              </a:xfrm>
            </p:grpSpPr>
            <p:sp>
              <p:nvSpPr>
                <p:cNvPr id="549" name="Cross 548"/>
                <p:cNvSpPr/>
                <p:nvPr/>
              </p:nvSpPr>
              <p:spPr>
                <a:xfrm rot="2093903">
                  <a:off x="3790981" y="3307030"/>
                  <a:ext cx="563318" cy="606267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0" name="Pentagon 549"/>
                <p:cNvSpPr/>
                <p:nvPr/>
              </p:nvSpPr>
              <p:spPr>
                <a:xfrm rot="7482643">
                  <a:off x="2950495" y="4281070"/>
                  <a:ext cx="1211419" cy="1437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548" name="Multiply 547"/>
              <p:cNvSpPr/>
              <p:nvPr/>
            </p:nvSpPr>
            <p:spPr>
              <a:xfrm>
                <a:off x="4029636" y="3021106"/>
                <a:ext cx="537882" cy="340659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4" name="Oval 533"/>
            <p:cNvSpPr/>
            <p:nvPr/>
          </p:nvSpPr>
          <p:spPr>
            <a:xfrm>
              <a:off x="7265894" y="762000"/>
              <a:ext cx="1295400" cy="1295400"/>
            </a:xfrm>
            <a:prstGeom prst="ellips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Pentagon 534"/>
            <p:cNvSpPr/>
            <p:nvPr/>
          </p:nvSpPr>
          <p:spPr>
            <a:xfrm rot="5400000">
              <a:off x="7380194" y="1360394"/>
              <a:ext cx="1013012" cy="838200"/>
            </a:xfrm>
            <a:prstGeom prst="homePlate">
              <a:avLst>
                <a:gd name="adj" fmla="val 3733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Moon 535"/>
            <p:cNvSpPr/>
            <p:nvPr/>
          </p:nvSpPr>
          <p:spPr>
            <a:xfrm rot="5400000">
              <a:off x="7667060" y="1553141"/>
              <a:ext cx="338450" cy="584969"/>
            </a:xfrm>
            <a:prstGeom prst="moon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Oval 536"/>
            <p:cNvSpPr/>
            <p:nvPr/>
          </p:nvSpPr>
          <p:spPr>
            <a:xfrm>
              <a:off x="7418294" y="685800"/>
              <a:ext cx="990600" cy="762000"/>
            </a:xfrm>
            <a:prstGeom prst="ellips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8" name="Group 261"/>
            <p:cNvGrpSpPr/>
            <p:nvPr/>
          </p:nvGrpSpPr>
          <p:grpSpPr>
            <a:xfrm>
              <a:off x="7247965" y="878541"/>
              <a:ext cx="1371600" cy="838200"/>
              <a:chOff x="1828800" y="188259"/>
              <a:chExt cx="2707342" cy="1183341"/>
            </a:xfrm>
          </p:grpSpPr>
          <p:sp>
            <p:nvSpPr>
              <p:cNvPr id="539" name="Pentagon 538"/>
              <p:cNvSpPr/>
              <p:nvPr/>
            </p:nvSpPr>
            <p:spPr>
              <a:xfrm rot="5400000">
                <a:off x="3852583" y="773206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Pentagon 539"/>
              <p:cNvSpPr/>
              <p:nvPr/>
            </p:nvSpPr>
            <p:spPr>
              <a:xfrm rot="5400000">
                <a:off x="1638300" y="800100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1" name="Rounded Rectangle 540"/>
              <p:cNvSpPr/>
              <p:nvPr/>
            </p:nvSpPr>
            <p:spPr>
              <a:xfrm>
                <a:off x="1828800" y="228600"/>
                <a:ext cx="2590800" cy="6096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Multiply 541"/>
              <p:cNvSpPr/>
              <p:nvPr/>
            </p:nvSpPr>
            <p:spPr>
              <a:xfrm>
                <a:off x="1851212" y="188259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Plus 542"/>
              <p:cNvSpPr/>
              <p:nvPr/>
            </p:nvSpPr>
            <p:spPr>
              <a:xfrm>
                <a:off x="2362200" y="251012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Multiply 543"/>
              <p:cNvSpPr/>
              <p:nvPr/>
            </p:nvSpPr>
            <p:spPr>
              <a:xfrm>
                <a:off x="2814918" y="192741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Plus 544"/>
              <p:cNvSpPr/>
              <p:nvPr/>
            </p:nvSpPr>
            <p:spPr>
              <a:xfrm>
                <a:off x="3325906" y="255494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" name="Multiply 545"/>
              <p:cNvSpPr/>
              <p:nvPr/>
            </p:nvSpPr>
            <p:spPr>
              <a:xfrm>
                <a:off x="3774142" y="201706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/>
          <p:cNvSpPr txBox="1"/>
          <p:nvPr/>
        </p:nvSpPr>
        <p:spPr>
          <a:xfrm>
            <a:off x="3429000" y="5943600"/>
            <a:ext cx="2819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Captain Helaman son of Alma</a:t>
            </a:r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H</a:t>
            </a:r>
            <a:endParaRPr lang="en-US" sz="8800" dirty="0"/>
          </a:p>
        </p:txBody>
      </p:sp>
      <p:sp>
        <p:nvSpPr>
          <p:cNvPr id="75" name="TextBox 74"/>
          <p:cNvSpPr txBox="1"/>
          <p:nvPr/>
        </p:nvSpPr>
        <p:spPr>
          <a:xfrm>
            <a:off x="685800" y="6096000"/>
            <a:ext cx="2819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Helaman, son of Helaman</a:t>
            </a:r>
            <a:endParaRPr lang="en-US" dirty="0"/>
          </a:p>
        </p:txBody>
      </p:sp>
      <p:grpSp>
        <p:nvGrpSpPr>
          <p:cNvPr id="99" name="Group 98"/>
          <p:cNvGrpSpPr/>
          <p:nvPr/>
        </p:nvGrpSpPr>
        <p:grpSpPr>
          <a:xfrm flipH="1">
            <a:off x="1066800" y="1295400"/>
            <a:ext cx="1905000" cy="4621778"/>
            <a:chOff x="990600" y="1295400"/>
            <a:chExt cx="2133600" cy="4621778"/>
          </a:xfrm>
        </p:grpSpPr>
        <p:grpSp>
          <p:nvGrpSpPr>
            <p:cNvPr id="86" name="Group 85"/>
            <p:cNvGrpSpPr/>
            <p:nvPr/>
          </p:nvGrpSpPr>
          <p:grpSpPr>
            <a:xfrm rot="16587449">
              <a:off x="984384" y="1591696"/>
              <a:ext cx="1245636" cy="898604"/>
              <a:chOff x="1194976" y="413613"/>
              <a:chExt cx="1458178" cy="898604"/>
            </a:xfrm>
          </p:grpSpPr>
          <p:sp>
            <p:nvSpPr>
              <p:cNvPr id="87" name="Teardrop 86"/>
              <p:cNvSpPr/>
              <p:nvPr/>
            </p:nvSpPr>
            <p:spPr>
              <a:xfrm rot="1247189">
                <a:off x="1194976" y="413613"/>
                <a:ext cx="771683" cy="863884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8" name="Group 78"/>
              <p:cNvGrpSpPr/>
              <p:nvPr/>
            </p:nvGrpSpPr>
            <p:grpSpPr>
              <a:xfrm>
                <a:off x="1600200" y="489813"/>
                <a:ext cx="1052954" cy="822404"/>
                <a:chOff x="1600200" y="524225"/>
                <a:chExt cx="1052954" cy="822404"/>
              </a:xfrm>
            </p:grpSpPr>
            <p:sp>
              <p:nvSpPr>
                <p:cNvPr id="89" name="Teardrop 88"/>
                <p:cNvSpPr/>
                <p:nvPr/>
              </p:nvSpPr>
              <p:spPr>
                <a:xfrm rot="16546869">
                  <a:off x="1835370" y="528846"/>
                  <a:ext cx="771683" cy="863884"/>
                </a:xfrm>
                <a:prstGeom prst="teardrop">
                  <a:avLst/>
                </a:prstGeom>
                <a:solidFill>
                  <a:srgbClr val="6F35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>
                  <a:off x="1600200" y="524225"/>
                  <a:ext cx="457200" cy="618774"/>
                </a:xfrm>
                <a:prstGeom prst="ellipse">
                  <a:avLst/>
                </a:prstGeom>
                <a:solidFill>
                  <a:srgbClr val="6F350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1" name="Group 80"/>
            <p:cNvGrpSpPr/>
            <p:nvPr/>
          </p:nvGrpSpPr>
          <p:grpSpPr>
            <a:xfrm rot="3565139">
              <a:off x="1818712" y="1603047"/>
              <a:ext cx="1189701" cy="832440"/>
              <a:chOff x="1194976" y="413613"/>
              <a:chExt cx="1458178" cy="898604"/>
            </a:xfrm>
          </p:grpSpPr>
          <p:sp>
            <p:nvSpPr>
              <p:cNvPr id="82" name="Teardrop 81"/>
              <p:cNvSpPr/>
              <p:nvPr/>
            </p:nvSpPr>
            <p:spPr>
              <a:xfrm rot="1247189">
                <a:off x="1194976" y="413613"/>
                <a:ext cx="771683" cy="863884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3" name="Group 78"/>
              <p:cNvGrpSpPr/>
              <p:nvPr/>
            </p:nvGrpSpPr>
            <p:grpSpPr>
              <a:xfrm>
                <a:off x="1600200" y="489813"/>
                <a:ext cx="1052954" cy="822404"/>
                <a:chOff x="1600200" y="524225"/>
                <a:chExt cx="1052954" cy="822404"/>
              </a:xfrm>
            </p:grpSpPr>
            <p:sp>
              <p:nvSpPr>
                <p:cNvPr id="84" name="Teardrop 83"/>
                <p:cNvSpPr/>
                <p:nvPr/>
              </p:nvSpPr>
              <p:spPr>
                <a:xfrm rot="16546869">
                  <a:off x="1835370" y="528846"/>
                  <a:ext cx="771683" cy="863884"/>
                </a:xfrm>
                <a:prstGeom prst="teardrop">
                  <a:avLst/>
                </a:prstGeom>
                <a:solidFill>
                  <a:srgbClr val="6F35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Oval 84"/>
                <p:cNvSpPr/>
                <p:nvPr/>
              </p:nvSpPr>
              <p:spPr>
                <a:xfrm>
                  <a:off x="1600200" y="524225"/>
                  <a:ext cx="457200" cy="618774"/>
                </a:xfrm>
                <a:prstGeom prst="ellipse">
                  <a:avLst/>
                </a:prstGeom>
                <a:solidFill>
                  <a:srgbClr val="6F350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2" name="Oval 41"/>
            <p:cNvSpPr/>
            <p:nvPr/>
          </p:nvSpPr>
          <p:spPr>
            <a:xfrm>
              <a:off x="2362200" y="34290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990600" y="34290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" name="Group 87"/>
            <p:cNvGrpSpPr/>
            <p:nvPr/>
          </p:nvGrpSpPr>
          <p:grpSpPr>
            <a:xfrm rot="1905584" flipH="1">
              <a:off x="1599760" y="4893930"/>
              <a:ext cx="549476" cy="1023248"/>
              <a:chOff x="6213924" y="4956136"/>
              <a:chExt cx="549476" cy="1023248"/>
            </a:xfrm>
          </p:grpSpPr>
          <p:sp>
            <p:nvSpPr>
              <p:cNvPr id="73" name="Oval 72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Oval 73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5" name="Group 86"/>
            <p:cNvGrpSpPr/>
            <p:nvPr/>
          </p:nvGrpSpPr>
          <p:grpSpPr>
            <a:xfrm rot="19694416">
              <a:off x="2209800" y="4825928"/>
              <a:ext cx="549476" cy="1023248"/>
              <a:chOff x="6213924" y="4956136"/>
              <a:chExt cx="549476" cy="1023248"/>
            </a:xfrm>
          </p:grpSpPr>
          <p:sp>
            <p:nvSpPr>
              <p:cNvPr id="71" name="Oval 70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Trapezoid 45"/>
            <p:cNvSpPr/>
            <p:nvPr/>
          </p:nvSpPr>
          <p:spPr>
            <a:xfrm rot="20098521">
              <a:off x="2333103" y="2603725"/>
              <a:ext cx="733756" cy="1515458"/>
            </a:xfrm>
            <a:prstGeom prst="trapezoid">
              <a:avLst>
                <a:gd name="adj" fmla="val 32035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1180462">
              <a:off x="1046149" y="2651392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>
              <a:off x="1143000" y="2692328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Isosceles Triangle 48"/>
            <p:cNvSpPr/>
            <p:nvPr/>
          </p:nvSpPr>
          <p:spPr>
            <a:xfrm rot="10800000">
              <a:off x="1753849" y="2601138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Moon 49"/>
            <p:cNvSpPr/>
            <p:nvPr/>
          </p:nvSpPr>
          <p:spPr>
            <a:xfrm rot="20080052">
              <a:off x="1406881" y="2695284"/>
              <a:ext cx="685800" cy="2288024"/>
            </a:xfrm>
            <a:prstGeom prst="moon">
              <a:avLst>
                <a:gd name="adj" fmla="val 87500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1295400" y="1524000"/>
              <a:ext cx="1447800" cy="1371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" name="Group 159"/>
            <p:cNvGrpSpPr/>
            <p:nvPr/>
          </p:nvGrpSpPr>
          <p:grpSpPr>
            <a:xfrm>
              <a:off x="1247933" y="4967990"/>
              <a:ext cx="1600200" cy="381000"/>
              <a:chOff x="4495800" y="381000"/>
              <a:chExt cx="3094220" cy="703289"/>
            </a:xfrm>
          </p:grpSpPr>
          <p:sp>
            <p:nvSpPr>
              <p:cNvPr id="61" name="Left-Right Arrow 60"/>
              <p:cNvSpPr/>
              <p:nvPr/>
            </p:nvSpPr>
            <p:spPr>
              <a:xfrm>
                <a:off x="4495800" y="381000"/>
                <a:ext cx="1524000" cy="685800"/>
              </a:xfrm>
              <a:prstGeom prst="leftRightArrow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Left-Right Arrow 61"/>
              <p:cNvSpPr/>
              <p:nvPr/>
            </p:nvSpPr>
            <p:spPr>
              <a:xfrm>
                <a:off x="6032292" y="398489"/>
                <a:ext cx="1524000" cy="685800"/>
              </a:xfrm>
              <a:prstGeom prst="leftRightArrow">
                <a:avLst/>
              </a:prstGeom>
              <a:solidFill>
                <a:schemeClr val="tx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Diamond 62"/>
              <p:cNvSpPr/>
              <p:nvPr/>
            </p:nvSpPr>
            <p:spPr>
              <a:xfrm>
                <a:off x="58674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Diamond 63"/>
              <p:cNvSpPr/>
              <p:nvPr/>
            </p:nvSpPr>
            <p:spPr>
              <a:xfrm>
                <a:off x="44958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Diamond 64"/>
              <p:cNvSpPr/>
              <p:nvPr/>
            </p:nvSpPr>
            <p:spPr>
              <a:xfrm>
                <a:off x="7209020" y="473439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" name="Moon 54"/>
            <p:cNvSpPr/>
            <p:nvPr/>
          </p:nvSpPr>
          <p:spPr>
            <a:xfrm rot="19884192">
              <a:off x="1796088" y="2673854"/>
              <a:ext cx="460324" cy="2943043"/>
            </a:xfrm>
            <a:prstGeom prst="moon">
              <a:avLst>
                <a:gd name="adj" fmla="val 87500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169"/>
            <p:cNvGrpSpPr/>
            <p:nvPr/>
          </p:nvGrpSpPr>
          <p:grpSpPr>
            <a:xfrm rot="3570060">
              <a:off x="1427193" y="3943686"/>
              <a:ext cx="1170140" cy="166579"/>
              <a:chOff x="4953000" y="457200"/>
              <a:chExt cx="1321634" cy="647074"/>
            </a:xfrm>
          </p:grpSpPr>
          <p:sp>
            <p:nvSpPr>
              <p:cNvPr id="57" name="Diamond 56"/>
              <p:cNvSpPr/>
              <p:nvPr/>
            </p:nvSpPr>
            <p:spPr>
              <a:xfrm>
                <a:off x="4953000" y="457200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Diamond 57"/>
              <p:cNvSpPr/>
              <p:nvPr/>
            </p:nvSpPr>
            <p:spPr>
              <a:xfrm>
                <a:off x="5289030" y="459698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Diamond 58"/>
              <p:cNvSpPr/>
              <p:nvPr/>
            </p:nvSpPr>
            <p:spPr>
              <a:xfrm>
                <a:off x="5591332" y="477186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Diamond 59"/>
              <p:cNvSpPr/>
              <p:nvPr/>
            </p:nvSpPr>
            <p:spPr>
              <a:xfrm>
                <a:off x="5893634" y="494674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1295400" y="1295400"/>
              <a:ext cx="1458178" cy="898604"/>
              <a:chOff x="1194976" y="413613"/>
              <a:chExt cx="1458178" cy="898604"/>
            </a:xfrm>
          </p:grpSpPr>
          <p:sp>
            <p:nvSpPr>
              <p:cNvPr id="76" name="Teardrop 75"/>
              <p:cNvSpPr/>
              <p:nvPr/>
            </p:nvSpPr>
            <p:spPr>
              <a:xfrm rot="1247189">
                <a:off x="1194976" y="413613"/>
                <a:ext cx="771683" cy="863884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9" name="Group 78"/>
              <p:cNvGrpSpPr/>
              <p:nvPr/>
            </p:nvGrpSpPr>
            <p:grpSpPr>
              <a:xfrm>
                <a:off x="1600200" y="489813"/>
                <a:ext cx="1052954" cy="822404"/>
                <a:chOff x="1600200" y="524225"/>
                <a:chExt cx="1052954" cy="822404"/>
              </a:xfrm>
            </p:grpSpPr>
            <p:sp>
              <p:nvSpPr>
                <p:cNvPr id="77" name="Teardrop 76"/>
                <p:cNvSpPr/>
                <p:nvPr/>
              </p:nvSpPr>
              <p:spPr>
                <a:xfrm rot="16546869">
                  <a:off x="1835370" y="528846"/>
                  <a:ext cx="771683" cy="863884"/>
                </a:xfrm>
                <a:prstGeom prst="teardrop">
                  <a:avLst/>
                </a:prstGeom>
                <a:solidFill>
                  <a:srgbClr val="6F350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Oval 77"/>
                <p:cNvSpPr/>
                <p:nvPr/>
              </p:nvSpPr>
              <p:spPr>
                <a:xfrm>
                  <a:off x="1600200" y="524225"/>
                  <a:ext cx="457200" cy="618774"/>
                </a:xfrm>
                <a:prstGeom prst="ellipse">
                  <a:avLst/>
                </a:prstGeom>
                <a:solidFill>
                  <a:srgbClr val="6F350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2" name="Group 91"/>
            <p:cNvGrpSpPr/>
            <p:nvPr/>
          </p:nvGrpSpPr>
          <p:grpSpPr>
            <a:xfrm>
              <a:off x="1295400" y="1752600"/>
              <a:ext cx="1447800" cy="296333"/>
              <a:chOff x="3429000" y="2209800"/>
              <a:chExt cx="2057400" cy="533400"/>
            </a:xfrm>
          </p:grpSpPr>
          <p:sp>
            <p:nvSpPr>
              <p:cNvPr id="91" name="Rounded Rectangle 90"/>
              <p:cNvSpPr/>
              <p:nvPr/>
            </p:nvSpPr>
            <p:spPr>
              <a:xfrm>
                <a:off x="3429000" y="2209800"/>
                <a:ext cx="2057400" cy="5334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" name="Group 158"/>
              <p:cNvGrpSpPr/>
              <p:nvPr/>
            </p:nvGrpSpPr>
            <p:grpSpPr>
              <a:xfrm>
                <a:off x="3505200" y="2209800"/>
                <a:ext cx="1828799" cy="533400"/>
                <a:chOff x="4495800" y="381000"/>
                <a:chExt cx="3094220" cy="703289"/>
              </a:xfrm>
            </p:grpSpPr>
            <p:sp>
              <p:nvSpPr>
                <p:cNvPr id="66" name="Left-Right Arrow 65"/>
                <p:cNvSpPr/>
                <p:nvPr/>
              </p:nvSpPr>
              <p:spPr>
                <a:xfrm>
                  <a:off x="4495800" y="381000"/>
                  <a:ext cx="1524000" cy="685800"/>
                </a:xfrm>
                <a:prstGeom prst="leftRightArrow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Left-Right Arrow 66"/>
                <p:cNvSpPr/>
                <p:nvPr/>
              </p:nvSpPr>
              <p:spPr>
                <a:xfrm>
                  <a:off x="6032292" y="398489"/>
                  <a:ext cx="1524000" cy="685800"/>
                </a:xfrm>
                <a:prstGeom prst="leftRightArrow">
                  <a:avLst/>
                </a:prstGeom>
                <a:solidFill>
                  <a:schemeClr val="tx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Diamond 67"/>
                <p:cNvSpPr/>
                <p:nvPr/>
              </p:nvSpPr>
              <p:spPr>
                <a:xfrm>
                  <a:off x="58674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Diamond 68"/>
                <p:cNvSpPr/>
                <p:nvPr/>
              </p:nvSpPr>
              <p:spPr>
                <a:xfrm>
                  <a:off x="44958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7209020" y="473439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8" name="Group 97"/>
            <p:cNvGrpSpPr/>
            <p:nvPr/>
          </p:nvGrpSpPr>
          <p:grpSpPr>
            <a:xfrm>
              <a:off x="1219200" y="2667001"/>
              <a:ext cx="457200" cy="609600"/>
              <a:chOff x="3200400" y="2514600"/>
              <a:chExt cx="838200" cy="1295400"/>
            </a:xfrm>
          </p:grpSpPr>
          <p:sp>
            <p:nvSpPr>
              <p:cNvPr id="93" name="Diamond 92"/>
              <p:cNvSpPr/>
              <p:nvPr/>
            </p:nvSpPr>
            <p:spPr>
              <a:xfrm>
                <a:off x="3200400" y="2514600"/>
                <a:ext cx="838200" cy="1143000"/>
              </a:xfrm>
              <a:prstGeom prst="diamon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Diamond 93"/>
              <p:cNvSpPr/>
              <p:nvPr/>
            </p:nvSpPr>
            <p:spPr>
              <a:xfrm>
                <a:off x="3389671" y="2762865"/>
                <a:ext cx="457200" cy="623455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>
                <a:off x="3505200" y="3581400"/>
                <a:ext cx="2286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Oval 95"/>
              <p:cNvSpPr/>
              <p:nvPr/>
            </p:nvSpPr>
            <p:spPr>
              <a:xfrm>
                <a:off x="3751006" y="3335594"/>
                <a:ext cx="2286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>
                <a:off x="3293806" y="3360174"/>
                <a:ext cx="2286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0" name="Group 99"/>
          <p:cNvGrpSpPr/>
          <p:nvPr/>
        </p:nvGrpSpPr>
        <p:grpSpPr>
          <a:xfrm>
            <a:off x="3581400" y="1066800"/>
            <a:ext cx="2203010" cy="4760902"/>
            <a:chOff x="1143000" y="1219200"/>
            <a:chExt cx="2203010" cy="4760902"/>
          </a:xfrm>
        </p:grpSpPr>
        <p:grpSp>
          <p:nvGrpSpPr>
            <p:cNvPr id="101" name="Group 39"/>
            <p:cNvGrpSpPr/>
            <p:nvPr/>
          </p:nvGrpSpPr>
          <p:grpSpPr>
            <a:xfrm rot="20172554">
              <a:off x="2130838" y="5085804"/>
              <a:ext cx="457200" cy="838200"/>
              <a:chOff x="3352800" y="2667000"/>
              <a:chExt cx="457200" cy="838200"/>
            </a:xfrm>
          </p:grpSpPr>
          <p:sp>
            <p:nvSpPr>
              <p:cNvPr id="171" name="Oval 40"/>
              <p:cNvSpPr/>
              <p:nvPr/>
            </p:nvSpPr>
            <p:spPr>
              <a:xfrm>
                <a:off x="3352800" y="2819400"/>
                <a:ext cx="457200" cy="6858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Regular Pentagon 41"/>
              <p:cNvSpPr/>
              <p:nvPr/>
            </p:nvSpPr>
            <p:spPr>
              <a:xfrm rot="10800000">
                <a:off x="3429000" y="2667000"/>
                <a:ext cx="304800" cy="685800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2" name="Group 38"/>
            <p:cNvGrpSpPr/>
            <p:nvPr/>
          </p:nvGrpSpPr>
          <p:grpSpPr>
            <a:xfrm rot="2289593">
              <a:off x="1689496" y="5227970"/>
              <a:ext cx="410254" cy="752132"/>
              <a:chOff x="3352800" y="2667000"/>
              <a:chExt cx="457200" cy="838200"/>
            </a:xfrm>
          </p:grpSpPr>
          <p:sp>
            <p:nvSpPr>
              <p:cNvPr id="169" name="Oval 36"/>
              <p:cNvSpPr/>
              <p:nvPr/>
            </p:nvSpPr>
            <p:spPr>
              <a:xfrm>
                <a:off x="3352800" y="2819400"/>
                <a:ext cx="457200" cy="6858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Regular Pentagon 37"/>
              <p:cNvSpPr/>
              <p:nvPr/>
            </p:nvSpPr>
            <p:spPr>
              <a:xfrm rot="10800000">
                <a:off x="3429000" y="2667000"/>
                <a:ext cx="304800" cy="685800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3" name="Cloud 102"/>
            <p:cNvSpPr/>
            <p:nvPr/>
          </p:nvSpPr>
          <p:spPr>
            <a:xfrm rot="4934802">
              <a:off x="2200154" y="2774821"/>
              <a:ext cx="756701" cy="641187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>
              <a:off x="1143000" y="3886200"/>
              <a:ext cx="336884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04"/>
            <p:cNvSpPr/>
            <p:nvPr/>
          </p:nvSpPr>
          <p:spPr>
            <a:xfrm rot="1477580">
              <a:off x="1269761" y="3195489"/>
              <a:ext cx="582550" cy="1101298"/>
            </a:xfrm>
            <a:prstGeom prst="trapezoid">
              <a:avLst>
                <a:gd name="adj" fmla="val 31348"/>
              </a:avLst>
            </a:prstGeom>
            <a:solidFill>
              <a:srgbClr val="738A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>
              <a:off x="2743201" y="3886200"/>
              <a:ext cx="3810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20129341">
              <a:off x="2479523" y="3195346"/>
              <a:ext cx="582550" cy="1101298"/>
            </a:xfrm>
            <a:prstGeom prst="trapezoid">
              <a:avLst>
                <a:gd name="adj" fmla="val 31348"/>
              </a:avLst>
            </a:prstGeom>
            <a:solidFill>
              <a:srgbClr val="738A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>
              <a:off x="1600200" y="4343400"/>
              <a:ext cx="1066800" cy="1219200"/>
            </a:xfrm>
            <a:prstGeom prst="trapezoid">
              <a:avLst>
                <a:gd name="adj" fmla="val 12097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 rot="10800000">
              <a:off x="1654277" y="3217606"/>
              <a:ext cx="990600" cy="1219200"/>
            </a:xfrm>
            <a:prstGeom prst="trapezoid">
              <a:avLst>
                <a:gd name="adj" fmla="val 6142"/>
              </a:avLst>
            </a:prstGeom>
            <a:solidFill>
              <a:srgbClr val="738A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" name="Group 12"/>
            <p:cNvGrpSpPr/>
            <p:nvPr/>
          </p:nvGrpSpPr>
          <p:grpSpPr>
            <a:xfrm>
              <a:off x="1609209" y="3134032"/>
              <a:ext cx="1089745" cy="641448"/>
              <a:chOff x="1066800" y="3441504"/>
              <a:chExt cx="2133600" cy="1435296"/>
            </a:xfrm>
          </p:grpSpPr>
          <p:sp>
            <p:nvSpPr>
              <p:cNvPr id="159" name="Moon 11"/>
              <p:cNvSpPr/>
              <p:nvPr/>
            </p:nvSpPr>
            <p:spPr>
              <a:xfrm rot="16200000">
                <a:off x="1524000" y="3200400"/>
                <a:ext cx="1219200" cy="2133600"/>
              </a:xfrm>
              <a:prstGeom prst="moon">
                <a:avLst>
                  <a:gd name="adj" fmla="val 68859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Trapezoid 2"/>
              <p:cNvSpPr/>
              <p:nvPr/>
            </p:nvSpPr>
            <p:spPr>
              <a:xfrm rot="3542795">
                <a:off x="1230885" y="3418950"/>
                <a:ext cx="381000" cy="575911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Trapezoid 3"/>
              <p:cNvSpPr/>
              <p:nvPr/>
            </p:nvSpPr>
            <p:spPr>
              <a:xfrm rot="2603598">
                <a:off x="1340097" y="3520311"/>
                <a:ext cx="381000" cy="685125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Trapezoid 4"/>
              <p:cNvSpPr/>
              <p:nvPr/>
            </p:nvSpPr>
            <p:spPr>
              <a:xfrm rot="18001276">
                <a:off x="2713295" y="3369235"/>
                <a:ext cx="381000" cy="525538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Trapezoid 5"/>
              <p:cNvSpPr/>
              <p:nvPr/>
            </p:nvSpPr>
            <p:spPr>
              <a:xfrm rot="18514807">
                <a:off x="2613085" y="3459290"/>
                <a:ext cx="381000" cy="63036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Trapezoid 6"/>
              <p:cNvSpPr/>
              <p:nvPr/>
            </p:nvSpPr>
            <p:spPr>
              <a:xfrm rot="1670667">
                <a:off x="1533099" y="3614497"/>
                <a:ext cx="333644" cy="77424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Trapezoid 7"/>
              <p:cNvSpPr/>
              <p:nvPr/>
            </p:nvSpPr>
            <p:spPr>
              <a:xfrm rot="19700909">
                <a:off x="2491107" y="3605358"/>
                <a:ext cx="319972" cy="731362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Trapezoid 8"/>
              <p:cNvSpPr/>
              <p:nvPr/>
            </p:nvSpPr>
            <p:spPr>
              <a:xfrm rot="623602">
                <a:off x="1748881" y="3685091"/>
                <a:ext cx="381000" cy="83820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Trapezoid 9"/>
              <p:cNvSpPr/>
              <p:nvPr/>
            </p:nvSpPr>
            <p:spPr>
              <a:xfrm rot="20671516">
                <a:off x="2238515" y="3693235"/>
                <a:ext cx="381000" cy="83820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Trapezoid 10"/>
              <p:cNvSpPr/>
              <p:nvPr/>
            </p:nvSpPr>
            <p:spPr>
              <a:xfrm>
                <a:off x="1981200" y="3733800"/>
                <a:ext cx="381000" cy="83820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1" name="Regular Pentagon 110"/>
            <p:cNvSpPr/>
            <p:nvPr/>
          </p:nvSpPr>
          <p:spPr>
            <a:xfrm rot="11112827">
              <a:off x="1891149" y="2886780"/>
              <a:ext cx="587566" cy="5334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Cloud 111"/>
            <p:cNvSpPr/>
            <p:nvPr/>
          </p:nvSpPr>
          <p:spPr>
            <a:xfrm rot="4934802">
              <a:off x="1531673" y="1750212"/>
              <a:ext cx="1353992" cy="1104904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>
              <a:off x="1752600" y="1676400"/>
              <a:ext cx="9144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Moon 113"/>
            <p:cNvSpPr/>
            <p:nvPr/>
          </p:nvSpPr>
          <p:spPr>
            <a:xfrm>
              <a:off x="1981200" y="1600200"/>
              <a:ext cx="301121" cy="50007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Moon 114"/>
            <p:cNvSpPr/>
            <p:nvPr/>
          </p:nvSpPr>
          <p:spPr>
            <a:xfrm>
              <a:off x="2133600" y="1600200"/>
              <a:ext cx="301121" cy="50007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Moon 115"/>
            <p:cNvSpPr/>
            <p:nvPr/>
          </p:nvSpPr>
          <p:spPr>
            <a:xfrm>
              <a:off x="2286000" y="1600200"/>
              <a:ext cx="301121" cy="50007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" name="Group 17"/>
            <p:cNvGrpSpPr/>
            <p:nvPr/>
          </p:nvGrpSpPr>
          <p:grpSpPr>
            <a:xfrm>
              <a:off x="1799303" y="1580535"/>
              <a:ext cx="914400" cy="476865"/>
              <a:chOff x="1321514" y="1295400"/>
              <a:chExt cx="1301944" cy="1057417"/>
            </a:xfrm>
          </p:grpSpPr>
          <p:sp>
            <p:nvSpPr>
              <p:cNvPr id="156" name="Teardrop 155"/>
              <p:cNvSpPr/>
              <p:nvPr/>
            </p:nvSpPr>
            <p:spPr>
              <a:xfrm rot="20352811" flipH="1">
                <a:off x="1934455" y="1295400"/>
                <a:ext cx="689003" cy="863884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Teardrop 156"/>
              <p:cNvSpPr/>
              <p:nvPr/>
            </p:nvSpPr>
            <p:spPr>
              <a:xfrm rot="5053131" flipH="1">
                <a:off x="1321335" y="1422500"/>
                <a:ext cx="771683" cy="771325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Oval 157"/>
              <p:cNvSpPr/>
              <p:nvPr/>
            </p:nvSpPr>
            <p:spPr>
              <a:xfrm flipH="1">
                <a:off x="1853433" y="1371598"/>
                <a:ext cx="703527" cy="981219"/>
              </a:xfrm>
              <a:prstGeom prst="ellipse">
                <a:avLst/>
              </a:prstGeom>
              <a:solidFill>
                <a:srgbClr val="6F35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Oval 117"/>
            <p:cNvSpPr/>
            <p:nvPr/>
          </p:nvSpPr>
          <p:spPr>
            <a:xfrm flipH="1">
              <a:off x="2590797" y="2743200"/>
              <a:ext cx="152402" cy="304800"/>
            </a:xfrm>
            <a:prstGeom prst="ellipse">
              <a:avLst/>
            </a:prstGeom>
            <a:solidFill>
              <a:srgbClr val="6F35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" name="Group 47"/>
            <p:cNvGrpSpPr/>
            <p:nvPr/>
          </p:nvGrpSpPr>
          <p:grpSpPr>
            <a:xfrm>
              <a:off x="1676400" y="4419600"/>
              <a:ext cx="914400" cy="946905"/>
              <a:chOff x="3505200" y="4643217"/>
              <a:chExt cx="712203" cy="1106281"/>
            </a:xfrm>
          </p:grpSpPr>
          <p:sp>
            <p:nvSpPr>
              <p:cNvPr id="151" name="Trapezoid 150"/>
              <p:cNvSpPr/>
              <p:nvPr/>
            </p:nvSpPr>
            <p:spPr>
              <a:xfrm>
                <a:off x="3631197" y="4643217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Trapezoid 151"/>
              <p:cNvSpPr/>
              <p:nvPr/>
            </p:nvSpPr>
            <p:spPr>
              <a:xfrm>
                <a:off x="38100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Trapezoid 152"/>
              <p:cNvSpPr/>
              <p:nvPr/>
            </p:nvSpPr>
            <p:spPr>
              <a:xfrm rot="21175091">
                <a:off x="39624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Trapezoid 153"/>
              <p:cNvSpPr/>
              <p:nvPr/>
            </p:nvSpPr>
            <p:spPr>
              <a:xfrm rot="166085">
                <a:off x="35052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Trapezoid 154"/>
              <p:cNvSpPr/>
              <p:nvPr/>
            </p:nvSpPr>
            <p:spPr>
              <a:xfrm>
                <a:off x="37338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Trapezoid 119"/>
            <p:cNvSpPr/>
            <p:nvPr/>
          </p:nvSpPr>
          <p:spPr>
            <a:xfrm rot="5615113">
              <a:off x="1806712" y="4161090"/>
              <a:ext cx="205413" cy="445062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 rot="15984887" flipH="1">
              <a:off x="2259411" y="4161090"/>
              <a:ext cx="205413" cy="445062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2047567" y="4257368"/>
              <a:ext cx="228600" cy="304800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3" name="Group 127"/>
            <p:cNvGrpSpPr/>
            <p:nvPr/>
          </p:nvGrpSpPr>
          <p:grpSpPr>
            <a:xfrm>
              <a:off x="1676400" y="1219200"/>
              <a:ext cx="1143000" cy="1066801"/>
              <a:chOff x="3047999" y="533400"/>
              <a:chExt cx="838201" cy="1066801"/>
            </a:xfrm>
          </p:grpSpPr>
          <p:sp>
            <p:nvSpPr>
              <p:cNvPr id="143" name="Moon 142"/>
              <p:cNvSpPr/>
              <p:nvPr/>
            </p:nvSpPr>
            <p:spPr>
              <a:xfrm rot="11575000">
                <a:off x="3374734" y="625777"/>
                <a:ext cx="317013" cy="750848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Moon 143"/>
              <p:cNvSpPr/>
              <p:nvPr/>
            </p:nvSpPr>
            <p:spPr>
              <a:xfrm rot="12577107">
                <a:off x="3441193" y="816531"/>
                <a:ext cx="317013" cy="596636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Moon 144"/>
              <p:cNvSpPr/>
              <p:nvPr/>
            </p:nvSpPr>
            <p:spPr>
              <a:xfrm rot="10800000">
                <a:off x="3217596" y="533400"/>
                <a:ext cx="317013" cy="825236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Moon 145"/>
              <p:cNvSpPr/>
              <p:nvPr/>
            </p:nvSpPr>
            <p:spPr>
              <a:xfrm rot="10800000">
                <a:off x="3352800" y="685800"/>
                <a:ext cx="152400" cy="559096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Moon 146"/>
              <p:cNvSpPr/>
              <p:nvPr/>
            </p:nvSpPr>
            <p:spPr>
              <a:xfrm rot="10456809">
                <a:off x="3229503" y="773085"/>
                <a:ext cx="252260" cy="596636"/>
              </a:xfrm>
              <a:prstGeom prst="moon">
                <a:avLst>
                  <a:gd name="adj" fmla="val 87500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ounded Rectangle 147"/>
              <p:cNvSpPr/>
              <p:nvPr/>
            </p:nvSpPr>
            <p:spPr>
              <a:xfrm rot="5400000">
                <a:off x="3611033" y="1325033"/>
                <a:ext cx="381000" cy="169333"/>
              </a:xfrm>
              <a:prstGeom prst="roundRect">
                <a:avLst>
                  <a:gd name="adj" fmla="val 50000"/>
                </a:avLst>
              </a:prstGeom>
              <a:solidFill>
                <a:srgbClr val="FFDD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 rot="5400000">
                <a:off x="2942166" y="1325034"/>
                <a:ext cx="381000" cy="169333"/>
              </a:xfrm>
              <a:prstGeom prst="roundRect">
                <a:avLst>
                  <a:gd name="adj" fmla="val 50000"/>
                </a:avLst>
              </a:prstGeom>
              <a:solidFill>
                <a:srgbClr val="FFDD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>
                <a:off x="3048000" y="1143000"/>
                <a:ext cx="838200" cy="304800"/>
              </a:xfrm>
              <a:prstGeom prst="roundRect">
                <a:avLst>
                  <a:gd name="adj" fmla="val 50000"/>
                </a:avLst>
              </a:prstGeom>
              <a:solidFill>
                <a:srgbClr val="FFDD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4" name="Trapezoid 123"/>
            <p:cNvSpPr/>
            <p:nvPr/>
          </p:nvSpPr>
          <p:spPr>
            <a:xfrm rot="10115727">
              <a:off x="1867183" y="1728204"/>
              <a:ext cx="191729" cy="407368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 rot="10800000">
              <a:off x="2145890" y="1649361"/>
              <a:ext cx="191729" cy="490806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rot="11326737">
              <a:off x="2405236" y="1720540"/>
              <a:ext cx="191729" cy="417624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133"/>
            <p:cNvGrpSpPr/>
            <p:nvPr/>
          </p:nvGrpSpPr>
          <p:grpSpPr>
            <a:xfrm>
              <a:off x="2819400" y="1524000"/>
              <a:ext cx="526610" cy="4290291"/>
              <a:chOff x="4132973" y="1752600"/>
              <a:chExt cx="526610" cy="4290291"/>
            </a:xfrm>
          </p:grpSpPr>
          <p:sp>
            <p:nvSpPr>
              <p:cNvPr id="129" name="Rectangle 128"/>
              <p:cNvSpPr/>
              <p:nvPr/>
            </p:nvSpPr>
            <p:spPr>
              <a:xfrm>
                <a:off x="4343400" y="2209800"/>
                <a:ext cx="76200" cy="28956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4343400" y="3147291"/>
                <a:ext cx="76200" cy="28956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1" name="Group 210"/>
              <p:cNvGrpSpPr/>
              <p:nvPr/>
            </p:nvGrpSpPr>
            <p:grpSpPr>
              <a:xfrm rot="14240719">
                <a:off x="4138261" y="3120138"/>
                <a:ext cx="582298" cy="460347"/>
                <a:chOff x="1077041" y="3083173"/>
                <a:chExt cx="1451068" cy="1576735"/>
              </a:xfrm>
              <a:solidFill>
                <a:srgbClr val="C00000"/>
              </a:solidFill>
            </p:grpSpPr>
            <p:sp>
              <p:nvSpPr>
                <p:cNvPr id="141" name="Moon 140"/>
                <p:cNvSpPr/>
                <p:nvPr/>
              </p:nvSpPr>
              <p:spPr>
                <a:xfrm rot="15564222">
                  <a:off x="1558954" y="3683209"/>
                  <a:ext cx="487241" cy="1451068"/>
                </a:xfrm>
                <a:prstGeom prst="moon">
                  <a:avLst>
                    <a:gd name="adj" fmla="val 5141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Moon 141"/>
                <p:cNvSpPr/>
                <p:nvPr/>
              </p:nvSpPr>
              <p:spPr>
                <a:xfrm rot="8599183">
                  <a:off x="1956781" y="3083173"/>
                  <a:ext cx="385316" cy="1576735"/>
                </a:xfrm>
                <a:prstGeom prst="moon">
                  <a:avLst>
                    <a:gd name="adj" fmla="val 5735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2" name="Moon 131"/>
              <p:cNvSpPr/>
              <p:nvPr/>
            </p:nvSpPr>
            <p:spPr>
              <a:xfrm rot="1702267">
                <a:off x="4132973" y="2979380"/>
                <a:ext cx="192253" cy="766528"/>
              </a:xfrm>
              <a:prstGeom prst="moon">
                <a:avLst>
                  <a:gd name="adj" fmla="val 28987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3" name="Group 215"/>
              <p:cNvGrpSpPr/>
              <p:nvPr/>
            </p:nvGrpSpPr>
            <p:grpSpPr>
              <a:xfrm>
                <a:off x="4343398" y="2842914"/>
                <a:ext cx="309754" cy="328802"/>
                <a:chOff x="2465395" y="1637223"/>
                <a:chExt cx="533400" cy="655781"/>
              </a:xfrm>
            </p:grpSpPr>
            <p:sp>
              <p:nvSpPr>
                <p:cNvPr id="139" name="Trapezoid 138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Trapezoid 139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216"/>
              <p:cNvGrpSpPr/>
              <p:nvPr/>
            </p:nvGrpSpPr>
            <p:grpSpPr>
              <a:xfrm flipH="1">
                <a:off x="4159053" y="2842914"/>
                <a:ext cx="309754" cy="328802"/>
                <a:chOff x="2465395" y="1637223"/>
                <a:chExt cx="533400" cy="655781"/>
              </a:xfrm>
            </p:grpSpPr>
            <p:sp>
              <p:nvSpPr>
                <p:cNvPr id="137" name="Trapezoid 136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Trapezoid 137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5" name="Trapezoid 134"/>
              <p:cNvSpPr/>
              <p:nvPr/>
            </p:nvSpPr>
            <p:spPr>
              <a:xfrm rot="10800000">
                <a:off x="4221018" y="2819400"/>
                <a:ext cx="350982" cy="304800"/>
              </a:xfrm>
              <a:prstGeom prst="trapezoid">
                <a:avLst>
                  <a:gd name="adj" fmla="val 15909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Flowchart: Extract 135"/>
              <p:cNvSpPr/>
              <p:nvPr/>
            </p:nvSpPr>
            <p:spPr>
              <a:xfrm>
                <a:off x="4343400" y="1752600"/>
                <a:ext cx="76200" cy="457200"/>
              </a:xfrm>
              <a:prstGeom prst="flowChartExtra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8" name="Oval 127"/>
            <p:cNvSpPr/>
            <p:nvPr/>
          </p:nvSpPr>
          <p:spPr>
            <a:xfrm>
              <a:off x="2971800" y="4114801"/>
              <a:ext cx="2286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73" name="Picture 4" descr="http://www.aptouring.com/~/media/aptouring/Images/CarouselGeneral/NewZealand/GC_New%20Zealand_Maori%20Children%20Traditional%20Welcome_APT_SCAN%20H007_LR.jpg?h=250&amp;w=73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133600" y="0"/>
            <a:ext cx="3467100" cy="1187363"/>
          </a:xfrm>
          <a:prstGeom prst="rect">
            <a:avLst/>
          </a:prstGeom>
          <a:noFill/>
        </p:spPr>
      </p:pic>
      <p:grpSp>
        <p:nvGrpSpPr>
          <p:cNvPr id="284" name="Group 283"/>
          <p:cNvGrpSpPr/>
          <p:nvPr/>
        </p:nvGrpSpPr>
        <p:grpSpPr>
          <a:xfrm>
            <a:off x="6400800" y="1981200"/>
            <a:ext cx="1905000" cy="4232494"/>
            <a:chOff x="6400800" y="1981200"/>
            <a:chExt cx="1905000" cy="4232494"/>
          </a:xfrm>
        </p:grpSpPr>
        <p:sp>
          <p:nvSpPr>
            <p:cNvPr id="248" name="Cloud 247"/>
            <p:cNvSpPr/>
            <p:nvPr/>
          </p:nvSpPr>
          <p:spPr>
            <a:xfrm>
              <a:off x="6553200" y="1981200"/>
              <a:ext cx="1752600" cy="2362200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912520" flipH="1">
              <a:off x="6400800" y="4114800"/>
              <a:ext cx="457200" cy="99060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 rot="20324239" flipH="1">
              <a:off x="7862849" y="4073967"/>
              <a:ext cx="381000" cy="99060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rot="1493575">
              <a:off x="7073202" y="5723090"/>
              <a:ext cx="870848" cy="490604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/>
            <p:cNvSpPr/>
            <p:nvPr/>
          </p:nvSpPr>
          <p:spPr>
            <a:xfrm rot="20106425" flipH="1">
              <a:off x="6576612" y="5713260"/>
              <a:ext cx="870848" cy="490604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rapezoid 195"/>
            <p:cNvSpPr/>
            <p:nvPr/>
          </p:nvSpPr>
          <p:spPr>
            <a:xfrm rot="1501479" flipH="1">
              <a:off x="6451997" y="3289525"/>
              <a:ext cx="655139" cy="1515458"/>
            </a:xfrm>
            <a:prstGeom prst="trapezoid">
              <a:avLst>
                <a:gd name="adj" fmla="val 32035"/>
              </a:avLst>
            </a:prstGeom>
            <a:solidFill>
              <a:srgbClr val="BE45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Trapezoid 196"/>
            <p:cNvSpPr/>
            <p:nvPr/>
          </p:nvSpPr>
          <p:spPr>
            <a:xfrm rot="20419538" flipH="1">
              <a:off x="7518238" y="3369245"/>
              <a:ext cx="743523" cy="1371600"/>
            </a:xfrm>
            <a:prstGeom prst="trapezoid">
              <a:avLst>
                <a:gd name="adj" fmla="val 32035"/>
              </a:avLst>
            </a:prstGeom>
            <a:solidFill>
              <a:srgbClr val="BE45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Trapezoid 197"/>
            <p:cNvSpPr/>
            <p:nvPr/>
          </p:nvSpPr>
          <p:spPr>
            <a:xfrm rot="10800000" flipH="1">
              <a:off x="6553200" y="3505200"/>
              <a:ext cx="1616529" cy="1346272"/>
            </a:xfrm>
            <a:prstGeom prst="trapezoid">
              <a:avLst>
                <a:gd name="adj" fmla="val 26844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Isosceles Triangle 198"/>
            <p:cNvSpPr/>
            <p:nvPr/>
          </p:nvSpPr>
          <p:spPr>
            <a:xfrm rot="10800000" flipH="1">
              <a:off x="7148078" y="3286938"/>
              <a:ext cx="476250" cy="838200"/>
            </a:xfrm>
            <a:prstGeom prst="triangl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 flipH="1">
              <a:off x="6740978" y="2209800"/>
              <a:ext cx="1292679" cy="152400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Cloud 244"/>
            <p:cNvSpPr/>
            <p:nvPr/>
          </p:nvSpPr>
          <p:spPr>
            <a:xfrm>
              <a:off x="6705600" y="2057400"/>
              <a:ext cx="1295400" cy="609600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Cloud 245"/>
            <p:cNvSpPr/>
            <p:nvPr/>
          </p:nvSpPr>
          <p:spPr>
            <a:xfrm rot="18134786">
              <a:off x="6225847" y="2380375"/>
              <a:ext cx="1295400" cy="609600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Cloud 246"/>
            <p:cNvSpPr/>
            <p:nvPr/>
          </p:nvSpPr>
          <p:spPr>
            <a:xfrm rot="4327093">
              <a:off x="7351525" y="2467783"/>
              <a:ext cx="1295400" cy="609600"/>
            </a:xfrm>
            <a:prstGeom prst="cloud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Trapezoid 248"/>
            <p:cNvSpPr/>
            <p:nvPr/>
          </p:nvSpPr>
          <p:spPr>
            <a:xfrm flipH="1">
              <a:off x="6476999" y="4648200"/>
              <a:ext cx="1707776" cy="1346272"/>
            </a:xfrm>
            <a:prstGeom prst="trapezoid">
              <a:avLst>
                <a:gd name="adj" fmla="val 26844"/>
              </a:avLst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Trapezoid 249"/>
            <p:cNvSpPr/>
            <p:nvPr/>
          </p:nvSpPr>
          <p:spPr>
            <a:xfrm rot="412949" flipH="1">
              <a:off x="6631943" y="4599110"/>
              <a:ext cx="533401" cy="1346272"/>
            </a:xfrm>
            <a:prstGeom prst="trapezoid">
              <a:avLst>
                <a:gd name="adj" fmla="val 26844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Trapezoid 250"/>
            <p:cNvSpPr/>
            <p:nvPr/>
          </p:nvSpPr>
          <p:spPr>
            <a:xfrm rot="21403268" flipH="1">
              <a:off x="6954672" y="4617040"/>
              <a:ext cx="533401" cy="1346272"/>
            </a:xfrm>
            <a:prstGeom prst="trapezoid">
              <a:avLst>
                <a:gd name="adj" fmla="val 26844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Trapezoid 251"/>
            <p:cNvSpPr/>
            <p:nvPr/>
          </p:nvSpPr>
          <p:spPr>
            <a:xfrm rot="20952197" flipH="1">
              <a:off x="7549996" y="4612876"/>
              <a:ext cx="533401" cy="1346272"/>
            </a:xfrm>
            <a:prstGeom prst="trapezoid">
              <a:avLst>
                <a:gd name="adj" fmla="val 26844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Trapezoid 252"/>
            <p:cNvSpPr/>
            <p:nvPr/>
          </p:nvSpPr>
          <p:spPr>
            <a:xfrm flipH="1">
              <a:off x="7160861" y="4634970"/>
              <a:ext cx="533401" cy="1346272"/>
            </a:xfrm>
            <a:prstGeom prst="trapezoid">
              <a:avLst>
                <a:gd name="adj" fmla="val 26844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8" name="Group 187"/>
            <p:cNvGrpSpPr/>
            <p:nvPr/>
          </p:nvGrpSpPr>
          <p:grpSpPr>
            <a:xfrm>
              <a:off x="6781800" y="4495800"/>
              <a:ext cx="1066800" cy="228600"/>
              <a:chOff x="6172200" y="1219200"/>
              <a:chExt cx="2438400" cy="609600"/>
            </a:xfrm>
          </p:grpSpPr>
          <p:sp>
            <p:nvSpPr>
              <p:cNvPr id="174" name="Rounded Rectangle 173"/>
              <p:cNvSpPr/>
              <p:nvPr/>
            </p:nvSpPr>
            <p:spPr>
              <a:xfrm>
                <a:off x="6172200" y="1219200"/>
                <a:ext cx="2438400" cy="6096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Chevron 174"/>
              <p:cNvSpPr/>
              <p:nvPr/>
            </p:nvSpPr>
            <p:spPr>
              <a:xfrm flipH="1">
                <a:off x="7239000" y="1219200"/>
                <a:ext cx="457200" cy="609600"/>
              </a:xfrm>
              <a:prstGeom prst="chevron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6" name="Chevron 175"/>
              <p:cNvSpPr/>
              <p:nvPr/>
            </p:nvSpPr>
            <p:spPr>
              <a:xfrm flipH="1">
                <a:off x="7696200" y="1219200"/>
                <a:ext cx="457200" cy="609600"/>
              </a:xfrm>
              <a:prstGeom prst="chevron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7" name="Cross 176"/>
              <p:cNvSpPr/>
              <p:nvPr/>
            </p:nvSpPr>
            <p:spPr>
              <a:xfrm>
                <a:off x="6176682" y="1416424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Cross 177"/>
              <p:cNvSpPr/>
              <p:nvPr/>
            </p:nvSpPr>
            <p:spPr>
              <a:xfrm>
                <a:off x="6580094" y="1416424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Cross 178"/>
              <p:cNvSpPr/>
              <p:nvPr/>
            </p:nvSpPr>
            <p:spPr>
              <a:xfrm>
                <a:off x="6983505" y="1407459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Cross 179"/>
              <p:cNvSpPr/>
              <p:nvPr/>
            </p:nvSpPr>
            <p:spPr>
              <a:xfrm>
                <a:off x="6409765" y="1228165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Cross 180"/>
              <p:cNvSpPr/>
              <p:nvPr/>
            </p:nvSpPr>
            <p:spPr>
              <a:xfrm>
                <a:off x="6777317" y="1237130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Cross 181"/>
              <p:cNvSpPr/>
              <p:nvPr/>
            </p:nvSpPr>
            <p:spPr>
              <a:xfrm>
                <a:off x="6776892" y="1565835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Cross 182"/>
              <p:cNvSpPr/>
              <p:nvPr/>
            </p:nvSpPr>
            <p:spPr>
              <a:xfrm>
                <a:off x="6355549" y="1538941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7" name="Group 186"/>
              <p:cNvGrpSpPr/>
              <p:nvPr/>
            </p:nvGrpSpPr>
            <p:grpSpPr>
              <a:xfrm>
                <a:off x="8077200" y="1371600"/>
                <a:ext cx="479899" cy="304800"/>
                <a:chOff x="6781800" y="2590800"/>
                <a:chExt cx="663389" cy="421341"/>
              </a:xfrm>
            </p:grpSpPr>
            <p:sp>
              <p:nvSpPr>
                <p:cNvPr id="184" name="Rectangle 183"/>
                <p:cNvSpPr/>
                <p:nvPr/>
              </p:nvSpPr>
              <p:spPr>
                <a:xfrm>
                  <a:off x="6781800" y="2590800"/>
                  <a:ext cx="457200" cy="1524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Rectangle 184"/>
                <p:cNvSpPr/>
                <p:nvPr/>
              </p:nvSpPr>
              <p:spPr>
                <a:xfrm>
                  <a:off x="6987989" y="2729754"/>
                  <a:ext cx="457200" cy="1524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Rectangle 185"/>
                <p:cNvSpPr/>
                <p:nvPr/>
              </p:nvSpPr>
              <p:spPr>
                <a:xfrm>
                  <a:off x="6808694" y="2859741"/>
                  <a:ext cx="457200" cy="1524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83" name="Group 282"/>
            <p:cNvGrpSpPr/>
            <p:nvPr/>
          </p:nvGrpSpPr>
          <p:grpSpPr>
            <a:xfrm>
              <a:off x="7086599" y="3657600"/>
              <a:ext cx="609601" cy="744569"/>
              <a:chOff x="7010400" y="3505200"/>
              <a:chExt cx="790281" cy="744569"/>
            </a:xfrm>
          </p:grpSpPr>
          <p:cxnSp>
            <p:nvCxnSpPr>
              <p:cNvPr id="260" name="Straight Connector 259"/>
              <p:cNvCxnSpPr/>
              <p:nvPr/>
            </p:nvCxnSpPr>
            <p:spPr>
              <a:xfrm>
                <a:off x="7010400" y="3505200"/>
                <a:ext cx="259976" cy="475129"/>
              </a:xfrm>
              <a:prstGeom prst="line">
                <a:avLst/>
              </a:prstGeom>
              <a:ln w="508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1" name="Straight Connector 260"/>
              <p:cNvCxnSpPr/>
              <p:nvPr/>
            </p:nvCxnSpPr>
            <p:spPr>
              <a:xfrm flipH="1">
                <a:off x="7543800" y="3505200"/>
                <a:ext cx="256881" cy="510443"/>
              </a:xfrm>
              <a:prstGeom prst="line">
                <a:avLst/>
              </a:prstGeom>
              <a:ln w="508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58" name="Group 257"/>
              <p:cNvGrpSpPr/>
              <p:nvPr/>
            </p:nvGrpSpPr>
            <p:grpSpPr>
              <a:xfrm>
                <a:off x="7239000" y="3886200"/>
                <a:ext cx="327212" cy="363569"/>
                <a:chOff x="7162800" y="533400"/>
                <a:chExt cx="685800" cy="762000"/>
              </a:xfrm>
            </p:grpSpPr>
            <p:sp>
              <p:nvSpPr>
                <p:cNvPr id="254" name="Oval 253"/>
                <p:cNvSpPr/>
                <p:nvPr/>
              </p:nvSpPr>
              <p:spPr>
                <a:xfrm>
                  <a:off x="7162800" y="533400"/>
                  <a:ext cx="685800" cy="762000"/>
                </a:xfrm>
                <a:prstGeom prst="ellipse">
                  <a:avLst/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Oval 254"/>
                <p:cNvSpPr/>
                <p:nvPr/>
              </p:nvSpPr>
              <p:spPr>
                <a:xfrm>
                  <a:off x="7315200" y="685800"/>
                  <a:ext cx="304800" cy="338667"/>
                </a:xfrm>
                <a:prstGeom prst="ellipse">
                  <a:avLst/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Oval 255"/>
                <p:cNvSpPr/>
                <p:nvPr/>
              </p:nvSpPr>
              <p:spPr>
                <a:xfrm>
                  <a:off x="7476565" y="699247"/>
                  <a:ext cx="304800" cy="338667"/>
                </a:xfrm>
                <a:prstGeom prst="ellipse">
                  <a:avLst/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Oval 256"/>
                <p:cNvSpPr/>
                <p:nvPr/>
              </p:nvSpPr>
              <p:spPr>
                <a:xfrm>
                  <a:off x="7324165" y="878541"/>
                  <a:ext cx="304800" cy="338667"/>
                </a:xfrm>
                <a:prstGeom prst="ellipse">
                  <a:avLst/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8" name="Group 267"/>
            <p:cNvGrpSpPr/>
            <p:nvPr/>
          </p:nvGrpSpPr>
          <p:grpSpPr>
            <a:xfrm>
              <a:off x="6705600" y="2362200"/>
              <a:ext cx="1524000" cy="228600"/>
              <a:chOff x="6172200" y="1219200"/>
              <a:chExt cx="2438400" cy="609600"/>
            </a:xfrm>
          </p:grpSpPr>
          <p:sp>
            <p:nvSpPr>
              <p:cNvPr id="269" name="Rounded Rectangle 268"/>
              <p:cNvSpPr/>
              <p:nvPr/>
            </p:nvSpPr>
            <p:spPr>
              <a:xfrm>
                <a:off x="6172200" y="1219200"/>
                <a:ext cx="2438400" cy="6096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Chevron 269"/>
              <p:cNvSpPr/>
              <p:nvPr/>
            </p:nvSpPr>
            <p:spPr>
              <a:xfrm flipH="1">
                <a:off x="7239000" y="1219200"/>
                <a:ext cx="457200" cy="609600"/>
              </a:xfrm>
              <a:prstGeom prst="chevron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1" name="Chevron 270"/>
              <p:cNvSpPr/>
              <p:nvPr/>
            </p:nvSpPr>
            <p:spPr>
              <a:xfrm flipH="1">
                <a:off x="7696200" y="1219200"/>
                <a:ext cx="457200" cy="609600"/>
              </a:xfrm>
              <a:prstGeom prst="chevron">
                <a:avLst/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72" name="Cross 271"/>
              <p:cNvSpPr/>
              <p:nvPr/>
            </p:nvSpPr>
            <p:spPr>
              <a:xfrm>
                <a:off x="6176682" y="1416424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Cross 272"/>
              <p:cNvSpPr/>
              <p:nvPr/>
            </p:nvSpPr>
            <p:spPr>
              <a:xfrm>
                <a:off x="6580094" y="1416424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Cross 273"/>
              <p:cNvSpPr/>
              <p:nvPr/>
            </p:nvSpPr>
            <p:spPr>
              <a:xfrm>
                <a:off x="6983505" y="1407459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Cross 274"/>
              <p:cNvSpPr/>
              <p:nvPr/>
            </p:nvSpPr>
            <p:spPr>
              <a:xfrm>
                <a:off x="6409765" y="1228165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Cross 275"/>
              <p:cNvSpPr/>
              <p:nvPr/>
            </p:nvSpPr>
            <p:spPr>
              <a:xfrm>
                <a:off x="6777317" y="1237130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Cross 276"/>
              <p:cNvSpPr/>
              <p:nvPr/>
            </p:nvSpPr>
            <p:spPr>
              <a:xfrm>
                <a:off x="6776892" y="1565835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Cross 277"/>
              <p:cNvSpPr/>
              <p:nvPr/>
            </p:nvSpPr>
            <p:spPr>
              <a:xfrm>
                <a:off x="6355549" y="1538941"/>
                <a:ext cx="261257" cy="228600"/>
              </a:xfrm>
              <a:prstGeom prst="plus">
                <a:avLst>
                  <a:gd name="adj" fmla="val 35084"/>
                </a:avLst>
              </a:prstGeom>
              <a:solidFill>
                <a:srgbClr val="FF0000"/>
              </a:solidFill>
              <a:ln w="127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9" name="Group 186"/>
              <p:cNvGrpSpPr/>
              <p:nvPr/>
            </p:nvGrpSpPr>
            <p:grpSpPr>
              <a:xfrm>
                <a:off x="8077200" y="1371600"/>
                <a:ext cx="479899" cy="304800"/>
                <a:chOff x="6781800" y="2590800"/>
                <a:chExt cx="663389" cy="421341"/>
              </a:xfrm>
            </p:grpSpPr>
            <p:sp>
              <p:nvSpPr>
                <p:cNvPr id="280" name="Rectangle 279"/>
                <p:cNvSpPr/>
                <p:nvPr/>
              </p:nvSpPr>
              <p:spPr>
                <a:xfrm>
                  <a:off x="6781800" y="2590800"/>
                  <a:ext cx="457200" cy="1524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Rectangle 280"/>
                <p:cNvSpPr/>
                <p:nvPr/>
              </p:nvSpPr>
              <p:spPr>
                <a:xfrm>
                  <a:off x="6987989" y="2729754"/>
                  <a:ext cx="457200" cy="1524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Rectangle 281"/>
                <p:cNvSpPr/>
                <p:nvPr/>
              </p:nvSpPr>
              <p:spPr>
                <a:xfrm>
                  <a:off x="6808694" y="2859741"/>
                  <a:ext cx="457200" cy="152400"/>
                </a:xfrm>
                <a:prstGeom prst="rect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85" name="TextBox 284"/>
          <p:cNvSpPr txBox="1"/>
          <p:nvPr/>
        </p:nvSpPr>
        <p:spPr>
          <a:xfrm>
            <a:off x="6172200" y="6248400"/>
            <a:ext cx="2819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Hagoth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http://www.bookofmormonbattles.com/Art/images/Helaman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72200" y="1295400"/>
            <a:ext cx="2776008" cy="3276600"/>
          </a:xfrm>
          <a:prstGeom prst="rect">
            <a:avLst/>
          </a:prstGeom>
          <a:noFill/>
        </p:spPr>
      </p:pic>
      <p:grpSp>
        <p:nvGrpSpPr>
          <p:cNvPr id="136" name="Group 135"/>
          <p:cNvGrpSpPr/>
          <p:nvPr/>
        </p:nvGrpSpPr>
        <p:grpSpPr>
          <a:xfrm>
            <a:off x="3962400" y="1371600"/>
            <a:ext cx="1828800" cy="4114800"/>
            <a:chOff x="1143000" y="1219200"/>
            <a:chExt cx="2203010" cy="4760902"/>
          </a:xfrm>
        </p:grpSpPr>
        <p:grpSp>
          <p:nvGrpSpPr>
            <p:cNvPr id="40" name="Group 39"/>
            <p:cNvGrpSpPr/>
            <p:nvPr/>
          </p:nvGrpSpPr>
          <p:grpSpPr>
            <a:xfrm rot="20172554">
              <a:off x="2130838" y="5085804"/>
              <a:ext cx="457200" cy="838200"/>
              <a:chOff x="3352800" y="2667000"/>
              <a:chExt cx="457200" cy="838200"/>
            </a:xfrm>
          </p:grpSpPr>
          <p:sp>
            <p:nvSpPr>
              <p:cNvPr id="41" name="Oval 40"/>
              <p:cNvSpPr/>
              <p:nvPr/>
            </p:nvSpPr>
            <p:spPr>
              <a:xfrm>
                <a:off x="3352800" y="2819400"/>
                <a:ext cx="457200" cy="6858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gular Pentagon 41"/>
              <p:cNvSpPr/>
              <p:nvPr/>
            </p:nvSpPr>
            <p:spPr>
              <a:xfrm rot="10800000">
                <a:off x="3429000" y="2667000"/>
                <a:ext cx="304800" cy="685800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 rot="2289593">
              <a:off x="1689496" y="5227970"/>
              <a:ext cx="410254" cy="752132"/>
              <a:chOff x="3352800" y="2667000"/>
              <a:chExt cx="457200" cy="838200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3352800" y="2819400"/>
                <a:ext cx="457200" cy="6858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Regular Pentagon 37"/>
              <p:cNvSpPr/>
              <p:nvPr/>
            </p:nvSpPr>
            <p:spPr>
              <a:xfrm rot="10800000">
                <a:off x="3429000" y="2667000"/>
                <a:ext cx="304800" cy="685800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Cloud 34"/>
            <p:cNvSpPr/>
            <p:nvPr/>
          </p:nvSpPr>
          <p:spPr>
            <a:xfrm rot="4934802">
              <a:off x="2200154" y="2774821"/>
              <a:ext cx="756701" cy="641187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1143000" y="3886200"/>
              <a:ext cx="336884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rapezoid 33"/>
            <p:cNvSpPr/>
            <p:nvPr/>
          </p:nvSpPr>
          <p:spPr>
            <a:xfrm rot="1477580">
              <a:off x="1269761" y="3195489"/>
              <a:ext cx="582550" cy="1101298"/>
            </a:xfrm>
            <a:prstGeom prst="trapezoid">
              <a:avLst>
                <a:gd name="adj" fmla="val 31348"/>
              </a:avLst>
            </a:prstGeom>
            <a:solidFill>
              <a:srgbClr val="738A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2743201" y="3886200"/>
              <a:ext cx="3810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 rot="20129341">
              <a:off x="2479523" y="3195346"/>
              <a:ext cx="582550" cy="1101298"/>
            </a:xfrm>
            <a:prstGeom prst="trapezoid">
              <a:avLst>
                <a:gd name="adj" fmla="val 31348"/>
              </a:avLst>
            </a:prstGeom>
            <a:solidFill>
              <a:srgbClr val="738A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>
              <a:off x="1600200" y="4343400"/>
              <a:ext cx="1066800" cy="1219200"/>
            </a:xfrm>
            <a:prstGeom prst="trapezoid">
              <a:avLst>
                <a:gd name="adj" fmla="val 12097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10800000">
              <a:off x="1654277" y="3217606"/>
              <a:ext cx="990600" cy="1219200"/>
            </a:xfrm>
            <a:prstGeom prst="trapezoid">
              <a:avLst>
                <a:gd name="adj" fmla="val 6142"/>
              </a:avLst>
            </a:prstGeom>
            <a:solidFill>
              <a:srgbClr val="738A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1609209" y="3134032"/>
              <a:ext cx="1089745" cy="641448"/>
              <a:chOff x="1066800" y="3441504"/>
              <a:chExt cx="2133600" cy="1435296"/>
            </a:xfrm>
          </p:grpSpPr>
          <p:sp>
            <p:nvSpPr>
              <p:cNvPr id="12" name="Moon 11"/>
              <p:cNvSpPr/>
              <p:nvPr/>
            </p:nvSpPr>
            <p:spPr>
              <a:xfrm rot="16200000">
                <a:off x="1524000" y="3200400"/>
                <a:ext cx="1219200" cy="2133600"/>
              </a:xfrm>
              <a:prstGeom prst="moon">
                <a:avLst>
                  <a:gd name="adj" fmla="val 68859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Trapezoid 2"/>
              <p:cNvSpPr/>
              <p:nvPr/>
            </p:nvSpPr>
            <p:spPr>
              <a:xfrm rot="3542795">
                <a:off x="1230885" y="3418950"/>
                <a:ext cx="381000" cy="575911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Trapezoid 3"/>
              <p:cNvSpPr/>
              <p:nvPr/>
            </p:nvSpPr>
            <p:spPr>
              <a:xfrm rot="2603598">
                <a:off x="1340097" y="3520311"/>
                <a:ext cx="381000" cy="685125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rapezoid 4"/>
              <p:cNvSpPr/>
              <p:nvPr/>
            </p:nvSpPr>
            <p:spPr>
              <a:xfrm rot="18001276">
                <a:off x="2713295" y="3369235"/>
                <a:ext cx="381000" cy="525538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Trapezoid 5"/>
              <p:cNvSpPr/>
              <p:nvPr/>
            </p:nvSpPr>
            <p:spPr>
              <a:xfrm rot="18514807">
                <a:off x="2613085" y="3459290"/>
                <a:ext cx="381000" cy="63036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 rot="1670667">
                <a:off x="1533099" y="3614497"/>
                <a:ext cx="333644" cy="77424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 rot="19700909">
                <a:off x="2491107" y="3605358"/>
                <a:ext cx="319972" cy="731362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623602">
                <a:off x="1748881" y="3685091"/>
                <a:ext cx="381000" cy="83820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20671516">
                <a:off x="2238515" y="3693235"/>
                <a:ext cx="381000" cy="83820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>
                <a:off x="1981200" y="3733800"/>
                <a:ext cx="381000" cy="83820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Regular Pentagon 27"/>
            <p:cNvSpPr/>
            <p:nvPr/>
          </p:nvSpPr>
          <p:spPr>
            <a:xfrm rot="11112827">
              <a:off x="1891149" y="2886780"/>
              <a:ext cx="587566" cy="5334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 rot="4934802">
              <a:off x="1531673" y="1750212"/>
              <a:ext cx="1353992" cy="1104904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1752600" y="1676400"/>
              <a:ext cx="9144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Moon 20"/>
            <p:cNvSpPr/>
            <p:nvPr/>
          </p:nvSpPr>
          <p:spPr>
            <a:xfrm>
              <a:off x="1981200" y="1600200"/>
              <a:ext cx="301121" cy="50007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Moon 21"/>
            <p:cNvSpPr/>
            <p:nvPr/>
          </p:nvSpPr>
          <p:spPr>
            <a:xfrm>
              <a:off x="2133600" y="1600200"/>
              <a:ext cx="301121" cy="50007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Moon 22"/>
            <p:cNvSpPr/>
            <p:nvPr/>
          </p:nvSpPr>
          <p:spPr>
            <a:xfrm>
              <a:off x="2286000" y="1600200"/>
              <a:ext cx="301121" cy="50007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1799303" y="1580535"/>
              <a:ext cx="914400" cy="476865"/>
              <a:chOff x="1321514" y="1295400"/>
              <a:chExt cx="1301944" cy="1057417"/>
            </a:xfrm>
          </p:grpSpPr>
          <p:sp>
            <p:nvSpPr>
              <p:cNvPr id="15" name="Teardrop 14"/>
              <p:cNvSpPr/>
              <p:nvPr/>
            </p:nvSpPr>
            <p:spPr>
              <a:xfrm rot="20352811" flipH="1">
                <a:off x="1934455" y="1295400"/>
                <a:ext cx="689003" cy="863884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eardrop 15"/>
              <p:cNvSpPr/>
              <p:nvPr/>
            </p:nvSpPr>
            <p:spPr>
              <a:xfrm rot="5053131" flipH="1">
                <a:off x="1321335" y="1422500"/>
                <a:ext cx="771683" cy="771325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 flipH="1">
                <a:off x="1853433" y="1371598"/>
                <a:ext cx="703527" cy="981219"/>
              </a:xfrm>
              <a:prstGeom prst="ellipse">
                <a:avLst/>
              </a:prstGeom>
              <a:solidFill>
                <a:srgbClr val="6F35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" name="Oval 35"/>
            <p:cNvSpPr/>
            <p:nvPr/>
          </p:nvSpPr>
          <p:spPr>
            <a:xfrm flipH="1">
              <a:off x="2590797" y="2743200"/>
              <a:ext cx="152402" cy="304800"/>
            </a:xfrm>
            <a:prstGeom prst="ellipse">
              <a:avLst/>
            </a:prstGeom>
            <a:solidFill>
              <a:srgbClr val="6F35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1676400" y="4419600"/>
              <a:ext cx="914400" cy="946905"/>
              <a:chOff x="3505200" y="4643217"/>
              <a:chExt cx="712203" cy="1106281"/>
            </a:xfrm>
          </p:grpSpPr>
          <p:sp>
            <p:nvSpPr>
              <p:cNvPr id="43" name="Trapezoid 42"/>
              <p:cNvSpPr/>
              <p:nvPr/>
            </p:nvSpPr>
            <p:spPr>
              <a:xfrm>
                <a:off x="3631197" y="4643217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Trapezoid 43"/>
              <p:cNvSpPr/>
              <p:nvPr/>
            </p:nvSpPr>
            <p:spPr>
              <a:xfrm>
                <a:off x="38100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rapezoid 44"/>
              <p:cNvSpPr/>
              <p:nvPr/>
            </p:nvSpPr>
            <p:spPr>
              <a:xfrm rot="21175091">
                <a:off x="39624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Trapezoid 45"/>
              <p:cNvSpPr/>
              <p:nvPr/>
            </p:nvSpPr>
            <p:spPr>
              <a:xfrm rot="166085">
                <a:off x="35052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rapezoid 46"/>
              <p:cNvSpPr/>
              <p:nvPr/>
            </p:nvSpPr>
            <p:spPr>
              <a:xfrm>
                <a:off x="37338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" name="Trapezoid 28"/>
            <p:cNvSpPr/>
            <p:nvPr/>
          </p:nvSpPr>
          <p:spPr>
            <a:xfrm rot="5615113">
              <a:off x="1806712" y="4161090"/>
              <a:ext cx="205413" cy="445062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 rot="15984887" flipH="1">
              <a:off x="2259411" y="4161090"/>
              <a:ext cx="205413" cy="445062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Rounded Rectangle 30"/>
            <p:cNvSpPr/>
            <p:nvPr/>
          </p:nvSpPr>
          <p:spPr>
            <a:xfrm>
              <a:off x="2047567" y="4257368"/>
              <a:ext cx="228600" cy="304800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" name="Group 127"/>
            <p:cNvGrpSpPr/>
            <p:nvPr/>
          </p:nvGrpSpPr>
          <p:grpSpPr>
            <a:xfrm>
              <a:off x="1676400" y="1219200"/>
              <a:ext cx="1143000" cy="1066801"/>
              <a:chOff x="3047999" y="533400"/>
              <a:chExt cx="838201" cy="1066801"/>
            </a:xfrm>
          </p:grpSpPr>
          <p:sp>
            <p:nvSpPr>
              <p:cNvPr id="112" name="Moon 111"/>
              <p:cNvSpPr/>
              <p:nvPr/>
            </p:nvSpPr>
            <p:spPr>
              <a:xfrm rot="11575000">
                <a:off x="3374734" y="625777"/>
                <a:ext cx="317013" cy="750848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Moon 112"/>
              <p:cNvSpPr/>
              <p:nvPr/>
            </p:nvSpPr>
            <p:spPr>
              <a:xfrm rot="12577107">
                <a:off x="3441193" y="816531"/>
                <a:ext cx="317013" cy="596636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Moon 113"/>
              <p:cNvSpPr/>
              <p:nvPr/>
            </p:nvSpPr>
            <p:spPr>
              <a:xfrm rot="10800000">
                <a:off x="3217596" y="533400"/>
                <a:ext cx="317013" cy="825236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Moon 118"/>
              <p:cNvSpPr/>
              <p:nvPr/>
            </p:nvSpPr>
            <p:spPr>
              <a:xfrm rot="10800000">
                <a:off x="3352800" y="685800"/>
                <a:ext cx="152400" cy="559096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Moon 114"/>
              <p:cNvSpPr/>
              <p:nvPr/>
            </p:nvSpPr>
            <p:spPr>
              <a:xfrm rot="10456809">
                <a:off x="3229503" y="773085"/>
                <a:ext cx="252260" cy="596636"/>
              </a:xfrm>
              <a:prstGeom prst="moon">
                <a:avLst>
                  <a:gd name="adj" fmla="val 87500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ounded Rectangle 124"/>
              <p:cNvSpPr/>
              <p:nvPr/>
            </p:nvSpPr>
            <p:spPr>
              <a:xfrm rot="5400000">
                <a:off x="3611033" y="1325033"/>
                <a:ext cx="381000" cy="169333"/>
              </a:xfrm>
              <a:prstGeom prst="roundRect">
                <a:avLst>
                  <a:gd name="adj" fmla="val 50000"/>
                </a:avLst>
              </a:prstGeom>
              <a:solidFill>
                <a:srgbClr val="FFDD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ounded Rectangle 125"/>
              <p:cNvSpPr/>
              <p:nvPr/>
            </p:nvSpPr>
            <p:spPr>
              <a:xfrm rot="5400000">
                <a:off x="2942166" y="1325034"/>
                <a:ext cx="381000" cy="169333"/>
              </a:xfrm>
              <a:prstGeom prst="roundRect">
                <a:avLst>
                  <a:gd name="adj" fmla="val 50000"/>
                </a:avLst>
              </a:prstGeom>
              <a:solidFill>
                <a:srgbClr val="FFDD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ounded Rectangle 123"/>
              <p:cNvSpPr/>
              <p:nvPr/>
            </p:nvSpPr>
            <p:spPr>
              <a:xfrm>
                <a:off x="3048000" y="1143000"/>
                <a:ext cx="838200" cy="304800"/>
              </a:xfrm>
              <a:prstGeom prst="roundRect">
                <a:avLst>
                  <a:gd name="adj" fmla="val 50000"/>
                </a:avLst>
              </a:prstGeom>
              <a:solidFill>
                <a:srgbClr val="FFDD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9" name="Trapezoid 128"/>
            <p:cNvSpPr/>
            <p:nvPr/>
          </p:nvSpPr>
          <p:spPr>
            <a:xfrm rot="10115727">
              <a:off x="1867183" y="1728204"/>
              <a:ext cx="191729" cy="407368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10800000">
              <a:off x="2145890" y="1649361"/>
              <a:ext cx="191729" cy="490806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11326737">
              <a:off x="2405236" y="1720540"/>
              <a:ext cx="191729" cy="417624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4" name="Group 133"/>
            <p:cNvGrpSpPr/>
            <p:nvPr/>
          </p:nvGrpSpPr>
          <p:grpSpPr>
            <a:xfrm>
              <a:off x="2819400" y="1524000"/>
              <a:ext cx="526610" cy="4290291"/>
              <a:chOff x="4132973" y="1752600"/>
              <a:chExt cx="526610" cy="4290291"/>
            </a:xfrm>
          </p:grpSpPr>
          <p:sp>
            <p:nvSpPr>
              <p:cNvPr id="132" name="Rectangle 131"/>
              <p:cNvSpPr/>
              <p:nvPr/>
            </p:nvSpPr>
            <p:spPr>
              <a:xfrm>
                <a:off x="4343400" y="2209800"/>
                <a:ext cx="76200" cy="28956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4343400" y="3147291"/>
                <a:ext cx="76200" cy="28956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4" name="Group 210"/>
              <p:cNvGrpSpPr/>
              <p:nvPr/>
            </p:nvGrpSpPr>
            <p:grpSpPr>
              <a:xfrm rot="14240719">
                <a:off x="4138261" y="3120138"/>
                <a:ext cx="582298" cy="460347"/>
                <a:chOff x="1077041" y="3083173"/>
                <a:chExt cx="1451068" cy="1576735"/>
              </a:xfrm>
              <a:solidFill>
                <a:srgbClr val="C00000"/>
              </a:solidFill>
            </p:grpSpPr>
            <p:sp>
              <p:nvSpPr>
                <p:cNvPr id="65" name="Moon 64"/>
                <p:cNvSpPr/>
                <p:nvPr/>
              </p:nvSpPr>
              <p:spPr>
                <a:xfrm rot="15564222">
                  <a:off x="1558954" y="3683209"/>
                  <a:ext cx="487241" cy="1451068"/>
                </a:xfrm>
                <a:prstGeom prst="moon">
                  <a:avLst>
                    <a:gd name="adj" fmla="val 5141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Moon 65"/>
                <p:cNvSpPr/>
                <p:nvPr/>
              </p:nvSpPr>
              <p:spPr>
                <a:xfrm rot="8599183">
                  <a:off x="1956781" y="3083173"/>
                  <a:ext cx="385316" cy="1576735"/>
                </a:xfrm>
                <a:prstGeom prst="moon">
                  <a:avLst>
                    <a:gd name="adj" fmla="val 5735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5" name="Moon 54"/>
              <p:cNvSpPr/>
              <p:nvPr/>
            </p:nvSpPr>
            <p:spPr>
              <a:xfrm rot="1702267">
                <a:off x="4132973" y="2979380"/>
                <a:ext cx="192253" cy="766528"/>
              </a:xfrm>
              <a:prstGeom prst="moon">
                <a:avLst>
                  <a:gd name="adj" fmla="val 28987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6" name="Group 215"/>
              <p:cNvGrpSpPr/>
              <p:nvPr/>
            </p:nvGrpSpPr>
            <p:grpSpPr>
              <a:xfrm>
                <a:off x="4343398" y="2842914"/>
                <a:ext cx="309754" cy="328802"/>
                <a:chOff x="2465395" y="1637223"/>
                <a:chExt cx="533400" cy="655781"/>
              </a:xfrm>
            </p:grpSpPr>
            <p:sp>
              <p:nvSpPr>
                <p:cNvPr id="63" name="Trapezoid 62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Trapezoid 63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7" name="Group 216"/>
              <p:cNvGrpSpPr/>
              <p:nvPr/>
            </p:nvGrpSpPr>
            <p:grpSpPr>
              <a:xfrm flipH="1">
                <a:off x="4159053" y="2842914"/>
                <a:ext cx="309754" cy="328802"/>
                <a:chOff x="2465395" y="1637223"/>
                <a:chExt cx="533400" cy="655781"/>
              </a:xfrm>
            </p:grpSpPr>
            <p:sp>
              <p:nvSpPr>
                <p:cNvPr id="60" name="Trapezoid 59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Trapezoid 60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Trapezoid 57"/>
              <p:cNvSpPr/>
              <p:nvPr/>
            </p:nvSpPr>
            <p:spPr>
              <a:xfrm rot="10800000">
                <a:off x="4221018" y="2819400"/>
                <a:ext cx="350982" cy="304800"/>
              </a:xfrm>
              <a:prstGeom prst="trapezoid">
                <a:avLst>
                  <a:gd name="adj" fmla="val 15909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Flowchart: Extract 132"/>
              <p:cNvSpPr/>
              <p:nvPr/>
            </p:nvSpPr>
            <p:spPr>
              <a:xfrm>
                <a:off x="4343400" y="1752600"/>
                <a:ext cx="76200" cy="457200"/>
              </a:xfrm>
              <a:prstGeom prst="flowChartExtra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5" name="Oval 134"/>
            <p:cNvSpPr/>
            <p:nvPr/>
          </p:nvSpPr>
          <p:spPr>
            <a:xfrm>
              <a:off x="2971800" y="4114801"/>
              <a:ext cx="2286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228600" y="533400"/>
            <a:ext cx="3505200" cy="5295979"/>
            <a:chOff x="4572000" y="228600"/>
            <a:chExt cx="3505200" cy="5295979"/>
          </a:xfrm>
        </p:grpSpPr>
        <p:sp>
          <p:nvSpPr>
            <p:cNvPr id="138" name="Oval 137"/>
            <p:cNvSpPr/>
            <p:nvPr/>
          </p:nvSpPr>
          <p:spPr>
            <a:xfrm rot="19437994">
              <a:off x="6939533" y="4758273"/>
              <a:ext cx="494477" cy="76630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39" name="Oval 138"/>
            <p:cNvSpPr/>
            <p:nvPr/>
          </p:nvSpPr>
          <p:spPr>
            <a:xfrm rot="1955574">
              <a:off x="6328486" y="4719754"/>
              <a:ext cx="494477" cy="76630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0" name="Pentagon 139"/>
            <p:cNvSpPr/>
            <p:nvPr/>
          </p:nvSpPr>
          <p:spPr>
            <a:xfrm rot="4714608">
              <a:off x="6644781" y="4674186"/>
              <a:ext cx="952500" cy="362607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1" name="Pentagon 140"/>
            <p:cNvSpPr/>
            <p:nvPr/>
          </p:nvSpPr>
          <p:spPr>
            <a:xfrm rot="6079541">
              <a:off x="6160735" y="4597765"/>
              <a:ext cx="952500" cy="362607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2" name="Oval 141"/>
            <p:cNvSpPr/>
            <p:nvPr/>
          </p:nvSpPr>
          <p:spPr>
            <a:xfrm>
              <a:off x="7654159" y="3657599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3" name="Oval 142"/>
            <p:cNvSpPr/>
            <p:nvPr/>
          </p:nvSpPr>
          <p:spPr>
            <a:xfrm>
              <a:off x="5720255" y="3657599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4" name="Flowchart: Manual Operation 143"/>
            <p:cNvSpPr/>
            <p:nvPr/>
          </p:nvSpPr>
          <p:spPr>
            <a:xfrm rot="8846634">
              <a:off x="7388004" y="2796089"/>
              <a:ext cx="428270" cy="1176086"/>
            </a:xfrm>
            <a:prstGeom prst="flowChartManualOperation">
              <a:avLst/>
            </a:prstGeom>
            <a:solidFill>
              <a:srgbClr val="D6AD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5" name="Flowchart: Manual Operation 144"/>
            <p:cNvSpPr/>
            <p:nvPr/>
          </p:nvSpPr>
          <p:spPr>
            <a:xfrm rot="12773101">
              <a:off x="5999600" y="2798535"/>
              <a:ext cx="428270" cy="1176086"/>
            </a:xfrm>
            <a:prstGeom prst="flowChartManualOperation">
              <a:avLst/>
            </a:prstGeom>
            <a:solidFill>
              <a:srgbClr val="D6AD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6" name="Flowchart: Manual Operation 145"/>
            <p:cNvSpPr/>
            <p:nvPr/>
          </p:nvSpPr>
          <p:spPr>
            <a:xfrm rot="10800000">
              <a:off x="6203731" y="2743199"/>
              <a:ext cx="1389993" cy="2209800"/>
            </a:xfrm>
            <a:prstGeom prst="flowChartManualOperation">
              <a:avLst/>
            </a:prstGeom>
            <a:solidFill>
              <a:srgbClr val="D6AD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7" name="Pentagon 146"/>
            <p:cNvSpPr/>
            <p:nvPr/>
          </p:nvSpPr>
          <p:spPr>
            <a:xfrm rot="5400000">
              <a:off x="6090088" y="42415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8" name="Pentagon 147"/>
            <p:cNvSpPr/>
            <p:nvPr/>
          </p:nvSpPr>
          <p:spPr>
            <a:xfrm rot="5400000">
              <a:off x="6331826" y="42415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9" name="Pentagon 148"/>
            <p:cNvSpPr/>
            <p:nvPr/>
          </p:nvSpPr>
          <p:spPr>
            <a:xfrm rot="5400000">
              <a:off x="6513129" y="42415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0" name="Pentagon 149"/>
            <p:cNvSpPr/>
            <p:nvPr/>
          </p:nvSpPr>
          <p:spPr>
            <a:xfrm rot="5400000">
              <a:off x="6754867" y="42415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1" name="Pentagon 150"/>
            <p:cNvSpPr/>
            <p:nvPr/>
          </p:nvSpPr>
          <p:spPr>
            <a:xfrm rot="5400000">
              <a:off x="5969219" y="43177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2" name="Pentagon 151"/>
            <p:cNvSpPr/>
            <p:nvPr/>
          </p:nvSpPr>
          <p:spPr>
            <a:xfrm rot="5400000">
              <a:off x="6875736" y="43177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3" name="Pentagon 152"/>
            <p:cNvSpPr/>
            <p:nvPr/>
          </p:nvSpPr>
          <p:spPr>
            <a:xfrm rot="6342749">
              <a:off x="5865076" y="4256516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4" name="Pentagon 153"/>
            <p:cNvSpPr/>
            <p:nvPr/>
          </p:nvSpPr>
          <p:spPr>
            <a:xfrm rot="4529732">
              <a:off x="6966485" y="4264571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5" name="Oval 154"/>
            <p:cNvSpPr/>
            <p:nvPr/>
          </p:nvSpPr>
          <p:spPr>
            <a:xfrm>
              <a:off x="6687207" y="2590799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6" name="Pentagon 155"/>
            <p:cNvSpPr/>
            <p:nvPr/>
          </p:nvSpPr>
          <p:spPr>
            <a:xfrm rot="7201658">
              <a:off x="5663120" y="2962234"/>
              <a:ext cx="1266806" cy="327043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7" name="Regular Pentagon 156"/>
            <p:cNvSpPr/>
            <p:nvPr/>
          </p:nvSpPr>
          <p:spPr>
            <a:xfrm rot="2000186">
              <a:off x="6285168" y="2388681"/>
              <a:ext cx="423041" cy="533400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8" name="Pentagon 157"/>
            <p:cNvSpPr/>
            <p:nvPr/>
          </p:nvSpPr>
          <p:spPr>
            <a:xfrm rot="14398342" flipH="1">
              <a:off x="6930241" y="3078843"/>
              <a:ext cx="1266806" cy="327043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9" name="Regular Pentagon 158"/>
            <p:cNvSpPr/>
            <p:nvPr/>
          </p:nvSpPr>
          <p:spPr>
            <a:xfrm rot="19599814" flipH="1">
              <a:off x="7131253" y="2464882"/>
              <a:ext cx="423041" cy="533400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60" name="Oval 159"/>
            <p:cNvSpPr/>
            <p:nvPr/>
          </p:nvSpPr>
          <p:spPr>
            <a:xfrm>
              <a:off x="6505903" y="1295399"/>
              <a:ext cx="846083" cy="1524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6505903" y="3047999"/>
              <a:ext cx="785648" cy="6096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2" name="Cloud 161"/>
            <p:cNvSpPr/>
            <p:nvPr/>
          </p:nvSpPr>
          <p:spPr>
            <a:xfrm>
              <a:off x="6505903" y="1066799"/>
              <a:ext cx="846083" cy="762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3" name="Cloud 162"/>
            <p:cNvSpPr/>
            <p:nvPr/>
          </p:nvSpPr>
          <p:spPr>
            <a:xfrm rot="6461393">
              <a:off x="5942821" y="1710377"/>
              <a:ext cx="1066800" cy="302172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4" name="Cloud 163"/>
            <p:cNvSpPr/>
            <p:nvPr/>
          </p:nvSpPr>
          <p:spPr>
            <a:xfrm rot="4788466">
              <a:off x="6800407" y="1779205"/>
              <a:ext cx="1066800" cy="302172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5" name="Rounded Rectangle 164"/>
            <p:cNvSpPr/>
            <p:nvPr/>
          </p:nvSpPr>
          <p:spPr>
            <a:xfrm>
              <a:off x="6445469" y="1371599"/>
              <a:ext cx="966952" cy="228600"/>
            </a:xfrm>
            <a:prstGeom prst="round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6" name="Cross 165"/>
            <p:cNvSpPr/>
            <p:nvPr/>
          </p:nvSpPr>
          <p:spPr>
            <a:xfrm rot="2093903">
              <a:off x="7083388" y="3255125"/>
              <a:ext cx="478083" cy="461669"/>
            </a:xfrm>
            <a:prstGeom prst="plus">
              <a:avLst>
                <a:gd name="adj" fmla="val 39769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67" name="Pentagon 166"/>
            <p:cNvSpPr/>
            <p:nvPr/>
          </p:nvSpPr>
          <p:spPr>
            <a:xfrm rot="7482643">
              <a:off x="6488081" y="4027809"/>
              <a:ext cx="952500" cy="150943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6324600" y="3657599"/>
              <a:ext cx="1148255" cy="3048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69" name="Pentagon 168"/>
            <p:cNvSpPr/>
            <p:nvPr/>
          </p:nvSpPr>
          <p:spPr>
            <a:xfrm rot="16200000">
              <a:off x="3428343" y="2701815"/>
              <a:ext cx="5067300" cy="120869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0" name="Oval 169"/>
            <p:cNvSpPr/>
            <p:nvPr/>
          </p:nvSpPr>
          <p:spPr>
            <a:xfrm>
              <a:off x="5943600" y="3733799"/>
              <a:ext cx="181303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71" name="Flowchart: Punched Tape 170"/>
            <p:cNvSpPr/>
            <p:nvPr/>
          </p:nvSpPr>
          <p:spPr>
            <a:xfrm>
              <a:off x="4572000" y="304799"/>
              <a:ext cx="1329559" cy="1600200"/>
            </a:xfrm>
            <a:prstGeom prst="flowChartPunchedTape">
              <a:avLst/>
            </a:prstGeom>
            <a:solidFill>
              <a:srgbClr val="ECF2A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72" name="Chevron 171"/>
            <p:cNvSpPr/>
            <p:nvPr/>
          </p:nvSpPr>
          <p:spPr>
            <a:xfrm rot="5400000">
              <a:off x="6629400" y="2743199"/>
              <a:ext cx="533400" cy="685800"/>
            </a:xfrm>
            <a:prstGeom prst="chevron">
              <a:avLst>
                <a:gd name="adj" fmla="val 74817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352800" y="304800"/>
            <a:ext cx="1524000" cy="3766449"/>
            <a:chOff x="3429000" y="1066800"/>
            <a:chExt cx="1524000" cy="3766449"/>
          </a:xfrm>
        </p:grpSpPr>
        <p:grpSp>
          <p:nvGrpSpPr>
            <p:cNvPr id="3" name="Group 49"/>
            <p:cNvGrpSpPr/>
            <p:nvPr/>
          </p:nvGrpSpPr>
          <p:grpSpPr>
            <a:xfrm rot="9550070">
              <a:off x="4213978" y="4219465"/>
              <a:ext cx="304800" cy="613784"/>
              <a:chOff x="1295400" y="4546730"/>
              <a:chExt cx="409568" cy="689984"/>
            </a:xfrm>
          </p:grpSpPr>
          <p:sp>
            <p:nvSpPr>
              <p:cNvPr id="51" name="Oval 50"/>
              <p:cNvSpPr/>
              <p:nvPr/>
            </p:nvSpPr>
            <p:spPr>
              <a:xfrm rot="19444033">
                <a:off x="1307650" y="4546730"/>
                <a:ext cx="397318" cy="6899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1295400" y="4648200"/>
                <a:ext cx="196273" cy="2955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42"/>
            <p:cNvGrpSpPr/>
            <p:nvPr/>
          </p:nvGrpSpPr>
          <p:grpSpPr>
            <a:xfrm rot="15885139">
              <a:off x="3977145" y="4210668"/>
              <a:ext cx="304800" cy="613784"/>
              <a:chOff x="1295400" y="4546730"/>
              <a:chExt cx="409568" cy="689984"/>
            </a:xfrm>
          </p:grpSpPr>
          <p:sp>
            <p:nvSpPr>
              <p:cNvPr id="49" name="Oval 5"/>
              <p:cNvSpPr/>
              <p:nvPr/>
            </p:nvSpPr>
            <p:spPr>
              <a:xfrm rot="19444033">
                <a:off x="1307650" y="4546730"/>
                <a:ext cx="397318" cy="6899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1295400" y="4648200"/>
                <a:ext cx="196273" cy="2955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Trapezoid 4"/>
            <p:cNvSpPr/>
            <p:nvPr/>
          </p:nvSpPr>
          <p:spPr>
            <a:xfrm>
              <a:off x="3685309" y="3384074"/>
              <a:ext cx="1115291" cy="1106055"/>
            </a:xfrm>
            <a:prstGeom prst="trapezoid">
              <a:avLst>
                <a:gd name="adj" fmla="val 13762"/>
              </a:avLst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4724400" y="304233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3429000" y="304233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3657600" y="2051730"/>
              <a:ext cx="1143000" cy="2133600"/>
            </a:xfrm>
            <a:prstGeom prst="trapezoid">
              <a:avLst>
                <a:gd name="adj" fmla="val 23863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3886200" y="2127930"/>
              <a:ext cx="685800" cy="525906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3909291" y="1867002"/>
              <a:ext cx="609600" cy="5259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397331">
              <a:off x="4372636" y="2187397"/>
              <a:ext cx="551541" cy="1157352"/>
            </a:xfrm>
            <a:prstGeom prst="trapezoid">
              <a:avLst>
                <a:gd name="adj" fmla="val 35984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296214">
              <a:off x="3544730" y="2182303"/>
              <a:ext cx="511448" cy="1132587"/>
            </a:xfrm>
            <a:prstGeom prst="trapezoid">
              <a:avLst>
                <a:gd name="adj" fmla="val 32075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87694">
              <a:off x="3726428" y="2125747"/>
              <a:ext cx="498368" cy="1764854"/>
            </a:xfrm>
            <a:prstGeom prst="trapezoid">
              <a:avLst>
                <a:gd name="adj" fmla="val 32759"/>
              </a:avLst>
            </a:prstGeom>
            <a:solidFill>
              <a:srgbClr val="B871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21293170">
              <a:off x="4267801" y="2145148"/>
              <a:ext cx="464197" cy="1744020"/>
            </a:xfrm>
            <a:prstGeom prst="trapezoid">
              <a:avLst>
                <a:gd name="adj" fmla="val 35984"/>
              </a:avLst>
            </a:prstGeom>
            <a:solidFill>
              <a:srgbClr val="B871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31"/>
            <p:cNvGrpSpPr/>
            <p:nvPr/>
          </p:nvGrpSpPr>
          <p:grpSpPr>
            <a:xfrm rot="21151532">
              <a:off x="4409671" y="1410436"/>
              <a:ext cx="343204" cy="757299"/>
              <a:chOff x="1434718" y="4935165"/>
              <a:chExt cx="343204" cy="757299"/>
            </a:xfrm>
          </p:grpSpPr>
          <p:sp>
            <p:nvSpPr>
              <p:cNvPr id="46" name="Moon 45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Moon 46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Moon 47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29"/>
            <p:cNvGrpSpPr/>
            <p:nvPr/>
          </p:nvGrpSpPr>
          <p:grpSpPr>
            <a:xfrm rot="1653802">
              <a:off x="3690953" y="1480868"/>
              <a:ext cx="343204" cy="757299"/>
              <a:chOff x="1434718" y="4935165"/>
              <a:chExt cx="343204" cy="757299"/>
            </a:xfrm>
          </p:grpSpPr>
          <p:sp>
            <p:nvSpPr>
              <p:cNvPr id="43" name="Moon 42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Moon 27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Moon 28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" name="Oval 14"/>
            <p:cNvSpPr/>
            <p:nvPr/>
          </p:nvSpPr>
          <p:spPr>
            <a:xfrm>
              <a:off x="3810000" y="110652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Moon 17"/>
            <p:cNvSpPr/>
            <p:nvPr/>
          </p:nvSpPr>
          <p:spPr>
            <a:xfrm rot="5412568">
              <a:off x="4013458" y="828675"/>
              <a:ext cx="381000" cy="857250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Moon 18"/>
            <p:cNvSpPr/>
            <p:nvPr/>
          </p:nvSpPr>
          <p:spPr>
            <a:xfrm rot="4358243">
              <a:off x="3899411" y="1137045"/>
              <a:ext cx="196323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Moon 19"/>
            <p:cNvSpPr/>
            <p:nvPr/>
          </p:nvSpPr>
          <p:spPr>
            <a:xfrm rot="5412568">
              <a:off x="4065610" y="757058"/>
              <a:ext cx="223255" cy="851971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Moon 20"/>
            <p:cNvSpPr/>
            <p:nvPr/>
          </p:nvSpPr>
          <p:spPr>
            <a:xfrm rot="5412568">
              <a:off x="3889596" y="983038"/>
              <a:ext cx="217103" cy="488482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Moon 21"/>
            <p:cNvSpPr/>
            <p:nvPr/>
          </p:nvSpPr>
          <p:spPr>
            <a:xfrm rot="5412568">
              <a:off x="4351905" y="1006711"/>
              <a:ext cx="188274" cy="423618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Moon 22"/>
            <p:cNvSpPr/>
            <p:nvPr/>
          </p:nvSpPr>
          <p:spPr>
            <a:xfrm rot="14214603">
              <a:off x="4128820" y="1096021"/>
              <a:ext cx="233489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Moon 23"/>
            <p:cNvSpPr/>
            <p:nvPr/>
          </p:nvSpPr>
          <p:spPr>
            <a:xfrm rot="14214603">
              <a:off x="4125101" y="1103909"/>
              <a:ext cx="128959" cy="290158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Moon 24"/>
            <p:cNvSpPr/>
            <p:nvPr/>
          </p:nvSpPr>
          <p:spPr>
            <a:xfrm rot="14214603">
              <a:off x="3941218" y="1069196"/>
              <a:ext cx="196323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Moon 25"/>
            <p:cNvSpPr/>
            <p:nvPr/>
          </p:nvSpPr>
          <p:spPr>
            <a:xfrm rot="3904094">
              <a:off x="4052332" y="929465"/>
              <a:ext cx="95325" cy="452370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Moon 26"/>
            <p:cNvSpPr/>
            <p:nvPr/>
          </p:nvSpPr>
          <p:spPr>
            <a:xfrm rot="20210230">
              <a:off x="4404440" y="1144891"/>
              <a:ext cx="106521" cy="332192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" name="Group 48"/>
            <p:cNvGrpSpPr/>
            <p:nvPr/>
          </p:nvGrpSpPr>
          <p:grpSpPr>
            <a:xfrm>
              <a:off x="3890818" y="3982130"/>
              <a:ext cx="609600" cy="164123"/>
              <a:chOff x="553453" y="4798401"/>
              <a:chExt cx="1858183" cy="519282"/>
            </a:xfrm>
          </p:grpSpPr>
          <p:sp>
            <p:nvSpPr>
              <p:cNvPr id="38" name="Frame 37"/>
              <p:cNvSpPr/>
              <p:nvPr/>
            </p:nvSpPr>
            <p:spPr>
              <a:xfrm rot="2844396">
                <a:off x="562504" y="4789350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Frame 38"/>
              <p:cNvSpPr/>
              <p:nvPr/>
            </p:nvSpPr>
            <p:spPr>
              <a:xfrm rot="2844396">
                <a:off x="906559" y="4801645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Frame 39"/>
              <p:cNvSpPr/>
              <p:nvPr/>
            </p:nvSpPr>
            <p:spPr>
              <a:xfrm rot="2844396">
                <a:off x="1250613" y="4812441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Frame 40"/>
              <p:cNvSpPr/>
              <p:nvPr/>
            </p:nvSpPr>
            <p:spPr>
              <a:xfrm rot="2844396">
                <a:off x="1573885" y="4821677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Frame 41"/>
              <p:cNvSpPr/>
              <p:nvPr/>
            </p:nvSpPr>
            <p:spPr>
              <a:xfrm rot="2844396">
                <a:off x="1924868" y="4830914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9" name="Group 53"/>
            <p:cNvGrpSpPr/>
            <p:nvPr/>
          </p:nvGrpSpPr>
          <p:grpSpPr>
            <a:xfrm rot="1653802">
              <a:off x="3691791" y="1315553"/>
              <a:ext cx="243277" cy="536804"/>
              <a:chOff x="1434718" y="4935165"/>
              <a:chExt cx="343204" cy="757299"/>
            </a:xfrm>
          </p:grpSpPr>
          <p:sp>
            <p:nvSpPr>
              <p:cNvPr id="35" name="Moon 34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Moon 35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Moon 36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" name="Group 57"/>
            <p:cNvGrpSpPr/>
            <p:nvPr/>
          </p:nvGrpSpPr>
          <p:grpSpPr>
            <a:xfrm rot="20849912">
              <a:off x="4551016" y="1309696"/>
              <a:ext cx="243277" cy="536804"/>
              <a:chOff x="1434718" y="4935165"/>
              <a:chExt cx="343204" cy="757299"/>
            </a:xfrm>
          </p:grpSpPr>
          <p:sp>
            <p:nvSpPr>
              <p:cNvPr id="32" name="Moon 31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Moon 32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Moon 33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" name="Rounded Rectangle 30"/>
            <p:cNvSpPr/>
            <p:nvPr/>
          </p:nvSpPr>
          <p:spPr>
            <a:xfrm>
              <a:off x="3733800" y="1289729"/>
              <a:ext cx="990600" cy="76201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304800" y="2971800"/>
            <a:ext cx="1526479" cy="3695864"/>
            <a:chOff x="1143000" y="914400"/>
            <a:chExt cx="1526479" cy="3695864"/>
          </a:xfrm>
        </p:grpSpPr>
        <p:sp>
          <p:nvSpPr>
            <p:cNvPr id="54" name="Moon 53"/>
            <p:cNvSpPr/>
            <p:nvPr/>
          </p:nvSpPr>
          <p:spPr>
            <a:xfrm rot="686128">
              <a:off x="1450442" y="1539627"/>
              <a:ext cx="239670" cy="819319"/>
            </a:xfrm>
            <a:prstGeom prst="moon">
              <a:avLst>
                <a:gd name="adj" fmla="val 875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3"/>
            <p:cNvSpPr/>
            <p:nvPr/>
          </p:nvSpPr>
          <p:spPr>
            <a:xfrm rot="19444033">
              <a:off x="1923831" y="3840638"/>
              <a:ext cx="328157" cy="68998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2"/>
            <p:cNvSpPr/>
            <p:nvPr/>
          </p:nvSpPr>
          <p:spPr>
            <a:xfrm rot="2648374">
              <a:off x="1555048" y="3988738"/>
              <a:ext cx="305707" cy="62152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>
              <a:off x="1447800" y="2819400"/>
              <a:ext cx="914400" cy="1447800"/>
            </a:xfrm>
            <a:prstGeom prst="trapezoid">
              <a:avLst>
                <a:gd name="adj" fmla="val 1544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4"/>
            <p:cNvSpPr/>
            <p:nvPr/>
          </p:nvSpPr>
          <p:spPr>
            <a:xfrm>
              <a:off x="1143000" y="327660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"/>
            <p:cNvSpPr/>
            <p:nvPr/>
          </p:nvSpPr>
          <p:spPr>
            <a:xfrm>
              <a:off x="2438400" y="3124200"/>
              <a:ext cx="231079" cy="5259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 rot="20486525">
              <a:off x="2042812" y="2024337"/>
              <a:ext cx="534904" cy="1491956"/>
            </a:xfrm>
            <a:prstGeom prst="trapezoid">
              <a:avLst>
                <a:gd name="adj" fmla="val 3867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1355661">
              <a:off x="1179158" y="2033318"/>
              <a:ext cx="569350" cy="1491956"/>
            </a:xfrm>
            <a:prstGeom prst="trapezoid">
              <a:avLst>
                <a:gd name="adj" fmla="val 3867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>
              <a:off x="1371600" y="2438400"/>
              <a:ext cx="1066800" cy="1434291"/>
            </a:xfrm>
            <a:prstGeom prst="trapezoid">
              <a:avLst>
                <a:gd name="adj" fmla="val 3867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 rot="1339147">
              <a:off x="1661039" y="2200932"/>
              <a:ext cx="647037" cy="849344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63"/>
            <p:cNvSpPr/>
            <p:nvPr/>
          </p:nvSpPr>
          <p:spPr>
            <a:xfrm rot="20508981">
              <a:off x="1491765" y="2144215"/>
              <a:ext cx="601922" cy="905371"/>
            </a:xfrm>
            <a:prstGeom prst="trapezoid">
              <a:avLst>
                <a:gd name="adj" fmla="val 35985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5" name="Group 74"/>
            <p:cNvGrpSpPr/>
            <p:nvPr/>
          </p:nvGrpSpPr>
          <p:grpSpPr>
            <a:xfrm rot="20913872" flipH="1">
              <a:off x="2105250" y="1329388"/>
              <a:ext cx="450325" cy="1073251"/>
              <a:chOff x="6528137" y="1535176"/>
              <a:chExt cx="450325" cy="1073251"/>
            </a:xfrm>
          </p:grpSpPr>
          <p:sp>
            <p:nvSpPr>
              <p:cNvPr id="102" name="Moon 75"/>
              <p:cNvSpPr/>
              <p:nvPr/>
            </p:nvSpPr>
            <p:spPr>
              <a:xfrm rot="20552136">
                <a:off x="6548749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Moon 76"/>
              <p:cNvSpPr/>
              <p:nvPr/>
            </p:nvSpPr>
            <p:spPr>
              <a:xfrm rot="20552136">
                <a:off x="6624948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Moon 77"/>
              <p:cNvSpPr/>
              <p:nvPr/>
            </p:nvSpPr>
            <p:spPr>
              <a:xfrm rot="21340991">
                <a:off x="6676480" y="1576093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Moon 78"/>
              <p:cNvSpPr/>
              <p:nvPr/>
            </p:nvSpPr>
            <p:spPr>
              <a:xfrm>
                <a:off x="6528137" y="1535176"/>
                <a:ext cx="239670" cy="819319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Moon 105"/>
              <p:cNvSpPr/>
              <p:nvPr/>
            </p:nvSpPr>
            <p:spPr>
              <a:xfrm rot="21435342">
                <a:off x="6654172" y="1662940"/>
                <a:ext cx="235589" cy="805368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" name="Group 73"/>
            <p:cNvGrpSpPr/>
            <p:nvPr/>
          </p:nvGrpSpPr>
          <p:grpSpPr>
            <a:xfrm rot="686128">
              <a:off x="1371600" y="1219200"/>
              <a:ext cx="526130" cy="1108534"/>
              <a:chOff x="6477000" y="1545521"/>
              <a:chExt cx="526130" cy="1108534"/>
            </a:xfrm>
          </p:grpSpPr>
          <p:sp>
            <p:nvSpPr>
              <p:cNvPr id="97" name="Moon 68"/>
              <p:cNvSpPr/>
              <p:nvPr/>
            </p:nvSpPr>
            <p:spPr>
              <a:xfrm rot="20552136">
                <a:off x="6548749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Moon 97"/>
              <p:cNvSpPr/>
              <p:nvPr/>
            </p:nvSpPr>
            <p:spPr>
              <a:xfrm rot="20552136">
                <a:off x="6624948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Moon 70"/>
              <p:cNvSpPr/>
              <p:nvPr/>
            </p:nvSpPr>
            <p:spPr>
              <a:xfrm rot="20552136">
                <a:off x="6701148" y="16217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Moon 99"/>
              <p:cNvSpPr/>
              <p:nvPr/>
            </p:nvSpPr>
            <p:spPr>
              <a:xfrm>
                <a:off x="6477000" y="1676400"/>
                <a:ext cx="239670" cy="819319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Moon 100"/>
              <p:cNvSpPr/>
              <p:nvPr/>
            </p:nvSpPr>
            <p:spPr>
              <a:xfrm rot="21435342">
                <a:off x="6648545" y="1833978"/>
                <a:ext cx="235589" cy="805368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7" name="Oval 14"/>
            <p:cNvSpPr/>
            <p:nvPr/>
          </p:nvSpPr>
          <p:spPr>
            <a:xfrm rot="19066372">
              <a:off x="1965309" y="1066800"/>
              <a:ext cx="445030" cy="659542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15"/>
            <p:cNvSpPr/>
            <p:nvPr/>
          </p:nvSpPr>
          <p:spPr>
            <a:xfrm rot="3077158">
              <a:off x="1560477" y="967097"/>
              <a:ext cx="430287" cy="705091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Isosceles Triangle 67"/>
            <p:cNvSpPr/>
            <p:nvPr/>
          </p:nvSpPr>
          <p:spPr>
            <a:xfrm rot="10800000">
              <a:off x="1676400" y="2057400"/>
              <a:ext cx="457200" cy="457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>
              <a:off x="1600200" y="1112197"/>
              <a:ext cx="685800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1" name="Group 80"/>
            <p:cNvGrpSpPr/>
            <p:nvPr/>
          </p:nvGrpSpPr>
          <p:grpSpPr>
            <a:xfrm rot="16200000" flipH="1">
              <a:off x="1823424" y="843578"/>
              <a:ext cx="467953" cy="914400"/>
              <a:chOff x="6477000" y="1545521"/>
              <a:chExt cx="526130" cy="1108534"/>
            </a:xfrm>
          </p:grpSpPr>
          <p:sp>
            <p:nvSpPr>
              <p:cNvPr id="92" name="Moon 91"/>
              <p:cNvSpPr/>
              <p:nvPr/>
            </p:nvSpPr>
            <p:spPr>
              <a:xfrm rot="20552136">
                <a:off x="6548749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Moon 92"/>
              <p:cNvSpPr/>
              <p:nvPr/>
            </p:nvSpPr>
            <p:spPr>
              <a:xfrm rot="20552136">
                <a:off x="6624948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Moon 93"/>
              <p:cNvSpPr/>
              <p:nvPr/>
            </p:nvSpPr>
            <p:spPr>
              <a:xfrm rot="19982206">
                <a:off x="6701148" y="16217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Moon 94"/>
              <p:cNvSpPr/>
              <p:nvPr/>
            </p:nvSpPr>
            <p:spPr>
              <a:xfrm>
                <a:off x="6477000" y="1676400"/>
                <a:ext cx="239670" cy="819319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Moon 95"/>
              <p:cNvSpPr/>
              <p:nvPr/>
            </p:nvSpPr>
            <p:spPr>
              <a:xfrm rot="21435342">
                <a:off x="6648545" y="1833978"/>
                <a:ext cx="235589" cy="805368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" name="Moon 71"/>
            <p:cNvSpPr/>
            <p:nvPr/>
          </p:nvSpPr>
          <p:spPr>
            <a:xfrm rot="16364658" flipH="1">
              <a:off x="1778613" y="988750"/>
              <a:ext cx="268446" cy="765698"/>
            </a:xfrm>
            <a:prstGeom prst="moon">
              <a:avLst>
                <a:gd name="adj" fmla="val 875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>
              <a:off x="1676400" y="1143000"/>
              <a:ext cx="609600" cy="304800"/>
            </a:xfrm>
            <a:prstGeom prst="ellipse">
              <a:avLst/>
            </a:prstGeom>
            <a:solidFill>
              <a:srgbClr val="A26D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ounded Rectangle 73"/>
            <p:cNvSpPr/>
            <p:nvPr/>
          </p:nvSpPr>
          <p:spPr>
            <a:xfrm>
              <a:off x="1524000" y="2819400"/>
              <a:ext cx="762000" cy="304800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" name="Group 48"/>
            <p:cNvGrpSpPr/>
            <p:nvPr/>
          </p:nvGrpSpPr>
          <p:grpSpPr>
            <a:xfrm>
              <a:off x="1600200" y="2895600"/>
              <a:ext cx="609600" cy="164123"/>
              <a:chOff x="553453" y="4798401"/>
              <a:chExt cx="1858183" cy="519282"/>
            </a:xfrm>
          </p:grpSpPr>
          <p:sp>
            <p:nvSpPr>
              <p:cNvPr id="87" name="Frame 86"/>
              <p:cNvSpPr/>
              <p:nvPr/>
            </p:nvSpPr>
            <p:spPr>
              <a:xfrm rot="2844396">
                <a:off x="562504" y="4789350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Frame 87"/>
              <p:cNvSpPr/>
              <p:nvPr/>
            </p:nvSpPr>
            <p:spPr>
              <a:xfrm rot="2844396">
                <a:off x="906559" y="4801645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9" name="Frame 88"/>
              <p:cNvSpPr/>
              <p:nvPr/>
            </p:nvSpPr>
            <p:spPr>
              <a:xfrm rot="2844396">
                <a:off x="1250613" y="4812441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0" name="Frame 89"/>
              <p:cNvSpPr/>
              <p:nvPr/>
            </p:nvSpPr>
            <p:spPr>
              <a:xfrm rot="2844396">
                <a:off x="1573885" y="4821677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Frame 90"/>
              <p:cNvSpPr/>
              <p:nvPr/>
            </p:nvSpPr>
            <p:spPr>
              <a:xfrm rot="2844396">
                <a:off x="1924868" y="4830914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" name="Group 111"/>
            <p:cNvGrpSpPr/>
            <p:nvPr/>
          </p:nvGrpSpPr>
          <p:grpSpPr>
            <a:xfrm>
              <a:off x="1447800" y="914400"/>
              <a:ext cx="1066800" cy="533400"/>
              <a:chOff x="5943600" y="990600"/>
              <a:chExt cx="1447800" cy="1447800"/>
            </a:xfrm>
          </p:grpSpPr>
          <p:grpSp>
            <p:nvGrpSpPr>
              <p:cNvPr id="77" name="Group 102"/>
              <p:cNvGrpSpPr/>
              <p:nvPr/>
            </p:nvGrpSpPr>
            <p:grpSpPr>
              <a:xfrm>
                <a:off x="6324600" y="990600"/>
                <a:ext cx="685800" cy="1447800"/>
                <a:chOff x="6324600" y="990600"/>
                <a:chExt cx="685800" cy="1447800"/>
              </a:xfrm>
            </p:grpSpPr>
            <p:sp>
              <p:nvSpPr>
                <p:cNvPr id="85" name="Isosceles Triangle 84"/>
                <p:cNvSpPr/>
                <p:nvPr/>
              </p:nvSpPr>
              <p:spPr>
                <a:xfrm>
                  <a:off x="6324600" y="1524000"/>
                  <a:ext cx="685800" cy="914400"/>
                </a:xfrm>
                <a:prstGeom prst="triangle">
                  <a:avLst/>
                </a:prstGeom>
                <a:solidFill>
                  <a:srgbClr val="F4DA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Oval 85"/>
                <p:cNvSpPr/>
                <p:nvPr/>
              </p:nvSpPr>
              <p:spPr>
                <a:xfrm>
                  <a:off x="6400800" y="990600"/>
                  <a:ext cx="533400" cy="838200"/>
                </a:xfrm>
                <a:prstGeom prst="ellipse">
                  <a:avLst/>
                </a:prstGeom>
                <a:solidFill>
                  <a:srgbClr val="F4DA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104"/>
              <p:cNvGrpSpPr/>
              <p:nvPr/>
            </p:nvGrpSpPr>
            <p:grpSpPr>
              <a:xfrm>
                <a:off x="7010400" y="1676400"/>
                <a:ext cx="360947" cy="762000"/>
                <a:chOff x="6324600" y="990600"/>
                <a:chExt cx="685800" cy="1447800"/>
              </a:xfrm>
            </p:grpSpPr>
            <p:sp>
              <p:nvSpPr>
                <p:cNvPr id="83" name="Isosceles Triangle 82"/>
                <p:cNvSpPr/>
                <p:nvPr/>
              </p:nvSpPr>
              <p:spPr>
                <a:xfrm>
                  <a:off x="6324600" y="1524000"/>
                  <a:ext cx="685800" cy="914400"/>
                </a:xfrm>
                <a:prstGeom prst="triangle">
                  <a:avLst/>
                </a:prstGeom>
                <a:solidFill>
                  <a:srgbClr val="F4DA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Oval 83"/>
                <p:cNvSpPr/>
                <p:nvPr/>
              </p:nvSpPr>
              <p:spPr>
                <a:xfrm>
                  <a:off x="6400800" y="990600"/>
                  <a:ext cx="533400" cy="838200"/>
                </a:xfrm>
                <a:prstGeom prst="ellipse">
                  <a:avLst/>
                </a:prstGeom>
                <a:solidFill>
                  <a:srgbClr val="F4DA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9" name="Group 107"/>
              <p:cNvGrpSpPr/>
              <p:nvPr/>
            </p:nvGrpSpPr>
            <p:grpSpPr>
              <a:xfrm>
                <a:off x="5943600" y="1676400"/>
                <a:ext cx="360947" cy="762000"/>
                <a:chOff x="6324600" y="990600"/>
                <a:chExt cx="685800" cy="1447800"/>
              </a:xfrm>
            </p:grpSpPr>
            <p:sp>
              <p:nvSpPr>
                <p:cNvPr id="81" name="Isosceles Triangle 80"/>
                <p:cNvSpPr/>
                <p:nvPr/>
              </p:nvSpPr>
              <p:spPr>
                <a:xfrm>
                  <a:off x="6324600" y="1524000"/>
                  <a:ext cx="685800" cy="914400"/>
                </a:xfrm>
                <a:prstGeom prst="triangle">
                  <a:avLst/>
                </a:prstGeom>
                <a:solidFill>
                  <a:srgbClr val="F4DA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Oval 81"/>
                <p:cNvSpPr/>
                <p:nvPr/>
              </p:nvSpPr>
              <p:spPr>
                <a:xfrm>
                  <a:off x="6400800" y="990600"/>
                  <a:ext cx="533400" cy="838200"/>
                </a:xfrm>
                <a:prstGeom prst="ellipse">
                  <a:avLst/>
                </a:prstGeom>
                <a:solidFill>
                  <a:srgbClr val="F4DA6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0" name="Rectangle 79"/>
              <p:cNvSpPr/>
              <p:nvPr/>
            </p:nvSpPr>
            <p:spPr>
              <a:xfrm>
                <a:off x="5943600" y="2209800"/>
                <a:ext cx="1447800" cy="228600"/>
              </a:xfrm>
              <a:prstGeom prst="rect">
                <a:avLst/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7" name="TextBox 106"/>
          <p:cNvSpPr txBox="1"/>
          <p:nvPr/>
        </p:nvSpPr>
        <p:spPr>
          <a:xfrm>
            <a:off x="0" y="1828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Alma father</a:t>
            </a:r>
            <a:endParaRPr lang="en-US" dirty="0"/>
          </a:p>
        </p:txBody>
      </p:sp>
      <p:sp>
        <p:nvSpPr>
          <p:cNvPr id="108" name="TextBox 107"/>
          <p:cNvSpPr txBox="1"/>
          <p:nvPr/>
        </p:nvSpPr>
        <p:spPr>
          <a:xfrm>
            <a:off x="3200400" y="40386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Alma son</a:t>
            </a:r>
            <a:endParaRPr lang="en-US" dirty="0"/>
          </a:p>
        </p:txBody>
      </p:sp>
      <p:grpSp>
        <p:nvGrpSpPr>
          <p:cNvPr id="109" name="Group 108"/>
          <p:cNvGrpSpPr/>
          <p:nvPr/>
        </p:nvGrpSpPr>
        <p:grpSpPr>
          <a:xfrm>
            <a:off x="1447800" y="228600"/>
            <a:ext cx="1632688" cy="3505200"/>
            <a:chOff x="838200" y="2752626"/>
            <a:chExt cx="1752600" cy="3762638"/>
          </a:xfrm>
        </p:grpSpPr>
        <p:sp>
          <p:nvSpPr>
            <p:cNvPr id="110" name="Moon 109"/>
            <p:cNvSpPr/>
            <p:nvPr/>
          </p:nvSpPr>
          <p:spPr>
            <a:xfrm rot="686128">
              <a:off x="1191184" y="3254699"/>
              <a:ext cx="275173" cy="869996"/>
            </a:xfrm>
            <a:prstGeom prst="moon">
              <a:avLst>
                <a:gd name="adj" fmla="val 875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 rot="19444033">
              <a:off x="1734697" y="5698034"/>
              <a:ext cx="376768" cy="732662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2648374">
              <a:off x="1311286" y="5855295"/>
              <a:ext cx="350992" cy="65996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rapezoid 112"/>
            <p:cNvSpPr/>
            <p:nvPr/>
          </p:nvSpPr>
          <p:spPr>
            <a:xfrm>
              <a:off x="1188151" y="4613630"/>
              <a:ext cx="1049852" cy="1537351"/>
            </a:xfrm>
            <a:prstGeom prst="trapezoid">
              <a:avLst>
                <a:gd name="adj" fmla="val 1544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838200" y="5099109"/>
              <a:ext cx="262463" cy="4854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>
              <a:off x="2325491" y="4937283"/>
              <a:ext cx="265309" cy="5584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 rot="20486525">
              <a:off x="1871303" y="3769390"/>
              <a:ext cx="614141" cy="1584238"/>
            </a:xfrm>
            <a:prstGeom prst="trapezoid">
              <a:avLst>
                <a:gd name="adj" fmla="val 3867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rapezoid 116"/>
            <p:cNvSpPr/>
            <p:nvPr/>
          </p:nvSpPr>
          <p:spPr>
            <a:xfrm rot="1355661">
              <a:off x="879714" y="3778926"/>
              <a:ext cx="653689" cy="1584238"/>
            </a:xfrm>
            <a:prstGeom prst="trapezoid">
              <a:avLst>
                <a:gd name="adj" fmla="val 3867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117"/>
            <p:cNvSpPr/>
            <p:nvPr/>
          </p:nvSpPr>
          <p:spPr>
            <a:xfrm>
              <a:off x="1100663" y="4209064"/>
              <a:ext cx="1224828" cy="1523006"/>
            </a:xfrm>
            <a:prstGeom prst="trapezoid">
              <a:avLst>
                <a:gd name="adj" fmla="val 3867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 rot="1339147">
              <a:off x="1432977" y="3956908"/>
              <a:ext cx="742884" cy="901878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119"/>
            <p:cNvSpPr/>
            <p:nvPr/>
          </p:nvSpPr>
          <p:spPr>
            <a:xfrm rot="20508981">
              <a:off x="1238628" y="3896683"/>
              <a:ext cx="691086" cy="961371"/>
            </a:xfrm>
            <a:prstGeom prst="trapezoid">
              <a:avLst>
                <a:gd name="adj" fmla="val 35985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" name="Group 74"/>
            <p:cNvGrpSpPr/>
            <p:nvPr/>
          </p:nvGrpSpPr>
          <p:grpSpPr>
            <a:xfrm rot="20913872" flipH="1">
              <a:off x="1942990" y="3031456"/>
              <a:ext cx="517033" cy="1139635"/>
              <a:chOff x="6528137" y="1535176"/>
              <a:chExt cx="450325" cy="1073251"/>
            </a:xfrm>
          </p:grpSpPr>
          <p:sp>
            <p:nvSpPr>
              <p:cNvPr id="160" name="Moon 159"/>
              <p:cNvSpPr/>
              <p:nvPr/>
            </p:nvSpPr>
            <p:spPr>
              <a:xfrm rot="20552136">
                <a:off x="6548749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Moon 160"/>
              <p:cNvSpPr/>
              <p:nvPr/>
            </p:nvSpPr>
            <p:spPr>
              <a:xfrm rot="20552136">
                <a:off x="6624948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Moon 161"/>
              <p:cNvSpPr/>
              <p:nvPr/>
            </p:nvSpPr>
            <p:spPr>
              <a:xfrm rot="21340991">
                <a:off x="6676480" y="1576093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Moon 162"/>
              <p:cNvSpPr/>
              <p:nvPr/>
            </p:nvSpPr>
            <p:spPr>
              <a:xfrm>
                <a:off x="6528137" y="1535176"/>
                <a:ext cx="239670" cy="819319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Moon 163"/>
              <p:cNvSpPr/>
              <p:nvPr/>
            </p:nvSpPr>
            <p:spPr>
              <a:xfrm rot="21435342">
                <a:off x="6654172" y="1662940"/>
                <a:ext cx="235589" cy="805368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" name="Group 73"/>
            <p:cNvGrpSpPr/>
            <p:nvPr/>
          </p:nvGrpSpPr>
          <p:grpSpPr>
            <a:xfrm rot="686128">
              <a:off x="1100663" y="2914453"/>
              <a:ext cx="604067" cy="1177100"/>
              <a:chOff x="6477000" y="1545521"/>
              <a:chExt cx="526130" cy="1108534"/>
            </a:xfrm>
          </p:grpSpPr>
          <p:sp>
            <p:nvSpPr>
              <p:cNvPr id="155" name="Moon 154"/>
              <p:cNvSpPr/>
              <p:nvPr/>
            </p:nvSpPr>
            <p:spPr>
              <a:xfrm rot="20552136">
                <a:off x="6548749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Moon 155"/>
              <p:cNvSpPr/>
              <p:nvPr/>
            </p:nvSpPr>
            <p:spPr>
              <a:xfrm rot="20552136">
                <a:off x="6624948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Moon 156"/>
              <p:cNvSpPr/>
              <p:nvPr/>
            </p:nvSpPr>
            <p:spPr>
              <a:xfrm rot="20552136">
                <a:off x="6701148" y="16217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Moon 157"/>
              <p:cNvSpPr/>
              <p:nvPr/>
            </p:nvSpPr>
            <p:spPr>
              <a:xfrm>
                <a:off x="6477000" y="1676400"/>
                <a:ext cx="239670" cy="819319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Moon 158"/>
              <p:cNvSpPr/>
              <p:nvPr/>
            </p:nvSpPr>
            <p:spPr>
              <a:xfrm rot="21435342">
                <a:off x="6648545" y="1833978"/>
                <a:ext cx="235589" cy="805368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3" name="Oval 14"/>
            <p:cNvSpPr/>
            <p:nvPr/>
          </p:nvSpPr>
          <p:spPr>
            <a:xfrm rot="19066372">
              <a:off x="1782320" y="2752626"/>
              <a:ext cx="510953" cy="70033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3077158">
              <a:off x="1336081" y="2616339"/>
              <a:ext cx="456902" cy="809538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Isosceles Triangle 124"/>
            <p:cNvSpPr/>
            <p:nvPr/>
          </p:nvSpPr>
          <p:spPr>
            <a:xfrm rot="10800000">
              <a:off x="1450614" y="3804498"/>
              <a:ext cx="524926" cy="485479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3"/>
            <p:cNvSpPr/>
            <p:nvPr/>
          </p:nvSpPr>
          <p:spPr>
            <a:xfrm>
              <a:off x="1363126" y="2800831"/>
              <a:ext cx="787389" cy="12464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7" name="Group 80"/>
            <p:cNvGrpSpPr/>
            <p:nvPr/>
          </p:nvGrpSpPr>
          <p:grpSpPr>
            <a:xfrm rot="16200000" flipH="1">
              <a:off x="1639604" y="2476150"/>
              <a:ext cx="496897" cy="1049852"/>
              <a:chOff x="6477000" y="1545521"/>
              <a:chExt cx="526130" cy="1108534"/>
            </a:xfrm>
          </p:grpSpPr>
          <p:sp>
            <p:nvSpPr>
              <p:cNvPr id="150" name="Moon 149"/>
              <p:cNvSpPr/>
              <p:nvPr/>
            </p:nvSpPr>
            <p:spPr>
              <a:xfrm rot="20552136">
                <a:off x="6548749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Moon 150"/>
              <p:cNvSpPr/>
              <p:nvPr/>
            </p:nvSpPr>
            <p:spPr>
              <a:xfrm rot="20552136">
                <a:off x="6624948" y="15455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Moon 151"/>
              <p:cNvSpPr/>
              <p:nvPr/>
            </p:nvSpPr>
            <p:spPr>
              <a:xfrm rot="19982206">
                <a:off x="6701148" y="1621721"/>
                <a:ext cx="301982" cy="1032334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Moon 152"/>
              <p:cNvSpPr/>
              <p:nvPr/>
            </p:nvSpPr>
            <p:spPr>
              <a:xfrm>
                <a:off x="6477000" y="1676400"/>
                <a:ext cx="239670" cy="819319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Moon 153"/>
              <p:cNvSpPr/>
              <p:nvPr/>
            </p:nvSpPr>
            <p:spPr>
              <a:xfrm rot="21435342">
                <a:off x="6648545" y="1833978"/>
                <a:ext cx="235589" cy="805368"/>
              </a:xfrm>
              <a:prstGeom prst="moon">
                <a:avLst>
                  <a:gd name="adj" fmla="val 87500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8" name="Moon 127"/>
            <p:cNvSpPr/>
            <p:nvPr/>
          </p:nvSpPr>
          <p:spPr>
            <a:xfrm rot="16364658" flipH="1">
              <a:off x="1579549" y="2636717"/>
              <a:ext cx="285050" cy="879123"/>
            </a:xfrm>
            <a:prstGeom prst="moon">
              <a:avLst>
                <a:gd name="adj" fmla="val 875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1450614" y="2833540"/>
              <a:ext cx="699902" cy="323653"/>
            </a:xfrm>
            <a:prstGeom prst="ellipse">
              <a:avLst/>
            </a:prstGeom>
            <a:solidFill>
              <a:srgbClr val="A26D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ounded Rectangle 129"/>
            <p:cNvSpPr/>
            <p:nvPr/>
          </p:nvSpPr>
          <p:spPr>
            <a:xfrm>
              <a:off x="1275638" y="4613630"/>
              <a:ext cx="874877" cy="323653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1" name="Group 48"/>
            <p:cNvGrpSpPr/>
            <p:nvPr/>
          </p:nvGrpSpPr>
          <p:grpSpPr>
            <a:xfrm>
              <a:off x="1363126" y="4694543"/>
              <a:ext cx="699902" cy="174274"/>
              <a:chOff x="553453" y="4798401"/>
              <a:chExt cx="1858183" cy="519282"/>
            </a:xfrm>
          </p:grpSpPr>
          <p:sp>
            <p:nvSpPr>
              <p:cNvPr id="145" name="Frame 144"/>
              <p:cNvSpPr/>
              <p:nvPr/>
            </p:nvSpPr>
            <p:spPr>
              <a:xfrm rot="2844396">
                <a:off x="562504" y="4789350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6" name="Frame 145"/>
              <p:cNvSpPr/>
              <p:nvPr/>
            </p:nvSpPr>
            <p:spPr>
              <a:xfrm rot="2844396">
                <a:off x="906559" y="4801645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7" name="Frame 146"/>
              <p:cNvSpPr/>
              <p:nvPr/>
            </p:nvSpPr>
            <p:spPr>
              <a:xfrm rot="2844396">
                <a:off x="1250613" y="4812441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8" name="Frame 147"/>
              <p:cNvSpPr/>
              <p:nvPr/>
            </p:nvSpPr>
            <p:spPr>
              <a:xfrm rot="2844396">
                <a:off x="1573885" y="4821677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9" name="Frame 148"/>
              <p:cNvSpPr/>
              <p:nvPr/>
            </p:nvSpPr>
            <p:spPr>
              <a:xfrm rot="2844396">
                <a:off x="1924868" y="4830914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32" name="Rounded Rectangle 131"/>
            <p:cNvSpPr/>
            <p:nvPr/>
          </p:nvSpPr>
          <p:spPr>
            <a:xfrm>
              <a:off x="1143000" y="3124200"/>
              <a:ext cx="1295400" cy="2286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" name="Group 60"/>
            <p:cNvGrpSpPr/>
            <p:nvPr/>
          </p:nvGrpSpPr>
          <p:grpSpPr>
            <a:xfrm>
              <a:off x="1219200" y="2971800"/>
              <a:ext cx="1021829" cy="307918"/>
              <a:chOff x="1187970" y="2667000"/>
              <a:chExt cx="2889355" cy="870678"/>
            </a:xfrm>
          </p:grpSpPr>
          <p:grpSp>
            <p:nvGrpSpPr>
              <p:cNvPr id="134" name="Group 25"/>
              <p:cNvGrpSpPr/>
              <p:nvPr/>
            </p:nvGrpSpPr>
            <p:grpSpPr>
              <a:xfrm>
                <a:off x="1187970" y="2667000"/>
                <a:ext cx="838200" cy="838200"/>
                <a:chOff x="1219200" y="2971800"/>
                <a:chExt cx="838200" cy="838200"/>
              </a:xfrm>
            </p:grpSpPr>
            <p:sp>
              <p:nvSpPr>
                <p:cNvPr id="143" name="Frame 142"/>
                <p:cNvSpPr/>
                <p:nvPr/>
              </p:nvSpPr>
              <p:spPr>
                <a:xfrm rot="2881967">
                  <a:off x="1219200" y="2971800"/>
                  <a:ext cx="838200" cy="838200"/>
                </a:xfrm>
                <a:prstGeom prst="frame">
                  <a:avLst/>
                </a:prstGeom>
                <a:solidFill>
                  <a:srgbClr val="BD851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Quad Arrow 143"/>
                <p:cNvSpPr/>
                <p:nvPr/>
              </p:nvSpPr>
              <p:spPr>
                <a:xfrm>
                  <a:off x="1371600" y="3124200"/>
                  <a:ext cx="533400" cy="5334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26"/>
              <p:cNvGrpSpPr/>
              <p:nvPr/>
            </p:nvGrpSpPr>
            <p:grpSpPr>
              <a:xfrm>
                <a:off x="2214797" y="2683239"/>
                <a:ext cx="838200" cy="838200"/>
                <a:chOff x="1219200" y="2971800"/>
                <a:chExt cx="838200" cy="838200"/>
              </a:xfrm>
            </p:grpSpPr>
            <p:sp>
              <p:nvSpPr>
                <p:cNvPr id="141" name="Frame 140"/>
                <p:cNvSpPr/>
                <p:nvPr/>
              </p:nvSpPr>
              <p:spPr>
                <a:xfrm rot="2881967">
                  <a:off x="1219200" y="2971800"/>
                  <a:ext cx="838200" cy="838200"/>
                </a:xfrm>
                <a:prstGeom prst="frame">
                  <a:avLst/>
                </a:prstGeom>
                <a:solidFill>
                  <a:srgbClr val="BD851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Quad Arrow 141"/>
                <p:cNvSpPr/>
                <p:nvPr/>
              </p:nvSpPr>
              <p:spPr>
                <a:xfrm>
                  <a:off x="1371600" y="3124200"/>
                  <a:ext cx="533400" cy="5334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6" name="Group 29"/>
              <p:cNvGrpSpPr/>
              <p:nvPr/>
            </p:nvGrpSpPr>
            <p:grpSpPr>
              <a:xfrm>
                <a:off x="3239125" y="2699478"/>
                <a:ext cx="838200" cy="838200"/>
                <a:chOff x="1219200" y="2971800"/>
                <a:chExt cx="838200" cy="838200"/>
              </a:xfrm>
            </p:grpSpPr>
            <p:sp>
              <p:nvSpPr>
                <p:cNvPr id="139" name="Frame 138"/>
                <p:cNvSpPr/>
                <p:nvPr/>
              </p:nvSpPr>
              <p:spPr>
                <a:xfrm rot="2881967">
                  <a:off x="1219200" y="2971800"/>
                  <a:ext cx="838200" cy="838200"/>
                </a:xfrm>
                <a:prstGeom prst="frame">
                  <a:avLst/>
                </a:prstGeom>
                <a:solidFill>
                  <a:srgbClr val="BD851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0" name="Quad Arrow 139"/>
                <p:cNvSpPr/>
                <p:nvPr/>
              </p:nvSpPr>
              <p:spPr>
                <a:xfrm>
                  <a:off x="1371600" y="3124200"/>
                  <a:ext cx="533400" cy="5334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7" name="Diamond 136"/>
              <p:cNvSpPr/>
              <p:nvPr/>
            </p:nvSpPr>
            <p:spPr>
              <a:xfrm>
                <a:off x="1948721" y="2803161"/>
                <a:ext cx="269823" cy="464695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Diamond 137"/>
              <p:cNvSpPr/>
              <p:nvPr/>
            </p:nvSpPr>
            <p:spPr>
              <a:xfrm>
                <a:off x="3015521" y="2835639"/>
                <a:ext cx="269823" cy="464695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5" name="TextBox 164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grpSp>
        <p:nvGrpSpPr>
          <p:cNvPr id="166" name="Group 165"/>
          <p:cNvGrpSpPr/>
          <p:nvPr/>
        </p:nvGrpSpPr>
        <p:grpSpPr>
          <a:xfrm>
            <a:off x="6967273" y="304800"/>
            <a:ext cx="1567127" cy="3832659"/>
            <a:chOff x="6357673" y="1076105"/>
            <a:chExt cx="1567127" cy="3832659"/>
          </a:xfrm>
        </p:grpSpPr>
        <p:sp>
          <p:nvSpPr>
            <p:cNvPr id="167" name="Oval 166"/>
            <p:cNvSpPr/>
            <p:nvPr/>
          </p:nvSpPr>
          <p:spPr>
            <a:xfrm rot="4271122">
              <a:off x="6699998" y="4337235"/>
              <a:ext cx="428466" cy="616836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/>
            <p:cNvSpPr/>
            <p:nvPr/>
          </p:nvSpPr>
          <p:spPr>
            <a:xfrm rot="4663168">
              <a:off x="7219295" y="4386113"/>
              <a:ext cx="428466" cy="616836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>
              <a:off x="6400800" y="3048000"/>
              <a:ext cx="1524000" cy="1600200"/>
            </a:xfrm>
            <a:prstGeom prst="trapezoid">
              <a:avLst>
                <a:gd name="adj" fmla="val 29129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Cloud 169"/>
            <p:cNvSpPr/>
            <p:nvPr/>
          </p:nvSpPr>
          <p:spPr>
            <a:xfrm>
              <a:off x="6469882" y="1143000"/>
              <a:ext cx="616718" cy="1183368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Cloud 170"/>
            <p:cNvSpPr/>
            <p:nvPr/>
          </p:nvSpPr>
          <p:spPr>
            <a:xfrm rot="20313725">
              <a:off x="7194689" y="1215525"/>
              <a:ext cx="609600" cy="1123831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>
              <a:off x="6357673" y="3172649"/>
              <a:ext cx="428466" cy="6168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/>
            <p:cNvSpPr/>
            <p:nvPr/>
          </p:nvSpPr>
          <p:spPr>
            <a:xfrm>
              <a:off x="7391400" y="3200400"/>
              <a:ext cx="428466" cy="61683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rapezoid 173"/>
            <p:cNvSpPr/>
            <p:nvPr/>
          </p:nvSpPr>
          <p:spPr>
            <a:xfrm rot="20411805">
              <a:off x="7203066" y="2350147"/>
              <a:ext cx="595363" cy="1241297"/>
            </a:xfrm>
            <a:prstGeom prst="trapezoid">
              <a:avLst>
                <a:gd name="adj" fmla="val 37545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rapezoid 174"/>
            <p:cNvSpPr/>
            <p:nvPr/>
          </p:nvSpPr>
          <p:spPr>
            <a:xfrm rot="1535346">
              <a:off x="6434961" y="2436588"/>
              <a:ext cx="537742" cy="1078865"/>
            </a:xfrm>
            <a:prstGeom prst="trapezoid">
              <a:avLst>
                <a:gd name="adj" fmla="val 30890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75"/>
            <p:cNvSpPr/>
            <p:nvPr/>
          </p:nvSpPr>
          <p:spPr>
            <a:xfrm>
              <a:off x="6553199" y="2362200"/>
              <a:ext cx="1143001" cy="1600200"/>
            </a:xfrm>
            <a:prstGeom prst="trapezoid">
              <a:avLst>
                <a:gd name="adj" fmla="val 29129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 rot="10800000">
              <a:off x="6923724" y="2455200"/>
              <a:ext cx="476291" cy="178609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Oval 177"/>
            <p:cNvSpPr/>
            <p:nvPr/>
          </p:nvSpPr>
          <p:spPr>
            <a:xfrm>
              <a:off x="6648491" y="1076105"/>
              <a:ext cx="955510" cy="14288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Rounded Rectangle 178"/>
            <p:cNvSpPr/>
            <p:nvPr/>
          </p:nvSpPr>
          <p:spPr>
            <a:xfrm>
              <a:off x="6477000" y="1295400"/>
              <a:ext cx="1219200" cy="228600"/>
            </a:xfrm>
            <a:prstGeom prst="round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ounded Rectangle 179"/>
            <p:cNvSpPr/>
            <p:nvPr/>
          </p:nvSpPr>
          <p:spPr>
            <a:xfrm rot="19959794">
              <a:off x="6983464" y="2469077"/>
              <a:ext cx="239244" cy="16002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" name="Group 5"/>
            <p:cNvGrpSpPr/>
            <p:nvPr/>
          </p:nvGrpSpPr>
          <p:grpSpPr>
            <a:xfrm rot="173469">
              <a:off x="6771427" y="2309032"/>
              <a:ext cx="688770" cy="686939"/>
              <a:chOff x="2960715" y="2385250"/>
              <a:chExt cx="1251949" cy="1404961"/>
            </a:xfrm>
          </p:grpSpPr>
          <p:sp>
            <p:nvSpPr>
              <p:cNvPr id="204" name="Moon 3"/>
              <p:cNvSpPr/>
              <p:nvPr/>
            </p:nvSpPr>
            <p:spPr>
              <a:xfrm rot="16200000">
                <a:off x="2975016" y="2561296"/>
                <a:ext cx="1264227" cy="1193604"/>
              </a:xfrm>
              <a:prstGeom prst="moon">
                <a:avLst>
                  <a:gd name="adj" fmla="val 6771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Moon 204"/>
              <p:cNvSpPr/>
              <p:nvPr/>
            </p:nvSpPr>
            <p:spPr>
              <a:xfrm rot="16200000">
                <a:off x="3026713" y="2319252"/>
                <a:ext cx="1119953" cy="1251949"/>
              </a:xfrm>
              <a:prstGeom prst="moon">
                <a:avLst>
                  <a:gd name="adj" fmla="val 6771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2" name="Rounded Rectangle 181"/>
            <p:cNvSpPr/>
            <p:nvPr/>
          </p:nvSpPr>
          <p:spPr>
            <a:xfrm>
              <a:off x="7162800" y="3581400"/>
              <a:ext cx="609600" cy="6858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3" name="Group 360"/>
            <p:cNvGrpSpPr/>
            <p:nvPr/>
          </p:nvGrpSpPr>
          <p:grpSpPr>
            <a:xfrm>
              <a:off x="7239000" y="4191000"/>
              <a:ext cx="76200" cy="228600"/>
              <a:chOff x="8305800" y="4038600"/>
              <a:chExt cx="228600" cy="685800"/>
            </a:xfrm>
          </p:grpSpPr>
          <p:sp>
            <p:nvSpPr>
              <p:cNvPr id="202" name="Trapezoid 201"/>
              <p:cNvSpPr/>
              <p:nvPr/>
            </p:nvSpPr>
            <p:spPr>
              <a:xfrm>
                <a:off x="8305800" y="4267200"/>
                <a:ext cx="228600" cy="4572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>
                <a:off x="8305800" y="4038600"/>
                <a:ext cx="228600" cy="3048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4" name="Group 361"/>
            <p:cNvGrpSpPr/>
            <p:nvPr/>
          </p:nvGrpSpPr>
          <p:grpSpPr>
            <a:xfrm>
              <a:off x="7423727" y="4181764"/>
              <a:ext cx="76200" cy="228600"/>
              <a:chOff x="8305800" y="4038600"/>
              <a:chExt cx="228600" cy="685800"/>
            </a:xfrm>
          </p:grpSpPr>
          <p:sp>
            <p:nvSpPr>
              <p:cNvPr id="200" name="Trapezoid 199"/>
              <p:cNvSpPr/>
              <p:nvPr/>
            </p:nvSpPr>
            <p:spPr>
              <a:xfrm>
                <a:off x="8305800" y="4267200"/>
                <a:ext cx="228600" cy="4572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Oval 200"/>
              <p:cNvSpPr/>
              <p:nvPr/>
            </p:nvSpPr>
            <p:spPr>
              <a:xfrm>
                <a:off x="8305800" y="4038600"/>
                <a:ext cx="228600" cy="3048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5" name="Group 364"/>
            <p:cNvGrpSpPr/>
            <p:nvPr/>
          </p:nvGrpSpPr>
          <p:grpSpPr>
            <a:xfrm>
              <a:off x="7620000" y="4191000"/>
              <a:ext cx="76200" cy="228600"/>
              <a:chOff x="8305800" y="4038600"/>
              <a:chExt cx="228600" cy="685800"/>
            </a:xfrm>
          </p:grpSpPr>
          <p:sp>
            <p:nvSpPr>
              <p:cNvPr id="198" name="Trapezoid 197"/>
              <p:cNvSpPr/>
              <p:nvPr/>
            </p:nvSpPr>
            <p:spPr>
              <a:xfrm>
                <a:off x="8305800" y="4267200"/>
                <a:ext cx="228600" cy="4572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198"/>
              <p:cNvSpPr/>
              <p:nvPr/>
            </p:nvSpPr>
            <p:spPr>
              <a:xfrm>
                <a:off x="8305800" y="4038600"/>
                <a:ext cx="228600" cy="3048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6" name="Group 372"/>
            <p:cNvGrpSpPr/>
            <p:nvPr/>
          </p:nvGrpSpPr>
          <p:grpSpPr>
            <a:xfrm>
              <a:off x="7086600" y="3657600"/>
              <a:ext cx="762000" cy="304800"/>
              <a:chOff x="7086600" y="228600"/>
              <a:chExt cx="2443018" cy="701964"/>
            </a:xfrm>
          </p:grpSpPr>
          <p:sp>
            <p:nvSpPr>
              <p:cNvPr id="193" name="Cross 192"/>
              <p:cNvSpPr/>
              <p:nvPr/>
            </p:nvSpPr>
            <p:spPr>
              <a:xfrm>
                <a:off x="7086600" y="381000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Cross 193"/>
              <p:cNvSpPr/>
              <p:nvPr/>
            </p:nvSpPr>
            <p:spPr>
              <a:xfrm>
                <a:off x="7543800" y="228600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Cross 194"/>
              <p:cNvSpPr/>
              <p:nvPr/>
            </p:nvSpPr>
            <p:spPr>
              <a:xfrm>
                <a:off x="8001000" y="381000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Cross 195"/>
              <p:cNvSpPr/>
              <p:nvPr/>
            </p:nvSpPr>
            <p:spPr>
              <a:xfrm>
                <a:off x="8458200" y="228600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Cross 196"/>
              <p:cNvSpPr/>
              <p:nvPr/>
            </p:nvSpPr>
            <p:spPr>
              <a:xfrm>
                <a:off x="8920018" y="397164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7" name="Group 373"/>
            <p:cNvGrpSpPr/>
            <p:nvPr/>
          </p:nvGrpSpPr>
          <p:grpSpPr>
            <a:xfrm>
              <a:off x="6477000" y="1283855"/>
              <a:ext cx="1219200" cy="242020"/>
              <a:chOff x="7086600" y="228600"/>
              <a:chExt cx="2443018" cy="701964"/>
            </a:xfrm>
          </p:grpSpPr>
          <p:sp>
            <p:nvSpPr>
              <p:cNvPr id="188" name="Cross 187"/>
              <p:cNvSpPr/>
              <p:nvPr/>
            </p:nvSpPr>
            <p:spPr>
              <a:xfrm>
                <a:off x="7086600" y="381000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Cross 188"/>
              <p:cNvSpPr/>
              <p:nvPr/>
            </p:nvSpPr>
            <p:spPr>
              <a:xfrm>
                <a:off x="7543800" y="228600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Cross 189"/>
              <p:cNvSpPr/>
              <p:nvPr/>
            </p:nvSpPr>
            <p:spPr>
              <a:xfrm>
                <a:off x="8001000" y="381000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Cross 190"/>
              <p:cNvSpPr/>
              <p:nvPr/>
            </p:nvSpPr>
            <p:spPr>
              <a:xfrm>
                <a:off x="8458200" y="228600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Cross 191"/>
              <p:cNvSpPr/>
              <p:nvPr/>
            </p:nvSpPr>
            <p:spPr>
              <a:xfrm>
                <a:off x="8920018" y="397164"/>
                <a:ext cx="609600" cy="533400"/>
              </a:xfrm>
              <a:prstGeom prst="plus">
                <a:avLst>
                  <a:gd name="adj" fmla="val 40585"/>
                </a:avLst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6" name="TextBox 205"/>
          <p:cNvSpPr txBox="1"/>
          <p:nvPr/>
        </p:nvSpPr>
        <p:spPr>
          <a:xfrm>
            <a:off x="6629400" y="4267200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Ammon</a:t>
            </a:r>
            <a:r>
              <a:rPr lang="en-US" dirty="0" smtClean="0"/>
              <a:t> the explorer</a:t>
            </a:r>
            <a:endParaRPr lang="en-US" dirty="0"/>
          </a:p>
        </p:txBody>
      </p:sp>
      <p:grpSp>
        <p:nvGrpSpPr>
          <p:cNvPr id="207" name="Group 206"/>
          <p:cNvGrpSpPr/>
          <p:nvPr/>
        </p:nvGrpSpPr>
        <p:grpSpPr>
          <a:xfrm>
            <a:off x="4800600" y="2590800"/>
            <a:ext cx="1828800" cy="3810000"/>
            <a:chOff x="228600" y="381000"/>
            <a:chExt cx="2052669" cy="4419600"/>
          </a:xfrm>
        </p:grpSpPr>
        <p:sp>
          <p:nvSpPr>
            <p:cNvPr id="208" name="Oval 2"/>
            <p:cNvSpPr/>
            <p:nvPr/>
          </p:nvSpPr>
          <p:spPr>
            <a:xfrm rot="1267050">
              <a:off x="769253" y="4152621"/>
              <a:ext cx="439436" cy="647979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/>
            <p:cNvSpPr/>
            <p:nvPr/>
          </p:nvSpPr>
          <p:spPr>
            <a:xfrm rot="19394983">
              <a:off x="1208780" y="4113035"/>
              <a:ext cx="439436" cy="647979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"/>
            <p:cNvSpPr/>
            <p:nvPr/>
          </p:nvSpPr>
          <p:spPr>
            <a:xfrm rot="20847300">
              <a:off x="1908646" y="2569552"/>
              <a:ext cx="372623" cy="5774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3"/>
            <p:cNvSpPr/>
            <p:nvPr/>
          </p:nvSpPr>
          <p:spPr>
            <a:xfrm>
              <a:off x="228600" y="2667000"/>
              <a:ext cx="372623" cy="57746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Trapezoid 4"/>
            <p:cNvSpPr/>
            <p:nvPr/>
          </p:nvSpPr>
          <p:spPr>
            <a:xfrm rot="19994659">
              <a:off x="1411682" y="1483594"/>
              <a:ext cx="642370" cy="1446609"/>
            </a:xfrm>
            <a:prstGeom prst="trapezoid">
              <a:avLst>
                <a:gd name="adj" fmla="val 34133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Trapezoid 5"/>
            <p:cNvSpPr/>
            <p:nvPr/>
          </p:nvSpPr>
          <p:spPr>
            <a:xfrm rot="1327004">
              <a:off x="376784" y="1579493"/>
              <a:ext cx="642370" cy="1446609"/>
            </a:xfrm>
            <a:prstGeom prst="trapezoid">
              <a:avLst>
                <a:gd name="adj" fmla="val 34133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Trapezoid 6"/>
            <p:cNvSpPr/>
            <p:nvPr/>
          </p:nvSpPr>
          <p:spPr>
            <a:xfrm>
              <a:off x="525079" y="1629513"/>
              <a:ext cx="1383567" cy="2813852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Isosceles Triangle 7"/>
            <p:cNvSpPr/>
            <p:nvPr/>
          </p:nvSpPr>
          <p:spPr>
            <a:xfrm rot="10800000">
              <a:off x="1019210" y="1629513"/>
              <a:ext cx="395305" cy="521084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/>
            <p:cNvSpPr/>
            <p:nvPr/>
          </p:nvSpPr>
          <p:spPr>
            <a:xfrm>
              <a:off x="772144" y="433108"/>
              <a:ext cx="889437" cy="13650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7" name="Group 16"/>
            <p:cNvGrpSpPr/>
            <p:nvPr/>
          </p:nvGrpSpPr>
          <p:grpSpPr>
            <a:xfrm rot="1082994">
              <a:off x="485768" y="491284"/>
              <a:ext cx="531842" cy="1166901"/>
              <a:chOff x="4726205" y="1077784"/>
              <a:chExt cx="1139391" cy="2436644"/>
            </a:xfrm>
          </p:grpSpPr>
          <p:sp>
            <p:nvSpPr>
              <p:cNvPr id="255" name="Double Wave 14"/>
              <p:cNvSpPr/>
              <p:nvPr/>
            </p:nvSpPr>
            <p:spPr>
              <a:xfrm rot="16652822">
                <a:off x="3941885" y="1862104"/>
                <a:ext cx="2403230" cy="83458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6" name="Double Wave 15"/>
              <p:cNvSpPr/>
              <p:nvPr/>
            </p:nvSpPr>
            <p:spPr>
              <a:xfrm rot="16047068">
                <a:off x="4246687" y="1895519"/>
                <a:ext cx="2403230" cy="834588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8" name="Group 18"/>
            <p:cNvGrpSpPr/>
            <p:nvPr/>
          </p:nvGrpSpPr>
          <p:grpSpPr>
            <a:xfrm rot="20843967">
              <a:off x="1414513" y="433108"/>
              <a:ext cx="531841" cy="1364391"/>
              <a:chOff x="4726207" y="1077784"/>
              <a:chExt cx="1139389" cy="2436644"/>
            </a:xfrm>
          </p:grpSpPr>
          <p:sp>
            <p:nvSpPr>
              <p:cNvPr id="253" name="Double Wave 252"/>
              <p:cNvSpPr/>
              <p:nvPr/>
            </p:nvSpPr>
            <p:spPr>
              <a:xfrm rot="16652822">
                <a:off x="3941887" y="1862104"/>
                <a:ext cx="2403230" cy="83458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4" name="Double Wave 253"/>
              <p:cNvSpPr/>
              <p:nvPr/>
            </p:nvSpPr>
            <p:spPr>
              <a:xfrm rot="16047068">
                <a:off x="4246687" y="1895519"/>
                <a:ext cx="2403230" cy="834588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9" name="Double Wave 8"/>
            <p:cNvSpPr/>
            <p:nvPr/>
          </p:nvSpPr>
          <p:spPr>
            <a:xfrm rot="10558211">
              <a:off x="748498" y="517259"/>
              <a:ext cx="881102" cy="490499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9"/>
            <p:cNvSpPr/>
            <p:nvPr/>
          </p:nvSpPr>
          <p:spPr>
            <a:xfrm>
              <a:off x="722731" y="381000"/>
              <a:ext cx="840023" cy="36475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Rounded Rectangle 12"/>
            <p:cNvSpPr/>
            <p:nvPr/>
          </p:nvSpPr>
          <p:spPr>
            <a:xfrm>
              <a:off x="673318" y="641542"/>
              <a:ext cx="1087089" cy="260542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2" name="Group 111"/>
            <p:cNvGrpSpPr/>
            <p:nvPr/>
          </p:nvGrpSpPr>
          <p:grpSpPr>
            <a:xfrm>
              <a:off x="609600" y="4191000"/>
              <a:ext cx="1246909" cy="228600"/>
              <a:chOff x="1295400" y="5181600"/>
              <a:chExt cx="3200400" cy="773545"/>
            </a:xfrm>
          </p:grpSpPr>
          <p:grpSp>
            <p:nvGrpSpPr>
              <p:cNvPr id="244" name="Group 105"/>
              <p:cNvGrpSpPr/>
              <p:nvPr/>
            </p:nvGrpSpPr>
            <p:grpSpPr>
              <a:xfrm>
                <a:off x="1295400" y="5181600"/>
                <a:ext cx="1600200" cy="762000"/>
                <a:chOff x="1295400" y="5181600"/>
                <a:chExt cx="1600200" cy="762000"/>
              </a:xfrm>
            </p:grpSpPr>
            <p:sp>
              <p:nvSpPr>
                <p:cNvPr id="250" name="Lightning Bolt 249"/>
                <p:cNvSpPr/>
                <p:nvPr/>
              </p:nvSpPr>
              <p:spPr>
                <a:xfrm>
                  <a:off x="1295400" y="5181600"/>
                  <a:ext cx="838200" cy="762000"/>
                </a:xfrm>
                <a:prstGeom prst="lightningBolt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Lightning Bolt 250"/>
                <p:cNvSpPr/>
                <p:nvPr/>
              </p:nvSpPr>
              <p:spPr>
                <a:xfrm flipH="1">
                  <a:off x="2057400" y="5181600"/>
                  <a:ext cx="838200" cy="762000"/>
                </a:xfrm>
                <a:prstGeom prst="lightningBolt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Quad Arrow 251"/>
                <p:cNvSpPr/>
                <p:nvPr/>
              </p:nvSpPr>
              <p:spPr>
                <a:xfrm>
                  <a:off x="1828800" y="5181600"/>
                  <a:ext cx="533400" cy="457200"/>
                </a:xfrm>
                <a:prstGeom prst="quadArrow">
                  <a:avLst/>
                </a:prstGeom>
                <a:solidFill>
                  <a:srgbClr val="E0C13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5" name="Group 106"/>
              <p:cNvGrpSpPr/>
              <p:nvPr/>
            </p:nvGrpSpPr>
            <p:grpSpPr>
              <a:xfrm>
                <a:off x="2895600" y="5181600"/>
                <a:ext cx="1600200" cy="762000"/>
                <a:chOff x="1295400" y="5181600"/>
                <a:chExt cx="1600200" cy="762000"/>
              </a:xfrm>
            </p:grpSpPr>
            <p:sp>
              <p:nvSpPr>
                <p:cNvPr id="247" name="Lightning Bolt 246"/>
                <p:cNvSpPr/>
                <p:nvPr/>
              </p:nvSpPr>
              <p:spPr>
                <a:xfrm>
                  <a:off x="1295400" y="5181600"/>
                  <a:ext cx="838200" cy="762000"/>
                </a:xfrm>
                <a:prstGeom prst="lightningBolt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Lightning Bolt 247"/>
                <p:cNvSpPr/>
                <p:nvPr/>
              </p:nvSpPr>
              <p:spPr>
                <a:xfrm flipH="1">
                  <a:off x="2057399" y="5181600"/>
                  <a:ext cx="838201" cy="762000"/>
                </a:xfrm>
                <a:prstGeom prst="lightningBolt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9" name="Quad Arrow 248"/>
                <p:cNvSpPr/>
                <p:nvPr/>
              </p:nvSpPr>
              <p:spPr>
                <a:xfrm>
                  <a:off x="1828800" y="5181600"/>
                  <a:ext cx="533400" cy="457200"/>
                </a:xfrm>
                <a:prstGeom prst="quadArrow">
                  <a:avLst/>
                </a:prstGeom>
                <a:solidFill>
                  <a:srgbClr val="E0C13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6" name="Quad Arrow 245"/>
              <p:cNvSpPr/>
              <p:nvPr/>
            </p:nvSpPr>
            <p:spPr>
              <a:xfrm>
                <a:off x="2650836" y="5497945"/>
                <a:ext cx="533400" cy="457200"/>
              </a:xfrm>
              <a:prstGeom prst="quadArrow">
                <a:avLst/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3" name="Group 113"/>
            <p:cNvGrpSpPr/>
            <p:nvPr/>
          </p:nvGrpSpPr>
          <p:grpSpPr>
            <a:xfrm>
              <a:off x="616527" y="651164"/>
              <a:ext cx="1246909" cy="228600"/>
              <a:chOff x="1295400" y="5181600"/>
              <a:chExt cx="3200400" cy="773545"/>
            </a:xfrm>
          </p:grpSpPr>
          <p:grpSp>
            <p:nvGrpSpPr>
              <p:cNvPr id="235" name="Group 105"/>
              <p:cNvGrpSpPr/>
              <p:nvPr/>
            </p:nvGrpSpPr>
            <p:grpSpPr>
              <a:xfrm>
                <a:off x="1295400" y="5181600"/>
                <a:ext cx="1600200" cy="762000"/>
                <a:chOff x="1295400" y="5181600"/>
                <a:chExt cx="1600200" cy="762000"/>
              </a:xfrm>
            </p:grpSpPr>
            <p:sp>
              <p:nvSpPr>
                <p:cNvPr id="241" name="Lightning Bolt 240"/>
                <p:cNvSpPr/>
                <p:nvPr/>
              </p:nvSpPr>
              <p:spPr>
                <a:xfrm>
                  <a:off x="1295400" y="5181600"/>
                  <a:ext cx="838200" cy="762000"/>
                </a:xfrm>
                <a:prstGeom prst="lightningBolt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Lightning Bolt 241"/>
                <p:cNvSpPr/>
                <p:nvPr/>
              </p:nvSpPr>
              <p:spPr>
                <a:xfrm flipH="1">
                  <a:off x="2057400" y="5181600"/>
                  <a:ext cx="838200" cy="762000"/>
                </a:xfrm>
                <a:prstGeom prst="lightningBolt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Quad Arrow 242"/>
                <p:cNvSpPr/>
                <p:nvPr/>
              </p:nvSpPr>
              <p:spPr>
                <a:xfrm>
                  <a:off x="1828800" y="5181600"/>
                  <a:ext cx="533400" cy="457200"/>
                </a:xfrm>
                <a:prstGeom prst="quadArrow">
                  <a:avLst/>
                </a:prstGeom>
                <a:solidFill>
                  <a:srgbClr val="E0C13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6" name="Group 106"/>
              <p:cNvGrpSpPr/>
              <p:nvPr/>
            </p:nvGrpSpPr>
            <p:grpSpPr>
              <a:xfrm>
                <a:off x="2895600" y="5181600"/>
                <a:ext cx="1600200" cy="762000"/>
                <a:chOff x="1295400" y="5181600"/>
                <a:chExt cx="1600200" cy="762000"/>
              </a:xfrm>
            </p:grpSpPr>
            <p:sp>
              <p:nvSpPr>
                <p:cNvPr id="238" name="Lightning Bolt 237"/>
                <p:cNvSpPr/>
                <p:nvPr/>
              </p:nvSpPr>
              <p:spPr>
                <a:xfrm>
                  <a:off x="1295400" y="5181600"/>
                  <a:ext cx="838200" cy="762000"/>
                </a:xfrm>
                <a:prstGeom prst="lightningBolt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Lightning Bolt 238"/>
                <p:cNvSpPr/>
                <p:nvPr/>
              </p:nvSpPr>
              <p:spPr>
                <a:xfrm flipH="1">
                  <a:off x="2057399" y="5181600"/>
                  <a:ext cx="838201" cy="762000"/>
                </a:xfrm>
                <a:prstGeom prst="lightningBolt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Quad Arrow 239"/>
                <p:cNvSpPr/>
                <p:nvPr/>
              </p:nvSpPr>
              <p:spPr>
                <a:xfrm>
                  <a:off x="1828800" y="5181600"/>
                  <a:ext cx="533400" cy="457200"/>
                </a:xfrm>
                <a:prstGeom prst="quadArrow">
                  <a:avLst/>
                </a:prstGeom>
                <a:solidFill>
                  <a:srgbClr val="E0C13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37" name="Quad Arrow 236"/>
              <p:cNvSpPr/>
              <p:nvPr/>
            </p:nvSpPr>
            <p:spPr>
              <a:xfrm>
                <a:off x="2650836" y="5497945"/>
                <a:ext cx="533400" cy="457200"/>
              </a:xfrm>
              <a:prstGeom prst="quadArrow">
                <a:avLst/>
              </a:prstGeom>
              <a:solidFill>
                <a:srgbClr val="E0C13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4" name="Group 234"/>
            <p:cNvGrpSpPr/>
            <p:nvPr/>
          </p:nvGrpSpPr>
          <p:grpSpPr>
            <a:xfrm rot="20158404">
              <a:off x="486669" y="2282176"/>
              <a:ext cx="571500" cy="1014967"/>
              <a:chOff x="4914900" y="5067300"/>
              <a:chExt cx="922482" cy="1638300"/>
            </a:xfrm>
          </p:grpSpPr>
          <p:sp>
            <p:nvSpPr>
              <p:cNvPr id="231" name="Trapezoid 230"/>
              <p:cNvSpPr/>
              <p:nvPr/>
            </p:nvSpPr>
            <p:spPr>
              <a:xfrm rot="5400000">
                <a:off x="4800600" y="5181600"/>
                <a:ext cx="990600" cy="762000"/>
              </a:xfrm>
              <a:prstGeom prst="trapezoid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Rounded Rectangle 231"/>
              <p:cNvSpPr/>
              <p:nvPr/>
            </p:nvSpPr>
            <p:spPr>
              <a:xfrm>
                <a:off x="5638800" y="5181600"/>
                <a:ext cx="152400" cy="1524000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Multiply 232"/>
              <p:cNvSpPr/>
              <p:nvPr/>
            </p:nvSpPr>
            <p:spPr>
              <a:xfrm>
                <a:off x="5608782" y="5638800"/>
                <a:ext cx="228600" cy="304800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Multiply 233"/>
              <p:cNvSpPr/>
              <p:nvPr/>
            </p:nvSpPr>
            <p:spPr>
              <a:xfrm>
                <a:off x="5585692" y="5209309"/>
                <a:ext cx="228600" cy="304800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5" name="Group 64"/>
            <p:cNvGrpSpPr/>
            <p:nvPr/>
          </p:nvGrpSpPr>
          <p:grpSpPr>
            <a:xfrm flipH="1">
              <a:off x="685800" y="2819400"/>
              <a:ext cx="1185915" cy="1198493"/>
              <a:chOff x="7543801" y="3581401"/>
              <a:chExt cx="1066799" cy="1066800"/>
            </a:xfrm>
          </p:grpSpPr>
          <p:sp>
            <p:nvSpPr>
              <p:cNvPr id="226" name="Rounded Rectangle 18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7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228" name="Double Wave 227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Rounded Rectangle 229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57" name="TextBox 256"/>
          <p:cNvSpPr txBox="1"/>
          <p:nvPr/>
        </p:nvSpPr>
        <p:spPr>
          <a:xfrm>
            <a:off x="4343400" y="6488668"/>
            <a:ext cx="4038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Amaleki</a:t>
            </a:r>
            <a:r>
              <a:rPr lang="en-US" dirty="0" smtClean="0"/>
              <a:t>—with </a:t>
            </a:r>
            <a:r>
              <a:rPr lang="en-US" dirty="0" err="1" smtClean="0"/>
              <a:t>Ammon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H</a:t>
            </a:r>
            <a:endParaRPr lang="en-US" sz="8800" dirty="0"/>
          </a:p>
        </p:txBody>
      </p:sp>
      <p:sp>
        <p:nvSpPr>
          <p:cNvPr id="3" name="TextBox 2"/>
          <p:cNvSpPr txBox="1"/>
          <p:nvPr/>
        </p:nvSpPr>
        <p:spPr>
          <a:xfrm>
            <a:off x="1143000" y="3124200"/>
            <a:ext cx="1028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Himni</a:t>
            </a:r>
            <a:endParaRPr lang="en-US" dirty="0"/>
          </a:p>
        </p:txBody>
      </p:sp>
      <p:grpSp>
        <p:nvGrpSpPr>
          <p:cNvPr id="4" name="Group 110"/>
          <p:cNvGrpSpPr/>
          <p:nvPr/>
        </p:nvGrpSpPr>
        <p:grpSpPr>
          <a:xfrm>
            <a:off x="990600" y="381000"/>
            <a:ext cx="1295400" cy="2705368"/>
            <a:chOff x="4419600" y="660472"/>
            <a:chExt cx="2286000" cy="4774178"/>
          </a:xfrm>
        </p:grpSpPr>
        <p:sp>
          <p:nvSpPr>
            <p:cNvPr id="5" name="Oval 4"/>
            <p:cNvSpPr/>
            <p:nvPr/>
          </p:nvSpPr>
          <p:spPr>
            <a:xfrm>
              <a:off x="5943600" y="29718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4419600" y="29718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87"/>
            <p:cNvGrpSpPr/>
            <p:nvPr/>
          </p:nvGrpSpPr>
          <p:grpSpPr>
            <a:xfrm rot="1905584" flipH="1">
              <a:off x="5104960" y="4411402"/>
              <a:ext cx="549476" cy="1023248"/>
              <a:chOff x="6213924" y="4956136"/>
              <a:chExt cx="549476" cy="1023248"/>
            </a:xfrm>
          </p:grpSpPr>
          <p:sp>
            <p:nvSpPr>
              <p:cNvPr id="40" name="Oval 39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86"/>
            <p:cNvGrpSpPr/>
            <p:nvPr/>
          </p:nvGrpSpPr>
          <p:grpSpPr>
            <a:xfrm rot="19694416">
              <a:off x="5715000" y="4343400"/>
              <a:ext cx="549476" cy="1023248"/>
              <a:chOff x="6213924" y="4956136"/>
              <a:chExt cx="549476" cy="1023248"/>
            </a:xfrm>
          </p:grpSpPr>
          <p:sp>
            <p:nvSpPr>
              <p:cNvPr id="38" name="Oval 37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Trapezoid 8"/>
            <p:cNvSpPr/>
            <p:nvPr/>
          </p:nvSpPr>
          <p:spPr>
            <a:xfrm rot="19892058">
              <a:off x="5938555" y="2099223"/>
              <a:ext cx="619485" cy="1479138"/>
            </a:xfrm>
            <a:prstGeom prst="trapezoid">
              <a:avLst>
                <a:gd name="adj" fmla="val 32035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180462">
              <a:off x="4551349" y="2168864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4648200" y="2209800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79"/>
            <p:cNvGrpSpPr/>
            <p:nvPr/>
          </p:nvGrpSpPr>
          <p:grpSpPr>
            <a:xfrm>
              <a:off x="4835373" y="3124200"/>
              <a:ext cx="1665512" cy="1752600"/>
              <a:chOff x="4909631" y="1905000"/>
              <a:chExt cx="1743656" cy="1752600"/>
            </a:xfrm>
          </p:grpSpPr>
          <p:sp>
            <p:nvSpPr>
              <p:cNvPr id="33" name="Moon 32"/>
              <p:cNvSpPr/>
              <p:nvPr/>
            </p:nvSpPr>
            <p:spPr>
              <a:xfrm rot="16200000">
                <a:off x="5334000" y="1600200"/>
                <a:ext cx="685800" cy="1447800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Moon 33"/>
              <p:cNvSpPr/>
              <p:nvPr/>
            </p:nvSpPr>
            <p:spPr>
              <a:xfrm rot="16764772">
                <a:off x="5330518" y="1816535"/>
                <a:ext cx="533400" cy="1375173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6019800" y="2286000"/>
                <a:ext cx="304800" cy="1371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 rot="20771879">
                <a:off x="6272287" y="2080845"/>
                <a:ext cx="381000" cy="1524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5791200" y="1905000"/>
                <a:ext cx="609600" cy="533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Isosceles Triangle 12"/>
            <p:cNvSpPr/>
            <p:nvPr/>
          </p:nvSpPr>
          <p:spPr>
            <a:xfrm rot="10800000">
              <a:off x="5259049" y="2118610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4724400" y="1143000"/>
              <a:ext cx="1600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 Diagonal Corner Rectangle 14"/>
            <p:cNvSpPr/>
            <p:nvPr/>
          </p:nvSpPr>
          <p:spPr>
            <a:xfrm rot="17735882">
              <a:off x="4775818" y="836918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 Diagonal Corner Rectangle 15"/>
            <p:cNvSpPr/>
            <p:nvPr/>
          </p:nvSpPr>
          <p:spPr>
            <a:xfrm rot="20565624">
              <a:off x="5499044" y="935165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 Diagonal Corner Rectangle 16"/>
            <p:cNvSpPr/>
            <p:nvPr/>
          </p:nvSpPr>
          <p:spPr>
            <a:xfrm rot="19014106">
              <a:off x="5079797" y="660472"/>
              <a:ext cx="871151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09"/>
            <p:cNvGrpSpPr/>
            <p:nvPr/>
          </p:nvGrpSpPr>
          <p:grpSpPr>
            <a:xfrm>
              <a:off x="4708161" y="1045564"/>
              <a:ext cx="1600200" cy="381000"/>
              <a:chOff x="6858000" y="914400"/>
              <a:chExt cx="1752600" cy="533400"/>
            </a:xfrm>
          </p:grpSpPr>
          <p:sp>
            <p:nvSpPr>
              <p:cNvPr id="19" name="Rounded Rectangle 18"/>
              <p:cNvSpPr/>
              <p:nvPr/>
            </p:nvSpPr>
            <p:spPr>
              <a:xfrm>
                <a:off x="6858000" y="914400"/>
                <a:ext cx="1752600" cy="5334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108"/>
              <p:cNvGrpSpPr/>
              <p:nvPr/>
            </p:nvGrpSpPr>
            <p:grpSpPr>
              <a:xfrm>
                <a:off x="6880485" y="973111"/>
                <a:ext cx="1676400" cy="457200"/>
                <a:chOff x="5791200" y="5562600"/>
                <a:chExt cx="5025452" cy="1182974"/>
              </a:xfrm>
            </p:grpSpPr>
            <p:grpSp>
              <p:nvGrpSpPr>
                <p:cNvPr id="21" name="Group 99"/>
                <p:cNvGrpSpPr/>
                <p:nvPr/>
              </p:nvGrpSpPr>
              <p:grpSpPr>
                <a:xfrm>
                  <a:off x="5791200" y="5562600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30" name="L-Shape 29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L-Shape 30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Oval 31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" name="Group 100"/>
                <p:cNvGrpSpPr/>
                <p:nvPr/>
              </p:nvGrpSpPr>
              <p:grpSpPr>
                <a:xfrm>
                  <a:off x="7522564" y="5581338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27" name="L-Shape 26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L-Shape 27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Oval 28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" name="Group 104"/>
                <p:cNvGrpSpPr/>
                <p:nvPr/>
              </p:nvGrpSpPr>
              <p:grpSpPr>
                <a:xfrm>
                  <a:off x="9292652" y="5588833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24" name="L-Shape 23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L-Shape 24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Oval 25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42" name="Group 93"/>
          <p:cNvGrpSpPr/>
          <p:nvPr/>
        </p:nvGrpSpPr>
        <p:grpSpPr>
          <a:xfrm>
            <a:off x="2630616" y="539952"/>
            <a:ext cx="1447800" cy="2590800"/>
            <a:chOff x="4953000" y="838200"/>
            <a:chExt cx="2286001" cy="4038600"/>
          </a:xfrm>
        </p:grpSpPr>
        <p:sp>
          <p:nvSpPr>
            <p:cNvPr id="43" name="Rounded Rectangle 42"/>
            <p:cNvSpPr/>
            <p:nvPr/>
          </p:nvSpPr>
          <p:spPr>
            <a:xfrm>
              <a:off x="5486400" y="1143000"/>
              <a:ext cx="1371600" cy="11430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"/>
            <p:cNvSpPr/>
            <p:nvPr/>
          </p:nvSpPr>
          <p:spPr>
            <a:xfrm>
              <a:off x="6770078" y="3143915"/>
              <a:ext cx="468923" cy="5669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5"/>
            <p:cNvSpPr/>
            <p:nvPr/>
          </p:nvSpPr>
          <p:spPr>
            <a:xfrm>
              <a:off x="4953000" y="3030067"/>
              <a:ext cx="468923" cy="6288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6"/>
            <p:cNvSpPr/>
            <p:nvPr/>
          </p:nvSpPr>
          <p:spPr>
            <a:xfrm>
              <a:off x="5656384" y="4319802"/>
              <a:ext cx="586153" cy="556998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7"/>
            <p:cNvSpPr/>
            <p:nvPr/>
          </p:nvSpPr>
          <p:spPr>
            <a:xfrm>
              <a:off x="6066692" y="4319802"/>
              <a:ext cx="586153" cy="556998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8"/>
            <p:cNvSpPr/>
            <p:nvPr/>
          </p:nvSpPr>
          <p:spPr>
            <a:xfrm rot="1996156">
              <a:off x="5110043" y="2309779"/>
              <a:ext cx="776816" cy="117227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9"/>
            <p:cNvSpPr/>
            <p:nvPr/>
          </p:nvSpPr>
          <p:spPr>
            <a:xfrm rot="2041752">
              <a:off x="5226690" y="2167206"/>
              <a:ext cx="772230" cy="106108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rapezoid 10"/>
            <p:cNvSpPr/>
            <p:nvPr/>
          </p:nvSpPr>
          <p:spPr>
            <a:xfrm rot="19870960">
              <a:off x="6390729" y="2313036"/>
              <a:ext cx="729664" cy="117227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rapezoid 11"/>
            <p:cNvSpPr/>
            <p:nvPr/>
          </p:nvSpPr>
          <p:spPr>
            <a:xfrm rot="20036208">
              <a:off x="6248199" y="2185037"/>
              <a:ext cx="772230" cy="106108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12"/>
            <p:cNvSpPr/>
            <p:nvPr/>
          </p:nvSpPr>
          <p:spPr>
            <a:xfrm>
              <a:off x="5597769" y="2215585"/>
              <a:ext cx="1113692" cy="2351772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13"/>
            <p:cNvSpPr/>
            <p:nvPr/>
          </p:nvSpPr>
          <p:spPr>
            <a:xfrm>
              <a:off x="5906220" y="2029919"/>
              <a:ext cx="461235" cy="4951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14"/>
            <p:cNvSpPr/>
            <p:nvPr/>
          </p:nvSpPr>
          <p:spPr>
            <a:xfrm rot="21335299">
              <a:off x="6205232" y="2172252"/>
              <a:ext cx="537769" cy="2215931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15"/>
            <p:cNvSpPr/>
            <p:nvPr/>
          </p:nvSpPr>
          <p:spPr>
            <a:xfrm rot="353417">
              <a:off x="5584641" y="2152982"/>
              <a:ext cx="537769" cy="225059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16"/>
            <p:cNvSpPr/>
            <p:nvPr/>
          </p:nvSpPr>
          <p:spPr>
            <a:xfrm>
              <a:off x="5562600" y="838200"/>
              <a:ext cx="1148861" cy="15154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117"/>
            <p:cNvGrpSpPr/>
            <p:nvPr/>
          </p:nvGrpSpPr>
          <p:grpSpPr>
            <a:xfrm rot="5400000">
              <a:off x="6420179" y="3938539"/>
              <a:ext cx="234666" cy="533400"/>
              <a:chOff x="7107920" y="443752"/>
              <a:chExt cx="410342" cy="762808"/>
            </a:xfrm>
          </p:grpSpPr>
          <p:grpSp>
            <p:nvGrpSpPr>
              <p:cNvPr id="84" name="Group 63"/>
              <p:cNvGrpSpPr/>
              <p:nvPr/>
            </p:nvGrpSpPr>
            <p:grpSpPr>
              <a:xfrm rot="5201482">
                <a:off x="6832778" y="737323"/>
                <a:ext cx="744379" cy="194096"/>
                <a:chOff x="3886200" y="6096000"/>
                <a:chExt cx="3124200" cy="533400"/>
              </a:xfrm>
            </p:grpSpPr>
            <p:sp>
              <p:nvSpPr>
                <p:cNvPr id="89" name="Left-Right Arrow 88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Left-Right Arrow 89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Left-Right Arrow 90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" name="Group 71"/>
              <p:cNvGrpSpPr/>
              <p:nvPr/>
            </p:nvGrpSpPr>
            <p:grpSpPr>
              <a:xfrm rot="5241472">
                <a:off x="7049024" y="718894"/>
                <a:ext cx="744379" cy="194096"/>
                <a:chOff x="3886200" y="6096000"/>
                <a:chExt cx="3124200" cy="533400"/>
              </a:xfrm>
            </p:grpSpPr>
            <p:sp>
              <p:nvSpPr>
                <p:cNvPr id="86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Left-Right Arrow 87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8" name="Teardrop 57"/>
            <p:cNvSpPr/>
            <p:nvPr/>
          </p:nvSpPr>
          <p:spPr>
            <a:xfrm>
              <a:off x="5486400" y="838200"/>
              <a:ext cx="990600" cy="381000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eardrop 58"/>
            <p:cNvSpPr/>
            <p:nvPr/>
          </p:nvSpPr>
          <p:spPr>
            <a:xfrm rot="13866878">
              <a:off x="6230887" y="997857"/>
              <a:ext cx="707380" cy="408441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>
              <a:off x="6096000" y="914400"/>
              <a:ext cx="381000" cy="228600"/>
            </a:xfrm>
            <a:prstGeom prst="ellipse">
              <a:avLst/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61" name="Group 118"/>
            <p:cNvGrpSpPr/>
            <p:nvPr/>
          </p:nvGrpSpPr>
          <p:grpSpPr>
            <a:xfrm rot="6034792">
              <a:off x="5635767" y="3965433"/>
              <a:ext cx="234666" cy="533400"/>
              <a:chOff x="7107920" y="443752"/>
              <a:chExt cx="410342" cy="762808"/>
            </a:xfrm>
          </p:grpSpPr>
          <p:grpSp>
            <p:nvGrpSpPr>
              <p:cNvPr id="76" name="Group 63"/>
              <p:cNvGrpSpPr/>
              <p:nvPr/>
            </p:nvGrpSpPr>
            <p:grpSpPr>
              <a:xfrm rot="5201482">
                <a:off x="6832778" y="737323"/>
                <a:ext cx="744379" cy="194096"/>
                <a:chOff x="3886200" y="6096000"/>
                <a:chExt cx="3124200" cy="533400"/>
              </a:xfrm>
            </p:grpSpPr>
            <p:sp>
              <p:nvSpPr>
                <p:cNvPr id="81" name="Left-Right Arrow 80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Left-Right Arrow 81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Left-Right Arrow 82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71"/>
              <p:cNvGrpSpPr/>
              <p:nvPr/>
            </p:nvGrpSpPr>
            <p:grpSpPr>
              <a:xfrm rot="5241472">
                <a:off x="7049024" y="718894"/>
                <a:ext cx="744379" cy="194096"/>
                <a:chOff x="3886200" y="6096000"/>
                <a:chExt cx="3124200" cy="533400"/>
              </a:xfrm>
            </p:grpSpPr>
            <p:sp>
              <p:nvSpPr>
                <p:cNvPr id="78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Left-Right Arrow 79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2" name="Moon 61"/>
            <p:cNvSpPr/>
            <p:nvPr/>
          </p:nvSpPr>
          <p:spPr>
            <a:xfrm rot="16200000">
              <a:off x="6057900" y="3390900"/>
              <a:ext cx="228600" cy="7620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Moon 62"/>
            <p:cNvSpPr/>
            <p:nvPr/>
          </p:nvSpPr>
          <p:spPr>
            <a:xfrm rot="16200000">
              <a:off x="6057900" y="2781300"/>
              <a:ext cx="228600" cy="7620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4" name="Group 131"/>
            <p:cNvGrpSpPr/>
            <p:nvPr/>
          </p:nvGrpSpPr>
          <p:grpSpPr>
            <a:xfrm>
              <a:off x="6400800" y="2971800"/>
              <a:ext cx="228600" cy="228600"/>
              <a:chOff x="7391400" y="685800"/>
              <a:chExt cx="381000" cy="381000"/>
            </a:xfrm>
          </p:grpSpPr>
          <p:sp>
            <p:nvSpPr>
              <p:cNvPr id="74" name="Rectangle 73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 74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5" name="Group 132"/>
            <p:cNvGrpSpPr/>
            <p:nvPr/>
          </p:nvGrpSpPr>
          <p:grpSpPr>
            <a:xfrm>
              <a:off x="5715000" y="2971800"/>
              <a:ext cx="228600" cy="228600"/>
              <a:chOff x="7391400" y="685800"/>
              <a:chExt cx="381000" cy="381000"/>
            </a:xfrm>
          </p:grpSpPr>
          <p:sp>
            <p:nvSpPr>
              <p:cNvPr id="72" name="Rectangle 71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72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6" name="Group 135"/>
            <p:cNvGrpSpPr/>
            <p:nvPr/>
          </p:nvGrpSpPr>
          <p:grpSpPr>
            <a:xfrm>
              <a:off x="6459071" y="3590365"/>
              <a:ext cx="228600" cy="228600"/>
              <a:chOff x="7391400" y="685800"/>
              <a:chExt cx="381000" cy="381000"/>
            </a:xfrm>
          </p:grpSpPr>
          <p:sp>
            <p:nvSpPr>
              <p:cNvPr id="70" name="Rectangle 69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Rectangle 70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7" name="Group 138"/>
            <p:cNvGrpSpPr/>
            <p:nvPr/>
          </p:nvGrpSpPr>
          <p:grpSpPr>
            <a:xfrm>
              <a:off x="5674659" y="3599329"/>
              <a:ext cx="228600" cy="228600"/>
              <a:chOff x="7391400" y="685800"/>
              <a:chExt cx="381000" cy="381000"/>
            </a:xfrm>
          </p:grpSpPr>
          <p:sp>
            <p:nvSpPr>
              <p:cNvPr id="68" name="Rectangle 67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ectangle 68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2" name="TextBox 91"/>
          <p:cNvSpPr txBox="1"/>
          <p:nvPr/>
        </p:nvSpPr>
        <p:spPr>
          <a:xfrm>
            <a:off x="4495800" y="2895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Helorum</a:t>
            </a:r>
            <a:endParaRPr lang="en-US" dirty="0"/>
          </a:p>
        </p:txBody>
      </p:sp>
      <p:grpSp>
        <p:nvGrpSpPr>
          <p:cNvPr id="93" name="Group 162"/>
          <p:cNvGrpSpPr/>
          <p:nvPr/>
        </p:nvGrpSpPr>
        <p:grpSpPr>
          <a:xfrm>
            <a:off x="4724400" y="304800"/>
            <a:ext cx="1447800" cy="2514600"/>
            <a:chOff x="6477000" y="2971800"/>
            <a:chExt cx="1676399" cy="2819400"/>
          </a:xfrm>
        </p:grpSpPr>
        <p:sp>
          <p:nvSpPr>
            <p:cNvPr id="94" name="Cloud 93"/>
            <p:cNvSpPr/>
            <p:nvPr/>
          </p:nvSpPr>
          <p:spPr>
            <a:xfrm rot="1047626">
              <a:off x="6719956" y="2972784"/>
              <a:ext cx="1190488" cy="121959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4"/>
            <p:cNvSpPr/>
            <p:nvPr/>
          </p:nvSpPr>
          <p:spPr>
            <a:xfrm>
              <a:off x="7809522" y="4581450"/>
              <a:ext cx="343877" cy="395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5"/>
            <p:cNvSpPr/>
            <p:nvPr/>
          </p:nvSpPr>
          <p:spPr>
            <a:xfrm>
              <a:off x="6477000" y="4501971"/>
              <a:ext cx="343877" cy="4389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6"/>
            <p:cNvSpPr/>
            <p:nvPr/>
          </p:nvSpPr>
          <p:spPr>
            <a:xfrm>
              <a:off x="6992814" y="5402352"/>
              <a:ext cx="429845" cy="38884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7"/>
            <p:cNvSpPr/>
            <p:nvPr/>
          </p:nvSpPr>
          <p:spPr>
            <a:xfrm>
              <a:off x="7293707" y="5402352"/>
              <a:ext cx="429845" cy="38884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8"/>
            <p:cNvSpPr/>
            <p:nvPr/>
          </p:nvSpPr>
          <p:spPr>
            <a:xfrm rot="1996156">
              <a:off x="6592165" y="3999129"/>
              <a:ext cx="569664" cy="818381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"/>
            <p:cNvSpPr/>
            <p:nvPr/>
          </p:nvSpPr>
          <p:spPr>
            <a:xfrm rot="2041752">
              <a:off x="6677706" y="3899597"/>
              <a:ext cx="566301" cy="740757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"/>
            <p:cNvSpPr/>
            <p:nvPr/>
          </p:nvSpPr>
          <p:spPr>
            <a:xfrm rot="19870960">
              <a:off x="7531334" y="4001402"/>
              <a:ext cx="535086" cy="818381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1"/>
            <p:cNvSpPr/>
            <p:nvPr/>
          </p:nvSpPr>
          <p:spPr>
            <a:xfrm rot="20036208">
              <a:off x="7426812" y="3912045"/>
              <a:ext cx="566301" cy="740757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2"/>
            <p:cNvSpPr/>
            <p:nvPr/>
          </p:nvSpPr>
          <p:spPr>
            <a:xfrm>
              <a:off x="6949830" y="3933371"/>
              <a:ext cx="816707" cy="1641803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3"/>
            <p:cNvSpPr/>
            <p:nvPr/>
          </p:nvSpPr>
          <p:spPr>
            <a:xfrm>
              <a:off x="7176027" y="3803755"/>
              <a:ext cx="338239" cy="34564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Trapezoid 14"/>
            <p:cNvSpPr/>
            <p:nvPr/>
          </p:nvSpPr>
          <p:spPr>
            <a:xfrm rot="21335299">
              <a:off x="7395303" y="3903119"/>
              <a:ext cx="394364" cy="1546971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5"/>
            <p:cNvSpPr/>
            <p:nvPr/>
          </p:nvSpPr>
          <p:spPr>
            <a:xfrm rot="353417">
              <a:off x="6937580" y="3902288"/>
              <a:ext cx="394364" cy="1571170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6"/>
            <p:cNvSpPr/>
            <p:nvPr/>
          </p:nvSpPr>
          <p:spPr>
            <a:xfrm>
              <a:off x="6924040" y="2971800"/>
              <a:ext cx="842497" cy="10579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Cloud 107"/>
            <p:cNvSpPr/>
            <p:nvPr/>
          </p:nvSpPr>
          <p:spPr>
            <a:xfrm rot="1047626">
              <a:off x="6999486" y="3632015"/>
              <a:ext cx="690443" cy="54119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6"/>
            <p:cNvSpPr/>
            <p:nvPr/>
          </p:nvSpPr>
          <p:spPr>
            <a:xfrm>
              <a:off x="7162800" y="3733800"/>
              <a:ext cx="3810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" name="Group 205"/>
            <p:cNvGrpSpPr/>
            <p:nvPr/>
          </p:nvGrpSpPr>
          <p:grpSpPr>
            <a:xfrm>
              <a:off x="7010400" y="4191000"/>
              <a:ext cx="266749" cy="1262177"/>
              <a:chOff x="5753051" y="4833823"/>
              <a:chExt cx="495349" cy="1566978"/>
            </a:xfrm>
          </p:grpSpPr>
          <p:grpSp>
            <p:nvGrpSpPr>
              <p:cNvPr id="140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150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55" name="Left-Right Arrow 154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Left-Right Arrow 155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Left-Right Arrow 156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1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152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Left-Right Arrow 153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41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142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47" name="Left-Right Arrow 14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Left-Right Arrow 14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Left-Right Arrow 148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44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5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Left-Right Arrow 14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11" name="Group 206"/>
            <p:cNvGrpSpPr/>
            <p:nvPr/>
          </p:nvGrpSpPr>
          <p:grpSpPr>
            <a:xfrm rot="21077279">
              <a:off x="7467600" y="4191000"/>
              <a:ext cx="266749" cy="1262177"/>
              <a:chOff x="5753051" y="4833823"/>
              <a:chExt cx="495349" cy="1566978"/>
            </a:xfrm>
          </p:grpSpPr>
          <p:grpSp>
            <p:nvGrpSpPr>
              <p:cNvPr id="122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132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37" name="Left-Right Arrow 13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Left-Right Arrow 13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Left-Right Arrow 138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3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134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Left-Right Arrow 13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3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124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29" name="Left-Right Arrow 128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Left-Right Arrow 129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Left-Right Arrow 130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26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Left-Right Arrow 12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12" name="Moon 111"/>
            <p:cNvSpPr/>
            <p:nvPr/>
          </p:nvSpPr>
          <p:spPr>
            <a:xfrm rot="12864855">
              <a:off x="7256869" y="3918570"/>
              <a:ext cx="311937" cy="1508097"/>
            </a:xfrm>
            <a:prstGeom prst="moon">
              <a:avLst>
                <a:gd name="adj" fmla="val 83144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" name="Group 135"/>
            <p:cNvGrpSpPr/>
            <p:nvPr/>
          </p:nvGrpSpPr>
          <p:grpSpPr>
            <a:xfrm>
              <a:off x="6853518" y="5060577"/>
              <a:ext cx="228600" cy="228600"/>
              <a:chOff x="7391400" y="685800"/>
              <a:chExt cx="381000" cy="381000"/>
            </a:xfrm>
          </p:grpSpPr>
          <p:sp>
            <p:nvSpPr>
              <p:cNvPr id="120" name="Rectangle 119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 rot="18932855">
                <a:off x="7461155" y="752066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249"/>
            <p:cNvGrpSpPr/>
            <p:nvPr/>
          </p:nvGrpSpPr>
          <p:grpSpPr>
            <a:xfrm rot="20783092">
              <a:off x="7673740" y="3978197"/>
              <a:ext cx="191440" cy="479433"/>
              <a:chOff x="7768720" y="990600"/>
              <a:chExt cx="548133" cy="1373642"/>
            </a:xfrm>
          </p:grpSpPr>
          <p:sp>
            <p:nvSpPr>
              <p:cNvPr id="115" name="Moon 114"/>
              <p:cNvSpPr/>
              <p:nvPr/>
            </p:nvSpPr>
            <p:spPr>
              <a:xfrm rot="20619226">
                <a:off x="7932253" y="1173046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Moon 115"/>
              <p:cNvSpPr/>
              <p:nvPr/>
            </p:nvSpPr>
            <p:spPr>
              <a:xfrm rot="428287">
                <a:off x="7768720" y="1162279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7" name="Group 135"/>
              <p:cNvGrpSpPr/>
              <p:nvPr/>
            </p:nvGrpSpPr>
            <p:grpSpPr>
              <a:xfrm>
                <a:off x="7772400" y="990600"/>
                <a:ext cx="533400" cy="533400"/>
                <a:chOff x="7391400" y="685800"/>
                <a:chExt cx="381000" cy="381000"/>
              </a:xfrm>
            </p:grpSpPr>
            <p:sp>
              <p:nvSpPr>
                <p:cNvPr id="118" name="Rectangle 117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Rectangle 118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58" name="TextBox 157"/>
          <p:cNvSpPr txBox="1"/>
          <p:nvPr/>
        </p:nvSpPr>
        <p:spPr>
          <a:xfrm>
            <a:off x="2667000" y="31242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Helaman</a:t>
            </a:r>
            <a:endParaRPr lang="en-US" dirty="0"/>
          </a:p>
        </p:txBody>
      </p:sp>
      <p:sp>
        <p:nvSpPr>
          <p:cNvPr id="159" name="TextBox 158"/>
          <p:cNvSpPr txBox="1"/>
          <p:nvPr/>
        </p:nvSpPr>
        <p:spPr>
          <a:xfrm>
            <a:off x="3733800" y="0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Benjamin’s sons?</a:t>
            </a:r>
            <a:endParaRPr lang="en-US" dirty="0"/>
          </a:p>
        </p:txBody>
      </p:sp>
      <p:grpSp>
        <p:nvGrpSpPr>
          <p:cNvPr id="160" name="Group 256"/>
          <p:cNvGrpSpPr/>
          <p:nvPr/>
        </p:nvGrpSpPr>
        <p:grpSpPr>
          <a:xfrm>
            <a:off x="457200" y="3962400"/>
            <a:ext cx="1066800" cy="2279073"/>
            <a:chOff x="1219200" y="2666999"/>
            <a:chExt cx="1676400" cy="3581401"/>
          </a:xfrm>
        </p:grpSpPr>
        <p:sp>
          <p:nvSpPr>
            <p:cNvPr id="161" name="Rounded Rectangle 160"/>
            <p:cNvSpPr/>
            <p:nvPr/>
          </p:nvSpPr>
          <p:spPr>
            <a:xfrm rot="20345433" flipH="1">
              <a:off x="2323155" y="2887187"/>
              <a:ext cx="482352" cy="1444520"/>
            </a:xfrm>
            <a:prstGeom prst="roundRect">
              <a:avLst>
                <a:gd name="adj" fmla="val 50000"/>
              </a:avLst>
            </a:prstGeom>
            <a:solidFill>
              <a:srgbClr val="815D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Rounded Rectangle 161"/>
            <p:cNvSpPr/>
            <p:nvPr/>
          </p:nvSpPr>
          <p:spPr>
            <a:xfrm rot="1254567">
              <a:off x="1399883" y="2888553"/>
              <a:ext cx="482352" cy="1403028"/>
            </a:xfrm>
            <a:prstGeom prst="roundRect">
              <a:avLst>
                <a:gd name="adj" fmla="val 50000"/>
              </a:avLst>
            </a:prstGeom>
            <a:solidFill>
              <a:srgbClr val="815D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 rot="6128217">
              <a:off x="2137630" y="5893507"/>
              <a:ext cx="326587" cy="38320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/>
            <p:nvPr/>
          </p:nvSpPr>
          <p:spPr>
            <a:xfrm rot="4472555">
              <a:off x="1781624" y="5883179"/>
              <a:ext cx="299185" cy="402757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/>
            <p:cNvSpPr/>
            <p:nvPr/>
          </p:nvSpPr>
          <p:spPr>
            <a:xfrm rot="2901859">
              <a:off x="1303536" y="4554825"/>
              <a:ext cx="273817" cy="44248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 rot="20226769">
              <a:off x="2610939" y="4571507"/>
              <a:ext cx="284661" cy="42129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rapezoid 166"/>
            <p:cNvSpPr/>
            <p:nvPr/>
          </p:nvSpPr>
          <p:spPr>
            <a:xfrm>
              <a:off x="1508948" y="3880232"/>
              <a:ext cx="1233532" cy="2165473"/>
            </a:xfrm>
            <a:prstGeom prst="trapezoid">
              <a:avLst/>
            </a:prstGeom>
            <a:solidFill>
              <a:srgbClr val="D6953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rapezoid 167"/>
            <p:cNvSpPr/>
            <p:nvPr/>
          </p:nvSpPr>
          <p:spPr>
            <a:xfrm rot="1442139">
              <a:off x="1464985" y="3750823"/>
              <a:ext cx="344023" cy="1134606"/>
            </a:xfrm>
            <a:prstGeom prst="trapezoid">
              <a:avLst/>
            </a:prstGeom>
            <a:solidFill>
              <a:srgbClr val="D6953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rot="20249249">
              <a:off x="2403180" y="3752119"/>
              <a:ext cx="344023" cy="1134606"/>
            </a:xfrm>
            <a:prstGeom prst="trapezoid">
              <a:avLst/>
            </a:prstGeom>
            <a:solidFill>
              <a:srgbClr val="D6953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Rounded Rectangle 169"/>
            <p:cNvSpPr/>
            <p:nvPr/>
          </p:nvSpPr>
          <p:spPr>
            <a:xfrm rot="5400000">
              <a:off x="1874524" y="2356212"/>
              <a:ext cx="412037" cy="1033611"/>
            </a:xfrm>
            <a:prstGeom prst="roundRect">
              <a:avLst>
                <a:gd name="adj" fmla="val 50000"/>
              </a:avLst>
            </a:prstGeom>
            <a:solidFill>
              <a:srgbClr val="815D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/>
            <p:cNvSpPr/>
            <p:nvPr/>
          </p:nvSpPr>
          <p:spPr>
            <a:xfrm>
              <a:off x="1632645" y="2914221"/>
              <a:ext cx="901427" cy="121122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ounded Rectangle 171"/>
            <p:cNvSpPr/>
            <p:nvPr/>
          </p:nvSpPr>
          <p:spPr>
            <a:xfrm>
              <a:off x="1563737" y="2914221"/>
              <a:ext cx="1043756" cy="210648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ectangle 172"/>
            <p:cNvSpPr/>
            <p:nvPr/>
          </p:nvSpPr>
          <p:spPr>
            <a:xfrm>
              <a:off x="1698171" y="4740442"/>
              <a:ext cx="878114" cy="188495"/>
            </a:xfrm>
            <a:prstGeom prst="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4" name="Group 141"/>
            <p:cNvGrpSpPr/>
            <p:nvPr/>
          </p:nvGrpSpPr>
          <p:grpSpPr>
            <a:xfrm>
              <a:off x="1543665" y="5459278"/>
              <a:ext cx="1135626" cy="303508"/>
              <a:chOff x="4800600" y="1267918"/>
              <a:chExt cx="5502838" cy="1399082"/>
            </a:xfrm>
          </p:grpSpPr>
          <p:grpSp>
            <p:nvGrpSpPr>
              <p:cNvPr id="197" name="Group 250"/>
              <p:cNvGrpSpPr/>
              <p:nvPr/>
            </p:nvGrpSpPr>
            <p:grpSpPr>
              <a:xfrm>
                <a:off x="4800600" y="1295400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210" name="Trapezoid 209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Trapezoid 210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Quad Arrow 211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Oval 212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Equal 213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5" name="Oval 214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" name="Group 251"/>
              <p:cNvGrpSpPr/>
              <p:nvPr/>
            </p:nvGrpSpPr>
            <p:grpSpPr>
              <a:xfrm>
                <a:off x="6877987" y="1267918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204" name="Trapezoid 203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Trapezoid 204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Quad Arrow 205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06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Equal 207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9" name="Oval 208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9" name="Group 258"/>
              <p:cNvGrpSpPr/>
              <p:nvPr/>
            </p:nvGrpSpPr>
            <p:grpSpPr>
              <a:xfrm>
                <a:off x="8979108" y="1270416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200" name="Trapezoid 199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Trapezoid 200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Equal 201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5" name="Group 161"/>
            <p:cNvGrpSpPr/>
            <p:nvPr/>
          </p:nvGrpSpPr>
          <p:grpSpPr>
            <a:xfrm>
              <a:off x="1543665" y="2970508"/>
              <a:ext cx="973394" cy="121403"/>
              <a:chOff x="4800600" y="1267918"/>
              <a:chExt cx="5502838" cy="1399082"/>
            </a:xfrm>
          </p:grpSpPr>
          <p:grpSp>
            <p:nvGrpSpPr>
              <p:cNvPr id="178" name="Group 250"/>
              <p:cNvGrpSpPr/>
              <p:nvPr/>
            </p:nvGrpSpPr>
            <p:grpSpPr>
              <a:xfrm>
                <a:off x="4800600" y="1295400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191" name="Trapezoid 190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Trapezoid 191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Quad Arrow 192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Oval 193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Equal 194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6" name="Oval 195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" name="Group 251"/>
              <p:cNvGrpSpPr/>
              <p:nvPr/>
            </p:nvGrpSpPr>
            <p:grpSpPr>
              <a:xfrm>
                <a:off x="6877987" y="1267918"/>
                <a:ext cx="2362200" cy="1371600"/>
                <a:chOff x="4800600" y="1295400"/>
                <a:chExt cx="2362200" cy="1371600"/>
              </a:xfrm>
            </p:grpSpPr>
            <p:sp>
              <p:nvSpPr>
                <p:cNvPr id="185" name="Trapezoid 184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Trapezoid 185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Quad Arrow 186"/>
                <p:cNvSpPr/>
                <p:nvPr/>
              </p:nvSpPr>
              <p:spPr>
                <a:xfrm>
                  <a:off x="5867400" y="1295400"/>
                  <a:ext cx="1295400" cy="1371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accent1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Oval 187"/>
                <p:cNvSpPr/>
                <p:nvPr/>
              </p:nvSpPr>
              <p:spPr>
                <a:xfrm>
                  <a:off x="634084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Equal 188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90" name="Oval 189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0" name="Group 258"/>
              <p:cNvGrpSpPr/>
              <p:nvPr/>
            </p:nvGrpSpPr>
            <p:grpSpPr>
              <a:xfrm>
                <a:off x="8979108" y="1270416"/>
                <a:ext cx="1324330" cy="1295400"/>
                <a:chOff x="4800600" y="1295400"/>
                <a:chExt cx="1324330" cy="1295400"/>
              </a:xfrm>
            </p:grpSpPr>
            <p:sp>
              <p:nvSpPr>
                <p:cNvPr id="181" name="Trapezoid 180"/>
                <p:cNvSpPr/>
                <p:nvPr/>
              </p:nvSpPr>
              <p:spPr>
                <a:xfrm>
                  <a:off x="4800600" y="19812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Trapezoid 181"/>
                <p:cNvSpPr/>
                <p:nvPr/>
              </p:nvSpPr>
              <p:spPr>
                <a:xfrm rot="10800000">
                  <a:off x="4800600" y="1295400"/>
                  <a:ext cx="1295400" cy="609600"/>
                </a:xfrm>
                <a:prstGeom prst="trapezoid">
                  <a:avLst>
                    <a:gd name="adj" fmla="val 47131"/>
                  </a:avLst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Equal 182"/>
                <p:cNvSpPr/>
                <p:nvPr/>
              </p:nvSpPr>
              <p:spPr>
                <a:xfrm rot="5400000">
                  <a:off x="4849068" y="1305735"/>
                  <a:ext cx="1256323" cy="1295400"/>
                </a:xfrm>
                <a:prstGeom prst="mathEqual">
                  <a:avLst>
                    <a:gd name="adj1" fmla="val 23520"/>
                    <a:gd name="adj2" fmla="val 21017"/>
                  </a:avLst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84" name="Oval 183"/>
                <p:cNvSpPr/>
                <p:nvPr/>
              </p:nvSpPr>
              <p:spPr>
                <a:xfrm>
                  <a:off x="5334000" y="1828800"/>
                  <a:ext cx="299803" cy="314794"/>
                </a:xfrm>
                <a:prstGeom prst="ellipse">
                  <a:avLst/>
                </a:prstGeom>
                <a:solidFill>
                  <a:srgbClr val="EFE23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6" name="Cloud 175"/>
            <p:cNvSpPr/>
            <p:nvPr/>
          </p:nvSpPr>
          <p:spPr>
            <a:xfrm>
              <a:off x="1752600" y="3733800"/>
              <a:ext cx="609600" cy="609600"/>
            </a:xfrm>
            <a:prstGeom prst="cloud">
              <a:avLst/>
            </a:prstGeom>
            <a:solidFill>
              <a:srgbClr val="815D2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76"/>
            <p:cNvSpPr/>
            <p:nvPr/>
          </p:nvSpPr>
          <p:spPr>
            <a:xfrm>
              <a:off x="1903718" y="3793644"/>
              <a:ext cx="283598" cy="30616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6" name="TextBox 215"/>
          <p:cNvSpPr txBox="1"/>
          <p:nvPr/>
        </p:nvSpPr>
        <p:spPr>
          <a:xfrm>
            <a:off x="1600200" y="5562600"/>
            <a:ext cx="1905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Helam</a:t>
            </a:r>
            <a:r>
              <a:rPr lang="en-US" dirty="0" smtClean="0"/>
              <a:t> baptized by Alma </a:t>
            </a:r>
            <a:r>
              <a:rPr lang="en-US" smtClean="0"/>
              <a:t>white clothes</a:t>
            </a:r>
            <a:endParaRPr lang="en-US" dirty="0"/>
          </a:p>
        </p:txBody>
      </p:sp>
      <p:grpSp>
        <p:nvGrpSpPr>
          <p:cNvPr id="217" name="Group 1"/>
          <p:cNvGrpSpPr/>
          <p:nvPr/>
        </p:nvGrpSpPr>
        <p:grpSpPr>
          <a:xfrm>
            <a:off x="6934200" y="3048000"/>
            <a:ext cx="1794641" cy="3565224"/>
            <a:chOff x="2057400" y="1314380"/>
            <a:chExt cx="2099441" cy="4342906"/>
          </a:xfrm>
        </p:grpSpPr>
        <p:sp>
          <p:nvSpPr>
            <p:cNvPr id="218" name="Oval 2"/>
            <p:cNvSpPr/>
            <p:nvPr/>
          </p:nvSpPr>
          <p:spPr>
            <a:xfrm rot="12296205" flipH="1">
              <a:off x="3103455" y="5276286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19" name="Oval 3"/>
            <p:cNvSpPr/>
            <p:nvPr/>
          </p:nvSpPr>
          <p:spPr>
            <a:xfrm rot="20660369" flipH="1">
              <a:off x="2590800" y="525780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20" name="Flowchart: Manual Operation 4"/>
            <p:cNvSpPr/>
            <p:nvPr/>
          </p:nvSpPr>
          <p:spPr>
            <a:xfrm rot="10800000">
              <a:off x="3124200" y="4038600"/>
              <a:ext cx="457200" cy="1371600"/>
            </a:xfrm>
            <a:prstGeom prst="flowChartManualOperation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Flowchart: Manual Operation 5"/>
            <p:cNvSpPr/>
            <p:nvPr/>
          </p:nvSpPr>
          <p:spPr>
            <a:xfrm rot="10800000">
              <a:off x="2667000" y="4038600"/>
              <a:ext cx="457200" cy="1371600"/>
            </a:xfrm>
            <a:prstGeom prst="flowChartManualOperation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6"/>
            <p:cNvSpPr/>
            <p:nvPr/>
          </p:nvSpPr>
          <p:spPr>
            <a:xfrm>
              <a:off x="2057400" y="37338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23" name="Oval 7"/>
            <p:cNvSpPr/>
            <p:nvPr/>
          </p:nvSpPr>
          <p:spPr>
            <a:xfrm>
              <a:off x="3733800" y="36576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24" name="Flowchart: Manual Operation 8"/>
            <p:cNvSpPr/>
            <p:nvPr/>
          </p:nvSpPr>
          <p:spPr>
            <a:xfrm rot="12304159">
              <a:off x="2306019" y="2645924"/>
              <a:ext cx="548201" cy="1295400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lowchart: Manual Operation 9"/>
            <p:cNvSpPr/>
            <p:nvPr/>
          </p:nvSpPr>
          <p:spPr>
            <a:xfrm rot="9407679">
              <a:off x="3407610" y="2641803"/>
              <a:ext cx="548201" cy="1295400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Flowchart: Manual Operation 10"/>
            <p:cNvSpPr/>
            <p:nvPr/>
          </p:nvSpPr>
          <p:spPr>
            <a:xfrm rot="10800000">
              <a:off x="2590800" y="2743200"/>
              <a:ext cx="1066800" cy="1981200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Isosceles Triangle 11"/>
            <p:cNvSpPr/>
            <p:nvPr/>
          </p:nvSpPr>
          <p:spPr>
            <a:xfrm rot="10800000">
              <a:off x="2895600" y="26670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Cross 12"/>
            <p:cNvSpPr/>
            <p:nvPr/>
          </p:nvSpPr>
          <p:spPr>
            <a:xfrm rot="2093903">
              <a:off x="3289478" y="3371849"/>
              <a:ext cx="478083" cy="461669"/>
            </a:xfrm>
            <a:prstGeom prst="plus">
              <a:avLst>
                <a:gd name="adj" fmla="val 39769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Pentagon 13"/>
            <p:cNvSpPr/>
            <p:nvPr/>
          </p:nvSpPr>
          <p:spPr>
            <a:xfrm rot="7482643">
              <a:off x="2600183" y="4245200"/>
              <a:ext cx="952500" cy="150943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30" name="Rectangle 14"/>
            <p:cNvSpPr/>
            <p:nvPr/>
          </p:nvSpPr>
          <p:spPr>
            <a:xfrm>
              <a:off x="2667001" y="3733800"/>
              <a:ext cx="1066800" cy="3048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31" name="Oval 17"/>
            <p:cNvSpPr/>
            <p:nvPr/>
          </p:nvSpPr>
          <p:spPr>
            <a:xfrm>
              <a:off x="2667000" y="13716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Regular Pentagon 18"/>
            <p:cNvSpPr/>
            <p:nvPr/>
          </p:nvSpPr>
          <p:spPr>
            <a:xfrm rot="4209139">
              <a:off x="2375441" y="2593389"/>
              <a:ext cx="556163" cy="553458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33" name="Regular Pentagon 19"/>
            <p:cNvSpPr/>
            <p:nvPr/>
          </p:nvSpPr>
          <p:spPr>
            <a:xfrm rot="5400000" flipH="1">
              <a:off x="3408079" y="2588621"/>
              <a:ext cx="571595" cy="529756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34" name="Moon 20"/>
            <p:cNvSpPr/>
            <p:nvPr/>
          </p:nvSpPr>
          <p:spPr>
            <a:xfrm rot="10238857">
              <a:off x="3352800" y="1600200"/>
              <a:ext cx="457200" cy="914400"/>
            </a:xfrm>
            <a:prstGeom prst="moon">
              <a:avLst>
                <a:gd name="adj" fmla="val 8750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Flowchart: Delay 21"/>
            <p:cNvSpPr/>
            <p:nvPr/>
          </p:nvSpPr>
          <p:spPr>
            <a:xfrm rot="16031486">
              <a:off x="2779731" y="985391"/>
              <a:ext cx="470344" cy="1128322"/>
            </a:xfrm>
            <a:prstGeom prst="flowChartDelay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Moon 22"/>
            <p:cNvSpPr/>
            <p:nvPr/>
          </p:nvSpPr>
          <p:spPr>
            <a:xfrm rot="10649429" flipH="1">
              <a:off x="2382000" y="1685971"/>
              <a:ext cx="457200" cy="914400"/>
            </a:xfrm>
            <a:prstGeom prst="moon">
              <a:avLst>
                <a:gd name="adj" fmla="val 8750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Rectangle 23"/>
            <p:cNvSpPr/>
            <p:nvPr/>
          </p:nvSpPr>
          <p:spPr>
            <a:xfrm>
              <a:off x="2438400" y="1600200"/>
              <a:ext cx="1219200" cy="3048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grpSp>
        <p:nvGrpSpPr>
          <p:cNvPr id="238" name="Group 237"/>
          <p:cNvGrpSpPr/>
          <p:nvPr/>
        </p:nvGrpSpPr>
        <p:grpSpPr>
          <a:xfrm>
            <a:off x="4343400" y="3276600"/>
            <a:ext cx="1389534" cy="3276600"/>
            <a:chOff x="2743200" y="381000"/>
            <a:chExt cx="1770534" cy="4419599"/>
          </a:xfrm>
        </p:grpSpPr>
        <p:sp>
          <p:nvSpPr>
            <p:cNvPr id="239" name="Oval 238"/>
            <p:cNvSpPr/>
            <p:nvPr/>
          </p:nvSpPr>
          <p:spPr>
            <a:xfrm rot="1909722" flipH="1">
              <a:off x="3131065" y="4170577"/>
              <a:ext cx="471466" cy="618796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 rot="20332950" flipH="1">
              <a:off x="3590649" y="4181803"/>
              <a:ext cx="471466" cy="618796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rapezoid 240"/>
            <p:cNvSpPr/>
            <p:nvPr/>
          </p:nvSpPr>
          <p:spPr>
            <a:xfrm flipH="1">
              <a:off x="2998714" y="3515978"/>
              <a:ext cx="1272357" cy="945470"/>
            </a:xfrm>
            <a:prstGeom prst="trapezoid">
              <a:avLst>
                <a:gd name="adj" fmla="val 1361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Oval 241"/>
            <p:cNvSpPr/>
            <p:nvPr/>
          </p:nvSpPr>
          <p:spPr>
            <a:xfrm flipH="1">
              <a:off x="2743200" y="2769623"/>
              <a:ext cx="338292" cy="5117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/>
            <p:cNvSpPr/>
            <p:nvPr/>
          </p:nvSpPr>
          <p:spPr>
            <a:xfrm flipH="1">
              <a:off x="4175442" y="2726492"/>
              <a:ext cx="338292" cy="5117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Trapezoid 243"/>
            <p:cNvSpPr/>
            <p:nvPr/>
          </p:nvSpPr>
          <p:spPr>
            <a:xfrm rot="1497809" flipH="1">
              <a:off x="2865051" y="1743328"/>
              <a:ext cx="583185" cy="1281922"/>
            </a:xfrm>
            <a:prstGeom prst="trapezoid">
              <a:avLst>
                <a:gd name="adj" fmla="val 34133"/>
              </a:avLst>
            </a:prstGeom>
            <a:solidFill>
              <a:srgbClr val="E9B8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Trapezoid 244"/>
            <p:cNvSpPr/>
            <p:nvPr/>
          </p:nvSpPr>
          <p:spPr>
            <a:xfrm rot="20272996" flipH="1">
              <a:off x="3818429" y="1724562"/>
              <a:ext cx="583185" cy="1281922"/>
            </a:xfrm>
            <a:prstGeom prst="trapezoid">
              <a:avLst>
                <a:gd name="adj" fmla="val 34133"/>
              </a:avLst>
            </a:prstGeom>
            <a:solidFill>
              <a:srgbClr val="E9B8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Trapezoid 245"/>
            <p:cNvSpPr/>
            <p:nvPr/>
          </p:nvSpPr>
          <p:spPr>
            <a:xfrm flipH="1">
              <a:off x="3010892" y="1768888"/>
              <a:ext cx="1256091" cy="2493514"/>
            </a:xfrm>
            <a:prstGeom prst="trapezoid">
              <a:avLst/>
            </a:prstGeom>
            <a:solidFill>
              <a:srgbClr val="E9B8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7" name="Group 87"/>
            <p:cNvGrpSpPr/>
            <p:nvPr/>
          </p:nvGrpSpPr>
          <p:grpSpPr>
            <a:xfrm flipH="1">
              <a:off x="2892684" y="381000"/>
              <a:ext cx="1431402" cy="1542608"/>
              <a:chOff x="3048000" y="381000"/>
              <a:chExt cx="1365913" cy="1219199"/>
            </a:xfrm>
          </p:grpSpPr>
          <p:sp>
            <p:nvSpPr>
              <p:cNvPr id="260" name="Oval 259"/>
              <p:cNvSpPr/>
              <p:nvPr/>
            </p:nvSpPr>
            <p:spPr>
              <a:xfrm>
                <a:off x="3276600" y="426397"/>
                <a:ext cx="872048" cy="11738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Rectangle 68"/>
              <p:cNvSpPr/>
              <p:nvPr/>
            </p:nvSpPr>
            <p:spPr>
              <a:xfrm>
                <a:off x="3276600" y="838200"/>
                <a:ext cx="914400" cy="1524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2" name="Group 42"/>
              <p:cNvGrpSpPr/>
              <p:nvPr/>
            </p:nvGrpSpPr>
            <p:grpSpPr>
              <a:xfrm>
                <a:off x="3048000" y="381000"/>
                <a:ext cx="1365913" cy="712342"/>
                <a:chOff x="5207746" y="545873"/>
                <a:chExt cx="1365913" cy="712342"/>
              </a:xfrm>
            </p:grpSpPr>
            <p:sp>
              <p:nvSpPr>
                <p:cNvPr id="263" name="Moon 70"/>
                <p:cNvSpPr/>
                <p:nvPr/>
              </p:nvSpPr>
              <p:spPr>
                <a:xfrm rot="5101425">
                  <a:off x="5343502" y="698892"/>
                  <a:ext cx="340787" cy="612299"/>
                </a:xfrm>
                <a:prstGeom prst="mo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Moon 263"/>
                <p:cNvSpPr/>
                <p:nvPr/>
              </p:nvSpPr>
              <p:spPr>
                <a:xfrm rot="8137030">
                  <a:off x="5442337" y="550775"/>
                  <a:ext cx="502055" cy="574852"/>
                </a:xfrm>
                <a:prstGeom prst="mo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Moon 264"/>
                <p:cNvSpPr/>
                <p:nvPr/>
              </p:nvSpPr>
              <p:spPr>
                <a:xfrm rot="3582768">
                  <a:off x="5642569" y="512276"/>
                  <a:ext cx="554415" cy="621609"/>
                </a:xfrm>
                <a:prstGeom prst="mo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6" name="Moon 73"/>
                <p:cNvSpPr/>
                <p:nvPr/>
              </p:nvSpPr>
              <p:spPr>
                <a:xfrm rot="6344481">
                  <a:off x="5396085" y="585004"/>
                  <a:ext cx="389971" cy="582594"/>
                </a:xfrm>
                <a:prstGeom prst="moon">
                  <a:avLst>
                    <a:gd name="adj" fmla="val 28550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7" name="Moon 266"/>
                <p:cNvSpPr/>
                <p:nvPr/>
              </p:nvSpPr>
              <p:spPr>
                <a:xfrm rot="3920893">
                  <a:off x="5906901" y="549266"/>
                  <a:ext cx="323182" cy="806470"/>
                </a:xfrm>
                <a:prstGeom prst="mo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Moon 267"/>
                <p:cNvSpPr/>
                <p:nvPr/>
              </p:nvSpPr>
              <p:spPr>
                <a:xfrm rot="6517680">
                  <a:off x="6034746" y="719302"/>
                  <a:ext cx="323182" cy="754644"/>
                </a:xfrm>
                <a:prstGeom prst="moon">
                  <a:avLst/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Oval 268"/>
                <p:cNvSpPr/>
                <p:nvPr/>
              </p:nvSpPr>
              <p:spPr>
                <a:xfrm>
                  <a:off x="5486400" y="685800"/>
                  <a:ext cx="685800" cy="3048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solidFill>
                    <a:srgbClr val="6633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8" name="Group 228"/>
            <p:cNvGrpSpPr/>
            <p:nvPr/>
          </p:nvGrpSpPr>
          <p:grpSpPr>
            <a:xfrm rot="17643422">
              <a:off x="3303370" y="2608877"/>
              <a:ext cx="593580" cy="1111274"/>
              <a:chOff x="4434043" y="4647053"/>
              <a:chExt cx="593580" cy="1111274"/>
            </a:xfrm>
          </p:grpSpPr>
          <p:sp>
            <p:nvSpPr>
              <p:cNvPr id="258" name="Cross 12"/>
              <p:cNvSpPr/>
              <p:nvPr/>
            </p:nvSpPr>
            <p:spPr>
              <a:xfrm rot="2093903">
                <a:off x="4601597" y="4647053"/>
                <a:ext cx="426026" cy="411400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Pentagon 13"/>
              <p:cNvSpPr/>
              <p:nvPr/>
            </p:nvSpPr>
            <p:spPr>
              <a:xfrm rot="7482643">
                <a:off x="4053800" y="5289784"/>
                <a:ext cx="848786" cy="88300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</p:grpSp>
        <p:sp>
          <p:nvSpPr>
            <p:cNvPr id="249" name="Rectangle 248"/>
            <p:cNvSpPr/>
            <p:nvPr/>
          </p:nvSpPr>
          <p:spPr>
            <a:xfrm flipH="1">
              <a:off x="3164545" y="3048000"/>
              <a:ext cx="990600" cy="152400"/>
            </a:xfrm>
            <a:prstGeom prst="rect">
              <a:avLst/>
            </a:prstGeom>
            <a:solidFill>
              <a:schemeClr val="bg2">
                <a:lumMod val="1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0" name="Group 52"/>
            <p:cNvGrpSpPr/>
            <p:nvPr/>
          </p:nvGrpSpPr>
          <p:grpSpPr>
            <a:xfrm flipH="1">
              <a:off x="3157759" y="1625039"/>
              <a:ext cx="901253" cy="1800390"/>
              <a:chOff x="5410200" y="838200"/>
              <a:chExt cx="2057400" cy="4038600"/>
            </a:xfrm>
            <a:solidFill>
              <a:srgbClr val="927B40"/>
            </a:solidFill>
          </p:grpSpPr>
          <p:sp>
            <p:nvSpPr>
              <p:cNvPr id="251" name="Trapezoid 50"/>
              <p:cNvSpPr/>
              <p:nvPr/>
            </p:nvSpPr>
            <p:spPr>
              <a:xfrm>
                <a:off x="5410200" y="1600200"/>
                <a:ext cx="914400" cy="3276600"/>
              </a:xfrm>
              <a:prstGeom prst="trapezoi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Trapezoid 251"/>
              <p:cNvSpPr/>
              <p:nvPr/>
            </p:nvSpPr>
            <p:spPr>
              <a:xfrm>
                <a:off x="5562600" y="1752600"/>
                <a:ext cx="914400" cy="2743200"/>
              </a:xfrm>
              <a:prstGeom prst="trapezoid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3" name="Group 45"/>
              <p:cNvGrpSpPr/>
              <p:nvPr/>
            </p:nvGrpSpPr>
            <p:grpSpPr>
              <a:xfrm>
                <a:off x="5486400" y="838200"/>
                <a:ext cx="1981200" cy="2070031"/>
                <a:chOff x="2624682" y="2226017"/>
                <a:chExt cx="1981200" cy="2070031"/>
              </a:xfrm>
              <a:grpFill/>
            </p:grpSpPr>
            <p:sp>
              <p:nvSpPr>
                <p:cNvPr id="254" name="Pie 253"/>
                <p:cNvSpPr/>
                <p:nvPr/>
              </p:nvSpPr>
              <p:spPr>
                <a:xfrm rot="18695073">
                  <a:off x="2580266" y="2270433"/>
                  <a:ext cx="2070031" cy="1981200"/>
                </a:xfrm>
                <a:prstGeom prst="pi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255" name="Group 5"/>
                <p:cNvGrpSpPr/>
                <p:nvPr/>
              </p:nvGrpSpPr>
              <p:grpSpPr>
                <a:xfrm>
                  <a:off x="2743200" y="2438400"/>
                  <a:ext cx="1683225" cy="1529540"/>
                  <a:chOff x="2740938" y="2438400"/>
                  <a:chExt cx="1683225" cy="1529540"/>
                </a:xfrm>
                <a:grpFill/>
              </p:grpSpPr>
              <p:sp>
                <p:nvSpPr>
                  <p:cNvPr id="256" name="Moon 3"/>
                  <p:cNvSpPr/>
                  <p:nvPr/>
                </p:nvSpPr>
                <p:spPr>
                  <a:xfrm rot="16200000">
                    <a:off x="2905503" y="2449280"/>
                    <a:ext cx="1354095" cy="1683225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Moon 49"/>
                  <p:cNvSpPr/>
                  <p:nvPr/>
                </p:nvSpPr>
                <p:spPr>
                  <a:xfrm rot="16200000">
                    <a:off x="3009901" y="2171700"/>
                    <a:ext cx="1066800" cy="1600199"/>
                  </a:xfrm>
                  <a:prstGeom prst="moon">
                    <a:avLst>
                      <a:gd name="adj" fmla="val 67712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270" name="TextBox 269"/>
          <p:cNvSpPr txBox="1"/>
          <p:nvPr/>
        </p:nvSpPr>
        <p:spPr>
          <a:xfrm>
            <a:off x="5562600" y="6096000"/>
            <a:ext cx="1066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Helem</a:t>
            </a:r>
            <a:endParaRPr lang="en-US" dirty="0"/>
          </a:p>
        </p:txBody>
      </p:sp>
      <p:sp>
        <p:nvSpPr>
          <p:cNvPr id="271" name="TextBox 270"/>
          <p:cNvSpPr txBox="1"/>
          <p:nvPr/>
        </p:nvSpPr>
        <p:spPr>
          <a:xfrm>
            <a:off x="6553200" y="6172200"/>
            <a:ext cx="838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Hem</a:t>
            </a:r>
            <a:endParaRPr lang="en-US" dirty="0"/>
          </a:p>
        </p:txBody>
      </p:sp>
      <p:sp>
        <p:nvSpPr>
          <p:cNvPr id="272" name="TextBox 271"/>
          <p:cNvSpPr txBox="1"/>
          <p:nvPr/>
        </p:nvSpPr>
        <p:spPr>
          <a:xfrm>
            <a:off x="5867400" y="4114800"/>
            <a:ext cx="1371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Went with </a:t>
            </a:r>
            <a:r>
              <a:rPr lang="en-US" dirty="0" err="1" smtClean="0"/>
              <a:t>Ammon</a:t>
            </a:r>
            <a:r>
              <a:rPr lang="en-US" dirty="0" smtClean="0"/>
              <a:t> to search for Nephites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I</a:t>
            </a:r>
            <a:endParaRPr lang="en-US" sz="8800" dirty="0"/>
          </a:p>
        </p:txBody>
      </p:sp>
      <p:grpSp>
        <p:nvGrpSpPr>
          <p:cNvPr id="3" name="Group 2"/>
          <p:cNvGrpSpPr/>
          <p:nvPr/>
        </p:nvGrpSpPr>
        <p:grpSpPr>
          <a:xfrm>
            <a:off x="609600" y="457200"/>
            <a:ext cx="1371600" cy="2819400"/>
            <a:chOff x="4800600" y="457200"/>
            <a:chExt cx="1853816" cy="3311628"/>
          </a:xfrm>
        </p:grpSpPr>
        <p:sp>
          <p:nvSpPr>
            <p:cNvPr id="4" name="Oval 3"/>
            <p:cNvSpPr/>
            <p:nvPr/>
          </p:nvSpPr>
          <p:spPr>
            <a:xfrm rot="6128217">
              <a:off x="5845811" y="3405957"/>
              <a:ext cx="301986" cy="423755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4472555">
              <a:off x="5449646" y="3394636"/>
              <a:ext cx="276648" cy="44538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901859">
              <a:off x="4918664" y="2162743"/>
              <a:ext cx="253191" cy="48931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0226769">
              <a:off x="6339629" y="2218248"/>
              <a:ext cx="314787" cy="38956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5121013" y="1579044"/>
              <a:ext cx="1364078" cy="2002356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442139">
              <a:off x="5072397" y="1459384"/>
              <a:ext cx="380432" cy="10491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249249">
              <a:off x="6109883" y="1460582"/>
              <a:ext cx="380432" cy="10491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ounded Rectangle 10"/>
            <p:cNvSpPr/>
            <p:nvPr/>
          </p:nvSpPr>
          <p:spPr>
            <a:xfrm rot="5400000">
              <a:off x="5562600" y="76200"/>
              <a:ext cx="381000" cy="11430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21093752">
              <a:off x="4849574" y="1702541"/>
              <a:ext cx="1529133" cy="1818971"/>
            </a:xfrm>
            <a:prstGeom prst="trapezoid">
              <a:avLst>
                <a:gd name="adj" fmla="val 42843"/>
              </a:avLst>
            </a:prstGeom>
            <a:solidFill>
              <a:srgbClr val="E4D61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5257800" y="685800"/>
              <a:ext cx="996826" cy="11199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ed Rectangle 13"/>
            <p:cNvSpPr/>
            <p:nvPr/>
          </p:nvSpPr>
          <p:spPr>
            <a:xfrm rot="1254567">
              <a:off x="5049603" y="669656"/>
              <a:ext cx="533400" cy="10668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 rot="20345433" flipH="1">
              <a:off x="5964002" y="669657"/>
              <a:ext cx="533400" cy="1066800"/>
            </a:xfrm>
            <a:prstGeom prst="roundRect">
              <a:avLst>
                <a:gd name="adj" fmla="val 50000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5181600" y="685800"/>
              <a:ext cx="1154219" cy="19478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rapezoid 16"/>
            <p:cNvSpPr/>
            <p:nvPr/>
          </p:nvSpPr>
          <p:spPr>
            <a:xfrm rot="21093752">
              <a:off x="5081286" y="1736547"/>
              <a:ext cx="954005" cy="1818971"/>
            </a:xfrm>
            <a:prstGeom prst="trapezoid">
              <a:avLst>
                <a:gd name="adj" fmla="val 42843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381000" y="34290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Ishmael</a:t>
            </a:r>
            <a:endParaRPr lang="en-US" dirty="0"/>
          </a:p>
        </p:txBody>
      </p:sp>
      <p:grpSp>
        <p:nvGrpSpPr>
          <p:cNvPr id="447" name="Group 446"/>
          <p:cNvGrpSpPr/>
          <p:nvPr/>
        </p:nvGrpSpPr>
        <p:grpSpPr>
          <a:xfrm>
            <a:off x="5077567" y="914400"/>
            <a:ext cx="2468544" cy="5181600"/>
            <a:chOff x="5077567" y="914400"/>
            <a:chExt cx="2468544" cy="5181600"/>
          </a:xfrm>
        </p:grpSpPr>
        <p:sp>
          <p:nvSpPr>
            <p:cNvPr id="318" name="Oval 203"/>
            <p:cNvSpPr/>
            <p:nvPr/>
          </p:nvSpPr>
          <p:spPr>
            <a:xfrm rot="2108805">
              <a:off x="5077567" y="3458918"/>
              <a:ext cx="361061" cy="8118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204"/>
            <p:cNvSpPr/>
            <p:nvPr/>
          </p:nvSpPr>
          <p:spPr>
            <a:xfrm rot="19057353" flipH="1">
              <a:off x="7156962" y="3377885"/>
              <a:ext cx="389149" cy="8118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319"/>
            <p:cNvSpPr/>
            <p:nvPr/>
          </p:nvSpPr>
          <p:spPr>
            <a:xfrm rot="2500661">
              <a:off x="5671976" y="5128027"/>
              <a:ext cx="595303" cy="967973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Oval 320"/>
            <p:cNvSpPr/>
            <p:nvPr/>
          </p:nvSpPr>
          <p:spPr>
            <a:xfrm rot="19779230">
              <a:off x="6445235" y="5127318"/>
              <a:ext cx="595303" cy="967973"/>
            </a:xfrm>
            <a:prstGeom prst="ellipse">
              <a:avLst/>
            </a:prstGeom>
            <a:solidFill>
              <a:schemeClr val="bg2">
                <a:lumMod val="9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Oval 321"/>
            <p:cNvSpPr/>
            <p:nvPr/>
          </p:nvSpPr>
          <p:spPr>
            <a:xfrm rot="19779230">
              <a:off x="6322841" y="4835611"/>
              <a:ext cx="595303" cy="10107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Oval 322"/>
            <p:cNvSpPr/>
            <p:nvPr/>
          </p:nvSpPr>
          <p:spPr>
            <a:xfrm rot="2542647">
              <a:off x="5768699" y="4899839"/>
              <a:ext cx="595303" cy="10107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Rounded Rectangle 323"/>
            <p:cNvSpPr/>
            <p:nvPr/>
          </p:nvSpPr>
          <p:spPr>
            <a:xfrm rot="1554746" flipH="1">
              <a:off x="5334701" y="2501518"/>
              <a:ext cx="621140" cy="1523131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Rounded Rectangle 324"/>
            <p:cNvSpPr/>
            <p:nvPr/>
          </p:nvSpPr>
          <p:spPr>
            <a:xfrm rot="19580082">
              <a:off x="6730559" y="2640765"/>
              <a:ext cx="621140" cy="1268983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Trapezoid 325"/>
            <p:cNvSpPr/>
            <p:nvPr/>
          </p:nvSpPr>
          <p:spPr>
            <a:xfrm>
              <a:off x="5513167" y="2783603"/>
              <a:ext cx="1653621" cy="1949255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Oval 326"/>
            <p:cNvSpPr/>
            <p:nvPr/>
          </p:nvSpPr>
          <p:spPr>
            <a:xfrm>
              <a:off x="5592612" y="1058789"/>
              <a:ext cx="1389042" cy="180486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Trapezoid 327"/>
            <p:cNvSpPr/>
            <p:nvPr/>
          </p:nvSpPr>
          <p:spPr>
            <a:xfrm>
              <a:off x="5367225" y="4675239"/>
              <a:ext cx="1936066" cy="721946"/>
            </a:xfrm>
            <a:prstGeom prst="trapezoid">
              <a:avLst>
                <a:gd name="adj" fmla="val 21381"/>
              </a:avLst>
            </a:prstGeom>
            <a:solidFill>
              <a:schemeClr val="bg2">
                <a:lumMod val="9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Block Arc 328"/>
            <p:cNvSpPr/>
            <p:nvPr/>
          </p:nvSpPr>
          <p:spPr>
            <a:xfrm>
              <a:off x="5666682" y="5462662"/>
              <a:ext cx="661449" cy="216584"/>
            </a:xfrm>
            <a:prstGeom prst="blockArc">
              <a:avLst/>
            </a:prstGeom>
            <a:solidFill>
              <a:schemeClr val="bg2">
                <a:lumMod val="9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30" name="Block Arc 329"/>
            <p:cNvSpPr/>
            <p:nvPr/>
          </p:nvSpPr>
          <p:spPr>
            <a:xfrm rot="21278537">
              <a:off x="6402095" y="5423700"/>
              <a:ext cx="661449" cy="216584"/>
            </a:xfrm>
            <a:prstGeom prst="blockArc">
              <a:avLst/>
            </a:prstGeom>
            <a:solidFill>
              <a:schemeClr val="bg2">
                <a:lumMod val="9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31" name="Oval 330"/>
            <p:cNvSpPr/>
            <p:nvPr/>
          </p:nvSpPr>
          <p:spPr>
            <a:xfrm rot="3201000">
              <a:off x="5785198" y="2874324"/>
              <a:ext cx="476317" cy="252417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Oval 217"/>
            <p:cNvSpPr/>
            <p:nvPr/>
          </p:nvSpPr>
          <p:spPr>
            <a:xfrm rot="1914900">
              <a:off x="5920754" y="2918708"/>
              <a:ext cx="436402" cy="206388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/>
            <p:cNvSpPr/>
            <p:nvPr/>
          </p:nvSpPr>
          <p:spPr>
            <a:xfrm rot="18907975">
              <a:off x="6356025" y="2769962"/>
              <a:ext cx="436402" cy="275504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219"/>
            <p:cNvSpPr/>
            <p:nvPr/>
          </p:nvSpPr>
          <p:spPr>
            <a:xfrm rot="18907975">
              <a:off x="6279544" y="2919354"/>
              <a:ext cx="436402" cy="275504"/>
            </a:xfrm>
            <a:prstGeom prst="ellipse">
              <a:avLst/>
            </a:prstGeom>
            <a:solidFill>
              <a:srgbClr val="FFC000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Cloud 220"/>
            <p:cNvSpPr/>
            <p:nvPr/>
          </p:nvSpPr>
          <p:spPr>
            <a:xfrm>
              <a:off x="5585256" y="914400"/>
              <a:ext cx="1453539" cy="1170039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Cloud 221"/>
            <p:cNvSpPr/>
            <p:nvPr/>
          </p:nvSpPr>
          <p:spPr>
            <a:xfrm rot="16448485">
              <a:off x="4341237" y="2499903"/>
              <a:ext cx="2577843" cy="448472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Cloud 336"/>
            <p:cNvSpPr/>
            <p:nvPr/>
          </p:nvSpPr>
          <p:spPr>
            <a:xfrm rot="16448485">
              <a:off x="5652726" y="2362189"/>
              <a:ext cx="2544257" cy="551873"/>
            </a:xfrm>
            <a:prstGeom prst="cloud">
              <a:avLst/>
            </a:prstGeom>
            <a:solidFill>
              <a:schemeClr val="tx1">
                <a:lumMod val="85000"/>
                <a:lumOff val="15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rapezoid 339"/>
            <p:cNvSpPr/>
            <p:nvPr/>
          </p:nvSpPr>
          <p:spPr>
            <a:xfrm>
              <a:off x="5328033" y="1275374"/>
              <a:ext cx="1984345" cy="360974"/>
            </a:xfrm>
            <a:prstGeom prst="trapezoid">
              <a:avLst/>
            </a:prstGeom>
            <a:solidFill>
              <a:schemeClr val="accent2">
                <a:lumMod val="60000"/>
                <a:lumOff val="4000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1" name="Group 87"/>
            <p:cNvGrpSpPr/>
            <p:nvPr/>
          </p:nvGrpSpPr>
          <p:grpSpPr>
            <a:xfrm>
              <a:off x="6021317" y="3003755"/>
              <a:ext cx="654092" cy="668594"/>
              <a:chOff x="3505200" y="5334000"/>
              <a:chExt cx="1066800" cy="1143000"/>
            </a:xfrm>
          </p:grpSpPr>
          <p:sp>
            <p:nvSpPr>
              <p:cNvPr id="368" name="Quad Arrow Callout 367"/>
              <p:cNvSpPr/>
              <p:nvPr/>
            </p:nvSpPr>
            <p:spPr>
              <a:xfrm>
                <a:off x="3505200" y="5334000"/>
                <a:ext cx="1066800" cy="1143000"/>
              </a:xfrm>
              <a:prstGeom prst="quadArrowCallout">
                <a:avLst>
                  <a:gd name="adj1" fmla="val 37030"/>
                  <a:gd name="adj2" fmla="val 18515"/>
                  <a:gd name="adj3" fmla="val 18515"/>
                  <a:gd name="adj4" fmla="val 48123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Quad Arrow 368"/>
              <p:cNvSpPr/>
              <p:nvPr/>
            </p:nvSpPr>
            <p:spPr>
              <a:xfrm>
                <a:off x="3886200" y="5638800"/>
                <a:ext cx="304800" cy="533400"/>
              </a:xfrm>
              <a:prstGeom prst="quadArrow">
                <a:avLst/>
              </a:prstGeom>
              <a:solidFill>
                <a:srgbClr val="FFC000"/>
              </a:solidFill>
              <a:ln w="190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2" name="Group 100"/>
            <p:cNvGrpSpPr/>
            <p:nvPr/>
          </p:nvGrpSpPr>
          <p:grpSpPr>
            <a:xfrm>
              <a:off x="5439902" y="4842387"/>
              <a:ext cx="1791903" cy="498705"/>
              <a:chOff x="7391400" y="1285407"/>
              <a:chExt cx="1949971" cy="484126"/>
            </a:xfrm>
          </p:grpSpPr>
          <p:grpSp>
            <p:nvGrpSpPr>
              <p:cNvPr id="356" name="Group 88"/>
              <p:cNvGrpSpPr/>
              <p:nvPr/>
            </p:nvGrpSpPr>
            <p:grpSpPr>
              <a:xfrm>
                <a:off x="7391400" y="1295400"/>
                <a:ext cx="533400" cy="474133"/>
                <a:chOff x="3505200" y="5334000"/>
                <a:chExt cx="1066800" cy="1143000"/>
              </a:xfrm>
            </p:grpSpPr>
            <p:sp>
              <p:nvSpPr>
                <p:cNvPr id="366" name="Quad Arrow Callout 365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Quad Arrow 366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7" name="Group 91"/>
              <p:cNvGrpSpPr/>
              <p:nvPr/>
            </p:nvGrpSpPr>
            <p:grpSpPr>
              <a:xfrm>
                <a:off x="7848600" y="1295400"/>
                <a:ext cx="533400" cy="474133"/>
                <a:chOff x="3505200" y="5334000"/>
                <a:chExt cx="1066800" cy="1143000"/>
              </a:xfrm>
            </p:grpSpPr>
            <p:sp>
              <p:nvSpPr>
                <p:cNvPr id="364" name="Quad Arrow Callout 363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Quad Arrow 364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8" name="Group 94"/>
              <p:cNvGrpSpPr/>
              <p:nvPr/>
            </p:nvGrpSpPr>
            <p:grpSpPr>
              <a:xfrm>
                <a:off x="8305800" y="1295400"/>
                <a:ext cx="533400" cy="474133"/>
                <a:chOff x="3505200" y="5334000"/>
                <a:chExt cx="1066800" cy="1143000"/>
              </a:xfrm>
            </p:grpSpPr>
            <p:sp>
              <p:nvSpPr>
                <p:cNvPr id="362" name="Quad Arrow Callout 361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Quad Arrow 362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9" name="Group 97"/>
              <p:cNvGrpSpPr/>
              <p:nvPr/>
            </p:nvGrpSpPr>
            <p:grpSpPr>
              <a:xfrm>
                <a:off x="8807971" y="1285407"/>
                <a:ext cx="533400" cy="474133"/>
                <a:chOff x="3505200" y="5334000"/>
                <a:chExt cx="1066800" cy="1143000"/>
              </a:xfrm>
            </p:grpSpPr>
            <p:sp>
              <p:nvSpPr>
                <p:cNvPr id="360" name="Quad Arrow Callout 359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Quad Arrow 360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3" name="Group 101"/>
            <p:cNvGrpSpPr/>
            <p:nvPr/>
          </p:nvGrpSpPr>
          <p:grpSpPr>
            <a:xfrm>
              <a:off x="5367225" y="1165123"/>
              <a:ext cx="1859815" cy="530977"/>
              <a:chOff x="7391400" y="1285407"/>
              <a:chExt cx="1949971" cy="484126"/>
            </a:xfrm>
          </p:grpSpPr>
          <p:grpSp>
            <p:nvGrpSpPr>
              <p:cNvPr id="344" name="Group 88"/>
              <p:cNvGrpSpPr/>
              <p:nvPr/>
            </p:nvGrpSpPr>
            <p:grpSpPr>
              <a:xfrm>
                <a:off x="7391400" y="1295400"/>
                <a:ext cx="533400" cy="474133"/>
                <a:chOff x="3505200" y="5334000"/>
                <a:chExt cx="1066800" cy="1143000"/>
              </a:xfrm>
            </p:grpSpPr>
            <p:sp>
              <p:nvSpPr>
                <p:cNvPr id="354" name="Quad Arrow Callout 353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Quad Arrow 354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5" name="Group 91"/>
              <p:cNvGrpSpPr/>
              <p:nvPr/>
            </p:nvGrpSpPr>
            <p:grpSpPr>
              <a:xfrm>
                <a:off x="7848600" y="1295400"/>
                <a:ext cx="533400" cy="474133"/>
                <a:chOff x="3505200" y="5334000"/>
                <a:chExt cx="1066800" cy="1143000"/>
              </a:xfrm>
            </p:grpSpPr>
            <p:sp>
              <p:nvSpPr>
                <p:cNvPr id="352" name="Quad Arrow Callout 351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Quad Arrow 352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6" name="Group 94"/>
              <p:cNvGrpSpPr/>
              <p:nvPr/>
            </p:nvGrpSpPr>
            <p:grpSpPr>
              <a:xfrm>
                <a:off x="8305800" y="1295400"/>
                <a:ext cx="533400" cy="474133"/>
                <a:chOff x="3505200" y="5334000"/>
                <a:chExt cx="1066800" cy="1143000"/>
              </a:xfrm>
            </p:grpSpPr>
            <p:sp>
              <p:nvSpPr>
                <p:cNvPr id="350" name="Quad Arrow Callout 349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Quad Arrow 350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7" name="Group 97"/>
              <p:cNvGrpSpPr/>
              <p:nvPr/>
            </p:nvGrpSpPr>
            <p:grpSpPr>
              <a:xfrm>
                <a:off x="8807971" y="1285407"/>
                <a:ext cx="533400" cy="474133"/>
                <a:chOff x="3505200" y="5334000"/>
                <a:chExt cx="1066800" cy="1143000"/>
              </a:xfrm>
            </p:grpSpPr>
            <p:sp>
              <p:nvSpPr>
                <p:cNvPr id="348" name="Quad Arrow Callout 233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Quad Arrow 234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39" name="Group 438"/>
            <p:cNvGrpSpPr/>
            <p:nvPr/>
          </p:nvGrpSpPr>
          <p:grpSpPr>
            <a:xfrm>
              <a:off x="5105400" y="1524000"/>
              <a:ext cx="685800" cy="1752600"/>
              <a:chOff x="2743200" y="2971800"/>
              <a:chExt cx="685800" cy="1752600"/>
            </a:xfrm>
          </p:grpSpPr>
          <p:sp>
            <p:nvSpPr>
              <p:cNvPr id="433" name="Diamond 432"/>
              <p:cNvSpPr/>
              <p:nvPr/>
            </p:nvSpPr>
            <p:spPr>
              <a:xfrm>
                <a:off x="2743200" y="3581400"/>
                <a:ext cx="685800" cy="1143000"/>
              </a:xfrm>
              <a:prstGeom prst="diamond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" name="Diamond 433"/>
              <p:cNvSpPr/>
              <p:nvPr/>
            </p:nvSpPr>
            <p:spPr>
              <a:xfrm>
                <a:off x="2895600" y="2971800"/>
                <a:ext cx="381000" cy="635000"/>
              </a:xfrm>
              <a:prstGeom prst="diamond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5" name="Oval 434"/>
              <p:cNvSpPr/>
              <p:nvPr/>
            </p:nvSpPr>
            <p:spPr>
              <a:xfrm>
                <a:off x="2919548" y="3429000"/>
                <a:ext cx="304800" cy="304800"/>
              </a:xfrm>
              <a:prstGeom prst="ellipse">
                <a:avLst/>
              </a:prstGeom>
              <a:solidFill>
                <a:srgbClr val="00B0F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6" name="Group 87"/>
              <p:cNvGrpSpPr/>
              <p:nvPr/>
            </p:nvGrpSpPr>
            <p:grpSpPr>
              <a:xfrm>
                <a:off x="2743200" y="3810000"/>
                <a:ext cx="654092" cy="668594"/>
                <a:chOff x="3505200" y="5334000"/>
                <a:chExt cx="1066800" cy="1143000"/>
              </a:xfrm>
            </p:grpSpPr>
            <p:sp>
              <p:nvSpPr>
                <p:cNvPr id="437" name="Quad Arrow Callout 436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8" name="Quad Arrow 437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0" name="Group 439"/>
            <p:cNvGrpSpPr/>
            <p:nvPr/>
          </p:nvGrpSpPr>
          <p:grpSpPr>
            <a:xfrm>
              <a:off x="6858000" y="1524000"/>
              <a:ext cx="685800" cy="1752600"/>
              <a:chOff x="2743200" y="2971800"/>
              <a:chExt cx="685800" cy="1752600"/>
            </a:xfrm>
          </p:grpSpPr>
          <p:sp>
            <p:nvSpPr>
              <p:cNvPr id="441" name="Diamond 440"/>
              <p:cNvSpPr/>
              <p:nvPr/>
            </p:nvSpPr>
            <p:spPr>
              <a:xfrm>
                <a:off x="2743200" y="3581400"/>
                <a:ext cx="685800" cy="1143000"/>
              </a:xfrm>
              <a:prstGeom prst="diamond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2" name="Diamond 441"/>
              <p:cNvSpPr/>
              <p:nvPr/>
            </p:nvSpPr>
            <p:spPr>
              <a:xfrm>
                <a:off x="2895600" y="2971800"/>
                <a:ext cx="381000" cy="635000"/>
              </a:xfrm>
              <a:prstGeom prst="diamond">
                <a:avLst/>
              </a:prstGeom>
              <a:solidFill>
                <a:srgbClr val="FFC00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3" name="Oval 442"/>
              <p:cNvSpPr/>
              <p:nvPr/>
            </p:nvSpPr>
            <p:spPr>
              <a:xfrm>
                <a:off x="2919548" y="3429000"/>
                <a:ext cx="304800" cy="304800"/>
              </a:xfrm>
              <a:prstGeom prst="ellipse">
                <a:avLst/>
              </a:prstGeom>
              <a:solidFill>
                <a:srgbClr val="00B0F0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44" name="Group 87"/>
              <p:cNvGrpSpPr/>
              <p:nvPr/>
            </p:nvGrpSpPr>
            <p:grpSpPr>
              <a:xfrm>
                <a:off x="2743200" y="3810000"/>
                <a:ext cx="654092" cy="668594"/>
                <a:chOff x="3505200" y="5334000"/>
                <a:chExt cx="1066800" cy="1143000"/>
              </a:xfrm>
            </p:grpSpPr>
            <p:sp>
              <p:nvSpPr>
                <p:cNvPr id="445" name="Quad Arrow Callout 444"/>
                <p:cNvSpPr/>
                <p:nvPr/>
              </p:nvSpPr>
              <p:spPr>
                <a:xfrm>
                  <a:off x="3505200" y="5334000"/>
                  <a:ext cx="1066800" cy="1143000"/>
                </a:xfrm>
                <a:prstGeom prst="quadArrowCallout">
                  <a:avLst>
                    <a:gd name="adj1" fmla="val 37030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6" name="Quad Arrow 445"/>
                <p:cNvSpPr/>
                <p:nvPr/>
              </p:nvSpPr>
              <p:spPr>
                <a:xfrm>
                  <a:off x="3886200" y="5638800"/>
                  <a:ext cx="304800" cy="533400"/>
                </a:xfrm>
                <a:prstGeom prst="quadArrow">
                  <a:avLst/>
                </a:prstGeom>
                <a:solidFill>
                  <a:srgbClr val="FFC000"/>
                </a:solidFill>
                <a:ln w="19050">
                  <a:solidFill>
                    <a:srgbClr val="FFC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448" name="TextBox 447"/>
          <p:cNvSpPr txBox="1"/>
          <p:nvPr/>
        </p:nvSpPr>
        <p:spPr>
          <a:xfrm>
            <a:off x="5715000" y="61722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Isabel the harlot</a:t>
            </a:r>
            <a:endParaRPr lang="en-US" dirty="0"/>
          </a:p>
        </p:txBody>
      </p:sp>
      <p:grpSp>
        <p:nvGrpSpPr>
          <p:cNvPr id="85" name="Group 84"/>
          <p:cNvGrpSpPr/>
          <p:nvPr/>
        </p:nvGrpSpPr>
        <p:grpSpPr>
          <a:xfrm>
            <a:off x="1752600" y="990600"/>
            <a:ext cx="2902209" cy="5087452"/>
            <a:chOff x="1593589" y="398948"/>
            <a:chExt cx="2902209" cy="5087452"/>
          </a:xfrm>
        </p:grpSpPr>
        <p:grpSp>
          <p:nvGrpSpPr>
            <p:cNvPr id="86" name="Group 33"/>
            <p:cNvGrpSpPr/>
            <p:nvPr/>
          </p:nvGrpSpPr>
          <p:grpSpPr>
            <a:xfrm>
              <a:off x="1593589" y="398948"/>
              <a:ext cx="2902209" cy="5087452"/>
              <a:chOff x="1593589" y="398948"/>
              <a:chExt cx="1375870" cy="4260181"/>
            </a:xfrm>
          </p:grpSpPr>
          <p:sp>
            <p:nvSpPr>
              <p:cNvPr id="104" name="Oval 28"/>
              <p:cNvSpPr/>
              <p:nvPr/>
            </p:nvSpPr>
            <p:spPr>
              <a:xfrm>
                <a:off x="1822900" y="4223789"/>
                <a:ext cx="382187" cy="435340"/>
              </a:xfrm>
              <a:prstGeom prst="ellipse">
                <a:avLst/>
              </a:prstGeom>
              <a:solidFill>
                <a:srgbClr val="8241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29"/>
              <p:cNvSpPr/>
              <p:nvPr/>
            </p:nvSpPr>
            <p:spPr>
              <a:xfrm>
                <a:off x="2205087" y="4223789"/>
                <a:ext cx="382187" cy="435340"/>
              </a:xfrm>
              <a:prstGeom prst="ellipse">
                <a:avLst/>
              </a:prstGeom>
              <a:solidFill>
                <a:srgbClr val="8241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30"/>
              <p:cNvSpPr/>
              <p:nvPr/>
            </p:nvSpPr>
            <p:spPr>
              <a:xfrm>
                <a:off x="1593589" y="2917767"/>
                <a:ext cx="191093" cy="43534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31"/>
              <p:cNvSpPr/>
              <p:nvPr/>
            </p:nvSpPr>
            <p:spPr>
              <a:xfrm rot="1480658">
                <a:off x="1679442" y="1918346"/>
                <a:ext cx="496842" cy="1306022"/>
              </a:xfrm>
              <a:prstGeom prst="trapezoid">
                <a:avLst>
                  <a:gd name="adj" fmla="val 3046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Trapezoid 32"/>
              <p:cNvSpPr/>
              <p:nvPr/>
            </p:nvSpPr>
            <p:spPr>
              <a:xfrm rot="1447265">
                <a:off x="1731439" y="1834201"/>
                <a:ext cx="382187" cy="1190844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Trapezoid 33"/>
              <p:cNvSpPr/>
              <p:nvPr/>
            </p:nvSpPr>
            <p:spPr>
              <a:xfrm>
                <a:off x="1746463" y="1992669"/>
                <a:ext cx="993684" cy="2448792"/>
              </a:xfrm>
              <a:prstGeom prst="trapezoid">
                <a:avLst>
                  <a:gd name="adj" fmla="val 3046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Trapezoid 34"/>
              <p:cNvSpPr/>
              <p:nvPr/>
            </p:nvSpPr>
            <p:spPr>
              <a:xfrm>
                <a:off x="1784681" y="1829416"/>
                <a:ext cx="917247" cy="1686946"/>
              </a:xfrm>
              <a:prstGeom prst="trapezoid">
                <a:avLst>
                  <a:gd name="adj" fmla="val 30469"/>
                </a:avLst>
              </a:prstGeom>
              <a:solidFill>
                <a:srgbClr val="DAC15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Trapezoid 35"/>
              <p:cNvSpPr/>
              <p:nvPr/>
            </p:nvSpPr>
            <p:spPr>
              <a:xfrm rot="402310">
                <a:off x="1789363" y="1834689"/>
                <a:ext cx="382187" cy="2467938"/>
              </a:xfrm>
              <a:prstGeom prst="trapezoid">
                <a:avLst>
                  <a:gd name="adj" fmla="val 3046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Cloud 36"/>
              <p:cNvSpPr/>
              <p:nvPr/>
            </p:nvSpPr>
            <p:spPr>
              <a:xfrm>
                <a:off x="1861120" y="686646"/>
                <a:ext cx="305750" cy="1088351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Cloud 37"/>
              <p:cNvSpPr/>
              <p:nvPr/>
            </p:nvSpPr>
            <p:spPr>
              <a:xfrm rot="21175570">
                <a:off x="2366917" y="712535"/>
                <a:ext cx="343968" cy="1121128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38"/>
              <p:cNvSpPr/>
              <p:nvPr/>
            </p:nvSpPr>
            <p:spPr>
              <a:xfrm>
                <a:off x="1975776" y="632228"/>
                <a:ext cx="611498" cy="13060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5" name="Group 23"/>
              <p:cNvGrpSpPr/>
              <p:nvPr/>
            </p:nvGrpSpPr>
            <p:grpSpPr>
              <a:xfrm>
                <a:off x="2383609" y="1732280"/>
                <a:ext cx="585850" cy="1566411"/>
                <a:chOff x="4699336" y="2759583"/>
                <a:chExt cx="1168064" cy="2193417"/>
              </a:xfrm>
            </p:grpSpPr>
            <p:sp>
              <p:nvSpPr>
                <p:cNvPr id="120" name="Oval 44"/>
                <p:cNvSpPr/>
                <p:nvPr/>
              </p:nvSpPr>
              <p:spPr>
                <a:xfrm>
                  <a:off x="5486400" y="4267200"/>
                  <a:ext cx="381000" cy="685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Trapezoid 45"/>
                <p:cNvSpPr/>
                <p:nvPr/>
              </p:nvSpPr>
              <p:spPr>
                <a:xfrm rot="19830111">
                  <a:off x="4816550" y="2903312"/>
                  <a:ext cx="822282" cy="1828800"/>
                </a:xfrm>
                <a:prstGeom prst="trapezoid">
                  <a:avLst>
                    <a:gd name="adj" fmla="val 30469"/>
                  </a:avLst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Trapezoid 46"/>
                <p:cNvSpPr/>
                <p:nvPr/>
              </p:nvSpPr>
              <p:spPr>
                <a:xfrm rot="19749421">
                  <a:off x="4699336" y="2759583"/>
                  <a:ext cx="877678" cy="1778750"/>
                </a:xfrm>
                <a:prstGeom prst="trapezoid">
                  <a:avLst>
                    <a:gd name="adj" fmla="val 30469"/>
                  </a:avLst>
                </a:prstGeom>
                <a:solidFill>
                  <a:srgbClr val="DAC158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6" name="Cloud 37"/>
              <p:cNvSpPr/>
              <p:nvPr/>
            </p:nvSpPr>
            <p:spPr>
              <a:xfrm rot="21175570">
                <a:off x="1869729" y="398948"/>
                <a:ext cx="717262" cy="709044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Trapezoid 39"/>
              <p:cNvSpPr/>
              <p:nvPr/>
            </p:nvSpPr>
            <p:spPr>
              <a:xfrm rot="21185207">
                <a:off x="2319744" y="1992669"/>
                <a:ext cx="382187" cy="2356886"/>
              </a:xfrm>
              <a:prstGeom prst="trapezoid">
                <a:avLst>
                  <a:gd name="adj" fmla="val 3046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Cloud 42"/>
              <p:cNvSpPr/>
              <p:nvPr/>
            </p:nvSpPr>
            <p:spPr>
              <a:xfrm rot="21175570">
                <a:off x="1987638" y="1336311"/>
                <a:ext cx="575054" cy="913867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43"/>
              <p:cNvSpPr/>
              <p:nvPr/>
            </p:nvSpPr>
            <p:spPr>
              <a:xfrm rot="5225831">
                <a:off x="2129603" y="1523801"/>
                <a:ext cx="283857" cy="330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43"/>
            <p:cNvGrpSpPr/>
            <p:nvPr/>
          </p:nvGrpSpPr>
          <p:grpSpPr>
            <a:xfrm rot="5003920">
              <a:off x="2288001" y="3506278"/>
              <a:ext cx="2489460" cy="381000"/>
              <a:chOff x="1600200" y="6781800"/>
              <a:chExt cx="2754086" cy="1143000"/>
            </a:xfrm>
          </p:grpSpPr>
          <p:sp>
            <p:nvSpPr>
              <p:cNvPr id="97" name="Chevron 96"/>
              <p:cNvSpPr/>
              <p:nvPr/>
            </p:nvSpPr>
            <p:spPr>
              <a:xfrm rot="16200000">
                <a:off x="1981200" y="6858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Chevron 97"/>
              <p:cNvSpPr/>
              <p:nvPr/>
            </p:nvSpPr>
            <p:spPr>
              <a:xfrm rot="5400000">
                <a:off x="2286000" y="7162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9" name="Chevron 98"/>
              <p:cNvSpPr/>
              <p:nvPr/>
            </p:nvSpPr>
            <p:spPr>
              <a:xfrm rot="5400000">
                <a:off x="2991592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Chevron 99"/>
              <p:cNvSpPr/>
              <p:nvPr/>
            </p:nvSpPr>
            <p:spPr>
              <a:xfrm rot="16200000">
                <a:off x="26670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Chevron 100"/>
              <p:cNvSpPr/>
              <p:nvPr/>
            </p:nvSpPr>
            <p:spPr>
              <a:xfrm rot="5400000">
                <a:off x="3668486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Chevron 101"/>
              <p:cNvSpPr/>
              <p:nvPr/>
            </p:nvSpPr>
            <p:spPr>
              <a:xfrm rot="5400000">
                <a:off x="1600200" y="7239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3" name="Chevron 102"/>
              <p:cNvSpPr/>
              <p:nvPr/>
            </p:nvSpPr>
            <p:spPr>
              <a:xfrm rot="16200000">
                <a:off x="33528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8" name="Group 44"/>
            <p:cNvGrpSpPr/>
            <p:nvPr/>
          </p:nvGrpSpPr>
          <p:grpSpPr>
            <a:xfrm rot="16596080" flipH="1">
              <a:off x="1145001" y="3506278"/>
              <a:ext cx="2489460" cy="381000"/>
              <a:chOff x="1600200" y="6781800"/>
              <a:chExt cx="2754086" cy="1143000"/>
            </a:xfrm>
          </p:grpSpPr>
          <p:sp>
            <p:nvSpPr>
              <p:cNvPr id="90" name="Chevron 89"/>
              <p:cNvSpPr/>
              <p:nvPr/>
            </p:nvSpPr>
            <p:spPr>
              <a:xfrm rot="16200000">
                <a:off x="1981200" y="6858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Chevron 90"/>
              <p:cNvSpPr/>
              <p:nvPr/>
            </p:nvSpPr>
            <p:spPr>
              <a:xfrm rot="5400000">
                <a:off x="2286000" y="7162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2" name="Chevron 91"/>
              <p:cNvSpPr/>
              <p:nvPr/>
            </p:nvSpPr>
            <p:spPr>
              <a:xfrm rot="5400000">
                <a:off x="2991592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Chevron 92"/>
              <p:cNvSpPr/>
              <p:nvPr/>
            </p:nvSpPr>
            <p:spPr>
              <a:xfrm rot="16200000">
                <a:off x="26670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4" name="Chevron 93"/>
              <p:cNvSpPr/>
              <p:nvPr/>
            </p:nvSpPr>
            <p:spPr>
              <a:xfrm rot="5400000">
                <a:off x="3668486" y="7136081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Chevron 94"/>
              <p:cNvSpPr/>
              <p:nvPr/>
            </p:nvSpPr>
            <p:spPr>
              <a:xfrm rot="5400000">
                <a:off x="1600200" y="72390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6" name="Chevron 95"/>
              <p:cNvSpPr/>
              <p:nvPr/>
            </p:nvSpPr>
            <p:spPr>
              <a:xfrm rot="16200000">
                <a:off x="3352800" y="6781800"/>
                <a:ext cx="685800" cy="685800"/>
              </a:xfrm>
              <a:prstGeom prst="chevr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9" name="Rectangle 88"/>
            <p:cNvSpPr/>
            <p:nvPr/>
          </p:nvSpPr>
          <p:spPr>
            <a:xfrm>
              <a:off x="2667000" y="3962400"/>
              <a:ext cx="609600" cy="228600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3" name="TextBox 122"/>
          <p:cNvSpPr txBox="1"/>
          <p:nvPr/>
        </p:nvSpPr>
        <p:spPr>
          <a:xfrm>
            <a:off x="2438400" y="61722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Isaiah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81000" y="1752600"/>
            <a:ext cx="1853202" cy="3733800"/>
            <a:chOff x="1371600" y="2057400"/>
            <a:chExt cx="2615202" cy="4724400"/>
          </a:xfrm>
        </p:grpSpPr>
        <p:sp>
          <p:nvSpPr>
            <p:cNvPr id="3" name="Oval 2"/>
            <p:cNvSpPr/>
            <p:nvPr/>
          </p:nvSpPr>
          <p:spPr>
            <a:xfrm rot="20950279">
              <a:off x="2641500" y="6299805"/>
              <a:ext cx="685750" cy="481994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20950279">
              <a:off x="2023934" y="6299806"/>
              <a:ext cx="685750" cy="481994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278251" flipH="1">
              <a:off x="3301052" y="5166920"/>
              <a:ext cx="685750" cy="32530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0242653">
              <a:off x="1371600" y="5300991"/>
              <a:ext cx="685750" cy="32530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1967902" y="3797819"/>
              <a:ext cx="1485940" cy="2672755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382913">
              <a:off x="3029893" y="3862254"/>
              <a:ext cx="614226" cy="1547123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217087" flipH="1">
              <a:off x="1708743" y="3870466"/>
              <a:ext cx="668618" cy="1603200"/>
            </a:xfrm>
            <a:prstGeom prst="trapezoi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0800000">
              <a:off x="2438399" y="3810000"/>
              <a:ext cx="609600" cy="547304"/>
            </a:xfrm>
            <a:prstGeom prst="trapezoid">
              <a:avLst>
                <a:gd name="adj" fmla="val 4452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1989167" y="2264784"/>
              <a:ext cx="1485940" cy="196098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 rot="671737">
              <a:off x="1859246" y="2397031"/>
              <a:ext cx="470983" cy="1144707"/>
            </a:xfrm>
            <a:prstGeom prst="cloud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24"/>
            <p:cNvGrpSpPr/>
            <p:nvPr/>
          </p:nvGrpSpPr>
          <p:grpSpPr>
            <a:xfrm>
              <a:off x="1981200" y="5181600"/>
              <a:ext cx="1295400" cy="1219200"/>
              <a:chOff x="7543801" y="3644154"/>
              <a:chExt cx="1066799" cy="1004047"/>
            </a:xfrm>
          </p:grpSpPr>
          <p:sp>
            <p:nvSpPr>
              <p:cNvPr id="57" name="Rounded Rectangle 17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8" name="Group 162"/>
              <p:cNvGrpSpPr/>
              <p:nvPr/>
            </p:nvGrpSpPr>
            <p:grpSpPr>
              <a:xfrm>
                <a:off x="7543801" y="3644154"/>
                <a:ext cx="439270" cy="1004047"/>
                <a:chOff x="6827799" y="4920787"/>
                <a:chExt cx="834345" cy="1922990"/>
              </a:xfrm>
              <a:solidFill>
                <a:srgbClr val="D98A33"/>
              </a:solidFill>
            </p:grpSpPr>
            <p:sp>
              <p:nvSpPr>
                <p:cNvPr id="59" name="Double Wave 19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ouble Wave 20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Rounded Rectangle 21"/>
                <p:cNvSpPr/>
                <p:nvPr/>
              </p:nvSpPr>
              <p:spPr>
                <a:xfrm>
                  <a:off x="7010401" y="4920787"/>
                  <a:ext cx="651743" cy="489413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" name="Cloud 13"/>
            <p:cNvSpPr/>
            <p:nvPr/>
          </p:nvSpPr>
          <p:spPr>
            <a:xfrm rot="20696985">
              <a:off x="3112343" y="2327516"/>
              <a:ext cx="470983" cy="1144707"/>
            </a:xfrm>
            <a:prstGeom prst="cloud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3"/>
            <p:cNvSpPr/>
            <p:nvPr/>
          </p:nvSpPr>
          <p:spPr>
            <a:xfrm rot="16200000" flipH="1">
              <a:off x="2209800" y="1676400"/>
              <a:ext cx="1066800" cy="1828800"/>
            </a:xfrm>
            <a:prstGeom prst="cloud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33"/>
            <p:cNvGrpSpPr/>
            <p:nvPr/>
          </p:nvGrpSpPr>
          <p:grpSpPr>
            <a:xfrm rot="5400000">
              <a:off x="1996814" y="4556387"/>
              <a:ext cx="990601" cy="259830"/>
              <a:chOff x="457200" y="3352800"/>
              <a:chExt cx="4648200" cy="1219200"/>
            </a:xfrm>
          </p:grpSpPr>
          <p:grpSp>
            <p:nvGrpSpPr>
              <p:cNvPr id="45" name="Group 23"/>
              <p:cNvGrpSpPr/>
              <p:nvPr/>
            </p:nvGrpSpPr>
            <p:grpSpPr>
              <a:xfrm>
                <a:off x="4572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55" name="Quad Arrow Callout 44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Cross 45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24"/>
              <p:cNvGrpSpPr/>
              <p:nvPr/>
            </p:nvGrpSpPr>
            <p:grpSpPr>
              <a:xfrm>
                <a:off x="15240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53" name="Quad Arrow Callout 52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Cross 53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27"/>
              <p:cNvGrpSpPr/>
              <p:nvPr/>
            </p:nvGrpSpPr>
            <p:grpSpPr>
              <a:xfrm>
                <a:off x="25908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51" name="Quad Arrow Callout 50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Cross 51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8" name="Group 30"/>
              <p:cNvGrpSpPr/>
              <p:nvPr/>
            </p:nvGrpSpPr>
            <p:grpSpPr>
              <a:xfrm>
                <a:off x="36576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49" name="Quad Arrow Callout 48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Cross 49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" name="Group 46"/>
            <p:cNvGrpSpPr/>
            <p:nvPr/>
          </p:nvGrpSpPr>
          <p:grpSpPr>
            <a:xfrm rot="5400000">
              <a:off x="2454014" y="4556386"/>
              <a:ext cx="990601" cy="259830"/>
              <a:chOff x="457200" y="3352800"/>
              <a:chExt cx="4648200" cy="1219200"/>
            </a:xfrm>
          </p:grpSpPr>
          <p:grpSp>
            <p:nvGrpSpPr>
              <p:cNvPr id="33" name="Group 23"/>
              <p:cNvGrpSpPr/>
              <p:nvPr/>
            </p:nvGrpSpPr>
            <p:grpSpPr>
              <a:xfrm>
                <a:off x="4572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43" name="Quad Arrow Callout 42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Cross 43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24"/>
              <p:cNvGrpSpPr/>
              <p:nvPr/>
            </p:nvGrpSpPr>
            <p:grpSpPr>
              <a:xfrm>
                <a:off x="15240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41" name="Quad Arrow Callout 40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Cross 41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27"/>
              <p:cNvGrpSpPr/>
              <p:nvPr/>
            </p:nvGrpSpPr>
            <p:grpSpPr>
              <a:xfrm>
                <a:off x="25908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39" name="Quad Arrow Callout 38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Cross 39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" name="Group 30"/>
              <p:cNvGrpSpPr/>
              <p:nvPr/>
            </p:nvGrpSpPr>
            <p:grpSpPr>
              <a:xfrm>
                <a:off x="3657600" y="3352800"/>
                <a:ext cx="1447800" cy="1219200"/>
                <a:chOff x="457200" y="3352800"/>
                <a:chExt cx="1447800" cy="1219200"/>
              </a:xfrm>
            </p:grpSpPr>
            <p:sp>
              <p:nvSpPr>
                <p:cNvPr id="37" name="Quad Arrow Callout 36"/>
                <p:cNvSpPr/>
                <p:nvPr/>
              </p:nvSpPr>
              <p:spPr>
                <a:xfrm>
                  <a:off x="457200" y="3352800"/>
                  <a:ext cx="1447800" cy="1219200"/>
                </a:xfrm>
                <a:prstGeom prst="quadArrowCallout">
                  <a:avLst>
                    <a:gd name="adj1" fmla="val 18515"/>
                    <a:gd name="adj2" fmla="val 18515"/>
                    <a:gd name="adj3" fmla="val 0"/>
                    <a:gd name="adj4" fmla="val 48123"/>
                  </a:avLst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Cross 37"/>
                <p:cNvSpPr/>
                <p:nvPr/>
              </p:nvSpPr>
              <p:spPr>
                <a:xfrm>
                  <a:off x="974361" y="3733800"/>
                  <a:ext cx="380999" cy="4572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" name="Group 73"/>
            <p:cNvGrpSpPr/>
            <p:nvPr/>
          </p:nvGrpSpPr>
          <p:grpSpPr>
            <a:xfrm>
              <a:off x="1904999" y="2743200"/>
              <a:ext cx="1586345" cy="304800"/>
              <a:chOff x="4267200" y="3886200"/>
              <a:chExt cx="1219200" cy="304800"/>
            </a:xfrm>
          </p:grpSpPr>
          <p:sp>
            <p:nvSpPr>
              <p:cNvPr id="19" name="Rounded Rectangle 18"/>
              <p:cNvSpPr/>
              <p:nvPr/>
            </p:nvSpPr>
            <p:spPr>
              <a:xfrm>
                <a:off x="4267200" y="3886200"/>
                <a:ext cx="1219200" cy="304800"/>
              </a:xfrm>
              <a:prstGeom prst="roundRect">
                <a:avLst/>
              </a:prstGeom>
              <a:solidFill>
                <a:srgbClr val="CDA1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59"/>
              <p:cNvGrpSpPr/>
              <p:nvPr/>
            </p:nvGrpSpPr>
            <p:grpSpPr>
              <a:xfrm rot="10800000">
                <a:off x="4358025" y="3910170"/>
                <a:ext cx="990601" cy="259830"/>
                <a:chOff x="457200" y="3352800"/>
                <a:chExt cx="4648200" cy="1219200"/>
              </a:xfrm>
            </p:grpSpPr>
            <p:grpSp>
              <p:nvGrpSpPr>
                <p:cNvPr id="21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1" name="Quad Arrow Callout 30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Cross 31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29" name="Quad Arrow Callout 28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Cross 29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27" name="Quad Arrow Callout 26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Cross 27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25" name="Quad Arrow Callout 24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Cross 25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77" name="TextBox 76"/>
          <p:cNvSpPr txBox="1"/>
          <p:nvPr/>
        </p:nvSpPr>
        <p:spPr>
          <a:xfrm>
            <a:off x="838200" y="11430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Joseph</a:t>
            </a:r>
            <a:endParaRPr lang="en-US" dirty="0"/>
          </a:p>
        </p:txBody>
      </p:sp>
      <p:sp>
        <p:nvSpPr>
          <p:cNvPr id="78" name="TextBox 77"/>
          <p:cNvSpPr txBox="1"/>
          <p:nvPr/>
        </p:nvSpPr>
        <p:spPr>
          <a:xfrm>
            <a:off x="2743200" y="48768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Jacob</a:t>
            </a:r>
            <a:endParaRPr lang="en-US" dirty="0"/>
          </a:p>
        </p:txBody>
      </p:sp>
      <p:grpSp>
        <p:nvGrpSpPr>
          <p:cNvPr id="80" name="Group 79"/>
          <p:cNvGrpSpPr/>
          <p:nvPr/>
        </p:nvGrpSpPr>
        <p:grpSpPr>
          <a:xfrm>
            <a:off x="2133600" y="1066800"/>
            <a:ext cx="1981200" cy="3376555"/>
            <a:chOff x="3810000" y="1344704"/>
            <a:chExt cx="1981200" cy="3376555"/>
          </a:xfrm>
        </p:grpSpPr>
        <p:grpSp>
          <p:nvGrpSpPr>
            <p:cNvPr id="62" name="Group 61"/>
            <p:cNvGrpSpPr/>
            <p:nvPr/>
          </p:nvGrpSpPr>
          <p:grpSpPr>
            <a:xfrm>
              <a:off x="3810000" y="1344704"/>
              <a:ext cx="1981200" cy="3376555"/>
              <a:chOff x="1371600" y="2106704"/>
              <a:chExt cx="1981200" cy="3376555"/>
            </a:xfrm>
          </p:grpSpPr>
          <p:sp>
            <p:nvSpPr>
              <p:cNvPr id="63" name="Oval 62"/>
              <p:cNvSpPr/>
              <p:nvPr/>
            </p:nvSpPr>
            <p:spPr>
              <a:xfrm rot="20950279">
                <a:off x="2314954" y="5135916"/>
                <a:ext cx="509414" cy="347342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Oval 63"/>
              <p:cNvSpPr/>
              <p:nvPr/>
            </p:nvSpPr>
            <p:spPr>
              <a:xfrm rot="20950279">
                <a:off x="1856191" y="5135917"/>
                <a:ext cx="509414" cy="347342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Oval 64"/>
              <p:cNvSpPr/>
              <p:nvPr/>
            </p:nvSpPr>
            <p:spPr>
              <a:xfrm rot="649721" flipH="1">
                <a:off x="2843386" y="4321924"/>
                <a:ext cx="509414" cy="23442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20950279">
                <a:off x="1371600" y="4416135"/>
                <a:ext cx="509414" cy="23442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Trapezoid 66"/>
              <p:cNvSpPr/>
              <p:nvPr/>
            </p:nvSpPr>
            <p:spPr>
              <a:xfrm>
                <a:off x="1814567" y="3332896"/>
                <a:ext cx="1103841" cy="1926083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rapezoid 67"/>
              <p:cNvSpPr/>
              <p:nvPr/>
            </p:nvSpPr>
            <p:spPr>
              <a:xfrm rot="20382913">
                <a:off x="2603475" y="3379330"/>
                <a:ext cx="456282" cy="1114912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Trapezoid 68"/>
              <p:cNvSpPr/>
              <p:nvPr/>
            </p:nvSpPr>
            <p:spPr>
              <a:xfrm rot="1217087" flipH="1">
                <a:off x="1622049" y="3385248"/>
                <a:ext cx="496688" cy="1155323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rapezoid 69"/>
              <p:cNvSpPr/>
              <p:nvPr/>
            </p:nvSpPr>
            <p:spPr>
              <a:xfrm>
                <a:off x="1906554" y="4369212"/>
                <a:ext cx="919867" cy="230293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rapezoid 70"/>
              <p:cNvSpPr/>
              <p:nvPr/>
            </p:nvSpPr>
            <p:spPr>
              <a:xfrm rot="10800000">
                <a:off x="2180231" y="3349364"/>
                <a:ext cx="367012" cy="394407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>
                <a:off x="1830364" y="2228136"/>
                <a:ext cx="1103841" cy="141315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Cloud 72"/>
              <p:cNvSpPr/>
              <p:nvPr/>
            </p:nvSpPr>
            <p:spPr>
              <a:xfrm rot="671737">
                <a:off x="1718050" y="2552594"/>
                <a:ext cx="349873" cy="824917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Cloud 73"/>
              <p:cNvSpPr/>
              <p:nvPr/>
            </p:nvSpPr>
            <p:spPr>
              <a:xfrm rot="20928263" flipH="1">
                <a:off x="2626076" y="2657265"/>
                <a:ext cx="398950" cy="724890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Chord 74"/>
              <p:cNvSpPr/>
              <p:nvPr/>
            </p:nvSpPr>
            <p:spPr>
              <a:xfrm rot="7621963">
                <a:off x="1894316" y="2104979"/>
                <a:ext cx="898520" cy="901969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" name="Rounded Rectangle 78"/>
            <p:cNvSpPr/>
            <p:nvPr/>
          </p:nvSpPr>
          <p:spPr>
            <a:xfrm>
              <a:off x="4267200" y="1676400"/>
              <a:ext cx="1066800" cy="304800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TextBox 222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J</a:t>
            </a:r>
            <a:endParaRPr lang="en-US" sz="8800" dirty="0"/>
          </a:p>
        </p:txBody>
      </p:sp>
      <p:grpSp>
        <p:nvGrpSpPr>
          <p:cNvPr id="224" name="Group 223"/>
          <p:cNvGrpSpPr/>
          <p:nvPr/>
        </p:nvGrpSpPr>
        <p:grpSpPr>
          <a:xfrm>
            <a:off x="4038600" y="228600"/>
            <a:ext cx="990600" cy="1676400"/>
            <a:chOff x="1143000" y="2286000"/>
            <a:chExt cx="1219200" cy="1981200"/>
          </a:xfrm>
        </p:grpSpPr>
        <p:sp>
          <p:nvSpPr>
            <p:cNvPr id="225" name="Oval 224"/>
            <p:cNvSpPr/>
            <p:nvPr/>
          </p:nvSpPr>
          <p:spPr>
            <a:xfrm>
              <a:off x="1752600" y="3886200"/>
              <a:ext cx="4572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/>
            <p:cNvSpPr/>
            <p:nvPr/>
          </p:nvSpPr>
          <p:spPr>
            <a:xfrm>
              <a:off x="1371600" y="3886200"/>
              <a:ext cx="4572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>
              <a:off x="1143000" y="3657600"/>
              <a:ext cx="3810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/>
            <p:cNvSpPr/>
            <p:nvPr/>
          </p:nvSpPr>
          <p:spPr>
            <a:xfrm>
              <a:off x="1981200" y="3733800"/>
              <a:ext cx="3810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Flowchart: Manual Operation 228"/>
            <p:cNvSpPr/>
            <p:nvPr/>
          </p:nvSpPr>
          <p:spPr>
            <a:xfrm rot="12714920">
              <a:off x="1282613" y="3232030"/>
              <a:ext cx="294786" cy="612463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lowchart: Manual Operation 229"/>
            <p:cNvSpPr/>
            <p:nvPr/>
          </p:nvSpPr>
          <p:spPr>
            <a:xfrm rot="8885080" flipH="1">
              <a:off x="1968413" y="3232028"/>
              <a:ext cx="294786" cy="612463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Isosceles Triangle 230"/>
            <p:cNvSpPr/>
            <p:nvPr/>
          </p:nvSpPr>
          <p:spPr>
            <a:xfrm>
              <a:off x="1143000" y="2895600"/>
              <a:ext cx="1143000" cy="1143000"/>
            </a:xfrm>
            <a:prstGeom prst="triangl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/>
            <p:cNvSpPr/>
            <p:nvPr/>
          </p:nvSpPr>
          <p:spPr>
            <a:xfrm>
              <a:off x="1295400" y="2362200"/>
              <a:ext cx="9144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Cloud 232"/>
            <p:cNvSpPr/>
            <p:nvPr/>
          </p:nvSpPr>
          <p:spPr>
            <a:xfrm>
              <a:off x="1295400" y="2286000"/>
              <a:ext cx="838200" cy="381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4" name="TextBox 233"/>
          <p:cNvSpPr txBox="1"/>
          <p:nvPr/>
        </p:nvSpPr>
        <p:spPr>
          <a:xfrm>
            <a:off x="4800600" y="19050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jacob</a:t>
            </a:r>
            <a:endParaRPr lang="en-US" dirty="0"/>
          </a:p>
        </p:txBody>
      </p:sp>
      <p:grpSp>
        <p:nvGrpSpPr>
          <p:cNvPr id="235" name="Group 234"/>
          <p:cNvGrpSpPr/>
          <p:nvPr/>
        </p:nvGrpSpPr>
        <p:grpSpPr>
          <a:xfrm>
            <a:off x="6705600" y="228600"/>
            <a:ext cx="1477811" cy="2743200"/>
            <a:chOff x="2766723" y="381000"/>
            <a:chExt cx="2392211" cy="4800601"/>
          </a:xfrm>
        </p:grpSpPr>
        <p:sp>
          <p:nvSpPr>
            <p:cNvPr id="236" name="Oval 235"/>
            <p:cNvSpPr/>
            <p:nvPr/>
          </p:nvSpPr>
          <p:spPr>
            <a:xfrm rot="6128217">
              <a:off x="4106101" y="4700200"/>
              <a:ext cx="400412" cy="56239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/>
            <p:cNvSpPr/>
            <p:nvPr/>
          </p:nvSpPr>
          <p:spPr>
            <a:xfrm rot="4472555">
              <a:off x="3580311" y="4685175"/>
              <a:ext cx="366816" cy="591091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Trapezoid 237"/>
            <p:cNvSpPr/>
            <p:nvPr/>
          </p:nvSpPr>
          <p:spPr>
            <a:xfrm>
              <a:off x="3143992" y="2278108"/>
              <a:ext cx="1810349" cy="2654978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9" name="Group 90"/>
            <p:cNvGrpSpPr/>
            <p:nvPr/>
          </p:nvGrpSpPr>
          <p:grpSpPr>
            <a:xfrm rot="10800000">
              <a:off x="3200400" y="4572000"/>
              <a:ext cx="1676400" cy="340500"/>
              <a:chOff x="5943600" y="143164"/>
              <a:chExt cx="2787072" cy="771236"/>
            </a:xfrm>
          </p:grpSpPr>
          <p:grpSp>
            <p:nvGrpSpPr>
              <p:cNvPr id="275" name="Group 122"/>
              <p:cNvGrpSpPr/>
              <p:nvPr/>
            </p:nvGrpSpPr>
            <p:grpSpPr>
              <a:xfrm>
                <a:off x="5943600" y="152400"/>
                <a:ext cx="1406236" cy="762000"/>
                <a:chOff x="5943600" y="152400"/>
                <a:chExt cx="1406236" cy="762000"/>
              </a:xfrm>
            </p:grpSpPr>
            <p:sp>
              <p:nvSpPr>
                <p:cNvPr id="282" name="Cross 281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Cross 282"/>
                <p:cNvSpPr/>
                <p:nvPr/>
              </p:nvSpPr>
              <p:spPr>
                <a:xfrm rot="5400000">
                  <a:off x="6664036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6" name="Group 123"/>
              <p:cNvGrpSpPr/>
              <p:nvPr/>
            </p:nvGrpSpPr>
            <p:grpSpPr>
              <a:xfrm>
                <a:off x="7370618" y="143164"/>
                <a:ext cx="1360054" cy="762000"/>
                <a:chOff x="5943600" y="152400"/>
                <a:chExt cx="1360054" cy="762000"/>
              </a:xfrm>
            </p:grpSpPr>
            <p:sp>
              <p:nvSpPr>
                <p:cNvPr id="280" name="Cross 279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Cross 280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7" name="Quad Arrow Callout 276"/>
              <p:cNvSpPr/>
              <p:nvPr/>
            </p:nvSpPr>
            <p:spPr>
              <a:xfrm>
                <a:off x="6430818" y="288636"/>
                <a:ext cx="376382" cy="457200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Quad Arrow Callout 277"/>
              <p:cNvSpPr/>
              <p:nvPr/>
            </p:nvSpPr>
            <p:spPr>
              <a:xfrm>
                <a:off x="7183582" y="284018"/>
                <a:ext cx="376382" cy="457200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Quad Arrow Callout 278"/>
              <p:cNvSpPr/>
              <p:nvPr/>
            </p:nvSpPr>
            <p:spPr>
              <a:xfrm>
                <a:off x="7830127" y="274781"/>
                <a:ext cx="376382" cy="457200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0" name="Cloud 239"/>
            <p:cNvSpPr/>
            <p:nvPr/>
          </p:nvSpPr>
          <p:spPr>
            <a:xfrm>
              <a:off x="4114800" y="685800"/>
              <a:ext cx="712195" cy="1168182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Cloud 240"/>
            <p:cNvSpPr/>
            <p:nvPr/>
          </p:nvSpPr>
          <p:spPr>
            <a:xfrm rot="19357175">
              <a:off x="3960459" y="381000"/>
              <a:ext cx="810514" cy="1168182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Cloud 241"/>
            <p:cNvSpPr/>
            <p:nvPr/>
          </p:nvSpPr>
          <p:spPr>
            <a:xfrm rot="1400185">
              <a:off x="3093824" y="569953"/>
              <a:ext cx="810514" cy="1168182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Oval 242"/>
            <p:cNvSpPr/>
            <p:nvPr/>
          </p:nvSpPr>
          <p:spPr>
            <a:xfrm rot="2901859">
              <a:off x="2932560" y="3057760"/>
              <a:ext cx="317729" cy="64940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Oval 243"/>
            <p:cNvSpPr/>
            <p:nvPr/>
          </p:nvSpPr>
          <p:spPr>
            <a:xfrm rot="20226769">
              <a:off x="4790779" y="3188530"/>
              <a:ext cx="347208" cy="51653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Trapezoid 244"/>
            <p:cNvSpPr/>
            <p:nvPr/>
          </p:nvSpPr>
          <p:spPr>
            <a:xfrm rot="1442139">
              <a:off x="3074752" y="2141618"/>
              <a:ext cx="613760" cy="1391083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Trapezoid 245"/>
            <p:cNvSpPr/>
            <p:nvPr/>
          </p:nvSpPr>
          <p:spPr>
            <a:xfrm rot="19893016">
              <a:off x="4337539" y="2189666"/>
              <a:ext cx="588035" cy="1391083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Trapezoid 246"/>
            <p:cNvSpPr/>
            <p:nvPr/>
          </p:nvSpPr>
          <p:spPr>
            <a:xfrm rot="21112561">
              <a:off x="4239923" y="2230039"/>
              <a:ext cx="479575" cy="2705279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Moon 247"/>
            <p:cNvSpPr/>
            <p:nvPr/>
          </p:nvSpPr>
          <p:spPr>
            <a:xfrm rot="15844898">
              <a:off x="3426567" y="2091369"/>
              <a:ext cx="1116456" cy="1064968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Moon 248"/>
            <p:cNvSpPr/>
            <p:nvPr/>
          </p:nvSpPr>
          <p:spPr>
            <a:xfrm rot="16400088">
              <a:off x="3463017" y="2367959"/>
              <a:ext cx="890127" cy="972907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Moon 249"/>
            <p:cNvSpPr/>
            <p:nvPr/>
          </p:nvSpPr>
          <p:spPr>
            <a:xfrm rot="16400088">
              <a:off x="3668204" y="2153932"/>
              <a:ext cx="483021" cy="993355"/>
            </a:xfrm>
            <a:prstGeom prst="moon">
              <a:avLst>
                <a:gd name="adj" fmla="val 70972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Oval 250"/>
            <p:cNvSpPr/>
            <p:nvPr/>
          </p:nvSpPr>
          <p:spPr>
            <a:xfrm>
              <a:off x="3325531" y="790624"/>
              <a:ext cx="1322947" cy="17881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Cloud 251"/>
            <p:cNvSpPr/>
            <p:nvPr/>
          </p:nvSpPr>
          <p:spPr>
            <a:xfrm rot="17055069">
              <a:off x="3495027" y="268976"/>
              <a:ext cx="812443" cy="116540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/>
            <p:cNvSpPr/>
            <p:nvPr/>
          </p:nvSpPr>
          <p:spPr>
            <a:xfrm>
              <a:off x="3886200" y="533400"/>
              <a:ext cx="685800" cy="533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/>
            <p:cNvSpPr/>
            <p:nvPr/>
          </p:nvSpPr>
          <p:spPr>
            <a:xfrm>
              <a:off x="3276600" y="762000"/>
              <a:ext cx="457200" cy="3048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5" name="Group 100"/>
            <p:cNvGrpSpPr/>
            <p:nvPr/>
          </p:nvGrpSpPr>
          <p:grpSpPr>
            <a:xfrm rot="12421300">
              <a:off x="2842969" y="3299193"/>
              <a:ext cx="570817" cy="212635"/>
              <a:chOff x="5943600" y="143164"/>
              <a:chExt cx="2787072" cy="771236"/>
            </a:xfrm>
          </p:grpSpPr>
          <p:grpSp>
            <p:nvGrpSpPr>
              <p:cNvPr id="266" name="Group 122"/>
              <p:cNvGrpSpPr/>
              <p:nvPr/>
            </p:nvGrpSpPr>
            <p:grpSpPr>
              <a:xfrm>
                <a:off x="5943600" y="152400"/>
                <a:ext cx="1406236" cy="762000"/>
                <a:chOff x="5943600" y="152400"/>
                <a:chExt cx="1406236" cy="762000"/>
              </a:xfrm>
            </p:grpSpPr>
            <p:sp>
              <p:nvSpPr>
                <p:cNvPr id="273" name="Cross 272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Cross 273"/>
                <p:cNvSpPr/>
                <p:nvPr/>
              </p:nvSpPr>
              <p:spPr>
                <a:xfrm rot="5400000">
                  <a:off x="6664036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7" name="Group 123"/>
              <p:cNvGrpSpPr/>
              <p:nvPr/>
            </p:nvGrpSpPr>
            <p:grpSpPr>
              <a:xfrm>
                <a:off x="7370618" y="143164"/>
                <a:ext cx="1360054" cy="762000"/>
                <a:chOff x="5943600" y="152400"/>
                <a:chExt cx="1360054" cy="762000"/>
              </a:xfrm>
            </p:grpSpPr>
            <p:sp>
              <p:nvSpPr>
                <p:cNvPr id="271" name="Cross 270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Cross 271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8" name="Quad Arrow Callout 267"/>
              <p:cNvSpPr/>
              <p:nvPr/>
            </p:nvSpPr>
            <p:spPr>
              <a:xfrm>
                <a:off x="6430818" y="288636"/>
                <a:ext cx="376382" cy="457200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Quad Arrow Callout 268"/>
              <p:cNvSpPr/>
              <p:nvPr/>
            </p:nvSpPr>
            <p:spPr>
              <a:xfrm>
                <a:off x="7183582" y="284018"/>
                <a:ext cx="376382" cy="457200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Quad Arrow Callout 269"/>
              <p:cNvSpPr/>
              <p:nvPr/>
            </p:nvSpPr>
            <p:spPr>
              <a:xfrm>
                <a:off x="7830127" y="274781"/>
                <a:ext cx="376382" cy="457200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6" name="Group 110"/>
            <p:cNvGrpSpPr/>
            <p:nvPr/>
          </p:nvGrpSpPr>
          <p:grpSpPr>
            <a:xfrm rot="9204448">
              <a:off x="4640700" y="3295249"/>
              <a:ext cx="518234" cy="230860"/>
              <a:chOff x="5943600" y="143164"/>
              <a:chExt cx="2787072" cy="771236"/>
            </a:xfrm>
          </p:grpSpPr>
          <p:grpSp>
            <p:nvGrpSpPr>
              <p:cNvPr id="257" name="Group 122"/>
              <p:cNvGrpSpPr/>
              <p:nvPr/>
            </p:nvGrpSpPr>
            <p:grpSpPr>
              <a:xfrm>
                <a:off x="5943600" y="152400"/>
                <a:ext cx="1406236" cy="762000"/>
                <a:chOff x="5943600" y="152400"/>
                <a:chExt cx="1406236" cy="762000"/>
              </a:xfrm>
            </p:grpSpPr>
            <p:sp>
              <p:nvSpPr>
                <p:cNvPr id="264" name="Cross 263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Cross 264"/>
                <p:cNvSpPr/>
                <p:nvPr/>
              </p:nvSpPr>
              <p:spPr>
                <a:xfrm rot="5400000">
                  <a:off x="6664036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8" name="Group 123"/>
              <p:cNvGrpSpPr/>
              <p:nvPr/>
            </p:nvGrpSpPr>
            <p:grpSpPr>
              <a:xfrm>
                <a:off x="7370618" y="143164"/>
                <a:ext cx="1360054" cy="762000"/>
                <a:chOff x="5943600" y="152400"/>
                <a:chExt cx="1360054" cy="762000"/>
              </a:xfrm>
            </p:grpSpPr>
            <p:sp>
              <p:nvSpPr>
                <p:cNvPr id="262" name="Cross 261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Cross 262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9" name="Quad Arrow Callout 258"/>
              <p:cNvSpPr/>
              <p:nvPr/>
            </p:nvSpPr>
            <p:spPr>
              <a:xfrm>
                <a:off x="6430818" y="288636"/>
                <a:ext cx="376382" cy="457200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Quad Arrow Callout 259"/>
              <p:cNvSpPr/>
              <p:nvPr/>
            </p:nvSpPr>
            <p:spPr>
              <a:xfrm>
                <a:off x="7183582" y="284018"/>
                <a:ext cx="376382" cy="457200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Quad Arrow Callout 260"/>
              <p:cNvSpPr/>
              <p:nvPr/>
            </p:nvSpPr>
            <p:spPr>
              <a:xfrm>
                <a:off x="7830127" y="274781"/>
                <a:ext cx="376382" cy="457200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84" name="TextBox 283"/>
          <p:cNvSpPr txBox="1"/>
          <p:nvPr/>
        </p:nvSpPr>
        <p:spPr>
          <a:xfrm>
            <a:off x="6934200" y="3124200"/>
            <a:ext cx="10065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Jarom</a:t>
            </a:r>
            <a:endParaRPr lang="en-US" dirty="0"/>
          </a:p>
        </p:txBody>
      </p:sp>
      <p:grpSp>
        <p:nvGrpSpPr>
          <p:cNvPr id="383" name="Group 382"/>
          <p:cNvGrpSpPr/>
          <p:nvPr/>
        </p:nvGrpSpPr>
        <p:grpSpPr>
          <a:xfrm>
            <a:off x="5486400" y="2667000"/>
            <a:ext cx="1842128" cy="3505200"/>
            <a:chOff x="3796672" y="1143000"/>
            <a:chExt cx="1842128" cy="3505200"/>
          </a:xfrm>
        </p:grpSpPr>
        <p:sp>
          <p:nvSpPr>
            <p:cNvPr id="384" name="Donut 383"/>
            <p:cNvSpPr/>
            <p:nvPr/>
          </p:nvSpPr>
          <p:spPr>
            <a:xfrm>
              <a:off x="5105400" y="3276600"/>
              <a:ext cx="457200" cy="838200"/>
            </a:xfrm>
            <a:prstGeom prst="donu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5" name="Oval 384"/>
            <p:cNvSpPr/>
            <p:nvPr/>
          </p:nvSpPr>
          <p:spPr>
            <a:xfrm rot="2749164" flipH="1">
              <a:off x="4910963" y="3115503"/>
              <a:ext cx="536928" cy="3221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Oval 385"/>
            <p:cNvSpPr/>
            <p:nvPr/>
          </p:nvSpPr>
          <p:spPr>
            <a:xfrm rot="18850836">
              <a:off x="3689305" y="3115503"/>
              <a:ext cx="536928" cy="3221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Cloud 386"/>
            <p:cNvSpPr/>
            <p:nvPr/>
          </p:nvSpPr>
          <p:spPr>
            <a:xfrm rot="5016333">
              <a:off x="4562978" y="1605394"/>
              <a:ext cx="898205" cy="478301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Cloud 387"/>
            <p:cNvSpPr/>
            <p:nvPr/>
          </p:nvSpPr>
          <p:spPr>
            <a:xfrm rot="6017849">
              <a:off x="3630837" y="1689334"/>
              <a:ext cx="983422" cy="404404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Trapezoid 388"/>
            <p:cNvSpPr/>
            <p:nvPr/>
          </p:nvSpPr>
          <p:spPr>
            <a:xfrm>
              <a:off x="4038600" y="2209800"/>
              <a:ext cx="1066800" cy="2133600"/>
            </a:xfrm>
            <a:prstGeom prst="trapezoid">
              <a:avLst>
                <a:gd name="adj" fmla="val 40126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Trapezoid 389"/>
            <p:cNvSpPr/>
            <p:nvPr/>
          </p:nvSpPr>
          <p:spPr>
            <a:xfrm rot="10800000">
              <a:off x="4330072" y="2362200"/>
              <a:ext cx="457200" cy="457200"/>
            </a:xfrm>
            <a:prstGeom prst="trapezoid">
              <a:avLst>
                <a:gd name="adj" fmla="val 40126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Trapezoid 390"/>
            <p:cNvSpPr/>
            <p:nvPr/>
          </p:nvSpPr>
          <p:spPr>
            <a:xfrm rot="1569358">
              <a:off x="3930530" y="2329692"/>
              <a:ext cx="443574" cy="1056133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Trapezoid 391"/>
            <p:cNvSpPr/>
            <p:nvPr/>
          </p:nvSpPr>
          <p:spPr>
            <a:xfrm rot="20030642" flipH="1">
              <a:off x="4772358" y="2332976"/>
              <a:ext cx="458474" cy="1056133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Oval 392"/>
            <p:cNvSpPr/>
            <p:nvPr/>
          </p:nvSpPr>
          <p:spPr>
            <a:xfrm>
              <a:off x="4114800" y="1219200"/>
              <a:ext cx="9144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Cloud 393"/>
            <p:cNvSpPr/>
            <p:nvPr/>
          </p:nvSpPr>
          <p:spPr>
            <a:xfrm>
              <a:off x="4038600" y="1143000"/>
              <a:ext cx="1066800" cy="762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Rounded Rectangle 394"/>
            <p:cNvSpPr/>
            <p:nvPr/>
          </p:nvSpPr>
          <p:spPr>
            <a:xfrm>
              <a:off x="3962400" y="1600200"/>
              <a:ext cx="1219200" cy="152400"/>
            </a:xfrm>
            <a:prstGeom prst="round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Trapezoid 395"/>
            <p:cNvSpPr/>
            <p:nvPr/>
          </p:nvSpPr>
          <p:spPr>
            <a:xfrm>
              <a:off x="4038600" y="3276600"/>
              <a:ext cx="1066800" cy="685800"/>
            </a:xfrm>
            <a:prstGeom prst="trapezoid">
              <a:avLst>
                <a:gd name="adj" fmla="val 33067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Isosceles Triangle 396"/>
            <p:cNvSpPr/>
            <p:nvPr/>
          </p:nvSpPr>
          <p:spPr>
            <a:xfrm>
              <a:off x="4114800" y="3962400"/>
              <a:ext cx="457200" cy="381000"/>
            </a:xfrm>
            <a:prstGeom prst="triangl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Isosceles Triangle 397"/>
            <p:cNvSpPr/>
            <p:nvPr/>
          </p:nvSpPr>
          <p:spPr>
            <a:xfrm>
              <a:off x="4572000" y="3962400"/>
              <a:ext cx="457200" cy="381000"/>
            </a:xfrm>
            <a:prstGeom prst="triangl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Oval 398"/>
            <p:cNvSpPr/>
            <p:nvPr/>
          </p:nvSpPr>
          <p:spPr>
            <a:xfrm>
              <a:off x="4038600" y="426720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Oval 399"/>
            <p:cNvSpPr/>
            <p:nvPr/>
          </p:nvSpPr>
          <p:spPr>
            <a:xfrm>
              <a:off x="4572000" y="426720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Rounded Rectangle 400"/>
            <p:cNvSpPr/>
            <p:nvPr/>
          </p:nvSpPr>
          <p:spPr>
            <a:xfrm>
              <a:off x="5029200" y="3810000"/>
              <a:ext cx="609600" cy="60960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6" name="Rectangle 285"/>
          <p:cNvSpPr/>
          <p:nvPr/>
        </p:nvSpPr>
        <p:spPr>
          <a:xfrm>
            <a:off x="5181600" y="6096000"/>
            <a:ext cx="25146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Joseph named him "</a:t>
            </a:r>
            <a:r>
              <a:rPr lang="en-US" dirty="0" err="1" smtClean="0"/>
              <a:t>Mahonri</a:t>
            </a:r>
            <a:r>
              <a:rPr lang="en-US" dirty="0" smtClean="0"/>
              <a:t> </a:t>
            </a:r>
            <a:r>
              <a:rPr lang="en-US" dirty="0" err="1" smtClean="0"/>
              <a:t>Moriancumer</a:t>
            </a:r>
            <a:r>
              <a:rPr lang="en-US" dirty="0" smtClean="0"/>
              <a:t>"</a:t>
            </a:r>
            <a:endParaRPr lang="en-US" dirty="0"/>
          </a:p>
        </p:txBody>
      </p:sp>
      <p:grpSp>
        <p:nvGrpSpPr>
          <p:cNvPr id="162" name="Group 161"/>
          <p:cNvGrpSpPr/>
          <p:nvPr/>
        </p:nvGrpSpPr>
        <p:grpSpPr>
          <a:xfrm>
            <a:off x="3657600" y="3200400"/>
            <a:ext cx="1581682" cy="3352800"/>
            <a:chOff x="1048251" y="1600200"/>
            <a:chExt cx="2120892" cy="4495800"/>
          </a:xfrm>
        </p:grpSpPr>
        <p:sp>
          <p:nvSpPr>
            <p:cNvPr id="163" name="Oval 62"/>
            <p:cNvSpPr/>
            <p:nvPr/>
          </p:nvSpPr>
          <p:spPr>
            <a:xfrm rot="20950279">
              <a:off x="2035534" y="5633521"/>
              <a:ext cx="646564" cy="462477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/>
            <p:nvPr/>
          </p:nvSpPr>
          <p:spPr>
            <a:xfrm rot="20950279">
              <a:off x="1453258" y="5633523"/>
              <a:ext cx="646564" cy="462477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/>
            <p:cNvSpPr/>
            <p:nvPr/>
          </p:nvSpPr>
          <p:spPr>
            <a:xfrm rot="3727289" flipH="1">
              <a:off x="2619115" y="4432242"/>
              <a:ext cx="646564" cy="4534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 rot="17979736">
              <a:off x="924428" y="4523569"/>
              <a:ext cx="646564" cy="39891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rapezoid 166"/>
            <p:cNvSpPr/>
            <p:nvPr/>
          </p:nvSpPr>
          <p:spPr>
            <a:xfrm>
              <a:off x="1400427" y="3232845"/>
              <a:ext cx="1401029" cy="2564532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rapezoid 167"/>
            <p:cNvSpPr/>
            <p:nvPr/>
          </p:nvSpPr>
          <p:spPr>
            <a:xfrm rot="20382913">
              <a:off x="2401734" y="3294670"/>
              <a:ext cx="579127" cy="1484478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rot="1217087" flipH="1">
              <a:off x="1156078" y="3302550"/>
              <a:ext cx="630412" cy="1538284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169"/>
            <p:cNvSpPr/>
            <p:nvPr/>
          </p:nvSpPr>
          <p:spPr>
            <a:xfrm>
              <a:off x="1517180" y="4612674"/>
              <a:ext cx="1167524" cy="30662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/>
            <p:cNvSpPr/>
            <p:nvPr/>
          </p:nvSpPr>
          <p:spPr>
            <a:xfrm rot="10800000">
              <a:off x="1886300" y="3337312"/>
              <a:ext cx="465823" cy="525143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>
              <a:off x="1420477" y="1761884"/>
              <a:ext cx="1401029" cy="188158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Cloud 172"/>
            <p:cNvSpPr/>
            <p:nvPr/>
          </p:nvSpPr>
          <p:spPr>
            <a:xfrm rot="671737">
              <a:off x="1277925" y="2193892"/>
              <a:ext cx="444070" cy="1098357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Cloud 173"/>
            <p:cNvSpPr/>
            <p:nvPr/>
          </p:nvSpPr>
          <p:spPr>
            <a:xfrm rot="20928263" flipH="1">
              <a:off x="2430420" y="2333258"/>
              <a:ext cx="506360" cy="965173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Chord 174"/>
            <p:cNvSpPr/>
            <p:nvPr/>
          </p:nvSpPr>
          <p:spPr>
            <a:xfrm rot="7621963">
              <a:off x="1473683" y="1625975"/>
              <a:ext cx="1196357" cy="1144807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Rounded Rectangle 175"/>
            <p:cNvSpPr/>
            <p:nvPr/>
          </p:nvSpPr>
          <p:spPr>
            <a:xfrm>
              <a:off x="1418492" y="2041845"/>
              <a:ext cx="1354015" cy="405834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7" name="Group 46"/>
            <p:cNvGrpSpPr/>
            <p:nvPr/>
          </p:nvGrpSpPr>
          <p:grpSpPr>
            <a:xfrm>
              <a:off x="1398319" y="5522026"/>
              <a:ext cx="1371600" cy="242455"/>
              <a:chOff x="1447800" y="7148945"/>
              <a:chExt cx="2885704" cy="938151"/>
            </a:xfrm>
          </p:grpSpPr>
          <p:grpSp>
            <p:nvGrpSpPr>
              <p:cNvPr id="198" name="Group 39"/>
              <p:cNvGrpSpPr/>
              <p:nvPr/>
            </p:nvGrpSpPr>
            <p:grpSpPr>
              <a:xfrm>
                <a:off x="3571504" y="7148945"/>
                <a:ext cx="762000" cy="914400"/>
                <a:chOff x="1447800" y="7162800"/>
                <a:chExt cx="762000" cy="914400"/>
              </a:xfrm>
            </p:grpSpPr>
            <p:grpSp>
              <p:nvGrpSpPr>
                <p:cNvPr id="213" name="Group 25"/>
                <p:cNvGrpSpPr/>
                <p:nvPr/>
              </p:nvGrpSpPr>
              <p:grpSpPr>
                <a:xfrm>
                  <a:off x="1447800" y="7162800"/>
                  <a:ext cx="762000" cy="914400"/>
                  <a:chOff x="3276600" y="990600"/>
                  <a:chExt cx="762000" cy="914400"/>
                </a:xfrm>
              </p:grpSpPr>
              <p:sp>
                <p:nvSpPr>
                  <p:cNvPr id="215" name="Oval 214"/>
                  <p:cNvSpPr/>
                  <p:nvPr/>
                </p:nvSpPr>
                <p:spPr>
                  <a:xfrm>
                    <a:off x="3276600" y="990600"/>
                    <a:ext cx="762000" cy="914400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Quad Arrow 215"/>
                  <p:cNvSpPr/>
                  <p:nvPr/>
                </p:nvSpPr>
                <p:spPr>
                  <a:xfrm>
                    <a:off x="3453060" y="1122902"/>
                    <a:ext cx="421105" cy="587022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rgbClr val="FFFF66"/>
                  </a:solidFill>
                  <a:ln>
                    <a:solidFill>
                      <a:srgbClr val="582A0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4" name="Diamond 213"/>
                <p:cNvSpPr/>
                <p:nvPr/>
              </p:nvSpPr>
              <p:spPr>
                <a:xfrm>
                  <a:off x="1779319" y="7491351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9" name="Group 32"/>
              <p:cNvGrpSpPr/>
              <p:nvPr/>
            </p:nvGrpSpPr>
            <p:grpSpPr>
              <a:xfrm>
                <a:off x="2514599" y="7172696"/>
                <a:ext cx="1129975" cy="914400"/>
                <a:chOff x="1447800" y="7162800"/>
                <a:chExt cx="1129975" cy="914400"/>
              </a:xfrm>
            </p:grpSpPr>
            <p:grpSp>
              <p:nvGrpSpPr>
                <p:cNvPr id="207" name="Group 25"/>
                <p:cNvGrpSpPr/>
                <p:nvPr/>
              </p:nvGrpSpPr>
              <p:grpSpPr>
                <a:xfrm>
                  <a:off x="1447800" y="7162800"/>
                  <a:ext cx="762000" cy="914400"/>
                  <a:chOff x="3276600" y="990600"/>
                  <a:chExt cx="762000" cy="914400"/>
                </a:xfrm>
              </p:grpSpPr>
              <p:sp>
                <p:nvSpPr>
                  <p:cNvPr id="211" name="Oval 37"/>
                  <p:cNvSpPr/>
                  <p:nvPr/>
                </p:nvSpPr>
                <p:spPr>
                  <a:xfrm>
                    <a:off x="3276600" y="990600"/>
                    <a:ext cx="762000" cy="914400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Quad Arrow 38"/>
                  <p:cNvSpPr/>
                  <p:nvPr/>
                </p:nvSpPr>
                <p:spPr>
                  <a:xfrm>
                    <a:off x="3453060" y="1122902"/>
                    <a:ext cx="421105" cy="587022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rgbClr val="FFFF66"/>
                  </a:solidFill>
                  <a:ln>
                    <a:solidFill>
                      <a:srgbClr val="582A0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8" name="Quad Arrow 207"/>
                <p:cNvSpPr/>
                <p:nvPr/>
              </p:nvSpPr>
              <p:spPr>
                <a:xfrm>
                  <a:off x="2156670" y="7304998"/>
                  <a:ext cx="421105" cy="587022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Diamond 208"/>
                <p:cNvSpPr/>
                <p:nvPr/>
              </p:nvSpPr>
              <p:spPr>
                <a:xfrm>
                  <a:off x="2303813" y="7481455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Diamond 209"/>
                <p:cNvSpPr/>
                <p:nvPr/>
              </p:nvSpPr>
              <p:spPr>
                <a:xfrm>
                  <a:off x="1779319" y="7491351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0" name="Group 31"/>
              <p:cNvGrpSpPr/>
              <p:nvPr/>
            </p:nvGrpSpPr>
            <p:grpSpPr>
              <a:xfrm>
                <a:off x="1447800" y="7162800"/>
                <a:ext cx="1129975" cy="914400"/>
                <a:chOff x="1447800" y="7162800"/>
                <a:chExt cx="1129975" cy="914400"/>
              </a:xfrm>
            </p:grpSpPr>
            <p:grpSp>
              <p:nvGrpSpPr>
                <p:cNvPr id="201" name="Group 25"/>
                <p:cNvGrpSpPr/>
                <p:nvPr/>
              </p:nvGrpSpPr>
              <p:grpSpPr>
                <a:xfrm>
                  <a:off x="1447800" y="7162800"/>
                  <a:ext cx="762000" cy="914400"/>
                  <a:chOff x="3276600" y="990600"/>
                  <a:chExt cx="762000" cy="914400"/>
                </a:xfrm>
              </p:grpSpPr>
              <p:sp>
                <p:nvSpPr>
                  <p:cNvPr id="205" name="Oval 26"/>
                  <p:cNvSpPr/>
                  <p:nvPr/>
                </p:nvSpPr>
                <p:spPr>
                  <a:xfrm>
                    <a:off x="3276600" y="990600"/>
                    <a:ext cx="762000" cy="914400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Quad Arrow 27"/>
                  <p:cNvSpPr/>
                  <p:nvPr/>
                </p:nvSpPr>
                <p:spPr>
                  <a:xfrm>
                    <a:off x="3453060" y="1122902"/>
                    <a:ext cx="421105" cy="587022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rgbClr val="FFFF66"/>
                  </a:solidFill>
                  <a:ln>
                    <a:solidFill>
                      <a:srgbClr val="582A0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2" name="Quad Arrow 28"/>
                <p:cNvSpPr/>
                <p:nvPr/>
              </p:nvSpPr>
              <p:spPr>
                <a:xfrm>
                  <a:off x="2156670" y="7304998"/>
                  <a:ext cx="421105" cy="587022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Diamond 29"/>
                <p:cNvSpPr/>
                <p:nvPr/>
              </p:nvSpPr>
              <p:spPr>
                <a:xfrm>
                  <a:off x="2303813" y="7481455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Diamond 30"/>
                <p:cNvSpPr/>
                <p:nvPr/>
              </p:nvSpPr>
              <p:spPr>
                <a:xfrm>
                  <a:off x="1779319" y="7491351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8" name="Group 47"/>
            <p:cNvGrpSpPr/>
            <p:nvPr/>
          </p:nvGrpSpPr>
          <p:grpSpPr>
            <a:xfrm>
              <a:off x="1420090" y="2123704"/>
              <a:ext cx="1371600" cy="242455"/>
              <a:chOff x="1447800" y="7148945"/>
              <a:chExt cx="2885704" cy="938151"/>
            </a:xfrm>
          </p:grpSpPr>
          <p:grpSp>
            <p:nvGrpSpPr>
              <p:cNvPr id="179" name="Group 39"/>
              <p:cNvGrpSpPr/>
              <p:nvPr/>
            </p:nvGrpSpPr>
            <p:grpSpPr>
              <a:xfrm>
                <a:off x="3571504" y="7148945"/>
                <a:ext cx="762000" cy="914400"/>
                <a:chOff x="1447800" y="7162800"/>
                <a:chExt cx="762000" cy="914400"/>
              </a:xfrm>
            </p:grpSpPr>
            <p:grpSp>
              <p:nvGrpSpPr>
                <p:cNvPr id="194" name="Group 25"/>
                <p:cNvGrpSpPr/>
                <p:nvPr/>
              </p:nvGrpSpPr>
              <p:grpSpPr>
                <a:xfrm>
                  <a:off x="1447800" y="7162800"/>
                  <a:ext cx="762000" cy="914400"/>
                  <a:chOff x="3276600" y="990600"/>
                  <a:chExt cx="762000" cy="914400"/>
                </a:xfrm>
              </p:grpSpPr>
              <p:sp>
                <p:nvSpPr>
                  <p:cNvPr id="196" name="Oval 195"/>
                  <p:cNvSpPr/>
                  <p:nvPr/>
                </p:nvSpPr>
                <p:spPr>
                  <a:xfrm>
                    <a:off x="3276600" y="990600"/>
                    <a:ext cx="762000" cy="914400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Quad Arrow 196"/>
                  <p:cNvSpPr/>
                  <p:nvPr/>
                </p:nvSpPr>
                <p:spPr>
                  <a:xfrm>
                    <a:off x="3453060" y="1122902"/>
                    <a:ext cx="421105" cy="587022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rgbClr val="FFFF66"/>
                  </a:solidFill>
                  <a:ln>
                    <a:solidFill>
                      <a:srgbClr val="582A0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5" name="Diamond 194"/>
                <p:cNvSpPr/>
                <p:nvPr/>
              </p:nvSpPr>
              <p:spPr>
                <a:xfrm>
                  <a:off x="1779319" y="7491351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0" name="Group 32"/>
              <p:cNvGrpSpPr/>
              <p:nvPr/>
            </p:nvGrpSpPr>
            <p:grpSpPr>
              <a:xfrm>
                <a:off x="2514599" y="7172696"/>
                <a:ext cx="1129975" cy="914400"/>
                <a:chOff x="1447800" y="7162800"/>
                <a:chExt cx="1129975" cy="914400"/>
              </a:xfrm>
            </p:grpSpPr>
            <p:grpSp>
              <p:nvGrpSpPr>
                <p:cNvPr id="188" name="Group 25"/>
                <p:cNvGrpSpPr/>
                <p:nvPr/>
              </p:nvGrpSpPr>
              <p:grpSpPr>
                <a:xfrm>
                  <a:off x="1447800" y="7162800"/>
                  <a:ext cx="762000" cy="914400"/>
                  <a:chOff x="3276600" y="990600"/>
                  <a:chExt cx="762000" cy="914400"/>
                </a:xfrm>
              </p:grpSpPr>
              <p:sp>
                <p:nvSpPr>
                  <p:cNvPr id="192" name="Oval 191"/>
                  <p:cNvSpPr/>
                  <p:nvPr/>
                </p:nvSpPr>
                <p:spPr>
                  <a:xfrm>
                    <a:off x="3276600" y="990600"/>
                    <a:ext cx="762000" cy="914400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Quad Arrow 192"/>
                  <p:cNvSpPr/>
                  <p:nvPr/>
                </p:nvSpPr>
                <p:spPr>
                  <a:xfrm>
                    <a:off x="3453060" y="1122902"/>
                    <a:ext cx="421105" cy="587022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rgbClr val="FFFF66"/>
                  </a:solidFill>
                  <a:ln>
                    <a:solidFill>
                      <a:srgbClr val="582A0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9" name="Quad Arrow 188"/>
                <p:cNvSpPr/>
                <p:nvPr/>
              </p:nvSpPr>
              <p:spPr>
                <a:xfrm>
                  <a:off x="2156670" y="7304998"/>
                  <a:ext cx="421105" cy="587022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Diamond 189"/>
                <p:cNvSpPr/>
                <p:nvPr/>
              </p:nvSpPr>
              <p:spPr>
                <a:xfrm>
                  <a:off x="2303813" y="7481455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Diamond 190"/>
                <p:cNvSpPr/>
                <p:nvPr/>
              </p:nvSpPr>
              <p:spPr>
                <a:xfrm>
                  <a:off x="1779319" y="7491351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1" name="Group 31"/>
              <p:cNvGrpSpPr/>
              <p:nvPr/>
            </p:nvGrpSpPr>
            <p:grpSpPr>
              <a:xfrm>
                <a:off x="1447800" y="7162800"/>
                <a:ext cx="1129975" cy="914400"/>
                <a:chOff x="1447800" y="7162800"/>
                <a:chExt cx="1129975" cy="914400"/>
              </a:xfrm>
            </p:grpSpPr>
            <p:grpSp>
              <p:nvGrpSpPr>
                <p:cNvPr id="182" name="Group 25"/>
                <p:cNvGrpSpPr/>
                <p:nvPr/>
              </p:nvGrpSpPr>
              <p:grpSpPr>
                <a:xfrm>
                  <a:off x="1447800" y="7162800"/>
                  <a:ext cx="762000" cy="914400"/>
                  <a:chOff x="3276600" y="990600"/>
                  <a:chExt cx="762000" cy="914400"/>
                </a:xfrm>
              </p:grpSpPr>
              <p:sp>
                <p:nvSpPr>
                  <p:cNvPr id="186" name="Oval 185"/>
                  <p:cNvSpPr/>
                  <p:nvPr/>
                </p:nvSpPr>
                <p:spPr>
                  <a:xfrm>
                    <a:off x="3276600" y="990600"/>
                    <a:ext cx="762000" cy="914400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Quad Arrow 186"/>
                  <p:cNvSpPr/>
                  <p:nvPr/>
                </p:nvSpPr>
                <p:spPr>
                  <a:xfrm>
                    <a:off x="3453060" y="1122902"/>
                    <a:ext cx="421105" cy="587022"/>
                  </a:xfrm>
                  <a:prstGeom prst="quadArrow">
                    <a:avLst>
                      <a:gd name="adj1" fmla="val 45000"/>
                      <a:gd name="adj2" fmla="val 22500"/>
                      <a:gd name="adj3" fmla="val 22500"/>
                    </a:avLst>
                  </a:prstGeom>
                  <a:solidFill>
                    <a:srgbClr val="FFFF66"/>
                  </a:solidFill>
                  <a:ln>
                    <a:solidFill>
                      <a:srgbClr val="582A04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3" name="Quad Arrow 182"/>
                <p:cNvSpPr/>
                <p:nvPr/>
              </p:nvSpPr>
              <p:spPr>
                <a:xfrm>
                  <a:off x="2156670" y="7304998"/>
                  <a:ext cx="421105" cy="587022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Diamond 183"/>
                <p:cNvSpPr/>
                <p:nvPr/>
              </p:nvSpPr>
              <p:spPr>
                <a:xfrm>
                  <a:off x="2303813" y="7481455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Diamond 184"/>
                <p:cNvSpPr/>
                <p:nvPr/>
              </p:nvSpPr>
              <p:spPr>
                <a:xfrm>
                  <a:off x="1779319" y="7491351"/>
                  <a:ext cx="130629" cy="225631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TextBox 76"/>
          <p:cNvSpPr txBox="1"/>
          <p:nvPr/>
        </p:nvSpPr>
        <p:spPr>
          <a:xfrm>
            <a:off x="838200" y="1143000"/>
            <a:ext cx="1295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Jared’s 4 sons</a:t>
            </a:r>
            <a:endParaRPr lang="en-US" dirty="0"/>
          </a:p>
        </p:txBody>
      </p:sp>
      <p:sp>
        <p:nvSpPr>
          <p:cNvPr id="78" name="TextBox 77"/>
          <p:cNvSpPr txBox="1"/>
          <p:nvPr/>
        </p:nvSpPr>
        <p:spPr>
          <a:xfrm>
            <a:off x="1828800" y="6324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Jared</a:t>
            </a:r>
            <a:endParaRPr lang="en-US" dirty="0"/>
          </a:p>
        </p:txBody>
      </p:sp>
      <p:sp>
        <p:nvSpPr>
          <p:cNvPr id="223" name="TextBox 222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J</a:t>
            </a:r>
            <a:endParaRPr lang="en-US" sz="8800" dirty="0"/>
          </a:p>
        </p:txBody>
      </p:sp>
      <p:sp>
        <p:nvSpPr>
          <p:cNvPr id="234" name="TextBox 233"/>
          <p:cNvSpPr txBox="1"/>
          <p:nvPr/>
        </p:nvSpPr>
        <p:spPr>
          <a:xfrm>
            <a:off x="3810000" y="16764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Gilgah</a:t>
            </a:r>
            <a:endParaRPr lang="en-US" dirty="0"/>
          </a:p>
        </p:txBody>
      </p:sp>
      <p:sp>
        <p:nvSpPr>
          <p:cNvPr id="284" name="TextBox 283"/>
          <p:cNvSpPr txBox="1"/>
          <p:nvPr/>
        </p:nvSpPr>
        <p:spPr>
          <a:xfrm>
            <a:off x="6934200" y="3124200"/>
            <a:ext cx="100656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Mahah</a:t>
            </a:r>
            <a:endParaRPr lang="en-US" dirty="0"/>
          </a:p>
        </p:txBody>
      </p:sp>
      <p:grpSp>
        <p:nvGrpSpPr>
          <p:cNvPr id="62" name="Group 382"/>
          <p:cNvGrpSpPr/>
          <p:nvPr/>
        </p:nvGrpSpPr>
        <p:grpSpPr>
          <a:xfrm>
            <a:off x="4495800" y="2819400"/>
            <a:ext cx="1842128" cy="3505200"/>
            <a:chOff x="3796672" y="1143000"/>
            <a:chExt cx="1842128" cy="3505200"/>
          </a:xfrm>
        </p:grpSpPr>
        <p:sp>
          <p:nvSpPr>
            <p:cNvPr id="384" name="Donut 383"/>
            <p:cNvSpPr/>
            <p:nvPr/>
          </p:nvSpPr>
          <p:spPr>
            <a:xfrm>
              <a:off x="5105400" y="3276600"/>
              <a:ext cx="457200" cy="838200"/>
            </a:xfrm>
            <a:prstGeom prst="donu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5" name="Oval 384"/>
            <p:cNvSpPr/>
            <p:nvPr/>
          </p:nvSpPr>
          <p:spPr>
            <a:xfrm rot="2749164" flipH="1">
              <a:off x="4910963" y="3115503"/>
              <a:ext cx="536928" cy="3221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6" name="Oval 385"/>
            <p:cNvSpPr/>
            <p:nvPr/>
          </p:nvSpPr>
          <p:spPr>
            <a:xfrm rot="18850836">
              <a:off x="3689305" y="3115503"/>
              <a:ext cx="536928" cy="3221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7" name="Cloud 386"/>
            <p:cNvSpPr/>
            <p:nvPr/>
          </p:nvSpPr>
          <p:spPr>
            <a:xfrm rot="5016333">
              <a:off x="4562978" y="1605394"/>
              <a:ext cx="898205" cy="478301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8" name="Cloud 387"/>
            <p:cNvSpPr/>
            <p:nvPr/>
          </p:nvSpPr>
          <p:spPr>
            <a:xfrm rot="6017849">
              <a:off x="3630837" y="1689334"/>
              <a:ext cx="983422" cy="404404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9" name="Trapezoid 388"/>
            <p:cNvSpPr/>
            <p:nvPr/>
          </p:nvSpPr>
          <p:spPr>
            <a:xfrm>
              <a:off x="4038600" y="2209800"/>
              <a:ext cx="1066800" cy="2133600"/>
            </a:xfrm>
            <a:prstGeom prst="trapezoid">
              <a:avLst>
                <a:gd name="adj" fmla="val 40126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0" name="Trapezoid 389"/>
            <p:cNvSpPr/>
            <p:nvPr/>
          </p:nvSpPr>
          <p:spPr>
            <a:xfrm rot="10800000">
              <a:off x="4330072" y="2362200"/>
              <a:ext cx="457200" cy="457200"/>
            </a:xfrm>
            <a:prstGeom prst="trapezoid">
              <a:avLst>
                <a:gd name="adj" fmla="val 40126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1" name="Trapezoid 390"/>
            <p:cNvSpPr/>
            <p:nvPr/>
          </p:nvSpPr>
          <p:spPr>
            <a:xfrm rot="1569358">
              <a:off x="3930530" y="2329692"/>
              <a:ext cx="443574" cy="1056133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2" name="Trapezoid 391"/>
            <p:cNvSpPr/>
            <p:nvPr/>
          </p:nvSpPr>
          <p:spPr>
            <a:xfrm rot="20030642" flipH="1">
              <a:off x="4772358" y="2332976"/>
              <a:ext cx="458474" cy="1056133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3" name="Oval 392"/>
            <p:cNvSpPr/>
            <p:nvPr/>
          </p:nvSpPr>
          <p:spPr>
            <a:xfrm>
              <a:off x="4114800" y="1219200"/>
              <a:ext cx="9144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4" name="Cloud 393"/>
            <p:cNvSpPr/>
            <p:nvPr/>
          </p:nvSpPr>
          <p:spPr>
            <a:xfrm>
              <a:off x="4038600" y="1143000"/>
              <a:ext cx="1066800" cy="762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5" name="Rounded Rectangle 394"/>
            <p:cNvSpPr/>
            <p:nvPr/>
          </p:nvSpPr>
          <p:spPr>
            <a:xfrm>
              <a:off x="3962400" y="1600200"/>
              <a:ext cx="1219200" cy="152400"/>
            </a:xfrm>
            <a:prstGeom prst="round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6" name="Trapezoid 395"/>
            <p:cNvSpPr/>
            <p:nvPr/>
          </p:nvSpPr>
          <p:spPr>
            <a:xfrm>
              <a:off x="4038600" y="3276600"/>
              <a:ext cx="1066800" cy="685800"/>
            </a:xfrm>
            <a:prstGeom prst="trapezoid">
              <a:avLst>
                <a:gd name="adj" fmla="val 33067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7" name="Isosceles Triangle 396"/>
            <p:cNvSpPr/>
            <p:nvPr/>
          </p:nvSpPr>
          <p:spPr>
            <a:xfrm>
              <a:off x="4114800" y="3962400"/>
              <a:ext cx="457200" cy="381000"/>
            </a:xfrm>
            <a:prstGeom prst="triangl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8" name="Isosceles Triangle 397"/>
            <p:cNvSpPr/>
            <p:nvPr/>
          </p:nvSpPr>
          <p:spPr>
            <a:xfrm>
              <a:off x="4572000" y="3962400"/>
              <a:ext cx="457200" cy="381000"/>
            </a:xfrm>
            <a:prstGeom prst="triangl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Oval 398"/>
            <p:cNvSpPr/>
            <p:nvPr/>
          </p:nvSpPr>
          <p:spPr>
            <a:xfrm>
              <a:off x="4038600" y="426720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Oval 399"/>
            <p:cNvSpPr/>
            <p:nvPr/>
          </p:nvSpPr>
          <p:spPr>
            <a:xfrm>
              <a:off x="4572000" y="426720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Rounded Rectangle 400"/>
            <p:cNvSpPr/>
            <p:nvPr/>
          </p:nvSpPr>
          <p:spPr>
            <a:xfrm>
              <a:off x="5029200" y="3810000"/>
              <a:ext cx="609600" cy="60960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2" name="TextBox 401"/>
          <p:cNvSpPr txBox="1"/>
          <p:nvPr/>
        </p:nvSpPr>
        <p:spPr>
          <a:xfrm>
            <a:off x="4495800" y="64008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Brother of Jared</a:t>
            </a:r>
            <a:endParaRPr lang="en-US" dirty="0"/>
          </a:p>
        </p:txBody>
      </p:sp>
      <p:grpSp>
        <p:nvGrpSpPr>
          <p:cNvPr id="291" name="Group 290"/>
          <p:cNvGrpSpPr/>
          <p:nvPr/>
        </p:nvGrpSpPr>
        <p:grpSpPr>
          <a:xfrm>
            <a:off x="304800" y="2362200"/>
            <a:ext cx="2081802" cy="4038600"/>
            <a:chOff x="304800" y="2362200"/>
            <a:chExt cx="2081802" cy="4038600"/>
          </a:xfrm>
        </p:grpSpPr>
        <p:sp>
          <p:nvSpPr>
            <p:cNvPr id="5" name="Oval 4"/>
            <p:cNvSpPr/>
            <p:nvPr/>
          </p:nvSpPr>
          <p:spPr>
            <a:xfrm rot="2278251" flipH="1">
              <a:off x="1840718" y="5020338"/>
              <a:ext cx="545884" cy="27808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0242653">
              <a:off x="304800" y="5134947"/>
              <a:ext cx="545884" cy="27808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217087" flipH="1">
              <a:off x="573179" y="3912079"/>
              <a:ext cx="532246" cy="1370477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382913">
              <a:off x="1624865" y="3905059"/>
              <a:ext cx="488948" cy="1322541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 rot="20950279">
              <a:off x="1315690" y="5988772"/>
              <a:ext cx="545884" cy="412027"/>
            </a:xfrm>
            <a:prstGeom prst="ellipse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20950279">
              <a:off x="824083" y="5988773"/>
              <a:ext cx="545884" cy="412027"/>
            </a:xfrm>
            <a:prstGeom prst="ellipse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779479" y="3849978"/>
              <a:ext cx="1182866" cy="228477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0800000">
              <a:off x="1026459" y="3842459"/>
              <a:ext cx="685800" cy="467857"/>
            </a:xfrm>
            <a:prstGeom prst="trapezoid">
              <a:avLst>
                <a:gd name="adj" fmla="val 4452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796407" y="2539480"/>
              <a:ext cx="1182866" cy="16763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 rot="671737">
              <a:off x="692985" y="2652530"/>
              <a:ext cx="374921" cy="97854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24"/>
            <p:cNvGrpSpPr/>
            <p:nvPr/>
          </p:nvGrpSpPr>
          <p:grpSpPr>
            <a:xfrm>
              <a:off x="790065" y="5032887"/>
              <a:ext cx="1031189" cy="1042219"/>
              <a:chOff x="7543801" y="3644154"/>
              <a:chExt cx="1066799" cy="1004047"/>
            </a:xfrm>
          </p:grpSpPr>
          <p:sp>
            <p:nvSpPr>
              <p:cNvPr id="57" name="Rounded Rectangle 17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162"/>
              <p:cNvGrpSpPr/>
              <p:nvPr/>
            </p:nvGrpSpPr>
            <p:grpSpPr>
              <a:xfrm>
                <a:off x="7543801" y="3644154"/>
                <a:ext cx="439270" cy="1004047"/>
                <a:chOff x="6827799" y="4920787"/>
                <a:chExt cx="834345" cy="1922990"/>
              </a:xfrm>
              <a:solidFill>
                <a:srgbClr val="D98A33"/>
              </a:solidFill>
            </p:grpSpPr>
            <p:sp>
              <p:nvSpPr>
                <p:cNvPr id="59" name="Double Wave 19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ouble Wave 20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Rounded Rectangle 21"/>
                <p:cNvSpPr/>
                <p:nvPr/>
              </p:nvSpPr>
              <p:spPr>
                <a:xfrm>
                  <a:off x="7010401" y="4920787"/>
                  <a:ext cx="651743" cy="489413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" name="Cloud 13"/>
            <p:cNvSpPr/>
            <p:nvPr/>
          </p:nvSpPr>
          <p:spPr>
            <a:xfrm rot="20696985">
              <a:off x="1690499" y="2593106"/>
              <a:ext cx="374921" cy="97854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3"/>
            <p:cNvSpPr/>
            <p:nvPr/>
          </p:nvSpPr>
          <p:spPr>
            <a:xfrm rot="16200000" flipH="1">
              <a:off x="940676" y="2090273"/>
              <a:ext cx="911942" cy="145579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6" name="Group 211"/>
            <p:cNvGrpSpPr/>
            <p:nvPr/>
          </p:nvGrpSpPr>
          <p:grpSpPr>
            <a:xfrm>
              <a:off x="685800" y="2971800"/>
              <a:ext cx="1371600" cy="304800"/>
              <a:chOff x="990600" y="-304800"/>
              <a:chExt cx="3200400" cy="609600"/>
            </a:xfrm>
          </p:grpSpPr>
          <p:sp>
            <p:nvSpPr>
              <p:cNvPr id="197" name="Rectangle 196"/>
              <p:cNvSpPr/>
              <p:nvPr/>
            </p:nvSpPr>
            <p:spPr>
              <a:xfrm>
                <a:off x="990600" y="-304800"/>
                <a:ext cx="3200400" cy="6096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8" name="Group 205"/>
              <p:cNvGrpSpPr/>
              <p:nvPr/>
            </p:nvGrpSpPr>
            <p:grpSpPr>
              <a:xfrm>
                <a:off x="1066800" y="-266700"/>
                <a:ext cx="1447800" cy="533400"/>
                <a:chOff x="1066800" y="-266700"/>
                <a:chExt cx="1447800" cy="533400"/>
              </a:xfrm>
            </p:grpSpPr>
            <p:sp>
              <p:nvSpPr>
                <p:cNvPr id="203" name="Isosceles Triangle 202"/>
                <p:cNvSpPr/>
                <p:nvPr/>
              </p:nvSpPr>
              <p:spPr>
                <a:xfrm>
                  <a:off x="1066800" y="-266700"/>
                  <a:ext cx="914400" cy="533400"/>
                </a:xfrm>
                <a:prstGeom prst="triangl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Isosceles Triangle 205"/>
                <p:cNvSpPr/>
                <p:nvPr/>
              </p:nvSpPr>
              <p:spPr>
                <a:xfrm rot="10800000" flipH="1">
                  <a:off x="1600200" y="-266700"/>
                  <a:ext cx="914400" cy="533400"/>
                </a:xfrm>
                <a:prstGeom prst="triangle">
                  <a:avLst/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9" name="Group 206"/>
              <p:cNvGrpSpPr/>
              <p:nvPr/>
            </p:nvGrpSpPr>
            <p:grpSpPr>
              <a:xfrm>
                <a:off x="2133600" y="-266700"/>
                <a:ext cx="1447800" cy="533400"/>
                <a:chOff x="1066800" y="-266700"/>
                <a:chExt cx="1447800" cy="533400"/>
              </a:xfrm>
            </p:grpSpPr>
            <p:sp>
              <p:nvSpPr>
                <p:cNvPr id="201" name="Isosceles Triangle 200"/>
                <p:cNvSpPr/>
                <p:nvPr/>
              </p:nvSpPr>
              <p:spPr>
                <a:xfrm>
                  <a:off x="1066800" y="-266700"/>
                  <a:ext cx="914400" cy="533400"/>
                </a:xfrm>
                <a:prstGeom prst="triangl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Isosceles Triangle 201"/>
                <p:cNvSpPr/>
                <p:nvPr/>
              </p:nvSpPr>
              <p:spPr>
                <a:xfrm rot="10800000" flipH="1">
                  <a:off x="1600200" y="-266700"/>
                  <a:ext cx="914400" cy="533400"/>
                </a:xfrm>
                <a:prstGeom prst="triangle">
                  <a:avLst/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0" name="Isosceles Triangle 199"/>
              <p:cNvSpPr/>
              <p:nvPr/>
            </p:nvSpPr>
            <p:spPr>
              <a:xfrm>
                <a:off x="3200400" y="-266700"/>
                <a:ext cx="914400" cy="533400"/>
              </a:xfrm>
              <a:prstGeom prst="triangl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7" name="Group 211"/>
            <p:cNvGrpSpPr/>
            <p:nvPr/>
          </p:nvGrpSpPr>
          <p:grpSpPr>
            <a:xfrm>
              <a:off x="1210235" y="5051612"/>
              <a:ext cx="609600" cy="152400"/>
              <a:chOff x="990600" y="-304800"/>
              <a:chExt cx="3200400" cy="609600"/>
            </a:xfrm>
          </p:grpSpPr>
          <p:sp>
            <p:nvSpPr>
              <p:cNvPr id="212" name="Rectangle 211"/>
              <p:cNvSpPr/>
              <p:nvPr/>
            </p:nvSpPr>
            <p:spPr>
              <a:xfrm>
                <a:off x="990600" y="-304800"/>
                <a:ext cx="3200400" cy="6096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3" name="Group 205"/>
              <p:cNvGrpSpPr/>
              <p:nvPr/>
            </p:nvGrpSpPr>
            <p:grpSpPr>
              <a:xfrm>
                <a:off x="1066800" y="-266700"/>
                <a:ext cx="1447800" cy="533400"/>
                <a:chOff x="1066800" y="-266700"/>
                <a:chExt cx="1447800" cy="533400"/>
              </a:xfrm>
            </p:grpSpPr>
            <p:sp>
              <p:nvSpPr>
                <p:cNvPr id="289" name="Isosceles Triangle 288"/>
                <p:cNvSpPr/>
                <p:nvPr/>
              </p:nvSpPr>
              <p:spPr>
                <a:xfrm>
                  <a:off x="1066800" y="-266700"/>
                  <a:ext cx="914400" cy="533400"/>
                </a:xfrm>
                <a:prstGeom prst="triangl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0" name="Isosceles Triangle 289"/>
                <p:cNvSpPr/>
                <p:nvPr/>
              </p:nvSpPr>
              <p:spPr>
                <a:xfrm rot="10800000" flipH="1">
                  <a:off x="1600200" y="-266700"/>
                  <a:ext cx="914400" cy="533400"/>
                </a:xfrm>
                <a:prstGeom prst="triangle">
                  <a:avLst/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" name="Group 206"/>
              <p:cNvGrpSpPr/>
              <p:nvPr/>
            </p:nvGrpSpPr>
            <p:grpSpPr>
              <a:xfrm>
                <a:off x="2133600" y="-266700"/>
                <a:ext cx="1447800" cy="533400"/>
                <a:chOff x="1066800" y="-266700"/>
                <a:chExt cx="1447800" cy="533400"/>
              </a:xfrm>
            </p:grpSpPr>
            <p:sp>
              <p:nvSpPr>
                <p:cNvPr id="222" name="Isosceles Triangle 221"/>
                <p:cNvSpPr/>
                <p:nvPr/>
              </p:nvSpPr>
              <p:spPr>
                <a:xfrm>
                  <a:off x="1066800" y="-266700"/>
                  <a:ext cx="914400" cy="533400"/>
                </a:xfrm>
                <a:prstGeom prst="triangl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8" name="Isosceles Triangle 287"/>
                <p:cNvSpPr/>
                <p:nvPr/>
              </p:nvSpPr>
              <p:spPr>
                <a:xfrm rot="10800000" flipH="1">
                  <a:off x="1600200" y="-266700"/>
                  <a:ext cx="914400" cy="533400"/>
                </a:xfrm>
                <a:prstGeom prst="triangle">
                  <a:avLst/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6" name="Isosceles Triangle 215"/>
              <p:cNvSpPr/>
              <p:nvPr/>
            </p:nvSpPr>
            <p:spPr>
              <a:xfrm>
                <a:off x="3200400" y="-266700"/>
                <a:ext cx="914400" cy="533400"/>
              </a:xfrm>
              <a:prstGeom prst="triangl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06" name="Group 305"/>
          <p:cNvGrpSpPr/>
          <p:nvPr/>
        </p:nvGrpSpPr>
        <p:grpSpPr>
          <a:xfrm>
            <a:off x="2133601" y="76201"/>
            <a:ext cx="1371600" cy="2895600"/>
            <a:chOff x="2527532" y="457200"/>
            <a:chExt cx="1750523" cy="3376555"/>
          </a:xfrm>
        </p:grpSpPr>
        <p:sp>
          <p:nvSpPr>
            <p:cNvPr id="65" name="Oval 64"/>
            <p:cNvSpPr/>
            <p:nvPr/>
          </p:nvSpPr>
          <p:spPr>
            <a:xfrm rot="3564960" flipH="1">
              <a:off x="3882415" y="2588448"/>
              <a:ext cx="509414" cy="28186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 rot="17586143">
              <a:off x="2407604" y="2666985"/>
              <a:ext cx="509414" cy="26955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1872288" flipH="1">
              <a:off x="2688849" y="1735744"/>
              <a:ext cx="496688" cy="1155323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rapezoid 67"/>
            <p:cNvSpPr/>
            <p:nvPr/>
          </p:nvSpPr>
          <p:spPr>
            <a:xfrm rot="19690545">
              <a:off x="3670275" y="1729826"/>
              <a:ext cx="456282" cy="1114912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 rot="20950279">
              <a:off x="3381754" y="3486412"/>
              <a:ext cx="509414" cy="347342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20950279">
              <a:off x="2922991" y="3486413"/>
              <a:ext cx="509414" cy="347342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>
              <a:off x="2881367" y="1683392"/>
              <a:ext cx="1103841" cy="1926083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10800000">
              <a:off x="3264176" y="1761852"/>
              <a:ext cx="367012" cy="394407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2897164" y="578632"/>
              <a:ext cx="1103841" cy="14131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Cloud 72"/>
            <p:cNvSpPr/>
            <p:nvPr/>
          </p:nvSpPr>
          <p:spPr>
            <a:xfrm rot="671737">
              <a:off x="2784850" y="903090"/>
              <a:ext cx="349873" cy="824917"/>
            </a:xfrm>
            <a:prstGeom prst="cloud">
              <a:avLst/>
            </a:prstGeom>
            <a:solidFill>
              <a:srgbClr val="A5826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Cloud 73"/>
            <p:cNvSpPr/>
            <p:nvPr/>
          </p:nvSpPr>
          <p:spPr>
            <a:xfrm rot="20928263" flipH="1">
              <a:off x="3692876" y="1007761"/>
              <a:ext cx="398950" cy="724890"/>
            </a:xfrm>
            <a:prstGeom prst="cloud">
              <a:avLst/>
            </a:prstGeom>
            <a:solidFill>
              <a:srgbClr val="A5826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Chord 74"/>
            <p:cNvSpPr/>
            <p:nvPr/>
          </p:nvSpPr>
          <p:spPr>
            <a:xfrm rot="7621963">
              <a:off x="2961116" y="455475"/>
              <a:ext cx="898520" cy="901969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A5826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7" name="Group 296"/>
            <p:cNvGrpSpPr/>
            <p:nvPr/>
          </p:nvGrpSpPr>
          <p:grpSpPr>
            <a:xfrm>
              <a:off x="2958353" y="2590800"/>
              <a:ext cx="941293" cy="228600"/>
              <a:chOff x="4495801" y="838200"/>
              <a:chExt cx="1142999" cy="230293"/>
            </a:xfrm>
          </p:grpSpPr>
          <p:sp>
            <p:nvSpPr>
              <p:cNvPr id="296" name="Rounded Rectangle 295"/>
              <p:cNvSpPr/>
              <p:nvPr/>
            </p:nvSpPr>
            <p:spPr>
              <a:xfrm>
                <a:off x="4512129" y="838200"/>
                <a:ext cx="1110343" cy="228600"/>
              </a:xfrm>
              <a:prstGeom prst="roundRect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rapezoid 69"/>
              <p:cNvSpPr/>
              <p:nvPr/>
            </p:nvSpPr>
            <p:spPr>
              <a:xfrm>
                <a:off x="4495801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Trapezoid 291"/>
              <p:cNvSpPr/>
              <p:nvPr/>
            </p:nvSpPr>
            <p:spPr>
              <a:xfrm rot="10800000">
                <a:off x="4724400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Trapezoid 292"/>
              <p:cNvSpPr/>
              <p:nvPr/>
            </p:nvSpPr>
            <p:spPr>
              <a:xfrm rot="10800000">
                <a:off x="5181600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Trapezoid 293"/>
              <p:cNvSpPr/>
              <p:nvPr/>
            </p:nvSpPr>
            <p:spPr>
              <a:xfrm>
                <a:off x="4953000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Trapezoid 294"/>
              <p:cNvSpPr/>
              <p:nvPr/>
            </p:nvSpPr>
            <p:spPr>
              <a:xfrm>
                <a:off x="5410200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8" name="Group 297"/>
            <p:cNvGrpSpPr/>
            <p:nvPr/>
          </p:nvGrpSpPr>
          <p:grpSpPr>
            <a:xfrm>
              <a:off x="2895600" y="838200"/>
              <a:ext cx="1066800" cy="228600"/>
              <a:chOff x="4419600" y="838200"/>
              <a:chExt cx="1295400" cy="230293"/>
            </a:xfrm>
          </p:grpSpPr>
          <p:sp>
            <p:nvSpPr>
              <p:cNvPr id="299" name="Rounded Rectangle 298"/>
              <p:cNvSpPr/>
              <p:nvPr/>
            </p:nvSpPr>
            <p:spPr>
              <a:xfrm>
                <a:off x="4419600" y="838200"/>
                <a:ext cx="1295400" cy="228600"/>
              </a:xfrm>
              <a:prstGeom prst="roundRect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Trapezoid 299"/>
              <p:cNvSpPr/>
              <p:nvPr/>
            </p:nvSpPr>
            <p:spPr>
              <a:xfrm>
                <a:off x="4495801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Trapezoid 300"/>
              <p:cNvSpPr/>
              <p:nvPr/>
            </p:nvSpPr>
            <p:spPr>
              <a:xfrm rot="10800000">
                <a:off x="4724400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Trapezoid 301"/>
              <p:cNvSpPr/>
              <p:nvPr/>
            </p:nvSpPr>
            <p:spPr>
              <a:xfrm rot="10800000">
                <a:off x="5181600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Trapezoid 302"/>
              <p:cNvSpPr/>
              <p:nvPr/>
            </p:nvSpPr>
            <p:spPr>
              <a:xfrm>
                <a:off x="4953000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Trapezoid 303"/>
              <p:cNvSpPr/>
              <p:nvPr/>
            </p:nvSpPr>
            <p:spPr>
              <a:xfrm>
                <a:off x="5410200" y="838200"/>
                <a:ext cx="228600" cy="230293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0" name="Group 319"/>
          <p:cNvGrpSpPr/>
          <p:nvPr/>
        </p:nvGrpSpPr>
        <p:grpSpPr>
          <a:xfrm>
            <a:off x="5957910" y="228600"/>
            <a:ext cx="1544535" cy="2743200"/>
            <a:chOff x="5957910" y="228600"/>
            <a:chExt cx="1544535" cy="2743200"/>
          </a:xfrm>
        </p:grpSpPr>
        <p:sp>
          <p:nvSpPr>
            <p:cNvPr id="307" name="Oval 306"/>
            <p:cNvSpPr/>
            <p:nvPr/>
          </p:nvSpPr>
          <p:spPr>
            <a:xfrm rot="2139764">
              <a:off x="5957910" y="1972624"/>
              <a:ext cx="221870" cy="38185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Oval 243"/>
            <p:cNvSpPr/>
            <p:nvPr/>
          </p:nvSpPr>
          <p:spPr>
            <a:xfrm rot="20226769">
              <a:off x="7287954" y="2087491"/>
              <a:ext cx="214491" cy="29516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Trapezoid 244"/>
            <p:cNvSpPr/>
            <p:nvPr/>
          </p:nvSpPr>
          <p:spPr>
            <a:xfrm rot="1442139">
              <a:off x="6088517" y="1225008"/>
              <a:ext cx="379156" cy="1017692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Trapezoid 245"/>
            <p:cNvSpPr/>
            <p:nvPr/>
          </p:nvSpPr>
          <p:spPr>
            <a:xfrm rot="19893016">
              <a:off x="6975423" y="1246548"/>
              <a:ext cx="363264" cy="1052833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 rot="6128217">
              <a:off x="6780289" y="2683686"/>
              <a:ext cx="228807" cy="34742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/>
            <p:cNvSpPr/>
            <p:nvPr/>
          </p:nvSpPr>
          <p:spPr>
            <a:xfrm rot="4472555">
              <a:off x="6454699" y="2674435"/>
              <a:ext cx="209609" cy="365152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Trapezoid 237"/>
            <p:cNvSpPr/>
            <p:nvPr/>
          </p:nvSpPr>
          <p:spPr>
            <a:xfrm>
              <a:off x="6176661" y="1312661"/>
              <a:ext cx="1118360" cy="1517130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Cloud 239"/>
            <p:cNvSpPr/>
            <p:nvPr/>
          </p:nvSpPr>
          <p:spPr>
            <a:xfrm>
              <a:off x="6776387" y="402771"/>
              <a:ext cx="439965" cy="667532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Cloud 240"/>
            <p:cNvSpPr/>
            <p:nvPr/>
          </p:nvSpPr>
          <p:spPr>
            <a:xfrm rot="19357175">
              <a:off x="6681042" y="228600"/>
              <a:ext cx="500703" cy="667532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Cloud 241"/>
            <p:cNvSpPr/>
            <p:nvPr/>
          </p:nvSpPr>
          <p:spPr>
            <a:xfrm rot="1400185">
              <a:off x="6145670" y="336573"/>
              <a:ext cx="500703" cy="667532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Oval 250"/>
            <p:cNvSpPr/>
            <p:nvPr/>
          </p:nvSpPr>
          <p:spPr>
            <a:xfrm>
              <a:off x="6288809" y="462671"/>
              <a:ext cx="817263" cy="10217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Cloud 251"/>
            <p:cNvSpPr/>
            <p:nvPr/>
          </p:nvSpPr>
          <p:spPr>
            <a:xfrm rot="17055069">
              <a:off x="6412337" y="137589"/>
              <a:ext cx="464253" cy="719942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/>
            <p:cNvSpPr/>
            <p:nvPr/>
          </p:nvSpPr>
          <p:spPr>
            <a:xfrm>
              <a:off x="6635168" y="315686"/>
              <a:ext cx="423659" cy="304800"/>
            </a:xfrm>
            <a:prstGeom prst="ellipse">
              <a:avLst/>
            </a:prstGeom>
            <a:solidFill>
              <a:srgbClr val="4110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/>
            <p:cNvSpPr/>
            <p:nvPr/>
          </p:nvSpPr>
          <p:spPr>
            <a:xfrm>
              <a:off x="6258581" y="446314"/>
              <a:ext cx="282440" cy="174171"/>
            </a:xfrm>
            <a:prstGeom prst="ellipse">
              <a:avLst/>
            </a:prstGeom>
            <a:solidFill>
              <a:srgbClr val="4110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6" name="Group 315"/>
            <p:cNvGrpSpPr/>
            <p:nvPr/>
          </p:nvGrpSpPr>
          <p:grpSpPr>
            <a:xfrm>
              <a:off x="6270812" y="2554941"/>
              <a:ext cx="914400" cy="228600"/>
              <a:chOff x="7620000" y="762000"/>
              <a:chExt cx="1600200" cy="381000"/>
            </a:xfrm>
          </p:grpSpPr>
          <p:grpSp>
            <p:nvGrpSpPr>
              <p:cNvPr id="311" name="Group 310"/>
              <p:cNvGrpSpPr/>
              <p:nvPr/>
            </p:nvGrpSpPr>
            <p:grpSpPr>
              <a:xfrm>
                <a:off x="7620000" y="762000"/>
                <a:ext cx="838200" cy="381000"/>
                <a:chOff x="7620000" y="762000"/>
                <a:chExt cx="838200" cy="381000"/>
              </a:xfrm>
            </p:grpSpPr>
            <p:sp>
              <p:nvSpPr>
                <p:cNvPr id="308" name="Chevron 307"/>
                <p:cNvSpPr/>
                <p:nvPr/>
              </p:nvSpPr>
              <p:spPr>
                <a:xfrm>
                  <a:off x="7620000" y="762000"/>
                  <a:ext cx="457200" cy="381000"/>
                </a:xfrm>
                <a:prstGeom prst="chevron">
                  <a:avLst/>
                </a:prstGeom>
                <a:solidFill>
                  <a:srgbClr val="41100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9" name="Chevron 308"/>
                <p:cNvSpPr/>
                <p:nvPr/>
              </p:nvSpPr>
              <p:spPr>
                <a:xfrm rot="10800000">
                  <a:off x="8001000" y="762000"/>
                  <a:ext cx="457200" cy="381000"/>
                </a:xfrm>
                <a:prstGeom prst="chevron">
                  <a:avLst/>
                </a:prstGeom>
                <a:solidFill>
                  <a:srgbClr val="41100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0" name="Diamond 309"/>
                <p:cNvSpPr/>
                <p:nvPr/>
              </p:nvSpPr>
              <p:spPr>
                <a:xfrm>
                  <a:off x="7969623" y="838200"/>
                  <a:ext cx="152400" cy="228600"/>
                </a:xfrm>
                <a:prstGeom prst="diamond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2" name="Group 311"/>
              <p:cNvGrpSpPr/>
              <p:nvPr/>
            </p:nvGrpSpPr>
            <p:grpSpPr>
              <a:xfrm>
                <a:off x="8382000" y="762000"/>
                <a:ext cx="838200" cy="381000"/>
                <a:chOff x="7620000" y="762000"/>
                <a:chExt cx="838200" cy="381000"/>
              </a:xfrm>
            </p:grpSpPr>
            <p:sp>
              <p:nvSpPr>
                <p:cNvPr id="313" name="Chevron 312"/>
                <p:cNvSpPr/>
                <p:nvPr/>
              </p:nvSpPr>
              <p:spPr>
                <a:xfrm>
                  <a:off x="7620000" y="762000"/>
                  <a:ext cx="457200" cy="381000"/>
                </a:xfrm>
                <a:prstGeom prst="chevron">
                  <a:avLst/>
                </a:prstGeom>
                <a:solidFill>
                  <a:srgbClr val="41100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4" name="Chevron 313"/>
                <p:cNvSpPr/>
                <p:nvPr/>
              </p:nvSpPr>
              <p:spPr>
                <a:xfrm rot="10800000">
                  <a:off x="8001000" y="762000"/>
                  <a:ext cx="457200" cy="381000"/>
                </a:xfrm>
                <a:prstGeom prst="chevron">
                  <a:avLst/>
                </a:prstGeom>
                <a:solidFill>
                  <a:srgbClr val="41100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5" name="Diamond 314"/>
                <p:cNvSpPr/>
                <p:nvPr/>
              </p:nvSpPr>
              <p:spPr>
                <a:xfrm>
                  <a:off x="7969623" y="838200"/>
                  <a:ext cx="152400" cy="228600"/>
                </a:xfrm>
                <a:prstGeom prst="diamond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18" name="Cloud 317"/>
            <p:cNvSpPr/>
            <p:nvPr/>
          </p:nvSpPr>
          <p:spPr>
            <a:xfrm rot="1400185">
              <a:off x="6468180" y="1147828"/>
              <a:ext cx="500703" cy="443588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Oval 318"/>
            <p:cNvSpPr/>
            <p:nvPr/>
          </p:nvSpPr>
          <p:spPr>
            <a:xfrm rot="20226769">
              <a:off x="6625151" y="1214815"/>
              <a:ext cx="198214" cy="17962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4" name="Group 323"/>
          <p:cNvGrpSpPr/>
          <p:nvPr/>
        </p:nvGrpSpPr>
        <p:grpSpPr>
          <a:xfrm>
            <a:off x="7620000" y="762000"/>
            <a:ext cx="838200" cy="381000"/>
            <a:chOff x="7620000" y="762000"/>
            <a:chExt cx="838200" cy="381000"/>
          </a:xfrm>
        </p:grpSpPr>
        <p:sp>
          <p:nvSpPr>
            <p:cNvPr id="325" name="Chevron 324"/>
            <p:cNvSpPr/>
            <p:nvPr/>
          </p:nvSpPr>
          <p:spPr>
            <a:xfrm>
              <a:off x="7620000" y="762000"/>
              <a:ext cx="457200" cy="381000"/>
            </a:xfrm>
            <a:prstGeom prst="chevron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26" name="Chevron 325"/>
            <p:cNvSpPr/>
            <p:nvPr/>
          </p:nvSpPr>
          <p:spPr>
            <a:xfrm rot="10800000">
              <a:off x="8001000" y="762000"/>
              <a:ext cx="457200" cy="381000"/>
            </a:xfrm>
            <a:prstGeom prst="chevron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27" name="Diamond 326"/>
            <p:cNvSpPr/>
            <p:nvPr/>
          </p:nvSpPr>
          <p:spPr>
            <a:xfrm>
              <a:off x="7969623" y="838200"/>
              <a:ext cx="152400" cy="228600"/>
            </a:xfrm>
            <a:prstGeom prst="diamond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8" name="Group 367"/>
          <p:cNvGrpSpPr/>
          <p:nvPr/>
        </p:nvGrpSpPr>
        <p:grpSpPr>
          <a:xfrm>
            <a:off x="6629400" y="3505200"/>
            <a:ext cx="1828800" cy="3352800"/>
            <a:chOff x="6629400" y="3505200"/>
            <a:chExt cx="1828800" cy="3352800"/>
          </a:xfrm>
        </p:grpSpPr>
        <p:sp>
          <p:nvSpPr>
            <p:cNvPr id="165" name="Oval 164"/>
            <p:cNvSpPr/>
            <p:nvPr/>
          </p:nvSpPr>
          <p:spPr>
            <a:xfrm rot="2262393" flipH="1">
              <a:off x="7960798" y="5496352"/>
              <a:ext cx="497402" cy="2069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 rot="20008521">
              <a:off x="6629400" y="5545475"/>
              <a:ext cx="497402" cy="2069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rot="1217087" flipH="1">
              <a:off x="6863340" y="4628706"/>
              <a:ext cx="484976" cy="1094633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rapezoid 167"/>
            <p:cNvSpPr/>
            <p:nvPr/>
          </p:nvSpPr>
          <p:spPr>
            <a:xfrm rot="20382913">
              <a:off x="7807294" y="4695908"/>
              <a:ext cx="445523" cy="984215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 rot="20950279">
              <a:off x="7525577" y="6246575"/>
              <a:ext cx="497402" cy="306624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/>
            <p:nvPr/>
          </p:nvSpPr>
          <p:spPr>
            <a:xfrm rot="20950279">
              <a:off x="7077631" y="6246576"/>
              <a:ext cx="497402" cy="306624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rapezoid 166"/>
            <p:cNvSpPr/>
            <p:nvPr/>
          </p:nvSpPr>
          <p:spPr>
            <a:xfrm>
              <a:off x="7036988" y="4654917"/>
              <a:ext cx="1077813" cy="1700295"/>
            </a:xfrm>
            <a:prstGeom prst="trapezoi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200"/>
            <p:cNvGrpSpPr/>
            <p:nvPr/>
          </p:nvGrpSpPr>
          <p:grpSpPr>
            <a:xfrm>
              <a:off x="6902079" y="3505200"/>
              <a:ext cx="1388441" cy="1412912"/>
              <a:chOff x="7044014" y="3048000"/>
              <a:chExt cx="1160047" cy="1305724"/>
            </a:xfrm>
          </p:grpSpPr>
          <p:sp>
            <p:nvSpPr>
              <p:cNvPr id="187" name="Oval 11"/>
              <p:cNvSpPr/>
              <p:nvPr/>
            </p:nvSpPr>
            <p:spPr>
              <a:xfrm>
                <a:off x="7238997" y="3352800"/>
                <a:ext cx="758151" cy="93848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1" name="Group 139"/>
              <p:cNvGrpSpPr/>
              <p:nvPr/>
            </p:nvGrpSpPr>
            <p:grpSpPr>
              <a:xfrm>
                <a:off x="7044014" y="3048000"/>
                <a:ext cx="1160047" cy="1305724"/>
                <a:chOff x="7034581" y="3276600"/>
                <a:chExt cx="1160047" cy="1305724"/>
              </a:xfrm>
            </p:grpSpPr>
            <p:sp>
              <p:nvSpPr>
                <p:cNvPr id="189" name="Cloud 188"/>
                <p:cNvSpPr/>
                <p:nvPr/>
              </p:nvSpPr>
              <p:spPr>
                <a:xfrm>
                  <a:off x="7239000" y="3276600"/>
                  <a:ext cx="762000" cy="609600"/>
                </a:xfrm>
                <a:prstGeom prst="cloud">
                  <a:avLst/>
                </a:prstGeom>
                <a:solidFill>
                  <a:srgbClr val="41100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Cloud 189"/>
                <p:cNvSpPr/>
                <p:nvPr/>
              </p:nvSpPr>
              <p:spPr>
                <a:xfrm rot="6044796">
                  <a:off x="6729336" y="3881060"/>
                  <a:ext cx="952955" cy="342466"/>
                </a:xfrm>
                <a:prstGeom prst="cloud">
                  <a:avLst/>
                </a:prstGeom>
                <a:solidFill>
                  <a:srgbClr val="41100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Cloud 190"/>
                <p:cNvSpPr/>
                <p:nvPr/>
              </p:nvSpPr>
              <p:spPr>
                <a:xfrm rot="16200000">
                  <a:off x="7504414" y="3892109"/>
                  <a:ext cx="994902" cy="385527"/>
                </a:xfrm>
                <a:prstGeom prst="cloud">
                  <a:avLst/>
                </a:prstGeom>
                <a:solidFill>
                  <a:srgbClr val="41100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85" name="TextBox 284"/>
            <p:cNvSpPr txBox="1"/>
            <p:nvPr/>
          </p:nvSpPr>
          <p:spPr>
            <a:xfrm>
              <a:off x="7162800" y="6488668"/>
              <a:ext cx="1219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 err="1" smtClean="0"/>
                <a:t>Orihah</a:t>
              </a:r>
              <a:endParaRPr lang="en-US" dirty="0"/>
            </a:p>
          </p:txBody>
        </p:sp>
        <p:sp>
          <p:nvSpPr>
            <p:cNvPr id="321" name="Oval 320"/>
            <p:cNvSpPr/>
            <p:nvPr/>
          </p:nvSpPr>
          <p:spPr>
            <a:xfrm rot="20226769">
              <a:off x="7817466" y="3820887"/>
              <a:ext cx="313247" cy="295161"/>
            </a:xfrm>
            <a:prstGeom prst="ellipse">
              <a:avLst/>
            </a:prstGeom>
            <a:solidFill>
              <a:srgbClr val="4110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Oval 321"/>
            <p:cNvSpPr/>
            <p:nvPr/>
          </p:nvSpPr>
          <p:spPr>
            <a:xfrm rot="20226769">
              <a:off x="7131665" y="3783095"/>
              <a:ext cx="313247" cy="295161"/>
            </a:xfrm>
            <a:prstGeom prst="ellipse">
              <a:avLst/>
            </a:prstGeom>
            <a:solidFill>
              <a:srgbClr val="4110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Trapezoid 322"/>
            <p:cNvSpPr/>
            <p:nvPr/>
          </p:nvSpPr>
          <p:spPr>
            <a:xfrm>
              <a:off x="7010400" y="5867400"/>
              <a:ext cx="1143000" cy="457200"/>
            </a:xfrm>
            <a:prstGeom prst="trapezoid">
              <a:avLst>
                <a:gd name="adj" fmla="val 27183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327"/>
            <p:cNvGrpSpPr/>
            <p:nvPr/>
          </p:nvGrpSpPr>
          <p:grpSpPr>
            <a:xfrm>
              <a:off x="7086600" y="6019800"/>
              <a:ext cx="990600" cy="228600"/>
              <a:chOff x="7620000" y="762000"/>
              <a:chExt cx="838200" cy="381000"/>
            </a:xfrm>
          </p:grpSpPr>
          <p:sp>
            <p:nvSpPr>
              <p:cNvPr id="329" name="Chevron 328"/>
              <p:cNvSpPr/>
              <p:nvPr/>
            </p:nvSpPr>
            <p:spPr>
              <a:xfrm>
                <a:off x="7620000" y="762000"/>
                <a:ext cx="457200" cy="381000"/>
              </a:xfrm>
              <a:prstGeom prst="chevron">
                <a:avLst/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0" name="Chevron 329"/>
              <p:cNvSpPr/>
              <p:nvPr/>
            </p:nvSpPr>
            <p:spPr>
              <a:xfrm rot="10800000">
                <a:off x="8001000" y="762000"/>
                <a:ext cx="457200" cy="381000"/>
              </a:xfrm>
              <a:prstGeom prst="chevron">
                <a:avLst/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1" name="Diamond 330"/>
              <p:cNvSpPr/>
              <p:nvPr/>
            </p:nvSpPr>
            <p:spPr>
              <a:xfrm>
                <a:off x="7969623" y="838200"/>
                <a:ext cx="152400" cy="228600"/>
              </a:xfrm>
              <a:prstGeom prst="diamond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2" name="Cloud 331"/>
            <p:cNvSpPr/>
            <p:nvPr/>
          </p:nvSpPr>
          <p:spPr>
            <a:xfrm>
              <a:off x="7391400" y="4572000"/>
              <a:ext cx="397055" cy="533400"/>
            </a:xfrm>
            <a:prstGeom prst="cloud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/>
            <p:cNvSpPr/>
            <p:nvPr/>
          </p:nvSpPr>
          <p:spPr>
            <a:xfrm rot="20226769">
              <a:off x="7494726" y="4639332"/>
              <a:ext cx="198214" cy="17962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4" name="Group 333"/>
          <p:cNvGrpSpPr/>
          <p:nvPr/>
        </p:nvGrpSpPr>
        <p:grpSpPr>
          <a:xfrm>
            <a:off x="2438400" y="3048000"/>
            <a:ext cx="1828800" cy="3048000"/>
            <a:chOff x="6629400" y="3505200"/>
            <a:chExt cx="1828800" cy="3048000"/>
          </a:xfrm>
        </p:grpSpPr>
        <p:sp>
          <p:nvSpPr>
            <p:cNvPr id="335" name="Oval 334"/>
            <p:cNvSpPr/>
            <p:nvPr/>
          </p:nvSpPr>
          <p:spPr>
            <a:xfrm rot="20950279">
              <a:off x="7525577" y="6246575"/>
              <a:ext cx="497402" cy="306624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6" name="Oval 335"/>
            <p:cNvSpPr/>
            <p:nvPr/>
          </p:nvSpPr>
          <p:spPr>
            <a:xfrm rot="20950279">
              <a:off x="7077631" y="6246576"/>
              <a:ext cx="497402" cy="306624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7" name="Oval 336"/>
            <p:cNvSpPr/>
            <p:nvPr/>
          </p:nvSpPr>
          <p:spPr>
            <a:xfrm rot="2262393" flipH="1">
              <a:off x="7960798" y="5496352"/>
              <a:ext cx="497402" cy="2069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Oval 337"/>
            <p:cNvSpPr/>
            <p:nvPr/>
          </p:nvSpPr>
          <p:spPr>
            <a:xfrm rot="20008521">
              <a:off x="6629400" y="5545475"/>
              <a:ext cx="497402" cy="2069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Trapezoid 338"/>
            <p:cNvSpPr/>
            <p:nvPr/>
          </p:nvSpPr>
          <p:spPr>
            <a:xfrm>
              <a:off x="7036988" y="4654917"/>
              <a:ext cx="1077813" cy="1700295"/>
            </a:xfrm>
            <a:prstGeom prst="trapezoid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Trapezoid 339"/>
            <p:cNvSpPr/>
            <p:nvPr/>
          </p:nvSpPr>
          <p:spPr>
            <a:xfrm rot="20382913">
              <a:off x="7807294" y="4695908"/>
              <a:ext cx="445523" cy="984215"/>
            </a:xfrm>
            <a:prstGeom prst="trapezoid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Trapezoid 340"/>
            <p:cNvSpPr/>
            <p:nvPr/>
          </p:nvSpPr>
          <p:spPr>
            <a:xfrm rot="1217087" flipH="1">
              <a:off x="6863340" y="4628706"/>
              <a:ext cx="484976" cy="1094633"/>
            </a:xfrm>
            <a:prstGeom prst="trapezoid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Trapezoid 341"/>
            <p:cNvSpPr/>
            <p:nvPr/>
          </p:nvSpPr>
          <p:spPr>
            <a:xfrm rot="10800000">
              <a:off x="7410771" y="4724179"/>
              <a:ext cx="358358" cy="348172"/>
            </a:xfrm>
            <a:prstGeom prst="trapezoid">
              <a:avLst>
                <a:gd name="adj" fmla="val 50000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200"/>
            <p:cNvGrpSpPr/>
            <p:nvPr/>
          </p:nvGrpSpPr>
          <p:grpSpPr>
            <a:xfrm>
              <a:off x="6902079" y="3505200"/>
              <a:ext cx="1388441" cy="1412912"/>
              <a:chOff x="7044014" y="3048000"/>
              <a:chExt cx="1160047" cy="1305724"/>
            </a:xfrm>
          </p:grpSpPr>
          <p:sp>
            <p:nvSpPr>
              <p:cNvPr id="362" name="Oval 11"/>
              <p:cNvSpPr/>
              <p:nvPr/>
            </p:nvSpPr>
            <p:spPr>
              <a:xfrm>
                <a:off x="7238997" y="3352800"/>
                <a:ext cx="758151" cy="93848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3" name="Group 139"/>
              <p:cNvGrpSpPr/>
              <p:nvPr/>
            </p:nvGrpSpPr>
            <p:grpSpPr>
              <a:xfrm>
                <a:off x="7044014" y="3048000"/>
                <a:ext cx="1160047" cy="1305724"/>
                <a:chOff x="7034581" y="3276600"/>
                <a:chExt cx="1160047" cy="1305724"/>
              </a:xfrm>
            </p:grpSpPr>
            <p:sp>
              <p:nvSpPr>
                <p:cNvPr id="364" name="Cloud 363"/>
                <p:cNvSpPr/>
                <p:nvPr/>
              </p:nvSpPr>
              <p:spPr>
                <a:xfrm>
                  <a:off x="7239000" y="3276600"/>
                  <a:ext cx="762000" cy="609600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Cloud 364"/>
                <p:cNvSpPr/>
                <p:nvPr/>
              </p:nvSpPr>
              <p:spPr>
                <a:xfrm rot="6044796">
                  <a:off x="6729336" y="3881060"/>
                  <a:ext cx="952955" cy="342466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Cloud 365"/>
                <p:cNvSpPr/>
                <p:nvPr/>
              </p:nvSpPr>
              <p:spPr>
                <a:xfrm rot="16200000">
                  <a:off x="7504414" y="3892109"/>
                  <a:ext cx="994902" cy="385527"/>
                </a:xfrm>
                <a:prstGeom prst="cloud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4" name="Group 211"/>
            <p:cNvGrpSpPr/>
            <p:nvPr/>
          </p:nvGrpSpPr>
          <p:grpSpPr>
            <a:xfrm>
              <a:off x="7086600" y="6019800"/>
              <a:ext cx="990600" cy="304800"/>
              <a:chOff x="990600" y="-304800"/>
              <a:chExt cx="3200400" cy="609600"/>
            </a:xfrm>
          </p:grpSpPr>
          <p:sp>
            <p:nvSpPr>
              <p:cNvPr id="354" name="Rectangle 353"/>
              <p:cNvSpPr/>
              <p:nvPr/>
            </p:nvSpPr>
            <p:spPr>
              <a:xfrm>
                <a:off x="990600" y="-304800"/>
                <a:ext cx="3200400" cy="6096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5" name="Group 205"/>
              <p:cNvGrpSpPr/>
              <p:nvPr/>
            </p:nvGrpSpPr>
            <p:grpSpPr>
              <a:xfrm>
                <a:off x="1066800" y="-266700"/>
                <a:ext cx="1447800" cy="533400"/>
                <a:chOff x="1066800" y="-266700"/>
                <a:chExt cx="1447800" cy="533400"/>
              </a:xfrm>
            </p:grpSpPr>
            <p:sp>
              <p:nvSpPr>
                <p:cNvPr id="360" name="Isosceles Triangle 359"/>
                <p:cNvSpPr/>
                <p:nvPr/>
              </p:nvSpPr>
              <p:spPr>
                <a:xfrm>
                  <a:off x="1066800" y="-266700"/>
                  <a:ext cx="914400" cy="533400"/>
                </a:xfrm>
                <a:prstGeom prst="triangl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Isosceles Triangle 360"/>
                <p:cNvSpPr/>
                <p:nvPr/>
              </p:nvSpPr>
              <p:spPr>
                <a:xfrm rot="10800000" flipH="1">
                  <a:off x="1600200" y="-266700"/>
                  <a:ext cx="914400" cy="533400"/>
                </a:xfrm>
                <a:prstGeom prst="triangle">
                  <a:avLst/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6" name="Group 206"/>
              <p:cNvGrpSpPr/>
              <p:nvPr/>
            </p:nvGrpSpPr>
            <p:grpSpPr>
              <a:xfrm>
                <a:off x="2133600" y="-266700"/>
                <a:ext cx="1447800" cy="533400"/>
                <a:chOff x="1066800" y="-266700"/>
                <a:chExt cx="1447800" cy="533400"/>
              </a:xfrm>
            </p:grpSpPr>
            <p:sp>
              <p:nvSpPr>
                <p:cNvPr id="358" name="Isosceles Triangle 357"/>
                <p:cNvSpPr/>
                <p:nvPr/>
              </p:nvSpPr>
              <p:spPr>
                <a:xfrm>
                  <a:off x="1066800" y="-266700"/>
                  <a:ext cx="914400" cy="533400"/>
                </a:xfrm>
                <a:prstGeom prst="triangl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9" name="Isosceles Triangle 358"/>
                <p:cNvSpPr/>
                <p:nvPr/>
              </p:nvSpPr>
              <p:spPr>
                <a:xfrm rot="10800000" flipH="1">
                  <a:off x="1600200" y="-266700"/>
                  <a:ext cx="914400" cy="533400"/>
                </a:xfrm>
                <a:prstGeom prst="triangle">
                  <a:avLst/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57" name="Isosceles Triangle 356"/>
              <p:cNvSpPr/>
              <p:nvPr/>
            </p:nvSpPr>
            <p:spPr>
              <a:xfrm>
                <a:off x="3200400" y="-266700"/>
                <a:ext cx="914400" cy="533400"/>
              </a:xfrm>
              <a:prstGeom prst="triangl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5" name="Group 212"/>
            <p:cNvGrpSpPr/>
            <p:nvPr/>
          </p:nvGrpSpPr>
          <p:grpSpPr>
            <a:xfrm>
              <a:off x="7086600" y="3810000"/>
              <a:ext cx="990600" cy="228600"/>
              <a:chOff x="990600" y="-304800"/>
              <a:chExt cx="3200400" cy="609600"/>
            </a:xfrm>
          </p:grpSpPr>
          <p:sp>
            <p:nvSpPr>
              <p:cNvPr id="346" name="Rectangle 345"/>
              <p:cNvSpPr/>
              <p:nvPr/>
            </p:nvSpPr>
            <p:spPr>
              <a:xfrm>
                <a:off x="990600" y="-304800"/>
                <a:ext cx="3200400" cy="609600"/>
              </a:xfrm>
              <a:prstGeom prst="rect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7" name="Group 205"/>
              <p:cNvGrpSpPr/>
              <p:nvPr/>
            </p:nvGrpSpPr>
            <p:grpSpPr>
              <a:xfrm>
                <a:off x="1066800" y="-266700"/>
                <a:ext cx="1447800" cy="533400"/>
                <a:chOff x="1066800" y="-266700"/>
                <a:chExt cx="1447800" cy="533400"/>
              </a:xfrm>
            </p:grpSpPr>
            <p:sp>
              <p:nvSpPr>
                <p:cNvPr id="352" name="Isosceles Triangle 351"/>
                <p:cNvSpPr/>
                <p:nvPr/>
              </p:nvSpPr>
              <p:spPr>
                <a:xfrm>
                  <a:off x="1066800" y="-266700"/>
                  <a:ext cx="914400" cy="533400"/>
                </a:xfrm>
                <a:prstGeom prst="triangl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Isosceles Triangle 352"/>
                <p:cNvSpPr/>
                <p:nvPr/>
              </p:nvSpPr>
              <p:spPr>
                <a:xfrm rot="10800000" flipH="1">
                  <a:off x="1600200" y="-266700"/>
                  <a:ext cx="914400" cy="533400"/>
                </a:xfrm>
                <a:prstGeom prst="triangle">
                  <a:avLst/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8" name="Group 206"/>
              <p:cNvGrpSpPr/>
              <p:nvPr/>
            </p:nvGrpSpPr>
            <p:grpSpPr>
              <a:xfrm>
                <a:off x="2133600" y="-266700"/>
                <a:ext cx="1447800" cy="533400"/>
                <a:chOff x="1066800" y="-266700"/>
                <a:chExt cx="1447800" cy="533400"/>
              </a:xfrm>
            </p:grpSpPr>
            <p:sp>
              <p:nvSpPr>
                <p:cNvPr id="350" name="Isosceles Triangle 349"/>
                <p:cNvSpPr/>
                <p:nvPr/>
              </p:nvSpPr>
              <p:spPr>
                <a:xfrm>
                  <a:off x="1066800" y="-266700"/>
                  <a:ext cx="914400" cy="533400"/>
                </a:xfrm>
                <a:prstGeom prst="triangle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1" name="Isosceles Triangle 350"/>
                <p:cNvSpPr/>
                <p:nvPr/>
              </p:nvSpPr>
              <p:spPr>
                <a:xfrm rot="10800000" flipH="1">
                  <a:off x="1600200" y="-266700"/>
                  <a:ext cx="914400" cy="533400"/>
                </a:xfrm>
                <a:prstGeom prst="triangle">
                  <a:avLst/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49" name="Isosceles Triangle 348"/>
              <p:cNvSpPr/>
              <p:nvPr/>
            </p:nvSpPr>
            <p:spPr>
              <a:xfrm>
                <a:off x="3200400" y="-266700"/>
                <a:ext cx="914400" cy="533400"/>
              </a:xfrm>
              <a:prstGeom prst="triangl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67" name="TextBox 366"/>
          <p:cNvSpPr txBox="1"/>
          <p:nvPr/>
        </p:nvSpPr>
        <p:spPr>
          <a:xfrm>
            <a:off x="2743200" y="6096000"/>
            <a:ext cx="1905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Jacom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066800" y="5410200"/>
            <a:ext cx="1295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Jacob the </a:t>
            </a:r>
            <a:r>
              <a:rPr lang="en-US" dirty="0" err="1" smtClean="0"/>
              <a:t>Zoramite</a:t>
            </a:r>
            <a:r>
              <a:rPr lang="en-US" dirty="0" smtClean="0"/>
              <a:t>, Lamanite General</a:t>
            </a:r>
            <a:endParaRPr lang="en-US" dirty="0"/>
          </a:p>
        </p:txBody>
      </p:sp>
      <p:sp>
        <p:nvSpPr>
          <p:cNvPr id="19" name="TextBox 18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J</a:t>
            </a:r>
            <a:endParaRPr lang="en-US" sz="8800" dirty="0"/>
          </a:p>
        </p:txBody>
      </p:sp>
      <p:grpSp>
        <p:nvGrpSpPr>
          <p:cNvPr id="91" name="Group 90"/>
          <p:cNvGrpSpPr/>
          <p:nvPr/>
        </p:nvGrpSpPr>
        <p:grpSpPr>
          <a:xfrm>
            <a:off x="768074" y="304800"/>
            <a:ext cx="2357295" cy="4648200"/>
            <a:chOff x="768074" y="304800"/>
            <a:chExt cx="2357295" cy="4648200"/>
          </a:xfrm>
        </p:grpSpPr>
        <p:sp>
          <p:nvSpPr>
            <p:cNvPr id="7" name="Oval 6"/>
            <p:cNvSpPr/>
            <p:nvPr/>
          </p:nvSpPr>
          <p:spPr>
            <a:xfrm rot="3480854" flipH="1">
              <a:off x="2569251" y="3537386"/>
              <a:ext cx="587785" cy="275097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7092299">
              <a:off x="981277" y="3610802"/>
              <a:ext cx="587785" cy="275097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217087" flipH="1">
              <a:off x="1279580" y="2490976"/>
              <a:ext cx="573102" cy="1355776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382913">
              <a:off x="2411994" y="2484031"/>
              <a:ext cx="526479" cy="1308353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0950279">
              <a:off x="2079085" y="4545392"/>
              <a:ext cx="587785" cy="407607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0950279">
              <a:off x="1549743" y="4545393"/>
              <a:ext cx="587785" cy="407607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1501716" y="2429541"/>
              <a:ext cx="1273663" cy="2260266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0800000">
              <a:off x="1943418" y="2521614"/>
              <a:ext cx="423475" cy="462838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671737">
              <a:off x="1461736" y="1477780"/>
              <a:ext cx="403700" cy="968043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20928263" flipH="1">
              <a:off x="2364202" y="1484394"/>
              <a:ext cx="460327" cy="850661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gular Pentagon 19"/>
            <p:cNvSpPr/>
            <p:nvPr/>
          </p:nvSpPr>
          <p:spPr>
            <a:xfrm rot="10800000">
              <a:off x="1524000" y="1676400"/>
              <a:ext cx="1219200" cy="1295400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1600200" y="3352800"/>
              <a:ext cx="1066800" cy="406400"/>
              <a:chOff x="5638800" y="381000"/>
              <a:chExt cx="2286000" cy="1600200"/>
            </a:xfrm>
          </p:grpSpPr>
          <p:sp>
            <p:nvSpPr>
              <p:cNvPr id="4" name="Rounded Rectangle 3"/>
              <p:cNvSpPr/>
              <p:nvPr/>
            </p:nvSpPr>
            <p:spPr>
              <a:xfrm>
                <a:off x="5638802" y="381000"/>
                <a:ext cx="2285998" cy="16002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" name="Group 28"/>
              <p:cNvGrpSpPr/>
              <p:nvPr/>
            </p:nvGrpSpPr>
            <p:grpSpPr>
              <a:xfrm>
                <a:off x="5638800" y="472441"/>
                <a:ext cx="761998" cy="1333500"/>
                <a:chOff x="5715000" y="1447800"/>
                <a:chExt cx="1600200" cy="1524000"/>
              </a:xfrm>
            </p:grpSpPr>
            <p:sp>
              <p:nvSpPr>
                <p:cNvPr id="26" name="Quad Arrow Callout 25"/>
                <p:cNvSpPr/>
                <p:nvPr/>
              </p:nvSpPr>
              <p:spPr>
                <a:xfrm>
                  <a:off x="5715000" y="1447800"/>
                  <a:ext cx="1600200" cy="1524000"/>
                </a:xfrm>
                <a:prstGeom prst="quad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Cross 26"/>
                <p:cNvSpPr/>
                <p:nvPr/>
              </p:nvSpPr>
              <p:spPr>
                <a:xfrm>
                  <a:off x="6172200" y="1828800"/>
                  <a:ext cx="685800" cy="762000"/>
                </a:xfrm>
                <a:prstGeom prst="plus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6324600" y="1981200"/>
                  <a:ext cx="381000" cy="381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29"/>
              <p:cNvGrpSpPr/>
              <p:nvPr/>
            </p:nvGrpSpPr>
            <p:grpSpPr>
              <a:xfrm>
                <a:off x="6364512" y="472441"/>
                <a:ext cx="761998" cy="1333500"/>
                <a:chOff x="5715000" y="1447800"/>
                <a:chExt cx="1600200" cy="1524000"/>
              </a:xfrm>
            </p:grpSpPr>
            <p:sp>
              <p:nvSpPr>
                <p:cNvPr id="31" name="Quad Arrow Callout 30"/>
                <p:cNvSpPr/>
                <p:nvPr/>
              </p:nvSpPr>
              <p:spPr>
                <a:xfrm>
                  <a:off x="5715000" y="1447800"/>
                  <a:ext cx="1600200" cy="1524000"/>
                </a:xfrm>
                <a:prstGeom prst="quad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Cross 31"/>
                <p:cNvSpPr/>
                <p:nvPr/>
              </p:nvSpPr>
              <p:spPr>
                <a:xfrm>
                  <a:off x="6172200" y="1828800"/>
                  <a:ext cx="685800" cy="762000"/>
                </a:xfrm>
                <a:prstGeom prst="plus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6324600" y="1981200"/>
                  <a:ext cx="381000" cy="381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33"/>
              <p:cNvGrpSpPr/>
              <p:nvPr/>
            </p:nvGrpSpPr>
            <p:grpSpPr>
              <a:xfrm>
                <a:off x="7090225" y="472441"/>
                <a:ext cx="761998" cy="1333500"/>
                <a:chOff x="5715000" y="1447800"/>
                <a:chExt cx="1600200" cy="1524000"/>
              </a:xfrm>
            </p:grpSpPr>
            <p:sp>
              <p:nvSpPr>
                <p:cNvPr id="35" name="Quad Arrow Callout 34"/>
                <p:cNvSpPr/>
                <p:nvPr/>
              </p:nvSpPr>
              <p:spPr>
                <a:xfrm>
                  <a:off x="5715000" y="1447800"/>
                  <a:ext cx="1600200" cy="1524000"/>
                </a:xfrm>
                <a:prstGeom prst="quad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Cross 35"/>
                <p:cNvSpPr/>
                <p:nvPr/>
              </p:nvSpPr>
              <p:spPr>
                <a:xfrm>
                  <a:off x="6172200" y="1828800"/>
                  <a:ext cx="685800" cy="762000"/>
                </a:xfrm>
                <a:prstGeom prst="plus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6324600" y="1981200"/>
                  <a:ext cx="381000" cy="381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" name="Group 45"/>
            <p:cNvGrpSpPr/>
            <p:nvPr/>
          </p:nvGrpSpPr>
          <p:grpSpPr>
            <a:xfrm>
              <a:off x="1447800" y="1066800"/>
              <a:ext cx="1357020" cy="1147981"/>
              <a:chOff x="6100508" y="683429"/>
              <a:chExt cx="1357020" cy="1147981"/>
            </a:xfrm>
          </p:grpSpPr>
          <p:sp>
            <p:nvSpPr>
              <p:cNvPr id="17" name="Chord 16"/>
              <p:cNvSpPr/>
              <p:nvPr/>
            </p:nvSpPr>
            <p:spPr>
              <a:xfrm rot="7621963">
                <a:off x="6244829" y="689555"/>
                <a:ext cx="1147981" cy="1135730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Cloud 44"/>
              <p:cNvSpPr/>
              <p:nvPr/>
            </p:nvSpPr>
            <p:spPr>
              <a:xfrm rot="15991391" flipH="1">
                <a:off x="6461176" y="594293"/>
                <a:ext cx="635684" cy="1357020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 rot="19832686">
              <a:off x="768074" y="3140637"/>
              <a:ext cx="1007165" cy="1219200"/>
              <a:chOff x="5638800" y="2895600"/>
              <a:chExt cx="1447800" cy="1752600"/>
            </a:xfrm>
          </p:grpSpPr>
          <p:sp>
            <p:nvSpPr>
              <p:cNvPr id="21" name="Hexagon 20"/>
              <p:cNvSpPr/>
              <p:nvPr/>
            </p:nvSpPr>
            <p:spPr>
              <a:xfrm>
                <a:off x="5638800" y="2895600"/>
                <a:ext cx="1447800" cy="1752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Hexagon 21"/>
              <p:cNvSpPr/>
              <p:nvPr/>
            </p:nvSpPr>
            <p:spPr>
              <a:xfrm>
                <a:off x="5828211" y="3128554"/>
                <a:ext cx="1070113" cy="12954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5978434" y="3363686"/>
                <a:ext cx="751114" cy="751114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Quad Arrow Callout 23"/>
              <p:cNvSpPr/>
              <p:nvPr/>
            </p:nvSpPr>
            <p:spPr>
              <a:xfrm>
                <a:off x="6043749" y="3444240"/>
                <a:ext cx="609600" cy="609600"/>
              </a:xfrm>
              <a:prstGeom prst="quadArrowCallout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2667000" y="304800"/>
              <a:ext cx="458369" cy="4648200"/>
              <a:chOff x="3351631" y="609600"/>
              <a:chExt cx="1245407" cy="4648200"/>
            </a:xfrm>
          </p:grpSpPr>
          <p:grpSp>
            <p:nvGrpSpPr>
              <p:cNvPr id="85" name="Group 84"/>
              <p:cNvGrpSpPr/>
              <p:nvPr/>
            </p:nvGrpSpPr>
            <p:grpSpPr>
              <a:xfrm rot="19340786" flipH="1">
                <a:off x="4189830" y="1708778"/>
                <a:ext cx="407208" cy="883430"/>
                <a:chOff x="4171336" y="869170"/>
                <a:chExt cx="934063" cy="2026430"/>
              </a:xfrm>
            </p:grpSpPr>
            <p:sp>
              <p:nvSpPr>
                <p:cNvPr id="86" name="Moon 85"/>
                <p:cNvSpPr/>
                <p:nvPr/>
              </p:nvSpPr>
              <p:spPr>
                <a:xfrm>
                  <a:off x="4343400" y="914400"/>
                  <a:ext cx="609600" cy="1981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86"/>
                <p:cNvSpPr/>
                <p:nvPr/>
              </p:nvSpPr>
              <p:spPr>
                <a:xfrm rot="1396531">
                  <a:off x="4171336" y="869170"/>
                  <a:ext cx="474096" cy="1540811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87"/>
                <p:cNvSpPr/>
                <p:nvPr/>
              </p:nvSpPr>
              <p:spPr>
                <a:xfrm rot="20383463">
                  <a:off x="4613030" y="1066800"/>
                  <a:ext cx="492369" cy="1600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1" name="Group 80"/>
              <p:cNvGrpSpPr/>
              <p:nvPr/>
            </p:nvGrpSpPr>
            <p:grpSpPr>
              <a:xfrm rot="2259214">
                <a:off x="3351631" y="1708778"/>
                <a:ext cx="407208" cy="883430"/>
                <a:chOff x="4171336" y="869170"/>
                <a:chExt cx="934063" cy="2026430"/>
              </a:xfrm>
            </p:grpSpPr>
            <p:sp>
              <p:nvSpPr>
                <p:cNvPr id="82" name="Moon 81"/>
                <p:cNvSpPr/>
                <p:nvPr/>
              </p:nvSpPr>
              <p:spPr>
                <a:xfrm>
                  <a:off x="4343400" y="914400"/>
                  <a:ext cx="609600" cy="1981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Moon 82"/>
                <p:cNvSpPr/>
                <p:nvPr/>
              </p:nvSpPr>
              <p:spPr>
                <a:xfrm rot="1396531">
                  <a:off x="4171336" y="869170"/>
                  <a:ext cx="474096" cy="1540811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Moon 83"/>
                <p:cNvSpPr/>
                <p:nvPr/>
              </p:nvSpPr>
              <p:spPr>
                <a:xfrm rot="20383463">
                  <a:off x="4613030" y="1066800"/>
                  <a:ext cx="492369" cy="1600200"/>
                </a:xfrm>
                <a:prstGeom prst="moon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5" name="Rectangle 64"/>
              <p:cNvSpPr/>
              <p:nvPr/>
            </p:nvSpPr>
            <p:spPr>
              <a:xfrm>
                <a:off x="3733800" y="1981200"/>
                <a:ext cx="533400" cy="3276600"/>
              </a:xfrm>
              <a:prstGeom prst="rect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Isosceles Triangle 65"/>
              <p:cNvSpPr/>
              <p:nvPr/>
            </p:nvSpPr>
            <p:spPr>
              <a:xfrm>
                <a:off x="3733800" y="609600"/>
                <a:ext cx="533400" cy="1371600"/>
              </a:xfrm>
              <a:prstGeom prst="triangl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7" name="Group 66"/>
              <p:cNvGrpSpPr/>
              <p:nvPr/>
            </p:nvGrpSpPr>
            <p:grpSpPr>
              <a:xfrm>
                <a:off x="3733800" y="1905000"/>
                <a:ext cx="533400" cy="228600"/>
                <a:chOff x="5638800" y="381000"/>
                <a:chExt cx="2286000" cy="1600200"/>
              </a:xfrm>
            </p:grpSpPr>
            <p:sp>
              <p:nvSpPr>
                <p:cNvPr id="68" name="Rounded Rectangle 67"/>
                <p:cNvSpPr/>
                <p:nvPr/>
              </p:nvSpPr>
              <p:spPr>
                <a:xfrm>
                  <a:off x="5638802" y="381000"/>
                  <a:ext cx="2285998" cy="1600200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9" name="Group 28"/>
                <p:cNvGrpSpPr/>
                <p:nvPr/>
              </p:nvGrpSpPr>
              <p:grpSpPr>
                <a:xfrm>
                  <a:off x="5638800" y="472441"/>
                  <a:ext cx="761998" cy="1333500"/>
                  <a:chOff x="5715000" y="1447800"/>
                  <a:chExt cx="1600200" cy="1524000"/>
                </a:xfrm>
              </p:grpSpPr>
              <p:sp>
                <p:nvSpPr>
                  <p:cNvPr id="78" name="Quad Arrow Callout 77"/>
                  <p:cNvSpPr/>
                  <p:nvPr/>
                </p:nvSpPr>
                <p:spPr>
                  <a:xfrm>
                    <a:off x="5715000" y="1447800"/>
                    <a:ext cx="1600200" cy="1524000"/>
                  </a:xfrm>
                  <a:prstGeom prst="quadArrowCallou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Cross 78"/>
                  <p:cNvSpPr/>
                  <p:nvPr/>
                </p:nvSpPr>
                <p:spPr>
                  <a:xfrm>
                    <a:off x="6172200" y="1828800"/>
                    <a:ext cx="685800" cy="762000"/>
                  </a:xfrm>
                  <a:prstGeom prst="plus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Diamond 79"/>
                  <p:cNvSpPr/>
                  <p:nvPr/>
                </p:nvSpPr>
                <p:spPr>
                  <a:xfrm>
                    <a:off x="6324600" y="1981200"/>
                    <a:ext cx="381000" cy="381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0" name="Group 29"/>
                <p:cNvGrpSpPr/>
                <p:nvPr/>
              </p:nvGrpSpPr>
              <p:grpSpPr>
                <a:xfrm>
                  <a:off x="6364512" y="472441"/>
                  <a:ext cx="761998" cy="1333500"/>
                  <a:chOff x="5715000" y="1447800"/>
                  <a:chExt cx="1600200" cy="1524000"/>
                </a:xfrm>
              </p:grpSpPr>
              <p:sp>
                <p:nvSpPr>
                  <p:cNvPr id="75" name="Quad Arrow Callout 74"/>
                  <p:cNvSpPr/>
                  <p:nvPr/>
                </p:nvSpPr>
                <p:spPr>
                  <a:xfrm>
                    <a:off x="5715000" y="1447800"/>
                    <a:ext cx="1600200" cy="1524000"/>
                  </a:xfrm>
                  <a:prstGeom prst="quadArrowCallou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Cross 75"/>
                  <p:cNvSpPr/>
                  <p:nvPr/>
                </p:nvSpPr>
                <p:spPr>
                  <a:xfrm>
                    <a:off x="6172200" y="1828800"/>
                    <a:ext cx="685800" cy="762000"/>
                  </a:xfrm>
                  <a:prstGeom prst="plus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7" name="Diamond 76"/>
                  <p:cNvSpPr/>
                  <p:nvPr/>
                </p:nvSpPr>
                <p:spPr>
                  <a:xfrm>
                    <a:off x="6324600" y="1981200"/>
                    <a:ext cx="381000" cy="381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1" name="Group 33"/>
                <p:cNvGrpSpPr/>
                <p:nvPr/>
              </p:nvGrpSpPr>
              <p:grpSpPr>
                <a:xfrm>
                  <a:off x="7090225" y="472441"/>
                  <a:ext cx="761998" cy="1333500"/>
                  <a:chOff x="5715000" y="1447800"/>
                  <a:chExt cx="1600200" cy="1524000"/>
                </a:xfrm>
              </p:grpSpPr>
              <p:sp>
                <p:nvSpPr>
                  <p:cNvPr id="72" name="Quad Arrow Callout 71"/>
                  <p:cNvSpPr/>
                  <p:nvPr/>
                </p:nvSpPr>
                <p:spPr>
                  <a:xfrm>
                    <a:off x="5715000" y="1447800"/>
                    <a:ext cx="1600200" cy="1524000"/>
                  </a:xfrm>
                  <a:prstGeom prst="quadArrowCallout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Cross 72"/>
                  <p:cNvSpPr/>
                  <p:nvPr/>
                </p:nvSpPr>
                <p:spPr>
                  <a:xfrm>
                    <a:off x="6172200" y="1828800"/>
                    <a:ext cx="685800" cy="762000"/>
                  </a:xfrm>
                  <a:prstGeom prst="plus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Diamond 73"/>
                  <p:cNvSpPr/>
                  <p:nvPr/>
                </p:nvSpPr>
                <p:spPr>
                  <a:xfrm>
                    <a:off x="6324600" y="1981200"/>
                    <a:ext cx="381000" cy="381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64" name="Group 63"/>
            <p:cNvGrpSpPr/>
            <p:nvPr/>
          </p:nvGrpSpPr>
          <p:grpSpPr>
            <a:xfrm rot="2259214">
              <a:off x="1218031" y="1403979"/>
              <a:ext cx="407208" cy="883430"/>
              <a:chOff x="4171336" y="869170"/>
              <a:chExt cx="934063" cy="2026430"/>
            </a:xfrm>
          </p:grpSpPr>
          <p:sp>
            <p:nvSpPr>
              <p:cNvPr id="61" name="Moon 60"/>
              <p:cNvSpPr/>
              <p:nvPr/>
            </p:nvSpPr>
            <p:spPr>
              <a:xfrm>
                <a:off x="4343400" y="914400"/>
                <a:ext cx="609600" cy="1981200"/>
              </a:xfrm>
              <a:prstGeom prst="moo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Moon 61"/>
              <p:cNvSpPr/>
              <p:nvPr/>
            </p:nvSpPr>
            <p:spPr>
              <a:xfrm rot="1396531">
                <a:off x="4171336" y="869170"/>
                <a:ext cx="474096" cy="1540811"/>
              </a:xfrm>
              <a:prstGeom prst="moo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Moon 62"/>
              <p:cNvSpPr/>
              <p:nvPr/>
            </p:nvSpPr>
            <p:spPr>
              <a:xfrm rot="20383463">
                <a:off x="4613030" y="1066800"/>
                <a:ext cx="492369" cy="1600200"/>
              </a:xfrm>
              <a:prstGeom prst="moo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7" name="Group 46"/>
            <p:cNvGrpSpPr/>
            <p:nvPr/>
          </p:nvGrpSpPr>
          <p:grpSpPr>
            <a:xfrm>
              <a:off x="1547949" y="1295400"/>
              <a:ext cx="1219200" cy="406400"/>
              <a:chOff x="5638800" y="381000"/>
              <a:chExt cx="2286000" cy="1600200"/>
            </a:xfrm>
          </p:grpSpPr>
          <p:sp>
            <p:nvSpPr>
              <p:cNvPr id="48" name="Rounded Rectangle 47"/>
              <p:cNvSpPr/>
              <p:nvPr/>
            </p:nvSpPr>
            <p:spPr>
              <a:xfrm>
                <a:off x="5638802" y="381000"/>
                <a:ext cx="2285998" cy="16002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9" name="Group 28"/>
              <p:cNvGrpSpPr/>
              <p:nvPr/>
            </p:nvGrpSpPr>
            <p:grpSpPr>
              <a:xfrm>
                <a:off x="5638800" y="472441"/>
                <a:ext cx="761998" cy="1333500"/>
                <a:chOff x="5715000" y="1447800"/>
                <a:chExt cx="1600200" cy="1524000"/>
              </a:xfrm>
            </p:grpSpPr>
            <p:sp>
              <p:nvSpPr>
                <p:cNvPr id="58" name="Quad Arrow Callout 57"/>
                <p:cNvSpPr/>
                <p:nvPr/>
              </p:nvSpPr>
              <p:spPr>
                <a:xfrm>
                  <a:off x="5715000" y="1447800"/>
                  <a:ext cx="1600200" cy="1524000"/>
                </a:xfrm>
                <a:prstGeom prst="quad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Cross 58"/>
                <p:cNvSpPr/>
                <p:nvPr/>
              </p:nvSpPr>
              <p:spPr>
                <a:xfrm>
                  <a:off x="6172200" y="1828800"/>
                  <a:ext cx="685800" cy="762000"/>
                </a:xfrm>
                <a:prstGeom prst="plus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6324600" y="1981200"/>
                  <a:ext cx="381000" cy="381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" name="Group 29"/>
              <p:cNvGrpSpPr/>
              <p:nvPr/>
            </p:nvGrpSpPr>
            <p:grpSpPr>
              <a:xfrm>
                <a:off x="6364512" y="472441"/>
                <a:ext cx="761998" cy="1333500"/>
                <a:chOff x="5715000" y="1447800"/>
                <a:chExt cx="1600200" cy="1524000"/>
              </a:xfrm>
            </p:grpSpPr>
            <p:sp>
              <p:nvSpPr>
                <p:cNvPr id="55" name="Quad Arrow Callout 54"/>
                <p:cNvSpPr/>
                <p:nvPr/>
              </p:nvSpPr>
              <p:spPr>
                <a:xfrm>
                  <a:off x="5715000" y="1447800"/>
                  <a:ext cx="1600200" cy="1524000"/>
                </a:xfrm>
                <a:prstGeom prst="quad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Cross 55"/>
                <p:cNvSpPr/>
                <p:nvPr/>
              </p:nvSpPr>
              <p:spPr>
                <a:xfrm>
                  <a:off x="6172200" y="1828800"/>
                  <a:ext cx="685800" cy="762000"/>
                </a:xfrm>
                <a:prstGeom prst="plus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Diamond 56"/>
                <p:cNvSpPr/>
                <p:nvPr/>
              </p:nvSpPr>
              <p:spPr>
                <a:xfrm>
                  <a:off x="6324600" y="1981200"/>
                  <a:ext cx="381000" cy="381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" name="Group 33"/>
              <p:cNvGrpSpPr/>
              <p:nvPr/>
            </p:nvGrpSpPr>
            <p:grpSpPr>
              <a:xfrm>
                <a:off x="7090225" y="472441"/>
                <a:ext cx="761998" cy="1333500"/>
                <a:chOff x="5715000" y="1447800"/>
                <a:chExt cx="1600200" cy="1524000"/>
              </a:xfrm>
            </p:grpSpPr>
            <p:sp>
              <p:nvSpPr>
                <p:cNvPr id="52" name="Quad Arrow Callout 51"/>
                <p:cNvSpPr/>
                <p:nvPr/>
              </p:nvSpPr>
              <p:spPr>
                <a:xfrm>
                  <a:off x="5715000" y="1447800"/>
                  <a:ext cx="1600200" cy="1524000"/>
                </a:xfrm>
                <a:prstGeom prst="quad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Cross 52"/>
                <p:cNvSpPr/>
                <p:nvPr/>
              </p:nvSpPr>
              <p:spPr>
                <a:xfrm>
                  <a:off x="6172200" y="1828800"/>
                  <a:ext cx="685800" cy="762000"/>
                </a:xfrm>
                <a:prstGeom prst="plus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Diamond 53"/>
                <p:cNvSpPr/>
                <p:nvPr/>
              </p:nvSpPr>
              <p:spPr>
                <a:xfrm>
                  <a:off x="6324600" y="1981200"/>
                  <a:ext cx="381000" cy="381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0" name="Oval 89"/>
            <p:cNvSpPr/>
            <p:nvPr/>
          </p:nvSpPr>
          <p:spPr>
            <a:xfrm rot="3480854" flipH="1">
              <a:off x="2866272" y="3618750"/>
              <a:ext cx="215655" cy="23010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9" name="Group 228"/>
          <p:cNvGrpSpPr/>
          <p:nvPr/>
        </p:nvGrpSpPr>
        <p:grpSpPr>
          <a:xfrm>
            <a:off x="4564534" y="990600"/>
            <a:ext cx="2217266" cy="4500555"/>
            <a:chOff x="4564534" y="1295400"/>
            <a:chExt cx="1953140" cy="4195755"/>
          </a:xfrm>
        </p:grpSpPr>
        <p:sp>
          <p:nvSpPr>
            <p:cNvPr id="93" name="Oval 92"/>
            <p:cNvSpPr/>
            <p:nvPr/>
          </p:nvSpPr>
          <p:spPr>
            <a:xfrm rot="3480854" flipH="1">
              <a:off x="6038628" y="3514997"/>
              <a:ext cx="587785" cy="3703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17092299">
              <a:off x="4470510" y="3488276"/>
              <a:ext cx="587785" cy="39973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1217087" flipH="1">
              <a:off x="4713043" y="2419501"/>
              <a:ext cx="573102" cy="1355776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20382913">
              <a:off x="5849267" y="2412891"/>
              <a:ext cx="526479" cy="130835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3348512">
              <a:off x="5388506" y="5015945"/>
              <a:ext cx="587785" cy="35574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7343574">
              <a:off x="5081780" y="5086560"/>
              <a:ext cx="501701" cy="307489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rot="10800000">
              <a:off x="5029200" y="2514599"/>
              <a:ext cx="1066800" cy="1456659"/>
            </a:xfrm>
            <a:prstGeom prst="trapezoid">
              <a:avLst>
                <a:gd name="adj" fmla="val 17437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10800000">
              <a:off x="5257800" y="2521614"/>
              <a:ext cx="609600" cy="526386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Regular Pentagon 102"/>
            <p:cNvSpPr/>
            <p:nvPr/>
          </p:nvSpPr>
          <p:spPr>
            <a:xfrm rot="10800000">
              <a:off x="4946926" y="1676400"/>
              <a:ext cx="1219200" cy="12954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72"/>
            <p:cNvSpPr/>
            <p:nvPr/>
          </p:nvSpPr>
          <p:spPr>
            <a:xfrm>
              <a:off x="5029200" y="3886200"/>
              <a:ext cx="1066800" cy="1380459"/>
            </a:xfrm>
            <a:prstGeom prst="trapezoid">
              <a:avLst>
                <a:gd name="adj" fmla="val 17437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Chevron 190"/>
            <p:cNvSpPr/>
            <p:nvPr/>
          </p:nvSpPr>
          <p:spPr>
            <a:xfrm rot="5400000">
              <a:off x="5029200" y="4114800"/>
              <a:ext cx="533400" cy="228600"/>
            </a:xfrm>
            <a:prstGeom prst="chevron">
              <a:avLst/>
            </a:prstGeom>
            <a:solidFill>
              <a:srgbClr val="9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92" name="Chevron 191"/>
            <p:cNvSpPr/>
            <p:nvPr/>
          </p:nvSpPr>
          <p:spPr>
            <a:xfrm rot="5400000">
              <a:off x="5567082" y="4132730"/>
              <a:ext cx="533400" cy="228600"/>
            </a:xfrm>
            <a:prstGeom prst="chevron">
              <a:avLst/>
            </a:prstGeom>
            <a:solidFill>
              <a:srgbClr val="9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93" name="Chevron 192"/>
            <p:cNvSpPr/>
            <p:nvPr/>
          </p:nvSpPr>
          <p:spPr>
            <a:xfrm rot="5400000">
              <a:off x="5163670" y="4276164"/>
              <a:ext cx="820271" cy="228600"/>
            </a:xfrm>
            <a:prstGeom prst="chevron">
              <a:avLst/>
            </a:prstGeom>
            <a:solidFill>
              <a:srgbClr val="96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187" name="Group 186"/>
            <p:cNvGrpSpPr/>
            <p:nvPr/>
          </p:nvGrpSpPr>
          <p:grpSpPr>
            <a:xfrm>
              <a:off x="5154705" y="3729318"/>
              <a:ext cx="824753" cy="264458"/>
              <a:chOff x="6629400" y="1219200"/>
              <a:chExt cx="1600200" cy="533400"/>
            </a:xfrm>
          </p:grpSpPr>
          <p:sp>
            <p:nvSpPr>
              <p:cNvPr id="174" name="Rounded Rectangle 173"/>
              <p:cNvSpPr/>
              <p:nvPr/>
            </p:nvSpPr>
            <p:spPr>
              <a:xfrm>
                <a:off x="6629400" y="1219200"/>
                <a:ext cx="1600200" cy="533400"/>
              </a:xfrm>
              <a:prstGeom prst="roundRect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6" name="Group 185"/>
              <p:cNvGrpSpPr/>
              <p:nvPr/>
            </p:nvGrpSpPr>
            <p:grpSpPr>
              <a:xfrm>
                <a:off x="6665260" y="1219201"/>
                <a:ext cx="1474694" cy="528917"/>
                <a:chOff x="6477000" y="2514600"/>
                <a:chExt cx="3841376" cy="1385047"/>
              </a:xfrm>
            </p:grpSpPr>
            <p:grpSp>
              <p:nvGrpSpPr>
                <p:cNvPr id="183" name="Group 182"/>
                <p:cNvGrpSpPr/>
                <p:nvPr/>
              </p:nvGrpSpPr>
              <p:grpSpPr>
                <a:xfrm>
                  <a:off x="8870576" y="2523565"/>
                  <a:ext cx="1447800" cy="1371600"/>
                  <a:chOff x="6477000" y="2514600"/>
                  <a:chExt cx="1447800" cy="1371600"/>
                </a:xfrm>
              </p:grpSpPr>
              <p:sp>
                <p:nvSpPr>
                  <p:cNvPr id="184" name="Quad Arrow 183"/>
                  <p:cNvSpPr/>
                  <p:nvPr/>
                </p:nvSpPr>
                <p:spPr>
                  <a:xfrm>
                    <a:off x="6477000" y="2514600"/>
                    <a:ext cx="1447800" cy="1371600"/>
                  </a:xfrm>
                  <a:prstGeom prst="quadArrow">
                    <a:avLst>
                      <a:gd name="adj1" fmla="val 40801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Quad Arrow 184"/>
                  <p:cNvSpPr/>
                  <p:nvPr/>
                </p:nvSpPr>
                <p:spPr>
                  <a:xfrm>
                    <a:off x="6884894" y="2904565"/>
                    <a:ext cx="643467" cy="609600"/>
                  </a:xfrm>
                  <a:prstGeom prst="quadArrow">
                    <a:avLst>
                      <a:gd name="adj1" fmla="val 40801"/>
                      <a:gd name="adj2" fmla="val 22500"/>
                      <a:gd name="adj3" fmla="val 22500"/>
                    </a:avLst>
                  </a:prstGeom>
                  <a:solidFill>
                    <a:srgbClr val="CF9E5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7" name="Group 176"/>
                <p:cNvGrpSpPr/>
                <p:nvPr/>
              </p:nvGrpSpPr>
              <p:grpSpPr>
                <a:xfrm>
                  <a:off x="6477000" y="2514600"/>
                  <a:ext cx="1447800" cy="1371600"/>
                  <a:chOff x="6477000" y="2514600"/>
                  <a:chExt cx="1447800" cy="1371600"/>
                </a:xfrm>
              </p:grpSpPr>
              <p:sp>
                <p:nvSpPr>
                  <p:cNvPr id="175" name="Quad Arrow 174"/>
                  <p:cNvSpPr/>
                  <p:nvPr/>
                </p:nvSpPr>
                <p:spPr>
                  <a:xfrm>
                    <a:off x="6477000" y="2514600"/>
                    <a:ext cx="1447800" cy="1371600"/>
                  </a:xfrm>
                  <a:prstGeom prst="quadArrow">
                    <a:avLst>
                      <a:gd name="adj1" fmla="val 40801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Quad Arrow 175"/>
                  <p:cNvSpPr/>
                  <p:nvPr/>
                </p:nvSpPr>
                <p:spPr>
                  <a:xfrm>
                    <a:off x="6884894" y="2904565"/>
                    <a:ext cx="643467" cy="609600"/>
                  </a:xfrm>
                  <a:prstGeom prst="quadArrow">
                    <a:avLst>
                      <a:gd name="adj1" fmla="val 40801"/>
                      <a:gd name="adj2" fmla="val 22500"/>
                      <a:gd name="adj3" fmla="val 22500"/>
                    </a:avLst>
                  </a:prstGeom>
                  <a:solidFill>
                    <a:srgbClr val="CF9E5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8" name="Group 177"/>
                <p:cNvGrpSpPr/>
                <p:nvPr/>
              </p:nvGrpSpPr>
              <p:grpSpPr>
                <a:xfrm>
                  <a:off x="7655859" y="2528047"/>
                  <a:ext cx="1447800" cy="1371600"/>
                  <a:chOff x="6477000" y="2514600"/>
                  <a:chExt cx="1447800" cy="1371600"/>
                </a:xfrm>
              </p:grpSpPr>
              <p:sp>
                <p:nvSpPr>
                  <p:cNvPr id="179" name="Quad Arrow 178"/>
                  <p:cNvSpPr/>
                  <p:nvPr/>
                </p:nvSpPr>
                <p:spPr>
                  <a:xfrm>
                    <a:off x="6477000" y="2514600"/>
                    <a:ext cx="1447800" cy="1371600"/>
                  </a:xfrm>
                  <a:prstGeom prst="quadArrow">
                    <a:avLst>
                      <a:gd name="adj1" fmla="val 40801"/>
                      <a:gd name="adj2" fmla="val 22500"/>
                      <a:gd name="adj3" fmla="val 22500"/>
                    </a:avLst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Quad Arrow 179"/>
                  <p:cNvSpPr/>
                  <p:nvPr/>
                </p:nvSpPr>
                <p:spPr>
                  <a:xfrm>
                    <a:off x="6884894" y="2904565"/>
                    <a:ext cx="643467" cy="609600"/>
                  </a:xfrm>
                  <a:prstGeom prst="quadArrow">
                    <a:avLst>
                      <a:gd name="adj1" fmla="val 40801"/>
                      <a:gd name="adj2" fmla="val 22500"/>
                      <a:gd name="adj3" fmla="val 22500"/>
                    </a:avLst>
                  </a:prstGeom>
                  <a:solidFill>
                    <a:srgbClr val="CF9E5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1" name="Quad Arrow 180"/>
                <p:cNvSpPr/>
                <p:nvPr/>
              </p:nvSpPr>
              <p:spPr>
                <a:xfrm>
                  <a:off x="7498977" y="2900082"/>
                  <a:ext cx="643467" cy="609600"/>
                </a:xfrm>
                <a:prstGeom prst="quadArrow">
                  <a:avLst>
                    <a:gd name="adj1" fmla="val 40801"/>
                    <a:gd name="adj2" fmla="val 22500"/>
                    <a:gd name="adj3" fmla="val 22500"/>
                  </a:avLst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Quad Arrow 181"/>
                <p:cNvSpPr/>
                <p:nvPr/>
              </p:nvSpPr>
              <p:spPr>
                <a:xfrm>
                  <a:off x="8664389" y="2918011"/>
                  <a:ext cx="643467" cy="609600"/>
                </a:xfrm>
                <a:prstGeom prst="quadArrow">
                  <a:avLst>
                    <a:gd name="adj1" fmla="val 40801"/>
                    <a:gd name="adj2" fmla="val 22500"/>
                    <a:gd name="adj3" fmla="val 22500"/>
                  </a:avLst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8" name="Group 197"/>
            <p:cNvGrpSpPr/>
            <p:nvPr/>
          </p:nvGrpSpPr>
          <p:grpSpPr>
            <a:xfrm>
              <a:off x="4876800" y="1447800"/>
              <a:ext cx="1513723" cy="681442"/>
              <a:chOff x="5814160" y="1399946"/>
              <a:chExt cx="1513723" cy="681442"/>
            </a:xfrm>
          </p:grpSpPr>
          <p:sp>
            <p:nvSpPr>
              <p:cNvPr id="189" name="Moon 188"/>
              <p:cNvSpPr/>
              <p:nvPr/>
            </p:nvSpPr>
            <p:spPr>
              <a:xfrm rot="6904845">
                <a:off x="6526662" y="1128826"/>
                <a:ext cx="501024" cy="1101418"/>
              </a:xfrm>
              <a:prstGeom prst="moon">
                <a:avLst>
                  <a:gd name="adj" fmla="val 73018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Moon 189"/>
              <p:cNvSpPr/>
              <p:nvPr/>
            </p:nvSpPr>
            <p:spPr>
              <a:xfrm rot="6374892">
                <a:off x="6197975" y="1271945"/>
                <a:ext cx="602279" cy="1016608"/>
              </a:xfrm>
              <a:prstGeom prst="moon">
                <a:avLst>
                  <a:gd name="adj" fmla="val 77068"/>
                </a:avLst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Moon 193"/>
              <p:cNvSpPr/>
              <p:nvPr/>
            </p:nvSpPr>
            <p:spPr>
              <a:xfrm rot="7940339">
                <a:off x="6272311" y="1130850"/>
                <a:ext cx="479696" cy="1017887"/>
              </a:xfrm>
              <a:prstGeom prst="moon">
                <a:avLst/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Moon 194"/>
              <p:cNvSpPr/>
              <p:nvPr/>
            </p:nvSpPr>
            <p:spPr>
              <a:xfrm rot="4236796">
                <a:off x="6526959" y="1205603"/>
                <a:ext cx="457200" cy="914400"/>
              </a:xfrm>
              <a:prstGeom prst="moon">
                <a:avLst/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Moon 195"/>
              <p:cNvSpPr/>
              <p:nvPr/>
            </p:nvSpPr>
            <p:spPr>
              <a:xfrm rot="5009600">
                <a:off x="6042760" y="1193337"/>
                <a:ext cx="457200" cy="914400"/>
              </a:xfrm>
              <a:prstGeom prst="moon">
                <a:avLst/>
              </a:prstGeom>
              <a:solidFill>
                <a:srgbClr val="41100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Oval 196"/>
              <p:cNvSpPr/>
              <p:nvPr/>
            </p:nvSpPr>
            <p:spPr>
              <a:xfrm rot="878873">
                <a:off x="6146402" y="1402226"/>
                <a:ext cx="911162" cy="515736"/>
              </a:xfrm>
              <a:prstGeom prst="ellipse">
                <a:avLst/>
              </a:prstGeom>
              <a:solidFill>
                <a:srgbClr val="4110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6" name="Group 215"/>
            <p:cNvGrpSpPr/>
            <p:nvPr/>
          </p:nvGrpSpPr>
          <p:grpSpPr>
            <a:xfrm>
              <a:off x="5105400" y="1295400"/>
              <a:ext cx="990601" cy="664121"/>
              <a:chOff x="6934199" y="1981200"/>
              <a:chExt cx="1591235" cy="1066800"/>
            </a:xfrm>
          </p:grpSpPr>
          <p:sp>
            <p:nvSpPr>
              <p:cNvPr id="214" name="Quad Arrow 213"/>
              <p:cNvSpPr/>
              <p:nvPr/>
            </p:nvSpPr>
            <p:spPr>
              <a:xfrm>
                <a:off x="6934200" y="2236695"/>
                <a:ext cx="533400" cy="577850"/>
              </a:xfrm>
              <a:prstGeom prst="quadArrow">
                <a:avLst>
                  <a:gd name="adj1" fmla="val 40801"/>
                  <a:gd name="adj2" fmla="val 22500"/>
                  <a:gd name="adj3" fmla="val 22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Quad Arrow 214"/>
              <p:cNvSpPr/>
              <p:nvPr/>
            </p:nvSpPr>
            <p:spPr>
              <a:xfrm>
                <a:off x="7951694" y="2268070"/>
                <a:ext cx="533400" cy="577850"/>
              </a:xfrm>
              <a:prstGeom prst="quadArrow">
                <a:avLst>
                  <a:gd name="adj1" fmla="val 40801"/>
                  <a:gd name="adj2" fmla="val 22500"/>
                  <a:gd name="adj3" fmla="val 22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Quad Arrow 212"/>
              <p:cNvSpPr/>
              <p:nvPr/>
            </p:nvSpPr>
            <p:spPr>
              <a:xfrm>
                <a:off x="7239000" y="1981200"/>
                <a:ext cx="914400" cy="990600"/>
              </a:xfrm>
              <a:prstGeom prst="quadArrow">
                <a:avLst>
                  <a:gd name="adj1" fmla="val 40801"/>
                  <a:gd name="adj2" fmla="val 22500"/>
                  <a:gd name="adj3" fmla="val 22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9" name="Group 198"/>
              <p:cNvGrpSpPr/>
              <p:nvPr/>
            </p:nvGrpSpPr>
            <p:grpSpPr>
              <a:xfrm>
                <a:off x="6934199" y="2438400"/>
                <a:ext cx="1591235" cy="609600"/>
                <a:chOff x="6629400" y="1219200"/>
                <a:chExt cx="1600200" cy="533400"/>
              </a:xfrm>
            </p:grpSpPr>
            <p:sp>
              <p:nvSpPr>
                <p:cNvPr id="200" name="Rounded Rectangle 199"/>
                <p:cNvSpPr/>
                <p:nvPr/>
              </p:nvSpPr>
              <p:spPr>
                <a:xfrm>
                  <a:off x="6629400" y="1219200"/>
                  <a:ext cx="1600200" cy="533400"/>
                </a:xfrm>
                <a:prstGeom prst="roundRect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1" name="Group 185"/>
                <p:cNvGrpSpPr/>
                <p:nvPr/>
              </p:nvGrpSpPr>
              <p:grpSpPr>
                <a:xfrm>
                  <a:off x="6665260" y="1219201"/>
                  <a:ext cx="1474694" cy="528917"/>
                  <a:chOff x="6477000" y="2514600"/>
                  <a:chExt cx="3841376" cy="1385047"/>
                </a:xfrm>
              </p:grpSpPr>
              <p:grpSp>
                <p:nvGrpSpPr>
                  <p:cNvPr id="202" name="Group 182"/>
                  <p:cNvGrpSpPr/>
                  <p:nvPr/>
                </p:nvGrpSpPr>
                <p:grpSpPr>
                  <a:xfrm>
                    <a:off x="8870576" y="2523565"/>
                    <a:ext cx="1447800" cy="1371600"/>
                    <a:chOff x="6477000" y="2514600"/>
                    <a:chExt cx="1447800" cy="1371600"/>
                  </a:xfrm>
                </p:grpSpPr>
                <p:sp>
                  <p:nvSpPr>
                    <p:cNvPr id="211" name="Quad Arrow 210"/>
                    <p:cNvSpPr/>
                    <p:nvPr/>
                  </p:nvSpPr>
                  <p:spPr>
                    <a:xfrm>
                      <a:off x="6477000" y="2514600"/>
                      <a:ext cx="1447800" cy="1371600"/>
                    </a:xfrm>
                    <a:prstGeom prst="quadArrow">
                      <a:avLst>
                        <a:gd name="adj1" fmla="val 40801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Quad Arrow 211"/>
                    <p:cNvSpPr/>
                    <p:nvPr/>
                  </p:nvSpPr>
                  <p:spPr>
                    <a:xfrm>
                      <a:off x="6884894" y="2904565"/>
                      <a:ext cx="643467" cy="609600"/>
                    </a:xfrm>
                    <a:prstGeom prst="quadArrow">
                      <a:avLst>
                        <a:gd name="adj1" fmla="val 40801"/>
                        <a:gd name="adj2" fmla="val 22500"/>
                        <a:gd name="adj3" fmla="val 22500"/>
                      </a:avLst>
                    </a:prstGeom>
                    <a:solidFill>
                      <a:srgbClr val="CF9E5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3" name="Group 176"/>
                  <p:cNvGrpSpPr/>
                  <p:nvPr/>
                </p:nvGrpSpPr>
                <p:grpSpPr>
                  <a:xfrm>
                    <a:off x="6477000" y="2514600"/>
                    <a:ext cx="1447800" cy="1371600"/>
                    <a:chOff x="6477000" y="2514600"/>
                    <a:chExt cx="1447800" cy="1371600"/>
                  </a:xfrm>
                </p:grpSpPr>
                <p:sp>
                  <p:nvSpPr>
                    <p:cNvPr id="209" name="Quad Arrow 208"/>
                    <p:cNvSpPr/>
                    <p:nvPr/>
                  </p:nvSpPr>
                  <p:spPr>
                    <a:xfrm>
                      <a:off x="6477000" y="2514600"/>
                      <a:ext cx="1447800" cy="1371600"/>
                    </a:xfrm>
                    <a:prstGeom prst="quadArrow">
                      <a:avLst>
                        <a:gd name="adj1" fmla="val 40801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0" name="Quad Arrow 209"/>
                    <p:cNvSpPr/>
                    <p:nvPr/>
                  </p:nvSpPr>
                  <p:spPr>
                    <a:xfrm>
                      <a:off x="6884894" y="2904565"/>
                      <a:ext cx="643467" cy="609600"/>
                    </a:xfrm>
                    <a:prstGeom prst="quadArrow">
                      <a:avLst>
                        <a:gd name="adj1" fmla="val 40801"/>
                        <a:gd name="adj2" fmla="val 22500"/>
                        <a:gd name="adj3" fmla="val 22500"/>
                      </a:avLst>
                    </a:prstGeom>
                    <a:solidFill>
                      <a:srgbClr val="CF9E5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04" name="Group 177"/>
                  <p:cNvGrpSpPr/>
                  <p:nvPr/>
                </p:nvGrpSpPr>
                <p:grpSpPr>
                  <a:xfrm>
                    <a:off x="7655859" y="2528047"/>
                    <a:ext cx="1447800" cy="1371600"/>
                    <a:chOff x="6477000" y="2514600"/>
                    <a:chExt cx="1447800" cy="1371600"/>
                  </a:xfrm>
                </p:grpSpPr>
                <p:sp>
                  <p:nvSpPr>
                    <p:cNvPr id="207" name="Quad Arrow 206"/>
                    <p:cNvSpPr/>
                    <p:nvPr/>
                  </p:nvSpPr>
                  <p:spPr>
                    <a:xfrm>
                      <a:off x="6477000" y="2514600"/>
                      <a:ext cx="1447800" cy="1371600"/>
                    </a:xfrm>
                    <a:prstGeom prst="quadArrow">
                      <a:avLst>
                        <a:gd name="adj1" fmla="val 40801"/>
                        <a:gd name="adj2" fmla="val 22500"/>
                        <a:gd name="adj3" fmla="val 22500"/>
                      </a:avLst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8" name="Quad Arrow 207"/>
                    <p:cNvSpPr/>
                    <p:nvPr/>
                  </p:nvSpPr>
                  <p:spPr>
                    <a:xfrm>
                      <a:off x="6884894" y="2904565"/>
                      <a:ext cx="643467" cy="609600"/>
                    </a:xfrm>
                    <a:prstGeom prst="quadArrow">
                      <a:avLst>
                        <a:gd name="adj1" fmla="val 40801"/>
                        <a:gd name="adj2" fmla="val 22500"/>
                        <a:gd name="adj3" fmla="val 22500"/>
                      </a:avLst>
                    </a:prstGeom>
                    <a:solidFill>
                      <a:srgbClr val="CF9E55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05" name="Quad Arrow 204"/>
                  <p:cNvSpPr/>
                  <p:nvPr/>
                </p:nvSpPr>
                <p:spPr>
                  <a:xfrm>
                    <a:off x="7498977" y="2900082"/>
                    <a:ext cx="643467" cy="609600"/>
                  </a:xfrm>
                  <a:prstGeom prst="quadArrow">
                    <a:avLst>
                      <a:gd name="adj1" fmla="val 40801"/>
                      <a:gd name="adj2" fmla="val 22500"/>
                      <a:gd name="adj3" fmla="val 22500"/>
                    </a:avLst>
                  </a:prstGeom>
                  <a:solidFill>
                    <a:srgbClr val="CF9E5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Quad Arrow 205"/>
                  <p:cNvSpPr/>
                  <p:nvPr/>
                </p:nvSpPr>
                <p:spPr>
                  <a:xfrm>
                    <a:off x="8664389" y="2918011"/>
                    <a:ext cx="643467" cy="609600"/>
                  </a:xfrm>
                  <a:prstGeom prst="quadArrow">
                    <a:avLst>
                      <a:gd name="adj1" fmla="val 40801"/>
                      <a:gd name="adj2" fmla="val 22500"/>
                      <a:gd name="adj3" fmla="val 22500"/>
                    </a:avLst>
                  </a:prstGeom>
                  <a:solidFill>
                    <a:srgbClr val="CF9E5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25" name="Group 224"/>
            <p:cNvGrpSpPr/>
            <p:nvPr/>
          </p:nvGrpSpPr>
          <p:grpSpPr>
            <a:xfrm>
              <a:off x="5105400" y="2743200"/>
              <a:ext cx="914400" cy="838200"/>
              <a:chOff x="6858000" y="1905000"/>
              <a:chExt cx="1783976" cy="1667435"/>
            </a:xfrm>
          </p:grpSpPr>
          <p:sp>
            <p:nvSpPr>
              <p:cNvPr id="218" name="Quad Arrow 217"/>
              <p:cNvSpPr/>
              <p:nvPr/>
            </p:nvSpPr>
            <p:spPr>
              <a:xfrm>
                <a:off x="7086600" y="2286000"/>
                <a:ext cx="533400" cy="511175"/>
              </a:xfrm>
              <a:prstGeom prst="quadArrow">
                <a:avLst>
                  <a:gd name="adj1" fmla="val 40801"/>
                  <a:gd name="adj2" fmla="val 22500"/>
                  <a:gd name="adj3" fmla="val 22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Quad Arrow 218"/>
              <p:cNvSpPr/>
              <p:nvPr/>
            </p:nvSpPr>
            <p:spPr>
              <a:xfrm>
                <a:off x="7848600" y="2362200"/>
                <a:ext cx="533400" cy="511175"/>
              </a:xfrm>
              <a:prstGeom prst="quadArrow">
                <a:avLst>
                  <a:gd name="adj1" fmla="val 40801"/>
                  <a:gd name="adj2" fmla="val 22500"/>
                  <a:gd name="adj3" fmla="val 22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Quad Arrow 219"/>
              <p:cNvSpPr/>
              <p:nvPr/>
            </p:nvSpPr>
            <p:spPr>
              <a:xfrm>
                <a:off x="6858000" y="1905000"/>
                <a:ext cx="533400" cy="511175"/>
              </a:xfrm>
              <a:prstGeom prst="quadArrow">
                <a:avLst>
                  <a:gd name="adj1" fmla="val 40801"/>
                  <a:gd name="adj2" fmla="val 22500"/>
                  <a:gd name="adj3" fmla="val 22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Quad Arrow 220"/>
              <p:cNvSpPr/>
              <p:nvPr/>
            </p:nvSpPr>
            <p:spPr>
              <a:xfrm>
                <a:off x="8108576" y="2008095"/>
                <a:ext cx="533400" cy="511175"/>
              </a:xfrm>
              <a:prstGeom prst="quadArrow">
                <a:avLst>
                  <a:gd name="adj1" fmla="val 40801"/>
                  <a:gd name="adj2" fmla="val 22500"/>
                  <a:gd name="adj3" fmla="val 22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2" name="Group 221"/>
              <p:cNvGrpSpPr/>
              <p:nvPr/>
            </p:nvGrpSpPr>
            <p:grpSpPr>
              <a:xfrm>
                <a:off x="7270376" y="2581835"/>
                <a:ext cx="914400" cy="990600"/>
                <a:chOff x="6477000" y="2514600"/>
                <a:chExt cx="1447800" cy="1371600"/>
              </a:xfrm>
            </p:grpSpPr>
            <p:sp>
              <p:nvSpPr>
                <p:cNvPr id="223" name="Quad Arrow 222"/>
                <p:cNvSpPr/>
                <p:nvPr/>
              </p:nvSpPr>
              <p:spPr>
                <a:xfrm>
                  <a:off x="6477000" y="2514600"/>
                  <a:ext cx="1447800" cy="1371600"/>
                </a:xfrm>
                <a:prstGeom prst="quadArrow">
                  <a:avLst>
                    <a:gd name="adj1" fmla="val 40801"/>
                    <a:gd name="adj2" fmla="val 22500"/>
                    <a:gd name="adj3" fmla="val 225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Quad Arrow 223"/>
                <p:cNvSpPr/>
                <p:nvPr/>
              </p:nvSpPr>
              <p:spPr>
                <a:xfrm>
                  <a:off x="6884894" y="2904565"/>
                  <a:ext cx="643467" cy="609600"/>
                </a:xfrm>
                <a:prstGeom prst="quadArrow">
                  <a:avLst>
                    <a:gd name="adj1" fmla="val 40801"/>
                    <a:gd name="adj2" fmla="val 22500"/>
                    <a:gd name="adj3" fmla="val 22500"/>
                  </a:avLst>
                </a:prstGeom>
                <a:solidFill>
                  <a:srgbClr val="CF9E5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30" name="TextBox 229"/>
          <p:cNvSpPr txBox="1"/>
          <p:nvPr/>
        </p:nvSpPr>
        <p:spPr>
          <a:xfrm>
            <a:off x="5334000" y="5657671"/>
            <a:ext cx="2286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Jacob, the king appointed by the robbers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33400" y="457200"/>
            <a:ext cx="2362200" cy="5410200"/>
            <a:chOff x="4592921" y="228600"/>
            <a:chExt cx="2388469" cy="5867400"/>
          </a:xfrm>
        </p:grpSpPr>
        <p:sp>
          <p:nvSpPr>
            <p:cNvPr id="3" name="Rectangle 2"/>
            <p:cNvSpPr/>
            <p:nvPr/>
          </p:nvSpPr>
          <p:spPr>
            <a:xfrm>
              <a:off x="5181600" y="2743200"/>
              <a:ext cx="1066800" cy="4572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Moon 3"/>
            <p:cNvSpPr/>
            <p:nvPr/>
          </p:nvSpPr>
          <p:spPr>
            <a:xfrm>
              <a:off x="4780738" y="685800"/>
              <a:ext cx="914400" cy="3124200"/>
            </a:xfrm>
            <a:prstGeom prst="moon">
              <a:avLst>
                <a:gd name="adj" fmla="val 64706"/>
              </a:avLst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Moon 4"/>
            <p:cNvSpPr/>
            <p:nvPr/>
          </p:nvSpPr>
          <p:spPr>
            <a:xfrm flipH="1">
              <a:off x="5847538" y="685800"/>
              <a:ext cx="914400" cy="3124200"/>
            </a:xfrm>
            <a:prstGeom prst="moon">
              <a:avLst>
                <a:gd name="adj" fmla="val 61764"/>
              </a:avLst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Manual Operation 5"/>
            <p:cNvSpPr/>
            <p:nvPr/>
          </p:nvSpPr>
          <p:spPr>
            <a:xfrm>
              <a:off x="5105400" y="3048000"/>
              <a:ext cx="1371600" cy="1295400"/>
            </a:xfrm>
            <a:prstGeom prst="flowChartManualOperation">
              <a:avLst/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Manual Operation 6"/>
            <p:cNvSpPr/>
            <p:nvPr/>
          </p:nvSpPr>
          <p:spPr>
            <a:xfrm rot="10800000">
              <a:off x="5314138" y="5410200"/>
              <a:ext cx="457200" cy="381000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Manual Operation 7"/>
            <p:cNvSpPr/>
            <p:nvPr/>
          </p:nvSpPr>
          <p:spPr>
            <a:xfrm rot="10800000">
              <a:off x="5771338" y="5410200"/>
              <a:ext cx="457200" cy="381000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Manual Operation 8"/>
            <p:cNvSpPr/>
            <p:nvPr/>
          </p:nvSpPr>
          <p:spPr>
            <a:xfrm rot="10800000">
              <a:off x="5105400" y="4267200"/>
              <a:ext cx="1371600" cy="1295400"/>
            </a:xfrm>
            <a:prstGeom prst="flowChartManualOperation">
              <a:avLst/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ctangle 9"/>
            <p:cNvSpPr/>
            <p:nvPr/>
          </p:nvSpPr>
          <p:spPr>
            <a:xfrm rot="19342540" flipH="1">
              <a:off x="5598870" y="3035644"/>
              <a:ext cx="187972" cy="670606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 10"/>
            <p:cNvSpPr/>
            <p:nvPr/>
          </p:nvSpPr>
          <p:spPr>
            <a:xfrm rot="1543519" flipH="1">
              <a:off x="4779051" y="3233175"/>
              <a:ext cx="326618" cy="769016"/>
            </a:xfrm>
            <a:prstGeom prst="rect">
              <a:avLst/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 rot="20056481">
              <a:off x="6475312" y="3233175"/>
              <a:ext cx="326618" cy="769016"/>
            </a:xfrm>
            <a:prstGeom prst="rect">
              <a:avLst/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5029200" y="762000"/>
              <a:ext cx="1371600" cy="2209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Isosceles Triangle 13"/>
            <p:cNvSpPr/>
            <p:nvPr/>
          </p:nvSpPr>
          <p:spPr>
            <a:xfrm rot="20772407">
              <a:off x="4933138" y="533400"/>
              <a:ext cx="838200" cy="6096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Isosceles Triangle 14"/>
            <p:cNvSpPr/>
            <p:nvPr/>
          </p:nvSpPr>
          <p:spPr>
            <a:xfrm rot="806414">
              <a:off x="5843799" y="605796"/>
              <a:ext cx="6858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Isosceles Triangle 15"/>
            <p:cNvSpPr/>
            <p:nvPr/>
          </p:nvSpPr>
          <p:spPr>
            <a:xfrm>
              <a:off x="5390338" y="228600"/>
              <a:ext cx="685800" cy="914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Double Wave 16"/>
            <p:cNvSpPr/>
            <p:nvPr/>
          </p:nvSpPr>
          <p:spPr>
            <a:xfrm>
              <a:off x="4933138" y="1219200"/>
              <a:ext cx="1676400" cy="533400"/>
            </a:xfrm>
            <a:prstGeom prst="doubleWave">
              <a:avLst>
                <a:gd name="adj1" fmla="val 12500"/>
                <a:gd name="adj2" fmla="val 196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4933138" y="1143000"/>
              <a:ext cx="1676400" cy="3810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gular Pentagon 18"/>
            <p:cNvSpPr/>
            <p:nvPr/>
          </p:nvSpPr>
          <p:spPr>
            <a:xfrm rot="1544728">
              <a:off x="4814544" y="2803358"/>
              <a:ext cx="784565" cy="685800"/>
            </a:xfrm>
            <a:prstGeom prst="pentagon">
              <a:avLst/>
            </a:prstGeom>
            <a:solidFill>
              <a:srgbClr val="CEC65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 rot="2257460">
              <a:off x="5898734" y="3023761"/>
              <a:ext cx="167224" cy="723973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gular Pentagon 20"/>
            <p:cNvSpPr/>
            <p:nvPr/>
          </p:nvSpPr>
          <p:spPr>
            <a:xfrm rot="19338295">
              <a:off x="5955354" y="2733806"/>
              <a:ext cx="701852" cy="685800"/>
            </a:xfrm>
            <a:prstGeom prst="pentagon">
              <a:avLst/>
            </a:prstGeom>
            <a:solidFill>
              <a:srgbClr val="CEC65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lowchart: Summing Junction 21"/>
            <p:cNvSpPr/>
            <p:nvPr/>
          </p:nvSpPr>
          <p:spPr>
            <a:xfrm>
              <a:off x="5695138" y="3352800"/>
              <a:ext cx="304800" cy="457200"/>
            </a:xfrm>
            <a:prstGeom prst="flowChartSummingJuncti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>
              <a:off x="5257800" y="4114800"/>
              <a:ext cx="3048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5943600" y="4114800"/>
              <a:ext cx="3810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 rot="20004777" flipH="1">
              <a:off x="6099110" y="3907272"/>
              <a:ext cx="882280" cy="246772"/>
            </a:xfrm>
            <a:prstGeom prst="roundRect">
              <a:avLst>
                <a:gd name="adj" fmla="val 50000"/>
              </a:avLst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 rot="1595223">
              <a:off x="4592921" y="3858447"/>
              <a:ext cx="844806" cy="293089"/>
            </a:xfrm>
            <a:prstGeom prst="roundRect">
              <a:avLst>
                <a:gd name="adj" fmla="val 50000"/>
              </a:avLst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5181600" y="5791200"/>
              <a:ext cx="609600" cy="304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5791200" y="5791200"/>
              <a:ext cx="609600" cy="304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lowchart: Preparation 28"/>
            <p:cNvSpPr/>
            <p:nvPr/>
          </p:nvSpPr>
          <p:spPr>
            <a:xfrm>
              <a:off x="5638800" y="685800"/>
              <a:ext cx="228600" cy="381000"/>
            </a:xfrm>
            <a:prstGeom prst="flowChartPreparation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4724400" y="3657600"/>
              <a:ext cx="228600" cy="228600"/>
            </a:xfrm>
            <a:prstGeom prst="ellipse">
              <a:avLst/>
            </a:prstGeom>
            <a:solidFill>
              <a:srgbClr val="ECD184"/>
            </a:solidFill>
            <a:ln>
              <a:solidFill>
                <a:srgbClr val="ECD18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6553200" y="3657600"/>
              <a:ext cx="228600" cy="228600"/>
            </a:xfrm>
            <a:prstGeom prst="ellipse">
              <a:avLst/>
            </a:prstGeom>
            <a:solidFill>
              <a:srgbClr val="ECD184"/>
            </a:solidFill>
            <a:ln>
              <a:solidFill>
                <a:srgbClr val="ECD18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lowchart: Manual Operation 31"/>
            <p:cNvSpPr/>
            <p:nvPr/>
          </p:nvSpPr>
          <p:spPr>
            <a:xfrm rot="10800000">
              <a:off x="5181600" y="4343400"/>
              <a:ext cx="1219200" cy="838200"/>
            </a:xfrm>
            <a:prstGeom prst="flowChartManualOperation">
              <a:avLst/>
            </a:prstGeom>
            <a:solidFill>
              <a:srgbClr val="CEC65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Flowchart: Extract 32"/>
            <p:cNvSpPr/>
            <p:nvPr/>
          </p:nvSpPr>
          <p:spPr>
            <a:xfrm>
              <a:off x="5181600" y="4876800"/>
              <a:ext cx="228600" cy="304800"/>
            </a:xfrm>
            <a:prstGeom prst="flowChartExtra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Flowchart: Extract 33"/>
            <p:cNvSpPr/>
            <p:nvPr/>
          </p:nvSpPr>
          <p:spPr>
            <a:xfrm>
              <a:off x="5486400" y="4876800"/>
              <a:ext cx="228600" cy="304800"/>
            </a:xfrm>
            <a:prstGeom prst="flowChartExtra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lowchart: Extract 34"/>
            <p:cNvSpPr/>
            <p:nvPr/>
          </p:nvSpPr>
          <p:spPr>
            <a:xfrm>
              <a:off x="5867400" y="4876800"/>
              <a:ext cx="228600" cy="304800"/>
            </a:xfrm>
            <a:prstGeom prst="flowChartExtra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lowchart: Extract 35"/>
            <p:cNvSpPr/>
            <p:nvPr/>
          </p:nvSpPr>
          <p:spPr>
            <a:xfrm>
              <a:off x="6172200" y="4876800"/>
              <a:ext cx="228600" cy="304800"/>
            </a:xfrm>
            <a:prstGeom prst="flowChartExtra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5257800" y="4800600"/>
              <a:ext cx="1066800" cy="7620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1219200" y="61722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laban</a:t>
            </a:r>
            <a:endParaRPr lang="en-US" dirty="0"/>
          </a:p>
        </p:txBody>
      </p:sp>
      <p:grpSp>
        <p:nvGrpSpPr>
          <p:cNvPr id="39" name="Group 38"/>
          <p:cNvGrpSpPr/>
          <p:nvPr/>
        </p:nvGrpSpPr>
        <p:grpSpPr>
          <a:xfrm>
            <a:off x="3352800" y="304800"/>
            <a:ext cx="1981200" cy="5943600"/>
            <a:chOff x="4441181" y="609600"/>
            <a:chExt cx="1807219" cy="5715000"/>
          </a:xfrm>
        </p:grpSpPr>
        <p:sp>
          <p:nvSpPr>
            <p:cNvPr id="40" name="Oval 39"/>
            <p:cNvSpPr/>
            <p:nvPr/>
          </p:nvSpPr>
          <p:spPr>
            <a:xfrm>
              <a:off x="4495800" y="1143000"/>
              <a:ext cx="1752600" cy="3200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lowchart: Manual Operation 40"/>
            <p:cNvSpPr/>
            <p:nvPr/>
          </p:nvSpPr>
          <p:spPr>
            <a:xfrm rot="10800000">
              <a:off x="4800600" y="5638800"/>
              <a:ext cx="533400" cy="457200"/>
            </a:xfrm>
            <a:prstGeom prst="flowChartManualOperatio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lowchart: Manual Operation 41"/>
            <p:cNvSpPr/>
            <p:nvPr/>
          </p:nvSpPr>
          <p:spPr>
            <a:xfrm rot="10800000">
              <a:off x="5486400" y="5638800"/>
              <a:ext cx="533400" cy="457200"/>
            </a:xfrm>
            <a:prstGeom prst="flowChartManualOperatio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4800600" y="6096000"/>
              <a:ext cx="533400" cy="2286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5486400" y="6096000"/>
              <a:ext cx="533400" cy="2286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lowchart: Manual Operation 44"/>
            <p:cNvSpPr/>
            <p:nvPr/>
          </p:nvSpPr>
          <p:spPr>
            <a:xfrm>
              <a:off x="4648200" y="3124200"/>
              <a:ext cx="1447800" cy="10668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lowchart: Manual Operation 45"/>
            <p:cNvSpPr/>
            <p:nvPr/>
          </p:nvSpPr>
          <p:spPr>
            <a:xfrm flipV="1">
              <a:off x="4648200" y="4191000"/>
              <a:ext cx="1524000" cy="16002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4876800" y="4114800"/>
              <a:ext cx="1066800" cy="152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/>
            <p:cNvSpPr/>
            <p:nvPr/>
          </p:nvSpPr>
          <p:spPr>
            <a:xfrm rot="3743110">
              <a:off x="4771045" y="3258186"/>
              <a:ext cx="731173" cy="140003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 rot="17856890" flipH="1">
              <a:off x="5228344" y="3235661"/>
              <a:ext cx="792325" cy="13376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>
              <a:off x="5181600" y="3429000"/>
              <a:ext cx="381000" cy="3810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/>
            <p:nvPr/>
          </p:nvSpPr>
          <p:spPr>
            <a:xfrm rot="6291099">
              <a:off x="4174500" y="3356818"/>
              <a:ext cx="1016099" cy="290149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 rot="15308901" flipH="1">
              <a:off x="5486702" y="3344726"/>
              <a:ext cx="1057085" cy="340929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52"/>
            <p:cNvSpPr/>
            <p:nvPr/>
          </p:nvSpPr>
          <p:spPr>
            <a:xfrm rot="19866500" flipH="1">
              <a:off x="5431781" y="3907558"/>
              <a:ext cx="795036" cy="294145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837861">
              <a:off x="4953000" y="4114800"/>
              <a:ext cx="381000" cy="228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 rot="1733500">
              <a:off x="4441181" y="3907557"/>
              <a:ext cx="795036" cy="294145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rot="960578">
              <a:off x="4476623" y="3714226"/>
              <a:ext cx="228600" cy="3048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>
              <a:off x="5943600" y="3733800"/>
              <a:ext cx="304800" cy="2286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837861">
              <a:off x="5203553" y="4081193"/>
              <a:ext cx="3810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 rot="9031943">
              <a:off x="5562219" y="3988940"/>
              <a:ext cx="203001" cy="361636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 rot="12568057" flipH="1">
              <a:off x="5028819" y="4065140"/>
              <a:ext cx="203001" cy="361636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Regular Pentagon 60"/>
            <p:cNvSpPr/>
            <p:nvPr/>
          </p:nvSpPr>
          <p:spPr>
            <a:xfrm rot="19608657">
              <a:off x="5500255" y="2811198"/>
              <a:ext cx="685800" cy="533400"/>
            </a:xfrm>
            <a:prstGeom prst="pent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egular Pentagon 61"/>
            <p:cNvSpPr/>
            <p:nvPr/>
          </p:nvSpPr>
          <p:spPr>
            <a:xfrm rot="1312788" flipH="1">
              <a:off x="4494290" y="2851775"/>
              <a:ext cx="685800" cy="533400"/>
            </a:xfrm>
            <a:prstGeom prst="pent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4800600" y="1371600"/>
              <a:ext cx="1143000" cy="1828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Explosion 1 63"/>
            <p:cNvSpPr/>
            <p:nvPr/>
          </p:nvSpPr>
          <p:spPr>
            <a:xfrm>
              <a:off x="4724400" y="609600"/>
              <a:ext cx="1371600" cy="1371600"/>
            </a:xfrm>
            <a:prstGeom prst="irregularSeal1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Double Wave 64"/>
            <p:cNvSpPr/>
            <p:nvPr/>
          </p:nvSpPr>
          <p:spPr>
            <a:xfrm>
              <a:off x="4724400" y="1524000"/>
              <a:ext cx="1295400" cy="609600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ed Rectangle 65"/>
            <p:cNvSpPr/>
            <p:nvPr/>
          </p:nvSpPr>
          <p:spPr>
            <a:xfrm>
              <a:off x="4648200" y="1524000"/>
              <a:ext cx="1447800" cy="22860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Hexagon 66"/>
            <p:cNvSpPr/>
            <p:nvPr/>
          </p:nvSpPr>
          <p:spPr>
            <a:xfrm>
              <a:off x="5257800" y="1066800"/>
              <a:ext cx="304800" cy="381000"/>
            </a:xfrm>
            <a:prstGeom prst="hexagon">
              <a:avLst/>
            </a:prstGeom>
            <a:solidFill>
              <a:srgbClr val="33CC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Quad Arrow Callout 67"/>
            <p:cNvSpPr/>
            <p:nvPr/>
          </p:nvSpPr>
          <p:spPr>
            <a:xfrm>
              <a:off x="4724400" y="5257800"/>
              <a:ext cx="685800" cy="533400"/>
            </a:xfrm>
            <a:prstGeom prst="quadArrowCallou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Quad Arrow Callout 68"/>
            <p:cNvSpPr/>
            <p:nvPr/>
          </p:nvSpPr>
          <p:spPr>
            <a:xfrm>
              <a:off x="5410200" y="5257800"/>
              <a:ext cx="685800" cy="533400"/>
            </a:xfrm>
            <a:prstGeom prst="quadArrowCallou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>
              <a:off x="4724400" y="5105400"/>
              <a:ext cx="1371600" cy="1524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ounded Rectangle 70"/>
            <p:cNvSpPr/>
            <p:nvPr/>
          </p:nvSpPr>
          <p:spPr>
            <a:xfrm>
              <a:off x="4648200" y="5638800"/>
              <a:ext cx="1524000" cy="1524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3962400" y="6324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Lamoni</a:t>
            </a:r>
            <a:endParaRPr lang="en-US" dirty="0"/>
          </a:p>
        </p:txBody>
      </p:sp>
      <p:sp>
        <p:nvSpPr>
          <p:cNvPr id="99" name="TextBox 98"/>
          <p:cNvSpPr txBox="1"/>
          <p:nvPr/>
        </p:nvSpPr>
        <p:spPr>
          <a:xfrm>
            <a:off x="6553200" y="51816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Benjamin</a:t>
            </a:r>
            <a:endParaRPr lang="en-US" dirty="0"/>
          </a:p>
        </p:txBody>
      </p:sp>
      <p:sp>
        <p:nvSpPr>
          <p:cNvPr id="100" name="TextBox 99"/>
          <p:cNvSpPr txBox="1"/>
          <p:nvPr/>
        </p:nvSpPr>
        <p:spPr>
          <a:xfrm>
            <a:off x="0" y="0"/>
            <a:ext cx="106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kings</a:t>
            </a:r>
            <a:endParaRPr lang="en-US" sz="2800" dirty="0"/>
          </a:p>
        </p:txBody>
      </p:sp>
      <p:grpSp>
        <p:nvGrpSpPr>
          <p:cNvPr id="101" name="Group 100"/>
          <p:cNvGrpSpPr/>
          <p:nvPr/>
        </p:nvGrpSpPr>
        <p:grpSpPr>
          <a:xfrm>
            <a:off x="6248400" y="5486400"/>
            <a:ext cx="1371600" cy="838200"/>
            <a:chOff x="6781800" y="5334000"/>
            <a:chExt cx="1371600" cy="838200"/>
          </a:xfrm>
        </p:grpSpPr>
        <p:sp>
          <p:nvSpPr>
            <p:cNvPr id="102" name="Rounded Rectangle 101"/>
            <p:cNvSpPr/>
            <p:nvPr/>
          </p:nvSpPr>
          <p:spPr>
            <a:xfrm>
              <a:off x="6781800" y="6019800"/>
              <a:ext cx="1371600" cy="1524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Isosceles Triangle 102"/>
            <p:cNvSpPr/>
            <p:nvPr/>
          </p:nvSpPr>
          <p:spPr>
            <a:xfrm>
              <a:off x="7239000" y="5334000"/>
              <a:ext cx="457200" cy="6858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Isosceles Triangle 103"/>
            <p:cNvSpPr/>
            <p:nvPr/>
          </p:nvSpPr>
          <p:spPr>
            <a:xfrm>
              <a:off x="6781800" y="5486400"/>
              <a:ext cx="4572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Isosceles Triangle 104"/>
            <p:cNvSpPr/>
            <p:nvPr/>
          </p:nvSpPr>
          <p:spPr>
            <a:xfrm>
              <a:off x="7696200" y="5486400"/>
              <a:ext cx="4572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Flowchart: Decision 105"/>
            <p:cNvSpPr/>
            <p:nvPr/>
          </p:nvSpPr>
          <p:spPr>
            <a:xfrm>
              <a:off x="7391400" y="5715000"/>
              <a:ext cx="152400" cy="457200"/>
            </a:xfrm>
            <a:prstGeom prst="flowChartDecision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5943600" y="762000"/>
            <a:ext cx="2100048" cy="4191000"/>
            <a:chOff x="4795899" y="198408"/>
            <a:chExt cx="2932227" cy="5851754"/>
          </a:xfrm>
        </p:grpSpPr>
        <p:sp>
          <p:nvSpPr>
            <p:cNvPr id="108" name="Oval 107"/>
            <p:cNvSpPr/>
            <p:nvPr/>
          </p:nvSpPr>
          <p:spPr>
            <a:xfrm rot="4296815">
              <a:off x="5589175" y="5402462"/>
              <a:ext cx="533400" cy="762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17303185" flipH="1">
              <a:off x="6351175" y="5402461"/>
              <a:ext cx="533400" cy="762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 rot="20477363">
              <a:off x="7194726" y="3265819"/>
              <a:ext cx="5334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lowchart: Manual Operation 110"/>
            <p:cNvSpPr/>
            <p:nvPr/>
          </p:nvSpPr>
          <p:spPr>
            <a:xfrm rot="8835867" flipH="1">
              <a:off x="6588884" y="2079723"/>
              <a:ext cx="775212" cy="1735223"/>
            </a:xfrm>
            <a:prstGeom prst="flowChartManualOperation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rapezoid 111"/>
            <p:cNvSpPr/>
            <p:nvPr/>
          </p:nvSpPr>
          <p:spPr>
            <a:xfrm>
              <a:off x="5257800" y="2198081"/>
              <a:ext cx="1981199" cy="3434968"/>
            </a:xfrm>
            <a:prstGeom prst="trapezoid">
              <a:avLst>
                <a:gd name="adj" fmla="val 40402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 rot="1680779">
              <a:off x="4795899" y="3204824"/>
              <a:ext cx="5334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Cloud 113"/>
            <p:cNvSpPr/>
            <p:nvPr/>
          </p:nvSpPr>
          <p:spPr>
            <a:xfrm rot="21030811">
              <a:off x="6643325" y="1242903"/>
              <a:ext cx="381000" cy="1125258"/>
            </a:xfrm>
            <a:prstGeom prst="cloud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loud 114"/>
            <p:cNvSpPr/>
            <p:nvPr/>
          </p:nvSpPr>
          <p:spPr>
            <a:xfrm>
              <a:off x="5486400" y="1143000"/>
              <a:ext cx="381000" cy="1295400"/>
            </a:xfrm>
            <a:prstGeom prst="cloud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lowchart: Manual Operation 115"/>
            <p:cNvSpPr/>
            <p:nvPr/>
          </p:nvSpPr>
          <p:spPr>
            <a:xfrm rot="12764133">
              <a:off x="5138389" y="2058006"/>
              <a:ext cx="914400" cy="1799694"/>
            </a:xfrm>
            <a:prstGeom prst="flowChartManualOperation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rapezoid 116"/>
            <p:cNvSpPr/>
            <p:nvPr/>
          </p:nvSpPr>
          <p:spPr>
            <a:xfrm rot="397969">
              <a:off x="5116254" y="2122194"/>
              <a:ext cx="1290043" cy="2901508"/>
            </a:xfrm>
            <a:prstGeom prst="trapezoid">
              <a:avLst>
                <a:gd name="adj" fmla="val 45372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117"/>
            <p:cNvSpPr/>
            <p:nvPr/>
          </p:nvSpPr>
          <p:spPr>
            <a:xfrm rot="21153879">
              <a:off x="6049625" y="2127632"/>
              <a:ext cx="1273805" cy="2899065"/>
            </a:xfrm>
            <a:prstGeom prst="trapezoid">
              <a:avLst>
                <a:gd name="adj" fmla="val 44423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/>
                <a:t>c</a:t>
              </a:r>
              <a:endParaRPr lang="en-US" dirty="0"/>
            </a:p>
          </p:txBody>
        </p:sp>
        <p:sp>
          <p:nvSpPr>
            <p:cNvPr id="119" name="Isosceles Triangle 118"/>
            <p:cNvSpPr/>
            <p:nvPr/>
          </p:nvSpPr>
          <p:spPr>
            <a:xfrm rot="10800000">
              <a:off x="6019800" y="2286000"/>
              <a:ext cx="381000" cy="304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88"/>
            <p:cNvGrpSpPr/>
            <p:nvPr/>
          </p:nvGrpSpPr>
          <p:grpSpPr>
            <a:xfrm>
              <a:off x="5334000" y="5257800"/>
              <a:ext cx="1817298" cy="314739"/>
              <a:chOff x="5334000" y="5257800"/>
              <a:chExt cx="1752600" cy="381000"/>
            </a:xfrm>
          </p:grpSpPr>
          <p:sp>
            <p:nvSpPr>
              <p:cNvPr id="135" name="Quad Arrow Callout 134"/>
              <p:cNvSpPr/>
              <p:nvPr/>
            </p:nvSpPr>
            <p:spPr>
              <a:xfrm>
                <a:off x="53340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Quad Arrow Callout 135"/>
              <p:cNvSpPr/>
              <p:nvPr/>
            </p:nvSpPr>
            <p:spPr>
              <a:xfrm>
                <a:off x="57912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Quad Arrow Callout 136"/>
              <p:cNvSpPr/>
              <p:nvPr/>
            </p:nvSpPr>
            <p:spPr>
              <a:xfrm>
                <a:off x="6248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Quad Arrow Callout 137"/>
              <p:cNvSpPr/>
              <p:nvPr/>
            </p:nvSpPr>
            <p:spPr>
              <a:xfrm>
                <a:off x="6629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accent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1" name="Oval 120"/>
            <p:cNvSpPr/>
            <p:nvPr/>
          </p:nvSpPr>
          <p:spPr>
            <a:xfrm>
              <a:off x="5638800" y="609600"/>
              <a:ext cx="1219200" cy="1752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Flowchart: Stored Data 121"/>
            <p:cNvSpPr/>
            <p:nvPr/>
          </p:nvSpPr>
          <p:spPr>
            <a:xfrm rot="5400000">
              <a:off x="5905500" y="342900"/>
              <a:ext cx="685800" cy="1371600"/>
            </a:xfrm>
            <a:prstGeom prst="flowChartOnlineStorag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Isosceles Triangle 122"/>
            <p:cNvSpPr/>
            <p:nvPr/>
          </p:nvSpPr>
          <p:spPr>
            <a:xfrm>
              <a:off x="5627298" y="198408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Isosceles Triangle 123"/>
            <p:cNvSpPr/>
            <p:nvPr/>
          </p:nvSpPr>
          <p:spPr>
            <a:xfrm>
              <a:off x="5855898" y="198408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Isosceles Triangle 124"/>
            <p:cNvSpPr/>
            <p:nvPr/>
          </p:nvSpPr>
          <p:spPr>
            <a:xfrm>
              <a:off x="6160698" y="198408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Isosceles Triangle 125"/>
            <p:cNvSpPr/>
            <p:nvPr/>
          </p:nvSpPr>
          <p:spPr>
            <a:xfrm>
              <a:off x="6465498" y="198408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Left-Right Arrow 126"/>
            <p:cNvSpPr/>
            <p:nvPr/>
          </p:nvSpPr>
          <p:spPr>
            <a:xfrm rot="11510161">
              <a:off x="5113257" y="3970256"/>
              <a:ext cx="914400" cy="914400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Left-Right Arrow 127"/>
            <p:cNvSpPr/>
            <p:nvPr/>
          </p:nvSpPr>
          <p:spPr>
            <a:xfrm rot="10222339">
              <a:off x="6318424" y="4032425"/>
              <a:ext cx="914400" cy="914400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Donut 128"/>
            <p:cNvSpPr/>
            <p:nvPr/>
          </p:nvSpPr>
          <p:spPr>
            <a:xfrm rot="19961453">
              <a:off x="6040192" y="2567888"/>
              <a:ext cx="375708" cy="357627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130" name="Group 119"/>
            <p:cNvGrpSpPr/>
            <p:nvPr/>
          </p:nvGrpSpPr>
          <p:grpSpPr>
            <a:xfrm>
              <a:off x="5638800" y="838201"/>
              <a:ext cx="1253706" cy="248728"/>
              <a:chOff x="5334000" y="5257800"/>
              <a:chExt cx="1752600" cy="381000"/>
            </a:xfrm>
          </p:grpSpPr>
          <p:sp>
            <p:nvSpPr>
              <p:cNvPr id="131" name="Quad Arrow Callout 130"/>
              <p:cNvSpPr/>
              <p:nvPr/>
            </p:nvSpPr>
            <p:spPr>
              <a:xfrm>
                <a:off x="53340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Quad Arrow Callout 131"/>
              <p:cNvSpPr/>
              <p:nvPr/>
            </p:nvSpPr>
            <p:spPr>
              <a:xfrm>
                <a:off x="57912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Quad Arrow Callout 132"/>
              <p:cNvSpPr/>
              <p:nvPr/>
            </p:nvSpPr>
            <p:spPr>
              <a:xfrm>
                <a:off x="6248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Quad Arrow Callout 133"/>
              <p:cNvSpPr/>
              <p:nvPr/>
            </p:nvSpPr>
            <p:spPr>
              <a:xfrm>
                <a:off x="6629400" y="5257800"/>
                <a:ext cx="457200" cy="381000"/>
              </a:xfrm>
              <a:prstGeom prst="quadArrowCallout">
                <a:avLst>
                  <a:gd name="adj1" fmla="val 18515"/>
                  <a:gd name="adj2" fmla="val 50000"/>
                  <a:gd name="adj3" fmla="val 18515"/>
                  <a:gd name="adj4" fmla="val 48123"/>
                </a:avLst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TextBox 99"/>
          <p:cNvSpPr txBox="1"/>
          <p:nvPr/>
        </p:nvSpPr>
        <p:spPr>
          <a:xfrm>
            <a:off x="0" y="0"/>
            <a:ext cx="106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kings</a:t>
            </a:r>
            <a:endParaRPr lang="en-US" sz="2800" dirty="0"/>
          </a:p>
        </p:txBody>
      </p:sp>
      <p:grpSp>
        <p:nvGrpSpPr>
          <p:cNvPr id="101" name="Group 51"/>
          <p:cNvGrpSpPr/>
          <p:nvPr/>
        </p:nvGrpSpPr>
        <p:grpSpPr>
          <a:xfrm>
            <a:off x="762000" y="381000"/>
            <a:ext cx="2514600" cy="4572000"/>
            <a:chOff x="1219200" y="1447800"/>
            <a:chExt cx="2971800" cy="5125452"/>
          </a:xfrm>
        </p:grpSpPr>
        <p:grpSp>
          <p:nvGrpSpPr>
            <p:cNvPr id="102" name="Group 44"/>
            <p:cNvGrpSpPr/>
            <p:nvPr/>
          </p:nvGrpSpPr>
          <p:grpSpPr>
            <a:xfrm>
              <a:off x="1219200" y="1828800"/>
              <a:ext cx="2971800" cy="4744452"/>
              <a:chOff x="990600" y="501122"/>
              <a:chExt cx="2971800" cy="4744452"/>
            </a:xfrm>
          </p:grpSpPr>
          <p:sp>
            <p:nvSpPr>
              <p:cNvPr id="109" name="Cloud 2"/>
              <p:cNvSpPr/>
              <p:nvPr/>
            </p:nvSpPr>
            <p:spPr>
              <a:xfrm rot="1518698" flipH="1">
                <a:off x="1384772" y="555346"/>
                <a:ext cx="994248" cy="1710702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Cloud 3"/>
              <p:cNvSpPr/>
              <p:nvPr/>
            </p:nvSpPr>
            <p:spPr>
              <a:xfrm rot="20659987">
                <a:off x="2799840" y="589166"/>
                <a:ext cx="881755" cy="1669506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Oval 4"/>
              <p:cNvSpPr/>
              <p:nvPr/>
            </p:nvSpPr>
            <p:spPr>
              <a:xfrm>
                <a:off x="3352800" y="3111974"/>
                <a:ext cx="609600" cy="6980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Oval 5"/>
              <p:cNvSpPr/>
              <p:nvPr/>
            </p:nvSpPr>
            <p:spPr>
              <a:xfrm>
                <a:off x="990600" y="2971800"/>
                <a:ext cx="609600" cy="7742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Oval 6"/>
              <p:cNvSpPr/>
              <p:nvPr/>
            </p:nvSpPr>
            <p:spPr>
              <a:xfrm>
                <a:off x="1905000" y="4559774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7"/>
              <p:cNvSpPr/>
              <p:nvPr/>
            </p:nvSpPr>
            <p:spPr>
              <a:xfrm>
                <a:off x="2438400" y="4559774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Trapezoid 8"/>
              <p:cNvSpPr/>
              <p:nvPr/>
            </p:nvSpPr>
            <p:spPr>
              <a:xfrm rot="1996156">
                <a:off x="1194756" y="2084950"/>
                <a:ext cx="1009860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Trapezoid 9"/>
              <p:cNvSpPr/>
              <p:nvPr/>
            </p:nvSpPr>
            <p:spPr>
              <a:xfrm rot="2041752">
                <a:off x="1346398" y="1909409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Trapezoid 10"/>
              <p:cNvSpPr/>
              <p:nvPr/>
            </p:nvSpPr>
            <p:spPr>
              <a:xfrm rot="19870960">
                <a:off x="2859649" y="2088961"/>
                <a:ext cx="948562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rapezoid 11"/>
              <p:cNvSpPr/>
              <p:nvPr/>
            </p:nvSpPr>
            <p:spPr>
              <a:xfrm rot="20036208">
                <a:off x="2674360" y="1931364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Trapezoid 12"/>
              <p:cNvSpPr/>
              <p:nvPr/>
            </p:nvSpPr>
            <p:spPr>
              <a:xfrm>
                <a:off x="1828800" y="1968974"/>
                <a:ext cx="1447800" cy="2895600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3"/>
              <p:cNvSpPr/>
              <p:nvPr/>
            </p:nvSpPr>
            <p:spPr>
              <a:xfrm>
                <a:off x="2229787" y="1740374"/>
                <a:ext cx="599605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Trapezoid 14"/>
              <p:cNvSpPr/>
              <p:nvPr/>
            </p:nvSpPr>
            <p:spPr>
              <a:xfrm rot="21335299">
                <a:off x="2618501" y="1915621"/>
                <a:ext cx="699099" cy="272834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Trapezoid 15"/>
              <p:cNvSpPr/>
              <p:nvPr/>
            </p:nvSpPr>
            <p:spPr>
              <a:xfrm rot="353417">
                <a:off x="1811733" y="1891896"/>
                <a:ext cx="699099" cy="277102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6"/>
              <p:cNvSpPr/>
              <p:nvPr/>
            </p:nvSpPr>
            <p:spPr>
              <a:xfrm>
                <a:off x="1676400" y="501122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4" name="Group 62"/>
              <p:cNvGrpSpPr/>
              <p:nvPr/>
            </p:nvGrpSpPr>
            <p:grpSpPr>
              <a:xfrm rot="5201482">
                <a:off x="2397003" y="2755237"/>
                <a:ext cx="916511" cy="252324"/>
                <a:chOff x="3886200" y="6096000"/>
                <a:chExt cx="3124200" cy="533400"/>
              </a:xfrm>
            </p:grpSpPr>
            <p:sp>
              <p:nvSpPr>
                <p:cNvPr id="143" name="Left-Right Arrow 142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Left-Right Arrow 143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Left-Right Arrow 144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63"/>
              <p:cNvGrpSpPr/>
              <p:nvPr/>
            </p:nvGrpSpPr>
            <p:grpSpPr>
              <a:xfrm rot="5201482">
                <a:off x="2437344" y="3907786"/>
                <a:ext cx="916511" cy="252324"/>
                <a:chOff x="3886200" y="6096000"/>
                <a:chExt cx="3124200" cy="533400"/>
              </a:xfrm>
            </p:grpSpPr>
            <p:sp>
              <p:nvSpPr>
                <p:cNvPr id="140" name="Left-Right Arrow 139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Left-Right Arrow 140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Left-Right Arrow 141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6" name="Group 67"/>
              <p:cNvGrpSpPr/>
              <p:nvPr/>
            </p:nvGrpSpPr>
            <p:grpSpPr>
              <a:xfrm rot="5400000">
                <a:off x="1850157" y="2764787"/>
                <a:ext cx="916511" cy="252324"/>
                <a:chOff x="3886200" y="6096000"/>
                <a:chExt cx="3124200" cy="533400"/>
              </a:xfrm>
            </p:grpSpPr>
            <p:sp>
              <p:nvSpPr>
                <p:cNvPr id="137" name="Left-Right Arrow 13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Left-Right Arrow 13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Left-Right Arrow 138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7" name="Group 71"/>
              <p:cNvGrpSpPr/>
              <p:nvPr/>
            </p:nvGrpSpPr>
            <p:grpSpPr>
              <a:xfrm rot="5400000">
                <a:off x="1783803" y="3923291"/>
                <a:ext cx="916511" cy="252324"/>
                <a:chOff x="3886200" y="6096000"/>
                <a:chExt cx="3124200" cy="533400"/>
              </a:xfrm>
            </p:grpSpPr>
            <p:sp>
              <p:nvSpPr>
                <p:cNvPr id="134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Left-Right Arrow 135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8" name="Diamond 127"/>
              <p:cNvSpPr/>
              <p:nvPr/>
            </p:nvSpPr>
            <p:spPr>
              <a:xfrm>
                <a:off x="2743200" y="3276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Diamond 128"/>
              <p:cNvSpPr/>
              <p:nvPr/>
            </p:nvSpPr>
            <p:spPr>
              <a:xfrm>
                <a:off x="2133600" y="3276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Diamond 129"/>
              <p:cNvSpPr/>
              <p:nvPr/>
            </p:nvSpPr>
            <p:spPr>
              <a:xfrm>
                <a:off x="2209800" y="2133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Diamond 130"/>
              <p:cNvSpPr/>
              <p:nvPr/>
            </p:nvSpPr>
            <p:spPr>
              <a:xfrm>
                <a:off x="2667000" y="2133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2415988" y="2272553"/>
                <a:ext cx="381000" cy="1524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2393576" y="3397624"/>
                <a:ext cx="381000" cy="1524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3" name="Group 50"/>
            <p:cNvGrpSpPr/>
            <p:nvPr/>
          </p:nvGrpSpPr>
          <p:grpSpPr>
            <a:xfrm>
              <a:off x="1981200" y="1447800"/>
              <a:ext cx="1676400" cy="838200"/>
              <a:chOff x="4953000" y="1219200"/>
              <a:chExt cx="1676400" cy="838200"/>
            </a:xfrm>
          </p:grpSpPr>
          <p:sp>
            <p:nvSpPr>
              <p:cNvPr id="104" name="Rounded Rectangle 103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Diamond 104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Diamond 107"/>
              <p:cNvSpPr/>
              <p:nvPr/>
            </p:nvSpPr>
            <p:spPr>
              <a:xfrm>
                <a:off x="5562600" y="1371600"/>
                <a:ext cx="457200" cy="3810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6" name="TextBox 145"/>
          <p:cNvSpPr txBox="1"/>
          <p:nvPr/>
        </p:nvSpPr>
        <p:spPr>
          <a:xfrm>
            <a:off x="1143000" y="50292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Mosiah</a:t>
            </a:r>
            <a:endParaRPr lang="en-US" dirty="0"/>
          </a:p>
        </p:txBody>
      </p:sp>
      <p:grpSp>
        <p:nvGrpSpPr>
          <p:cNvPr id="147" name="Group 53"/>
          <p:cNvGrpSpPr/>
          <p:nvPr/>
        </p:nvGrpSpPr>
        <p:grpSpPr>
          <a:xfrm>
            <a:off x="5791200" y="609600"/>
            <a:ext cx="1219200" cy="2489771"/>
            <a:chOff x="3276600" y="786829"/>
            <a:chExt cx="1219200" cy="2489771"/>
          </a:xfrm>
        </p:grpSpPr>
        <p:sp>
          <p:nvSpPr>
            <p:cNvPr id="148" name="Cloud 2"/>
            <p:cNvSpPr/>
            <p:nvPr/>
          </p:nvSpPr>
          <p:spPr>
            <a:xfrm rot="1518698" flipH="1">
              <a:off x="3438312" y="836066"/>
              <a:ext cx="407897" cy="890154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Cloud 3"/>
            <p:cNvSpPr/>
            <p:nvPr/>
          </p:nvSpPr>
          <p:spPr>
            <a:xfrm rot="20659987">
              <a:off x="4018852" y="853664"/>
              <a:ext cx="361746" cy="868718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4"/>
            <p:cNvSpPr/>
            <p:nvPr/>
          </p:nvSpPr>
          <p:spPr>
            <a:xfrm>
              <a:off x="4245708" y="2166393"/>
              <a:ext cx="250092" cy="363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5"/>
            <p:cNvSpPr/>
            <p:nvPr/>
          </p:nvSpPr>
          <p:spPr>
            <a:xfrm>
              <a:off x="3276600" y="2093454"/>
              <a:ext cx="250092" cy="4028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6"/>
            <p:cNvSpPr/>
            <p:nvPr/>
          </p:nvSpPr>
          <p:spPr>
            <a:xfrm>
              <a:off x="3651738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7"/>
            <p:cNvSpPr/>
            <p:nvPr/>
          </p:nvSpPr>
          <p:spPr>
            <a:xfrm>
              <a:off x="3870569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8"/>
            <p:cNvSpPr/>
            <p:nvPr/>
          </p:nvSpPr>
          <p:spPr>
            <a:xfrm rot="1996156">
              <a:off x="3360356" y="1631987"/>
              <a:ext cx="414302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9"/>
            <p:cNvSpPr/>
            <p:nvPr/>
          </p:nvSpPr>
          <p:spPr>
            <a:xfrm rot="2041752">
              <a:off x="3422568" y="1540645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0"/>
            <p:cNvSpPr/>
            <p:nvPr/>
          </p:nvSpPr>
          <p:spPr>
            <a:xfrm rot="19870960">
              <a:off x="4043389" y="1634074"/>
              <a:ext cx="389154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rapezoid 11"/>
            <p:cNvSpPr/>
            <p:nvPr/>
          </p:nvSpPr>
          <p:spPr>
            <a:xfrm rot="20036208">
              <a:off x="3967373" y="1552069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Trapezoid 12"/>
            <p:cNvSpPr/>
            <p:nvPr/>
          </p:nvSpPr>
          <p:spPr>
            <a:xfrm>
              <a:off x="3620477" y="1571640"/>
              <a:ext cx="593969" cy="150670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3"/>
            <p:cNvSpPr/>
            <p:nvPr/>
          </p:nvSpPr>
          <p:spPr>
            <a:xfrm>
              <a:off x="3784984" y="1452689"/>
              <a:ext cx="245992" cy="3172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Trapezoid 14"/>
            <p:cNvSpPr/>
            <p:nvPr/>
          </p:nvSpPr>
          <p:spPr>
            <a:xfrm rot="21335299">
              <a:off x="3944457" y="1543878"/>
              <a:ext cx="286810" cy="1419680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Trapezoid 15"/>
            <p:cNvSpPr/>
            <p:nvPr/>
          </p:nvSpPr>
          <p:spPr>
            <a:xfrm rot="353417">
              <a:off x="3613475" y="1531532"/>
              <a:ext cx="286810" cy="1441888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"/>
            <p:cNvSpPr/>
            <p:nvPr/>
          </p:nvSpPr>
          <p:spPr>
            <a:xfrm>
              <a:off x="3557954" y="807851"/>
              <a:ext cx="750277" cy="8034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" name="Group 62"/>
            <p:cNvGrpSpPr/>
            <p:nvPr/>
          </p:nvGrpSpPr>
          <p:grpSpPr>
            <a:xfrm rot="5201482">
              <a:off x="3803137" y="1994656"/>
              <a:ext cx="476901" cy="103518"/>
              <a:chOff x="3886200" y="6096000"/>
              <a:chExt cx="3124200" cy="533400"/>
            </a:xfrm>
          </p:grpSpPr>
          <p:sp>
            <p:nvSpPr>
              <p:cNvPr id="183" name="Left-Right Arrow 182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Left-Right Arrow 183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Left-Right Arrow 184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" name="Group 63"/>
            <p:cNvGrpSpPr/>
            <p:nvPr/>
          </p:nvGrpSpPr>
          <p:grpSpPr>
            <a:xfrm rot="5201482">
              <a:off x="3819688" y="2594378"/>
              <a:ext cx="476901" cy="103518"/>
              <a:chOff x="3886200" y="6096000"/>
              <a:chExt cx="3124200" cy="533400"/>
            </a:xfrm>
          </p:grpSpPr>
          <p:sp>
            <p:nvSpPr>
              <p:cNvPr id="180" name="Left-Right Arrow 179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Left-Right Arrow 180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Left-Right Arrow 181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5" name="Group 67"/>
            <p:cNvGrpSpPr/>
            <p:nvPr/>
          </p:nvGrpSpPr>
          <p:grpSpPr>
            <a:xfrm rot="5400000">
              <a:off x="3578790" y="1999625"/>
              <a:ext cx="476901" cy="103518"/>
              <a:chOff x="3886200" y="6096000"/>
              <a:chExt cx="3124200" cy="533400"/>
            </a:xfrm>
          </p:grpSpPr>
          <p:sp>
            <p:nvSpPr>
              <p:cNvPr id="177" name="Left-Right Arrow 17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Left-Right Arrow 17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Left-Right Arrow 178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6" name="Group 71"/>
            <p:cNvGrpSpPr/>
            <p:nvPr/>
          </p:nvGrpSpPr>
          <p:grpSpPr>
            <a:xfrm rot="5400000">
              <a:off x="3551568" y="2602446"/>
              <a:ext cx="476901" cy="103518"/>
              <a:chOff x="3886200" y="6096000"/>
              <a:chExt cx="3124200" cy="533400"/>
            </a:xfrm>
          </p:grpSpPr>
          <p:sp>
            <p:nvSpPr>
              <p:cNvPr id="174" name="Left-Right Arrow 2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Left-Right Arrow 2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Left-Right Arrow 175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7" name="Diamond 166"/>
            <p:cNvSpPr/>
            <p:nvPr/>
          </p:nvSpPr>
          <p:spPr>
            <a:xfrm>
              <a:off x="3995615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Diamond 167"/>
            <p:cNvSpPr/>
            <p:nvPr/>
          </p:nvSpPr>
          <p:spPr>
            <a:xfrm>
              <a:off x="3745523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Diamond 168"/>
            <p:cNvSpPr/>
            <p:nvPr/>
          </p:nvSpPr>
          <p:spPr>
            <a:xfrm>
              <a:off x="3776785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Diamond 169"/>
            <p:cNvSpPr/>
            <p:nvPr/>
          </p:nvSpPr>
          <p:spPr>
            <a:xfrm>
              <a:off x="3964354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ectangle 170"/>
            <p:cNvSpPr/>
            <p:nvPr/>
          </p:nvSpPr>
          <p:spPr>
            <a:xfrm>
              <a:off x="3861375" y="1729605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3852180" y="2315030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Cloud 2"/>
            <p:cNvSpPr/>
            <p:nvPr/>
          </p:nvSpPr>
          <p:spPr>
            <a:xfrm rot="15742615" flipH="1">
              <a:off x="3778420" y="528827"/>
              <a:ext cx="282635" cy="798640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6" name="TextBox 185"/>
          <p:cNvSpPr txBox="1"/>
          <p:nvPr/>
        </p:nvSpPr>
        <p:spPr>
          <a:xfrm>
            <a:off x="5638800" y="3276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Young Mosiah II</a:t>
            </a:r>
            <a:endParaRPr lang="en-US" dirty="0"/>
          </a:p>
        </p:txBody>
      </p:sp>
      <p:grpSp>
        <p:nvGrpSpPr>
          <p:cNvPr id="187" name="Group 186"/>
          <p:cNvGrpSpPr/>
          <p:nvPr/>
        </p:nvGrpSpPr>
        <p:grpSpPr>
          <a:xfrm>
            <a:off x="4038600" y="533400"/>
            <a:ext cx="1219200" cy="2642171"/>
            <a:chOff x="4495800" y="457200"/>
            <a:chExt cx="1219200" cy="2642171"/>
          </a:xfrm>
        </p:grpSpPr>
        <p:grpSp>
          <p:nvGrpSpPr>
            <p:cNvPr id="188" name="Group 53"/>
            <p:cNvGrpSpPr/>
            <p:nvPr/>
          </p:nvGrpSpPr>
          <p:grpSpPr>
            <a:xfrm>
              <a:off x="4495800" y="609600"/>
              <a:ext cx="1219200" cy="2489771"/>
              <a:chOff x="3276600" y="786829"/>
              <a:chExt cx="1219200" cy="2489771"/>
            </a:xfrm>
          </p:grpSpPr>
          <p:sp>
            <p:nvSpPr>
              <p:cNvPr id="195" name="Cloud 2"/>
              <p:cNvSpPr/>
              <p:nvPr/>
            </p:nvSpPr>
            <p:spPr>
              <a:xfrm rot="1518698" flipH="1">
                <a:off x="3438312" y="836066"/>
                <a:ext cx="407897" cy="890154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Cloud 3"/>
              <p:cNvSpPr/>
              <p:nvPr/>
            </p:nvSpPr>
            <p:spPr>
              <a:xfrm rot="20659987">
                <a:off x="4018852" y="853664"/>
                <a:ext cx="361746" cy="868718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Oval 4"/>
              <p:cNvSpPr/>
              <p:nvPr/>
            </p:nvSpPr>
            <p:spPr>
              <a:xfrm>
                <a:off x="4245708" y="2166393"/>
                <a:ext cx="250092" cy="363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5"/>
              <p:cNvSpPr/>
              <p:nvPr/>
            </p:nvSpPr>
            <p:spPr>
              <a:xfrm>
                <a:off x="3276600" y="2093454"/>
                <a:ext cx="250092" cy="4028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Oval 6"/>
              <p:cNvSpPr/>
              <p:nvPr/>
            </p:nvSpPr>
            <p:spPr>
              <a:xfrm>
                <a:off x="3651738" y="2919748"/>
                <a:ext cx="312615" cy="35685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7"/>
              <p:cNvSpPr/>
              <p:nvPr/>
            </p:nvSpPr>
            <p:spPr>
              <a:xfrm>
                <a:off x="3870569" y="2919748"/>
                <a:ext cx="312615" cy="35685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Trapezoid 8"/>
              <p:cNvSpPr/>
              <p:nvPr/>
            </p:nvSpPr>
            <p:spPr>
              <a:xfrm rot="1996156">
                <a:off x="3360356" y="1631987"/>
                <a:ext cx="414302" cy="751042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Trapezoid 9"/>
              <p:cNvSpPr/>
              <p:nvPr/>
            </p:nvSpPr>
            <p:spPr>
              <a:xfrm rot="2041752">
                <a:off x="3422568" y="1540645"/>
                <a:ext cx="411856" cy="679805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Trapezoid 10"/>
              <p:cNvSpPr/>
              <p:nvPr/>
            </p:nvSpPr>
            <p:spPr>
              <a:xfrm rot="19870960">
                <a:off x="4043389" y="1634074"/>
                <a:ext cx="389154" cy="751042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Trapezoid 11"/>
              <p:cNvSpPr/>
              <p:nvPr/>
            </p:nvSpPr>
            <p:spPr>
              <a:xfrm rot="20036208">
                <a:off x="3967373" y="1552069"/>
                <a:ext cx="411856" cy="679805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Trapezoid 12"/>
              <p:cNvSpPr/>
              <p:nvPr/>
            </p:nvSpPr>
            <p:spPr>
              <a:xfrm>
                <a:off x="3620477" y="1571640"/>
                <a:ext cx="593969" cy="1506709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13"/>
              <p:cNvSpPr/>
              <p:nvPr/>
            </p:nvSpPr>
            <p:spPr>
              <a:xfrm>
                <a:off x="3784984" y="1452689"/>
                <a:ext cx="245992" cy="3172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Trapezoid 14"/>
              <p:cNvSpPr/>
              <p:nvPr/>
            </p:nvSpPr>
            <p:spPr>
              <a:xfrm rot="21335299">
                <a:off x="3944457" y="1543878"/>
                <a:ext cx="286810" cy="1419680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Trapezoid 15"/>
              <p:cNvSpPr/>
              <p:nvPr/>
            </p:nvSpPr>
            <p:spPr>
              <a:xfrm rot="353417">
                <a:off x="3613475" y="1531532"/>
                <a:ext cx="286810" cy="1441888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16"/>
              <p:cNvSpPr/>
              <p:nvPr/>
            </p:nvSpPr>
            <p:spPr>
              <a:xfrm>
                <a:off x="3557954" y="807851"/>
                <a:ext cx="750277" cy="8034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0" name="Group 62"/>
              <p:cNvGrpSpPr/>
              <p:nvPr/>
            </p:nvGrpSpPr>
            <p:grpSpPr>
              <a:xfrm rot="5201482">
                <a:off x="3803137" y="1994656"/>
                <a:ext cx="476901" cy="103518"/>
                <a:chOff x="3886200" y="6096000"/>
                <a:chExt cx="3124200" cy="533400"/>
              </a:xfrm>
            </p:grpSpPr>
            <p:sp>
              <p:nvSpPr>
                <p:cNvPr id="230" name="Left-Right Arrow 229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Left-Right Arrow 230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Left-Right Arrow 231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1" name="Group 63"/>
              <p:cNvGrpSpPr/>
              <p:nvPr/>
            </p:nvGrpSpPr>
            <p:grpSpPr>
              <a:xfrm rot="5201482">
                <a:off x="3819688" y="2594378"/>
                <a:ext cx="476901" cy="103518"/>
                <a:chOff x="3886200" y="6096000"/>
                <a:chExt cx="3124200" cy="533400"/>
              </a:xfrm>
            </p:grpSpPr>
            <p:sp>
              <p:nvSpPr>
                <p:cNvPr id="227" name="Left-Right Arrow 2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Left-Right Arrow 2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Left-Right Arrow 228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 67"/>
              <p:cNvGrpSpPr/>
              <p:nvPr/>
            </p:nvGrpSpPr>
            <p:grpSpPr>
              <a:xfrm rot="5400000">
                <a:off x="3578790" y="1999625"/>
                <a:ext cx="476901" cy="103518"/>
                <a:chOff x="3886200" y="6096000"/>
                <a:chExt cx="3124200" cy="533400"/>
              </a:xfrm>
            </p:grpSpPr>
            <p:sp>
              <p:nvSpPr>
                <p:cNvPr id="224" name="Left-Right Arrow 223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Left-Right Arrow 224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Left-Right Arrow 225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3" name="Group 71"/>
              <p:cNvGrpSpPr/>
              <p:nvPr/>
            </p:nvGrpSpPr>
            <p:grpSpPr>
              <a:xfrm rot="5400000">
                <a:off x="3551568" y="2602446"/>
                <a:ext cx="476901" cy="103518"/>
                <a:chOff x="3886200" y="6096000"/>
                <a:chExt cx="3124200" cy="533400"/>
              </a:xfrm>
            </p:grpSpPr>
            <p:sp>
              <p:nvSpPr>
                <p:cNvPr id="221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Left-Right Arrow 222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4" name="Diamond 213"/>
              <p:cNvSpPr/>
              <p:nvPr/>
            </p:nvSpPr>
            <p:spPr>
              <a:xfrm>
                <a:off x="3995615" y="2252055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Diamond 214"/>
              <p:cNvSpPr/>
              <p:nvPr/>
            </p:nvSpPr>
            <p:spPr>
              <a:xfrm>
                <a:off x="3745523" y="2252055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Diamond 215"/>
              <p:cNvSpPr/>
              <p:nvPr/>
            </p:nvSpPr>
            <p:spPr>
              <a:xfrm>
                <a:off x="3776785" y="1657302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Diamond 216"/>
              <p:cNvSpPr/>
              <p:nvPr/>
            </p:nvSpPr>
            <p:spPr>
              <a:xfrm>
                <a:off x="3964354" y="1657302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Rectangle 217"/>
              <p:cNvSpPr/>
              <p:nvPr/>
            </p:nvSpPr>
            <p:spPr>
              <a:xfrm>
                <a:off x="3861375" y="1729605"/>
                <a:ext cx="156308" cy="793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Rectangle 218"/>
              <p:cNvSpPr/>
              <p:nvPr/>
            </p:nvSpPr>
            <p:spPr>
              <a:xfrm>
                <a:off x="3852180" y="2315030"/>
                <a:ext cx="156308" cy="793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Cloud 2"/>
              <p:cNvSpPr/>
              <p:nvPr/>
            </p:nvSpPr>
            <p:spPr>
              <a:xfrm rot="15742615" flipH="1">
                <a:off x="3778420" y="528827"/>
                <a:ext cx="282635" cy="798640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9" name="Group 50"/>
            <p:cNvGrpSpPr/>
            <p:nvPr/>
          </p:nvGrpSpPr>
          <p:grpSpPr>
            <a:xfrm>
              <a:off x="4800600" y="457200"/>
              <a:ext cx="730738" cy="436153"/>
              <a:chOff x="4953000" y="1219200"/>
              <a:chExt cx="1676400" cy="838200"/>
            </a:xfrm>
          </p:grpSpPr>
          <p:sp>
            <p:nvSpPr>
              <p:cNvPr id="190" name="Rounded Rectangle 189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Diamond 190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Oval 191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Diamond 193"/>
              <p:cNvSpPr/>
              <p:nvPr/>
            </p:nvSpPr>
            <p:spPr>
              <a:xfrm>
                <a:off x="5562600" y="1371600"/>
                <a:ext cx="457200" cy="3810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33" name="Group 232"/>
          <p:cNvGrpSpPr/>
          <p:nvPr/>
        </p:nvGrpSpPr>
        <p:grpSpPr>
          <a:xfrm>
            <a:off x="6705600" y="3581400"/>
            <a:ext cx="1828800" cy="3276600"/>
            <a:chOff x="3048000" y="304800"/>
            <a:chExt cx="2667000" cy="5727879"/>
          </a:xfrm>
        </p:grpSpPr>
        <p:sp>
          <p:nvSpPr>
            <p:cNvPr id="234" name="Cloud 233"/>
            <p:cNvSpPr/>
            <p:nvPr/>
          </p:nvSpPr>
          <p:spPr>
            <a:xfrm rot="1518698" flipH="1">
              <a:off x="3367041" y="642725"/>
              <a:ext cx="892274" cy="1932906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Cloud 234"/>
            <p:cNvSpPr/>
            <p:nvPr/>
          </p:nvSpPr>
          <p:spPr>
            <a:xfrm rot="20659987">
              <a:off x="4743825" y="538534"/>
              <a:ext cx="791319" cy="188635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/>
            <p:cNvSpPr/>
            <p:nvPr/>
          </p:nvSpPr>
          <p:spPr>
            <a:xfrm>
              <a:off x="5167923" y="3685266"/>
              <a:ext cx="547077" cy="7886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/>
            <p:cNvSpPr/>
            <p:nvPr/>
          </p:nvSpPr>
          <p:spPr>
            <a:xfrm>
              <a:off x="3048000" y="3526884"/>
              <a:ext cx="547077" cy="8747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Oval 237"/>
            <p:cNvSpPr/>
            <p:nvPr/>
          </p:nvSpPr>
          <p:spPr>
            <a:xfrm>
              <a:off x="3914775" y="5257800"/>
              <a:ext cx="533400" cy="77487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/>
            <p:cNvSpPr/>
            <p:nvPr/>
          </p:nvSpPr>
          <p:spPr>
            <a:xfrm>
              <a:off x="4381500" y="5257800"/>
              <a:ext cx="533400" cy="77487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Trapezoid 239"/>
            <p:cNvSpPr/>
            <p:nvPr/>
          </p:nvSpPr>
          <p:spPr>
            <a:xfrm rot="1996156">
              <a:off x="3231217" y="2524841"/>
              <a:ext cx="906285" cy="1630834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Trapezoid 240"/>
            <p:cNvSpPr/>
            <p:nvPr/>
          </p:nvSpPr>
          <p:spPr>
            <a:xfrm rot="2041752">
              <a:off x="3367306" y="2326499"/>
              <a:ext cx="900935" cy="147614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Trapezoid 241"/>
            <p:cNvSpPr/>
            <p:nvPr/>
          </p:nvSpPr>
          <p:spPr>
            <a:xfrm rot="19870960">
              <a:off x="4725351" y="2529373"/>
              <a:ext cx="851274" cy="1630834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Trapezoid 242"/>
            <p:cNvSpPr/>
            <p:nvPr/>
          </p:nvSpPr>
          <p:spPr>
            <a:xfrm rot="20036208">
              <a:off x="4552765" y="2360938"/>
              <a:ext cx="900935" cy="147614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Trapezoid 243"/>
            <p:cNvSpPr/>
            <p:nvPr/>
          </p:nvSpPr>
          <p:spPr>
            <a:xfrm>
              <a:off x="3800231" y="2393801"/>
              <a:ext cx="1299308" cy="3271711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Oval 244"/>
            <p:cNvSpPr/>
            <p:nvPr/>
          </p:nvSpPr>
          <p:spPr>
            <a:xfrm>
              <a:off x="4160091" y="2135508"/>
              <a:ext cx="538107" cy="688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Trapezoid 245"/>
            <p:cNvSpPr/>
            <p:nvPr/>
          </p:nvSpPr>
          <p:spPr>
            <a:xfrm rot="21335299">
              <a:off x="4508937" y="2333518"/>
              <a:ext cx="627397" cy="3082732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Trapezoid 246"/>
            <p:cNvSpPr/>
            <p:nvPr/>
          </p:nvSpPr>
          <p:spPr>
            <a:xfrm rot="353417">
              <a:off x="3784915" y="2306711"/>
              <a:ext cx="627397" cy="3130956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/>
            <p:cNvSpPr/>
            <p:nvPr/>
          </p:nvSpPr>
          <p:spPr>
            <a:xfrm>
              <a:off x="3663462" y="735289"/>
              <a:ext cx="1641231" cy="17446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Diamond 248"/>
            <p:cNvSpPr/>
            <p:nvPr/>
          </p:nvSpPr>
          <p:spPr>
            <a:xfrm>
              <a:off x="4620846" y="3871275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Diamond 249"/>
            <p:cNvSpPr/>
            <p:nvPr/>
          </p:nvSpPr>
          <p:spPr>
            <a:xfrm>
              <a:off x="4073770" y="3871275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Rectangle 250"/>
            <p:cNvSpPr/>
            <p:nvPr/>
          </p:nvSpPr>
          <p:spPr>
            <a:xfrm>
              <a:off x="4327194" y="2736812"/>
              <a:ext cx="341923" cy="172195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Rectangle 251"/>
            <p:cNvSpPr/>
            <p:nvPr/>
          </p:nvSpPr>
          <p:spPr>
            <a:xfrm>
              <a:off x="4307081" y="4008019"/>
              <a:ext cx="341923" cy="172195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" name="Group 50"/>
            <p:cNvGrpSpPr/>
            <p:nvPr/>
          </p:nvGrpSpPr>
          <p:grpSpPr>
            <a:xfrm>
              <a:off x="3731846" y="304800"/>
              <a:ext cx="1504462" cy="947074"/>
              <a:chOff x="4953000" y="1219200"/>
              <a:chExt cx="1676400" cy="838200"/>
            </a:xfrm>
          </p:grpSpPr>
          <p:sp>
            <p:nvSpPr>
              <p:cNvPr id="264" name="Rounded Rectangle 263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Diamond 264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Oval 265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Oval 266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4" name="Group 134"/>
            <p:cNvGrpSpPr/>
            <p:nvPr/>
          </p:nvGrpSpPr>
          <p:grpSpPr>
            <a:xfrm>
              <a:off x="3714750" y="914400"/>
              <a:ext cx="1466850" cy="457200"/>
              <a:chOff x="1143000" y="5778709"/>
              <a:chExt cx="4934266" cy="1079291"/>
            </a:xfrm>
          </p:grpSpPr>
          <p:sp>
            <p:nvSpPr>
              <p:cNvPr id="258" name="Quad Arrow 257"/>
              <p:cNvSpPr/>
              <p:nvPr/>
            </p:nvSpPr>
            <p:spPr>
              <a:xfrm>
                <a:off x="1143000" y="5791200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9" name="Quad Arrow 258"/>
              <p:cNvSpPr/>
              <p:nvPr/>
            </p:nvSpPr>
            <p:spPr>
              <a:xfrm>
                <a:off x="1914994" y="5778709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Quad Arrow 259"/>
              <p:cNvSpPr/>
              <p:nvPr/>
            </p:nvSpPr>
            <p:spPr>
              <a:xfrm>
                <a:off x="2726962" y="5781207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Quad Arrow 260"/>
              <p:cNvSpPr/>
              <p:nvPr/>
            </p:nvSpPr>
            <p:spPr>
              <a:xfrm>
                <a:off x="3538930" y="5783705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Quad Arrow 261"/>
              <p:cNvSpPr/>
              <p:nvPr/>
            </p:nvSpPr>
            <p:spPr>
              <a:xfrm>
                <a:off x="4350898" y="5786203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Quad Arrow 262"/>
              <p:cNvSpPr/>
              <p:nvPr/>
            </p:nvSpPr>
            <p:spPr>
              <a:xfrm>
                <a:off x="5162866" y="5788701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5" name="Diamond 254"/>
            <p:cNvSpPr/>
            <p:nvPr/>
          </p:nvSpPr>
          <p:spPr>
            <a:xfrm>
              <a:off x="4142154" y="2579810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Diamond 255"/>
            <p:cNvSpPr/>
            <p:nvPr/>
          </p:nvSpPr>
          <p:spPr>
            <a:xfrm>
              <a:off x="4552462" y="2579810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Quad Arrow 256"/>
            <p:cNvSpPr/>
            <p:nvPr/>
          </p:nvSpPr>
          <p:spPr>
            <a:xfrm>
              <a:off x="4207239" y="384748"/>
              <a:ext cx="533400" cy="609600"/>
            </a:xfrm>
            <a:prstGeom prst="quadArrow">
              <a:avLst>
                <a:gd name="adj1" fmla="val 22500"/>
                <a:gd name="adj2" fmla="val 22500"/>
                <a:gd name="adj3" fmla="val 22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8" name="TextBox 267"/>
          <p:cNvSpPr txBox="1"/>
          <p:nvPr/>
        </p:nvSpPr>
        <p:spPr>
          <a:xfrm>
            <a:off x="5181600" y="4953000"/>
            <a:ext cx="1371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Limhi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181600" y="60960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Noah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5334536" y="1600200"/>
            <a:ext cx="2365749" cy="4388559"/>
            <a:chOff x="5334536" y="1600200"/>
            <a:chExt cx="2365749" cy="4388559"/>
          </a:xfrm>
        </p:grpSpPr>
        <p:sp>
          <p:nvSpPr>
            <p:cNvPr id="4" name="Oval 3"/>
            <p:cNvSpPr/>
            <p:nvPr/>
          </p:nvSpPr>
          <p:spPr>
            <a:xfrm rot="670978" flipH="1">
              <a:off x="6496618" y="5710949"/>
              <a:ext cx="771213" cy="27781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flipH="1">
              <a:off x="5653360" y="5710949"/>
              <a:ext cx="771213" cy="27781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875320" flipH="1">
              <a:off x="5549731" y="4325966"/>
              <a:ext cx="319835" cy="3335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Manual Operation 6"/>
            <p:cNvSpPr/>
            <p:nvPr/>
          </p:nvSpPr>
          <p:spPr>
            <a:xfrm rot="1631028" flipH="1">
              <a:off x="5612547" y="3485102"/>
              <a:ext cx="567308" cy="1039863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Manual Operation 7"/>
            <p:cNvSpPr/>
            <p:nvPr/>
          </p:nvSpPr>
          <p:spPr>
            <a:xfrm rot="19057582" flipH="1">
              <a:off x="6835788" y="3481916"/>
              <a:ext cx="567308" cy="1058482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Extract 8"/>
            <p:cNvSpPr/>
            <p:nvPr/>
          </p:nvSpPr>
          <p:spPr>
            <a:xfrm flipH="1">
              <a:off x="5385948" y="2895600"/>
              <a:ext cx="2108148" cy="2895600"/>
            </a:xfrm>
            <a:prstGeom prst="flowChartExtra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Manual Operation 9"/>
            <p:cNvSpPr/>
            <p:nvPr/>
          </p:nvSpPr>
          <p:spPr>
            <a:xfrm rot="885378" flipH="1">
              <a:off x="6449563" y="3389083"/>
              <a:ext cx="567308" cy="967025"/>
            </a:xfrm>
            <a:prstGeom prst="flowChartManualOperation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lowchart: Manual Operation 10"/>
            <p:cNvSpPr/>
            <p:nvPr/>
          </p:nvSpPr>
          <p:spPr>
            <a:xfrm rot="20860862" flipH="1">
              <a:off x="5841954" y="3385418"/>
              <a:ext cx="567308" cy="967025"/>
            </a:xfrm>
            <a:prstGeom prst="flowChartManualOperation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lowchart: Document 11"/>
            <p:cNvSpPr/>
            <p:nvPr/>
          </p:nvSpPr>
          <p:spPr>
            <a:xfrm flipH="1">
              <a:off x="5912985" y="2209800"/>
              <a:ext cx="1159481" cy="381000"/>
            </a:xfrm>
            <a:prstGeom prst="flowChartDocumen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Extract 12"/>
            <p:cNvSpPr/>
            <p:nvPr/>
          </p:nvSpPr>
          <p:spPr>
            <a:xfrm flipH="1">
              <a:off x="6756244" y="1676400"/>
              <a:ext cx="421630" cy="533400"/>
            </a:xfrm>
            <a:prstGeom prst="flowChartExtra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lowchart: Extract 13"/>
            <p:cNvSpPr/>
            <p:nvPr/>
          </p:nvSpPr>
          <p:spPr>
            <a:xfrm flipH="1">
              <a:off x="5807578" y="1676400"/>
              <a:ext cx="421630" cy="533400"/>
            </a:xfrm>
            <a:prstGeom prst="flowChartExtra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lowchart: Extract 14"/>
            <p:cNvSpPr/>
            <p:nvPr/>
          </p:nvSpPr>
          <p:spPr>
            <a:xfrm flipH="1">
              <a:off x="6229208" y="1600200"/>
              <a:ext cx="632444" cy="609600"/>
            </a:xfrm>
            <a:prstGeom prst="flowChartExtra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 flipH="1">
              <a:off x="6440022" y="4191000"/>
              <a:ext cx="316222" cy="1600200"/>
            </a:xfrm>
            <a:prstGeom prst="rect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 flipH="1">
              <a:off x="6123800" y="4191000"/>
              <a:ext cx="316222" cy="1600200"/>
            </a:xfrm>
            <a:prstGeom prst="rect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 rot="1875320" flipH="1">
              <a:off x="6506205" y="4062062"/>
              <a:ext cx="254181" cy="333584"/>
            </a:xfrm>
            <a:prstGeom prst="ellipse">
              <a:avLst/>
            </a:prstGeom>
            <a:solidFill>
              <a:srgbClr val="CD8B2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 rot="19724680">
              <a:off x="6084574" y="4062061"/>
              <a:ext cx="254181" cy="333584"/>
            </a:xfrm>
            <a:prstGeom prst="ellipse">
              <a:avLst/>
            </a:prstGeom>
            <a:solidFill>
              <a:srgbClr val="CD8B2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Diamond 19"/>
            <p:cNvSpPr/>
            <p:nvPr/>
          </p:nvSpPr>
          <p:spPr>
            <a:xfrm flipH="1">
              <a:off x="6229208" y="4038600"/>
              <a:ext cx="421630" cy="533400"/>
            </a:xfrm>
            <a:prstGeom prst="diamon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Chevron 20"/>
            <p:cNvSpPr/>
            <p:nvPr/>
          </p:nvSpPr>
          <p:spPr>
            <a:xfrm rot="16200000" flipH="1">
              <a:off x="6306104" y="3261300"/>
              <a:ext cx="342900" cy="602100"/>
            </a:xfrm>
            <a:prstGeom prst="chevr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" name="Oval 21"/>
            <p:cNvSpPr/>
            <p:nvPr/>
          </p:nvSpPr>
          <p:spPr>
            <a:xfrm rot="670978" flipH="1">
              <a:off x="6363999" y="3673395"/>
              <a:ext cx="257454" cy="237275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Pentagon 22"/>
            <p:cNvSpPr/>
            <p:nvPr/>
          </p:nvSpPr>
          <p:spPr>
            <a:xfrm rot="5400000">
              <a:off x="5901944" y="2403858"/>
              <a:ext cx="1150111" cy="1219200"/>
            </a:xfrm>
            <a:prstGeom prst="homePlate">
              <a:avLst>
                <a:gd name="adj" fmla="val 3313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Lightning Bolt 23"/>
            <p:cNvSpPr/>
            <p:nvPr/>
          </p:nvSpPr>
          <p:spPr>
            <a:xfrm rot="12364125">
              <a:off x="6637404" y="2431307"/>
              <a:ext cx="1062881" cy="976083"/>
            </a:xfrm>
            <a:prstGeom prst="lightningBol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Lightning Bolt 24"/>
            <p:cNvSpPr/>
            <p:nvPr/>
          </p:nvSpPr>
          <p:spPr>
            <a:xfrm rot="6865220">
              <a:off x="6181207" y="1947533"/>
              <a:ext cx="632625" cy="1096818"/>
            </a:xfrm>
            <a:prstGeom prst="lightningBol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138"/>
            <p:cNvGrpSpPr/>
            <p:nvPr/>
          </p:nvGrpSpPr>
          <p:grpSpPr>
            <a:xfrm>
              <a:off x="7162800" y="3124200"/>
              <a:ext cx="373464" cy="2736443"/>
              <a:chOff x="7298478" y="3159157"/>
              <a:chExt cx="373464" cy="2736443"/>
            </a:xfrm>
          </p:grpSpPr>
          <p:sp>
            <p:nvSpPr>
              <p:cNvPr id="31" name="Rounded Rectangle 30"/>
              <p:cNvSpPr/>
              <p:nvPr/>
            </p:nvSpPr>
            <p:spPr>
              <a:xfrm rot="21327504">
                <a:off x="7485603" y="3508830"/>
                <a:ext cx="186339" cy="238677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Regular Pentagon 31"/>
              <p:cNvSpPr/>
              <p:nvPr/>
            </p:nvSpPr>
            <p:spPr>
              <a:xfrm rot="21087436" flipH="1">
                <a:off x="7298478" y="3159157"/>
                <a:ext cx="344422" cy="391252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" name="Oval 26"/>
            <p:cNvSpPr/>
            <p:nvPr/>
          </p:nvSpPr>
          <p:spPr>
            <a:xfrm rot="1875320" flipH="1">
              <a:off x="7383295" y="4232733"/>
              <a:ext cx="254181" cy="3335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Lightning Bolt 27"/>
            <p:cNvSpPr/>
            <p:nvPr/>
          </p:nvSpPr>
          <p:spPr>
            <a:xfrm rot="9518809" flipH="1">
              <a:off x="5334536" y="2348942"/>
              <a:ext cx="955806" cy="927179"/>
            </a:xfrm>
            <a:prstGeom prst="lightningBol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ounded Rectangle 28"/>
            <p:cNvSpPr/>
            <p:nvPr/>
          </p:nvSpPr>
          <p:spPr>
            <a:xfrm flipH="1">
              <a:off x="5791200" y="2209800"/>
              <a:ext cx="1370296" cy="3048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Diamond 29"/>
            <p:cNvSpPr/>
            <p:nvPr/>
          </p:nvSpPr>
          <p:spPr>
            <a:xfrm flipH="1">
              <a:off x="6334615" y="1905000"/>
              <a:ext cx="421630" cy="457200"/>
            </a:xfrm>
            <a:prstGeom prst="diamond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Group 60"/>
          <p:cNvGrpSpPr/>
          <p:nvPr/>
        </p:nvGrpSpPr>
        <p:grpSpPr>
          <a:xfrm>
            <a:off x="838200" y="685800"/>
            <a:ext cx="2156460" cy="3733800"/>
            <a:chOff x="967740" y="838200"/>
            <a:chExt cx="2865120" cy="4700239"/>
          </a:xfrm>
        </p:grpSpPr>
        <p:sp>
          <p:nvSpPr>
            <p:cNvPr id="34" name="Oval 33"/>
            <p:cNvSpPr/>
            <p:nvPr/>
          </p:nvSpPr>
          <p:spPr>
            <a:xfrm rot="19336703">
              <a:off x="2316687" y="4995596"/>
              <a:ext cx="493986" cy="542843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rot="2192056">
              <a:off x="1732370" y="4966140"/>
              <a:ext cx="493986" cy="540718"/>
            </a:xfrm>
            <a:prstGeom prst="ellipse">
              <a:avLst/>
            </a:prstGeom>
            <a:solidFill>
              <a:srgbClr val="A27B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>
              <a:off x="1659321" y="2747298"/>
              <a:ext cx="1580756" cy="2453197"/>
            </a:xfrm>
            <a:prstGeom prst="trapezoid">
              <a:avLst/>
            </a:prstGeom>
            <a:solidFill>
              <a:srgbClr val="F5DE7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3338874" y="3396674"/>
              <a:ext cx="493986" cy="4329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967740" y="3324521"/>
              <a:ext cx="493986" cy="4329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rot="19984891">
              <a:off x="2845615" y="2361103"/>
              <a:ext cx="691581" cy="1318065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2090544">
              <a:off x="1319024" y="2409071"/>
              <a:ext cx="691581" cy="1248823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rapezoid 40"/>
            <p:cNvSpPr/>
            <p:nvPr/>
          </p:nvSpPr>
          <p:spPr>
            <a:xfrm>
              <a:off x="1659321" y="2458687"/>
              <a:ext cx="1580756" cy="2453197"/>
            </a:xfrm>
            <a:prstGeom prst="trapezoid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Isosceles Triangle 41"/>
            <p:cNvSpPr/>
            <p:nvPr/>
          </p:nvSpPr>
          <p:spPr>
            <a:xfrm rot="10800000">
              <a:off x="2153307" y="2530839"/>
              <a:ext cx="592783" cy="288611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 rot="657615">
              <a:off x="1413759" y="2489013"/>
              <a:ext cx="790378" cy="2691381"/>
            </a:xfrm>
            <a:prstGeom prst="trapezoid">
              <a:avLst>
                <a:gd name="adj" fmla="val 30882"/>
              </a:avLst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 rot="21232594">
              <a:off x="2547765" y="2481693"/>
              <a:ext cx="790378" cy="2726517"/>
            </a:xfrm>
            <a:prstGeom prst="trapezoid">
              <a:avLst>
                <a:gd name="adj" fmla="val 30882"/>
              </a:avLst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2057400" y="2590800"/>
              <a:ext cx="685800" cy="990600"/>
              <a:chOff x="5867400" y="3048000"/>
              <a:chExt cx="723987" cy="1541930"/>
            </a:xfrm>
            <a:solidFill>
              <a:srgbClr val="F5DE7B"/>
            </a:solidFill>
          </p:grpSpPr>
          <p:sp>
            <p:nvSpPr>
              <p:cNvPr id="68" name="Hexagon 67"/>
              <p:cNvSpPr/>
              <p:nvPr/>
            </p:nvSpPr>
            <p:spPr>
              <a:xfrm>
                <a:off x="5957047" y="3980330"/>
                <a:ext cx="609600" cy="609600"/>
              </a:xfrm>
              <a:prstGeom prst="hexag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69" name="Hexagon 68"/>
              <p:cNvSpPr/>
              <p:nvPr/>
            </p:nvSpPr>
            <p:spPr>
              <a:xfrm>
                <a:off x="6096000" y="4114800"/>
                <a:ext cx="309282" cy="349624"/>
              </a:xfrm>
              <a:prstGeom prst="hexag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grpSp>
            <p:nvGrpSpPr>
              <p:cNvPr id="70" name="Group 42"/>
              <p:cNvGrpSpPr/>
              <p:nvPr/>
            </p:nvGrpSpPr>
            <p:grpSpPr>
              <a:xfrm>
                <a:off x="5867400" y="3048000"/>
                <a:ext cx="723987" cy="1012242"/>
                <a:chOff x="6286413" y="968958"/>
                <a:chExt cx="2408834" cy="2185901"/>
              </a:xfrm>
              <a:grpFill/>
            </p:grpSpPr>
            <p:grpSp>
              <p:nvGrpSpPr>
                <p:cNvPr id="71" name="Group 37"/>
                <p:cNvGrpSpPr/>
                <p:nvPr/>
              </p:nvGrpSpPr>
              <p:grpSpPr>
                <a:xfrm>
                  <a:off x="6286413" y="968958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76" name="Donut 75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" name="Donut 76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" name="Donut 77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2" name="Group 38"/>
                <p:cNvGrpSpPr/>
                <p:nvPr/>
              </p:nvGrpSpPr>
              <p:grpSpPr>
                <a:xfrm flipH="1">
                  <a:off x="7543800" y="990600"/>
                  <a:ext cx="1151447" cy="2164259"/>
                  <a:chOff x="6286413" y="968958"/>
                  <a:chExt cx="1151447" cy="2164259"/>
                </a:xfrm>
                <a:grpFill/>
              </p:grpSpPr>
              <p:sp>
                <p:nvSpPr>
                  <p:cNvPr id="73" name="Donut 72"/>
                  <p:cNvSpPr/>
                  <p:nvPr/>
                </p:nvSpPr>
                <p:spPr>
                  <a:xfrm rot="20620213">
                    <a:off x="6286413" y="968958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4" name="Donut 73"/>
                  <p:cNvSpPr/>
                  <p:nvPr/>
                </p:nvSpPr>
                <p:spPr>
                  <a:xfrm rot="19921608">
                    <a:off x="6524438" y="1583728"/>
                    <a:ext cx="497793" cy="976073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5" name="Donut 74"/>
                  <p:cNvSpPr/>
                  <p:nvPr/>
                </p:nvSpPr>
                <p:spPr>
                  <a:xfrm rot="19376810">
                    <a:off x="6940067" y="2188160"/>
                    <a:ext cx="497793" cy="945057"/>
                  </a:xfrm>
                  <a:prstGeom prst="donut">
                    <a:avLst>
                      <a:gd name="adj" fmla="val 12312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46" name="Group 58"/>
            <p:cNvGrpSpPr/>
            <p:nvPr/>
          </p:nvGrpSpPr>
          <p:grpSpPr>
            <a:xfrm>
              <a:off x="2133600" y="1219200"/>
              <a:ext cx="499126" cy="342307"/>
              <a:chOff x="5847812" y="3296093"/>
              <a:chExt cx="384964" cy="361507"/>
            </a:xfrm>
          </p:grpSpPr>
          <p:sp>
            <p:nvSpPr>
              <p:cNvPr id="66" name="Hexagon 65"/>
              <p:cNvSpPr/>
              <p:nvPr/>
            </p:nvSpPr>
            <p:spPr>
              <a:xfrm>
                <a:off x="5847812" y="3296093"/>
                <a:ext cx="384964" cy="361507"/>
              </a:xfrm>
              <a:prstGeom prst="hexagon">
                <a:avLst/>
              </a:prstGeom>
              <a:solidFill>
                <a:srgbClr val="F5DE7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67" name="Hexagon 66"/>
              <p:cNvSpPr/>
              <p:nvPr/>
            </p:nvSpPr>
            <p:spPr>
              <a:xfrm>
                <a:off x="5935562" y="3375837"/>
                <a:ext cx="195313" cy="207335"/>
              </a:xfrm>
              <a:prstGeom prst="hexagon">
                <a:avLst/>
              </a:prstGeom>
              <a:solidFill>
                <a:schemeClr val="accent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  <p:sp>
          <p:nvSpPr>
            <p:cNvPr id="47" name="Pentagon 46"/>
            <p:cNvSpPr/>
            <p:nvPr/>
          </p:nvSpPr>
          <p:spPr>
            <a:xfrm rot="5400000">
              <a:off x="1752600" y="1447800"/>
              <a:ext cx="1447800" cy="1295400"/>
            </a:xfrm>
            <a:prstGeom prst="homePlate">
              <a:avLst>
                <a:gd name="adj" fmla="val 3313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Cloud 13"/>
            <p:cNvSpPr/>
            <p:nvPr/>
          </p:nvSpPr>
          <p:spPr>
            <a:xfrm rot="15902291">
              <a:off x="2393292" y="1430926"/>
              <a:ext cx="1346928" cy="838558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Cloud 14"/>
            <p:cNvSpPr/>
            <p:nvPr/>
          </p:nvSpPr>
          <p:spPr>
            <a:xfrm>
              <a:off x="1560523" y="1015630"/>
              <a:ext cx="1778350" cy="505070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 rot="17395536">
              <a:off x="1026082" y="1454796"/>
              <a:ext cx="1450724" cy="838558"/>
            </a:xfrm>
            <a:prstGeom prst="cloud">
              <a:avLst/>
            </a:prstGeom>
            <a:solidFill>
              <a:srgbClr val="7E6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" name="Group 7"/>
            <p:cNvGrpSpPr/>
            <p:nvPr/>
          </p:nvGrpSpPr>
          <p:grpSpPr>
            <a:xfrm>
              <a:off x="1371600" y="838200"/>
              <a:ext cx="2074742" cy="793681"/>
              <a:chOff x="5486400" y="1371600"/>
              <a:chExt cx="1143000" cy="762000"/>
            </a:xfrm>
          </p:grpSpPr>
          <p:sp>
            <p:nvSpPr>
              <p:cNvPr id="62" name="Isosceles Triangle 2"/>
              <p:cNvSpPr/>
              <p:nvPr/>
            </p:nvSpPr>
            <p:spPr>
              <a:xfrm>
                <a:off x="5715000" y="1371600"/>
                <a:ext cx="685800" cy="7620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Isosceles Triangle 3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Isosceles Triangle 4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ounded Rectangle 5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2" name="Group 25"/>
            <p:cNvGrpSpPr/>
            <p:nvPr/>
          </p:nvGrpSpPr>
          <p:grpSpPr>
            <a:xfrm rot="15446483">
              <a:off x="1976166" y="3755736"/>
              <a:ext cx="2107255" cy="430080"/>
              <a:chOff x="5638800" y="4267200"/>
              <a:chExt cx="2590800" cy="838200"/>
            </a:xfrm>
            <a:solidFill>
              <a:srgbClr val="F5DE7B"/>
            </a:solidFill>
          </p:grpSpPr>
          <p:sp>
            <p:nvSpPr>
              <p:cNvPr id="58" name="Left-Right-Up Arrow 21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Left-Right-Up Arrow 22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Left-Right-Up Arrow 23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Left-Right-Up Arrow 24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25"/>
            <p:cNvGrpSpPr/>
            <p:nvPr/>
          </p:nvGrpSpPr>
          <p:grpSpPr>
            <a:xfrm rot="6153517" flipH="1">
              <a:off x="604568" y="3908136"/>
              <a:ext cx="2107255" cy="430080"/>
              <a:chOff x="5638800" y="4267200"/>
              <a:chExt cx="2590800" cy="838200"/>
            </a:xfrm>
            <a:solidFill>
              <a:srgbClr val="F5DE7B"/>
            </a:solidFill>
          </p:grpSpPr>
          <p:sp>
            <p:nvSpPr>
              <p:cNvPr id="54" name="Left-Right-Up Arrow 21"/>
              <p:cNvSpPr/>
              <p:nvPr/>
            </p:nvSpPr>
            <p:spPr>
              <a:xfrm>
                <a:off x="56388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Left-Right-Up Arrow 22"/>
              <p:cNvSpPr/>
              <p:nvPr/>
            </p:nvSpPr>
            <p:spPr>
              <a:xfrm rot="10800000">
                <a:off x="61722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Left-Right-Up Arrow 23"/>
              <p:cNvSpPr/>
              <p:nvPr/>
            </p:nvSpPr>
            <p:spPr>
              <a:xfrm>
                <a:off x="6705600" y="42672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Left-Right-Up Arrow 24"/>
              <p:cNvSpPr/>
              <p:nvPr/>
            </p:nvSpPr>
            <p:spPr>
              <a:xfrm rot="10800000">
                <a:off x="7239000" y="4419600"/>
                <a:ext cx="990600" cy="685800"/>
              </a:xfrm>
              <a:prstGeom prst="leftRightUpArrow">
                <a:avLst>
                  <a:gd name="adj1" fmla="val 6699"/>
                  <a:gd name="adj2" fmla="val 25000"/>
                  <a:gd name="adj3" fmla="val 25000"/>
                </a:avLst>
              </a:prstGeom>
              <a:grpFill/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9" name="Group 78"/>
          <p:cNvGrpSpPr/>
          <p:nvPr/>
        </p:nvGrpSpPr>
        <p:grpSpPr>
          <a:xfrm>
            <a:off x="3124200" y="228600"/>
            <a:ext cx="1828800" cy="3886200"/>
            <a:chOff x="4191000" y="1676400"/>
            <a:chExt cx="1828800" cy="3886200"/>
          </a:xfrm>
        </p:grpSpPr>
        <p:sp>
          <p:nvSpPr>
            <p:cNvPr id="80" name="Rectangle 79"/>
            <p:cNvSpPr/>
            <p:nvPr/>
          </p:nvSpPr>
          <p:spPr>
            <a:xfrm flipH="1">
              <a:off x="4343400" y="4419600"/>
              <a:ext cx="152400" cy="685800"/>
            </a:xfrm>
            <a:prstGeom prst="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 flipH="1">
              <a:off x="5486400" y="4572000"/>
              <a:ext cx="152400" cy="685800"/>
            </a:xfrm>
            <a:prstGeom prst="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 flipH="1">
              <a:off x="4343400" y="1981200"/>
              <a:ext cx="152400" cy="685800"/>
            </a:xfrm>
            <a:prstGeom prst="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 flipH="1">
              <a:off x="5410200" y="1981200"/>
              <a:ext cx="152400" cy="685800"/>
            </a:xfrm>
            <a:prstGeom prst="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Pentagon 83"/>
            <p:cNvSpPr/>
            <p:nvPr/>
          </p:nvSpPr>
          <p:spPr>
            <a:xfrm rot="5400000" flipH="1">
              <a:off x="3771900" y="2552700"/>
              <a:ext cx="2362200" cy="1219200"/>
            </a:xfrm>
            <a:prstGeom prst="homePlat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Cube 84"/>
            <p:cNvSpPr/>
            <p:nvPr/>
          </p:nvSpPr>
          <p:spPr>
            <a:xfrm flipH="1">
              <a:off x="4343400" y="4114800"/>
              <a:ext cx="1676400" cy="762000"/>
            </a:xfrm>
            <a:prstGeom prst="cube">
              <a:avLst>
                <a:gd name="adj" fmla="val 57773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 flipH="1">
              <a:off x="5867400" y="4876800"/>
              <a:ext cx="152400" cy="685800"/>
            </a:xfrm>
            <a:prstGeom prst="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 flipH="1">
              <a:off x="4800600" y="4876800"/>
              <a:ext cx="152400" cy="685800"/>
            </a:xfrm>
            <a:prstGeom prst="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egular Pentagon 87"/>
            <p:cNvSpPr/>
            <p:nvPr/>
          </p:nvSpPr>
          <p:spPr>
            <a:xfrm flipH="1">
              <a:off x="5257800" y="1676400"/>
              <a:ext cx="457200" cy="3048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gular Pentagon 88"/>
            <p:cNvSpPr/>
            <p:nvPr/>
          </p:nvSpPr>
          <p:spPr>
            <a:xfrm flipH="1">
              <a:off x="4191000" y="1676400"/>
              <a:ext cx="457200" cy="304800"/>
            </a:xfrm>
            <a:prstGeom prst="pentag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Diamond 89"/>
            <p:cNvSpPr/>
            <p:nvPr/>
          </p:nvSpPr>
          <p:spPr>
            <a:xfrm flipH="1">
              <a:off x="4800600" y="2209800"/>
              <a:ext cx="304800" cy="457200"/>
            </a:xfrm>
            <a:prstGeom prst="diamon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257800" y="838200"/>
            <a:ext cx="3181927" cy="4671292"/>
            <a:chOff x="3352800" y="457200"/>
            <a:chExt cx="3181927" cy="4671292"/>
          </a:xfrm>
        </p:grpSpPr>
        <p:grpSp>
          <p:nvGrpSpPr>
            <p:cNvPr id="3" name="Group 70"/>
            <p:cNvGrpSpPr/>
            <p:nvPr/>
          </p:nvGrpSpPr>
          <p:grpSpPr>
            <a:xfrm>
              <a:off x="3352800" y="3505200"/>
              <a:ext cx="3181927" cy="1623292"/>
              <a:chOff x="6096000" y="4114800"/>
              <a:chExt cx="3181927" cy="1623292"/>
            </a:xfrm>
          </p:grpSpPr>
          <p:grpSp>
            <p:nvGrpSpPr>
              <p:cNvPr id="41" name="Group 64"/>
              <p:cNvGrpSpPr/>
              <p:nvPr/>
            </p:nvGrpSpPr>
            <p:grpSpPr>
              <a:xfrm>
                <a:off x="6096000" y="4191000"/>
                <a:ext cx="1447800" cy="1524000"/>
                <a:chOff x="6096000" y="4191000"/>
                <a:chExt cx="1447800" cy="1524000"/>
              </a:xfrm>
            </p:grpSpPr>
            <p:sp>
              <p:nvSpPr>
                <p:cNvPr id="47" name="Oval 46"/>
                <p:cNvSpPr/>
                <p:nvPr/>
              </p:nvSpPr>
              <p:spPr>
                <a:xfrm>
                  <a:off x="6096000" y="5486400"/>
                  <a:ext cx="14478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Can 47"/>
                <p:cNvSpPr/>
                <p:nvPr/>
              </p:nvSpPr>
              <p:spPr>
                <a:xfrm>
                  <a:off x="6248400" y="5257800"/>
                  <a:ext cx="1143000" cy="381000"/>
                </a:xfrm>
                <a:prstGeom prst="can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Rounded Rectangle 48"/>
                <p:cNvSpPr/>
                <p:nvPr/>
              </p:nvSpPr>
              <p:spPr>
                <a:xfrm>
                  <a:off x="6497782" y="4191000"/>
                  <a:ext cx="609600" cy="114300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65"/>
              <p:cNvGrpSpPr/>
              <p:nvPr/>
            </p:nvGrpSpPr>
            <p:grpSpPr>
              <a:xfrm>
                <a:off x="7830127" y="4214092"/>
                <a:ext cx="1447800" cy="1524000"/>
                <a:chOff x="6096000" y="4191000"/>
                <a:chExt cx="1447800" cy="1524000"/>
              </a:xfrm>
            </p:grpSpPr>
            <p:sp>
              <p:nvSpPr>
                <p:cNvPr id="44" name="Oval 43"/>
                <p:cNvSpPr/>
                <p:nvPr/>
              </p:nvSpPr>
              <p:spPr>
                <a:xfrm>
                  <a:off x="6096000" y="5486400"/>
                  <a:ext cx="14478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Can 44"/>
                <p:cNvSpPr/>
                <p:nvPr/>
              </p:nvSpPr>
              <p:spPr>
                <a:xfrm>
                  <a:off x="6248400" y="5257800"/>
                  <a:ext cx="1143000" cy="381000"/>
                </a:xfrm>
                <a:prstGeom prst="can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ounded Rectangle 45"/>
                <p:cNvSpPr/>
                <p:nvPr/>
              </p:nvSpPr>
              <p:spPr>
                <a:xfrm>
                  <a:off x="6497782" y="4191000"/>
                  <a:ext cx="609600" cy="1143000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3" name="Rounded Rectangle 42"/>
              <p:cNvSpPr/>
              <p:nvPr/>
            </p:nvSpPr>
            <p:spPr>
              <a:xfrm rot="5400000">
                <a:off x="7446818" y="3103418"/>
                <a:ext cx="457200" cy="2479964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Oval 3"/>
            <p:cNvSpPr/>
            <p:nvPr/>
          </p:nvSpPr>
          <p:spPr>
            <a:xfrm rot="5895274">
              <a:off x="4079677" y="4149923"/>
              <a:ext cx="1264770" cy="4325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5091003">
              <a:off x="4536877" y="4073723"/>
              <a:ext cx="1264770" cy="4325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4396391">
              <a:off x="4356462" y="4592412"/>
              <a:ext cx="281708" cy="6586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5400000">
              <a:off x="4631133" y="3827067"/>
              <a:ext cx="237190" cy="35545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5400000">
              <a:off x="5012133" y="3827067"/>
              <a:ext cx="237190" cy="35545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60"/>
            <p:cNvGrpSpPr/>
            <p:nvPr/>
          </p:nvGrpSpPr>
          <p:grpSpPr>
            <a:xfrm>
              <a:off x="3962400" y="457200"/>
              <a:ext cx="1823673" cy="3589057"/>
              <a:chOff x="4907307" y="3276600"/>
              <a:chExt cx="1823673" cy="3507487"/>
            </a:xfrm>
          </p:grpSpPr>
          <p:sp>
            <p:nvSpPr>
              <p:cNvPr id="19" name="Trapezoid 18"/>
              <p:cNvSpPr/>
              <p:nvPr/>
            </p:nvSpPr>
            <p:spPr>
              <a:xfrm>
                <a:off x="5257800" y="5181600"/>
                <a:ext cx="1219200" cy="1520537"/>
              </a:xfrm>
              <a:prstGeom prst="trapezoid">
                <a:avLst/>
              </a:prstGeom>
              <a:solidFill>
                <a:srgbClr val="90CD0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 rot="20489195">
                <a:off x="6041083" y="4677679"/>
                <a:ext cx="449019" cy="1187671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Trapezoid 20"/>
              <p:cNvSpPr/>
              <p:nvPr/>
            </p:nvSpPr>
            <p:spPr>
              <a:xfrm rot="1870229">
                <a:off x="5227948" y="4602472"/>
                <a:ext cx="449019" cy="1187671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Trapezoid 21"/>
              <p:cNvSpPr/>
              <p:nvPr/>
            </p:nvSpPr>
            <p:spPr>
              <a:xfrm>
                <a:off x="5334000" y="4572000"/>
                <a:ext cx="990600" cy="1371600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5258289" y="3886200"/>
                <a:ext cx="1173018" cy="805295"/>
              </a:xfrm>
              <a:prstGeom prst="ellipse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Regular Pentagon 23"/>
              <p:cNvSpPr/>
              <p:nvPr/>
            </p:nvSpPr>
            <p:spPr>
              <a:xfrm rot="10800000">
                <a:off x="5334000" y="3733800"/>
                <a:ext cx="990600" cy="1295400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5334000" y="3657600"/>
                <a:ext cx="9906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Isosceles Triangle 25"/>
              <p:cNvSpPr/>
              <p:nvPr/>
            </p:nvSpPr>
            <p:spPr>
              <a:xfrm>
                <a:off x="5410200" y="3276600"/>
                <a:ext cx="838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Isosceles Triangle 26"/>
              <p:cNvSpPr/>
              <p:nvPr/>
            </p:nvSpPr>
            <p:spPr>
              <a:xfrm>
                <a:off x="5562600" y="3429000"/>
                <a:ext cx="533400" cy="387927"/>
              </a:xfrm>
              <a:prstGeom prst="triangle">
                <a:avLst/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Donut 27"/>
              <p:cNvSpPr/>
              <p:nvPr/>
            </p:nvSpPr>
            <p:spPr>
              <a:xfrm>
                <a:off x="5212107" y="4319154"/>
                <a:ext cx="228600" cy="2286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Donut 28"/>
              <p:cNvSpPr/>
              <p:nvPr/>
            </p:nvSpPr>
            <p:spPr>
              <a:xfrm>
                <a:off x="6202707" y="4319154"/>
                <a:ext cx="228600" cy="2286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0" name="Group 54"/>
              <p:cNvGrpSpPr/>
              <p:nvPr/>
            </p:nvGrpSpPr>
            <p:grpSpPr>
              <a:xfrm rot="719704">
                <a:off x="5423180" y="4717869"/>
                <a:ext cx="939171" cy="2066218"/>
                <a:chOff x="6737584" y="4724400"/>
                <a:chExt cx="939171" cy="1878678"/>
              </a:xfrm>
            </p:grpSpPr>
            <p:sp>
              <p:nvSpPr>
                <p:cNvPr id="35" name="Oval 34"/>
                <p:cNvSpPr/>
                <p:nvPr/>
              </p:nvSpPr>
              <p:spPr>
                <a:xfrm rot="856686">
                  <a:off x="6775647" y="4829587"/>
                  <a:ext cx="457200" cy="1773491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Moon 35"/>
                <p:cNvSpPr/>
                <p:nvPr/>
              </p:nvSpPr>
              <p:spPr>
                <a:xfrm rot="283591">
                  <a:off x="6934200" y="4876800"/>
                  <a:ext cx="228600" cy="1295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Moon 36"/>
                <p:cNvSpPr/>
                <p:nvPr/>
              </p:nvSpPr>
              <p:spPr>
                <a:xfrm rot="1295828">
                  <a:off x="6737584" y="4850997"/>
                  <a:ext cx="228600" cy="139225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Pentagon 37"/>
                <p:cNvSpPr/>
                <p:nvPr/>
              </p:nvSpPr>
              <p:spPr>
                <a:xfrm rot="2914657">
                  <a:off x="7189641" y="5050386"/>
                  <a:ext cx="762000" cy="212229"/>
                </a:xfrm>
                <a:prstGeom prst="homePlat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Oval 38"/>
                <p:cNvSpPr/>
                <p:nvPr/>
              </p:nvSpPr>
              <p:spPr>
                <a:xfrm>
                  <a:off x="7162800" y="4724400"/>
                  <a:ext cx="228600" cy="457200"/>
                </a:xfrm>
                <a:prstGeom prst="ellipse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Oval 39"/>
                <p:cNvSpPr/>
                <p:nvPr/>
              </p:nvSpPr>
              <p:spPr>
                <a:xfrm>
                  <a:off x="7239000" y="4724400"/>
                  <a:ext cx="2286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" name="Oval 30"/>
              <p:cNvSpPr/>
              <p:nvPr/>
            </p:nvSpPr>
            <p:spPr>
              <a:xfrm rot="1097711">
                <a:off x="4907307" y="5586336"/>
                <a:ext cx="685800" cy="304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 rot="19498995">
                <a:off x="6045180" y="5731774"/>
                <a:ext cx="685800" cy="304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rot="1097711">
                <a:off x="5024838" y="5447548"/>
                <a:ext cx="265698" cy="2482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 rot="1097711">
                <a:off x="6334156" y="5607651"/>
                <a:ext cx="216898" cy="24825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Oval 9"/>
            <p:cNvSpPr/>
            <p:nvPr/>
          </p:nvSpPr>
          <p:spPr>
            <a:xfrm rot="4396391">
              <a:off x="4939481" y="4548548"/>
              <a:ext cx="281708" cy="6586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1097711">
              <a:off x="5061292" y="3998811"/>
              <a:ext cx="271954" cy="24825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 rot="1097711">
              <a:off x="4604093" y="3998810"/>
              <a:ext cx="271954" cy="24825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Moon 12"/>
            <p:cNvSpPr/>
            <p:nvPr/>
          </p:nvSpPr>
          <p:spPr>
            <a:xfrm rot="14599539">
              <a:off x="5068619" y="4660426"/>
              <a:ext cx="140365" cy="632832"/>
            </a:xfrm>
            <a:prstGeom prst="moon">
              <a:avLst>
                <a:gd name="adj" fmla="val 87500"/>
              </a:avLst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Moon 13"/>
            <p:cNvSpPr/>
            <p:nvPr/>
          </p:nvSpPr>
          <p:spPr>
            <a:xfrm rot="14599539">
              <a:off x="4511264" y="4688942"/>
              <a:ext cx="140365" cy="632832"/>
            </a:xfrm>
            <a:prstGeom prst="moon">
              <a:avLst>
                <a:gd name="adj" fmla="val 87500"/>
              </a:avLst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Isosceles Triangle 14"/>
            <p:cNvSpPr/>
            <p:nvPr/>
          </p:nvSpPr>
          <p:spPr>
            <a:xfrm rot="17980889">
              <a:off x="4856069" y="4703669"/>
              <a:ext cx="304800" cy="304800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Isosceles Triangle 15"/>
            <p:cNvSpPr/>
            <p:nvPr/>
          </p:nvSpPr>
          <p:spPr>
            <a:xfrm rot="17980889">
              <a:off x="4246469" y="4779869"/>
              <a:ext cx="304800" cy="304800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Isosceles Triangle 16"/>
            <p:cNvSpPr/>
            <p:nvPr/>
          </p:nvSpPr>
          <p:spPr>
            <a:xfrm rot="17980889">
              <a:off x="4991063" y="4824562"/>
              <a:ext cx="160145" cy="180676"/>
            </a:xfrm>
            <a:prstGeom prst="triangle">
              <a:avLst>
                <a:gd name="adj" fmla="val 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Isosceles Triangle 17"/>
            <p:cNvSpPr/>
            <p:nvPr/>
          </p:nvSpPr>
          <p:spPr>
            <a:xfrm rot="17980889">
              <a:off x="4381463" y="4900761"/>
              <a:ext cx="160145" cy="180676"/>
            </a:xfrm>
            <a:prstGeom prst="triangle">
              <a:avLst>
                <a:gd name="adj" fmla="val 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0" y="0"/>
            <a:ext cx="1066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/>
              <a:t>kings</a:t>
            </a:r>
            <a:endParaRPr lang="en-US" sz="2800" dirty="0"/>
          </a:p>
        </p:txBody>
      </p:sp>
      <p:sp>
        <p:nvSpPr>
          <p:cNvPr id="51" name="TextBox 50"/>
          <p:cNvSpPr txBox="1"/>
          <p:nvPr/>
        </p:nvSpPr>
        <p:spPr>
          <a:xfrm>
            <a:off x="1828800" y="5334000"/>
            <a:ext cx="152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Laman</a:t>
            </a:r>
            <a:endParaRPr lang="en-US" dirty="0"/>
          </a:p>
        </p:txBody>
      </p:sp>
      <p:grpSp>
        <p:nvGrpSpPr>
          <p:cNvPr id="52" name="Group 51"/>
          <p:cNvGrpSpPr/>
          <p:nvPr/>
        </p:nvGrpSpPr>
        <p:grpSpPr>
          <a:xfrm>
            <a:off x="1022927" y="662708"/>
            <a:ext cx="2671618" cy="4580588"/>
            <a:chOff x="1022927" y="662708"/>
            <a:chExt cx="2671618" cy="4580588"/>
          </a:xfrm>
        </p:grpSpPr>
        <p:sp>
          <p:nvSpPr>
            <p:cNvPr id="53" name="Rounded Rectangle 52"/>
            <p:cNvSpPr/>
            <p:nvPr/>
          </p:nvSpPr>
          <p:spPr>
            <a:xfrm>
              <a:off x="1752600" y="3276600"/>
              <a:ext cx="1295400" cy="1295400"/>
            </a:xfrm>
            <a:prstGeom prst="roundRect">
              <a:avLst/>
            </a:prstGeom>
            <a:solidFill>
              <a:srgbClr val="D4A9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 rot="10800000">
              <a:off x="1022927" y="662708"/>
              <a:ext cx="2671618" cy="381000"/>
            </a:xfrm>
            <a:prstGeom prst="trapezoid">
              <a:avLst>
                <a:gd name="adj" fmla="val 71825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 rot="10800000">
              <a:off x="1219200" y="914400"/>
              <a:ext cx="2286000" cy="1447800"/>
            </a:xfrm>
            <a:prstGeom prst="trapezoid">
              <a:avLst>
                <a:gd name="adj" fmla="val 40310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>
              <a:off x="2239819" y="1066800"/>
              <a:ext cx="383308" cy="415636"/>
            </a:xfrm>
            <a:prstGeom prst="roundRect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Rounded Rectangle 56"/>
            <p:cNvSpPr/>
            <p:nvPr/>
          </p:nvSpPr>
          <p:spPr>
            <a:xfrm>
              <a:off x="1981200" y="1447800"/>
              <a:ext cx="838200" cy="533400"/>
            </a:xfrm>
            <a:prstGeom prst="roundRect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 rot="5400000">
              <a:off x="1586896" y="1918303"/>
              <a:ext cx="1600201" cy="1878395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gular Pentagon 58"/>
            <p:cNvSpPr/>
            <p:nvPr/>
          </p:nvSpPr>
          <p:spPr>
            <a:xfrm rot="10800000">
              <a:off x="1524000" y="2057400"/>
              <a:ext cx="1752600" cy="1981200"/>
            </a:xfrm>
            <a:prstGeom prst="pentagon">
              <a:avLst/>
            </a:prstGeom>
            <a:solidFill>
              <a:srgbClr val="D4A9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Moon 59"/>
            <p:cNvSpPr/>
            <p:nvPr/>
          </p:nvSpPr>
          <p:spPr>
            <a:xfrm rot="5400000">
              <a:off x="2200564" y="1403927"/>
              <a:ext cx="381000" cy="1295400"/>
            </a:xfrm>
            <a:prstGeom prst="moon">
              <a:avLst>
                <a:gd name="adj" fmla="val 87500"/>
              </a:avLst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" name="Group 16"/>
            <p:cNvGrpSpPr/>
            <p:nvPr/>
          </p:nvGrpSpPr>
          <p:grpSpPr>
            <a:xfrm>
              <a:off x="1893454" y="1985818"/>
              <a:ext cx="1043709" cy="189345"/>
              <a:chOff x="3810000" y="602673"/>
              <a:chExt cx="2708563" cy="1073727"/>
            </a:xfrm>
          </p:grpSpPr>
          <p:grpSp>
            <p:nvGrpSpPr>
              <p:cNvPr id="128" name="Group 9"/>
              <p:cNvGrpSpPr/>
              <p:nvPr/>
            </p:nvGrpSpPr>
            <p:grpSpPr>
              <a:xfrm>
                <a:off x="3810000" y="609600"/>
                <a:ext cx="1706418" cy="1066800"/>
                <a:chOff x="3810000" y="609600"/>
                <a:chExt cx="1706418" cy="1066800"/>
              </a:xfrm>
            </p:grpSpPr>
            <p:sp>
              <p:nvSpPr>
                <p:cNvPr id="133" name="Rectangle 5"/>
                <p:cNvSpPr/>
                <p:nvPr/>
              </p:nvSpPr>
              <p:spPr>
                <a:xfrm>
                  <a:off x="3810000" y="609600"/>
                  <a:ext cx="990600" cy="10668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Diamond 4"/>
                <p:cNvSpPr/>
                <p:nvPr/>
              </p:nvSpPr>
              <p:spPr>
                <a:xfrm>
                  <a:off x="3962400" y="685800"/>
                  <a:ext cx="685800" cy="914400"/>
                </a:xfrm>
                <a:prstGeom prst="diamond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Diamond 6"/>
                <p:cNvSpPr/>
                <p:nvPr/>
              </p:nvSpPr>
              <p:spPr>
                <a:xfrm>
                  <a:off x="4830618" y="665018"/>
                  <a:ext cx="685800" cy="914400"/>
                </a:xfrm>
                <a:prstGeom prst="diamond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Diamond 7"/>
                <p:cNvSpPr/>
                <p:nvPr/>
              </p:nvSpPr>
              <p:spPr>
                <a:xfrm>
                  <a:off x="5001491" y="891309"/>
                  <a:ext cx="3429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Diamond 8"/>
                <p:cNvSpPr/>
                <p:nvPr/>
              </p:nvSpPr>
              <p:spPr>
                <a:xfrm>
                  <a:off x="4128655" y="905163"/>
                  <a:ext cx="3429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" name="Group 10"/>
              <p:cNvGrpSpPr/>
              <p:nvPr/>
            </p:nvGrpSpPr>
            <p:grpSpPr>
              <a:xfrm>
                <a:off x="5527963" y="602673"/>
                <a:ext cx="990600" cy="1066800"/>
                <a:chOff x="3810000" y="609600"/>
                <a:chExt cx="990600" cy="1066800"/>
              </a:xfrm>
            </p:grpSpPr>
            <p:sp>
              <p:nvSpPr>
                <p:cNvPr id="130" name="Rectangle 11"/>
                <p:cNvSpPr/>
                <p:nvPr/>
              </p:nvSpPr>
              <p:spPr>
                <a:xfrm>
                  <a:off x="3810000" y="609600"/>
                  <a:ext cx="990600" cy="10668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Diamond 12"/>
                <p:cNvSpPr/>
                <p:nvPr/>
              </p:nvSpPr>
              <p:spPr>
                <a:xfrm>
                  <a:off x="3962400" y="685800"/>
                  <a:ext cx="685800" cy="914400"/>
                </a:xfrm>
                <a:prstGeom prst="diamond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Diamond 131"/>
                <p:cNvSpPr/>
                <p:nvPr/>
              </p:nvSpPr>
              <p:spPr>
                <a:xfrm>
                  <a:off x="4128655" y="905163"/>
                  <a:ext cx="3429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" name="Group 9"/>
            <p:cNvGrpSpPr/>
            <p:nvPr/>
          </p:nvGrpSpPr>
          <p:grpSpPr>
            <a:xfrm>
              <a:off x="2290618" y="1124527"/>
              <a:ext cx="254000" cy="298901"/>
              <a:chOff x="3810000" y="609600"/>
              <a:chExt cx="990600" cy="1066800"/>
            </a:xfrm>
          </p:grpSpPr>
          <p:sp>
            <p:nvSpPr>
              <p:cNvPr id="125" name="Rectangle 24"/>
              <p:cNvSpPr/>
              <p:nvPr/>
            </p:nvSpPr>
            <p:spPr>
              <a:xfrm>
                <a:off x="3810000" y="609600"/>
                <a:ext cx="990600" cy="1066800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Diamond 25"/>
              <p:cNvSpPr/>
              <p:nvPr/>
            </p:nvSpPr>
            <p:spPr>
              <a:xfrm>
                <a:off x="3962400" y="685800"/>
                <a:ext cx="685800" cy="914400"/>
              </a:xfrm>
              <a:prstGeom prst="diamond">
                <a:avLst/>
              </a:prstGeom>
              <a:solidFill>
                <a:schemeClr val="accent5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Diamond 126"/>
              <p:cNvSpPr/>
              <p:nvPr/>
            </p:nvSpPr>
            <p:spPr>
              <a:xfrm>
                <a:off x="4128655" y="905163"/>
                <a:ext cx="3429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3" name="Group 40"/>
            <p:cNvGrpSpPr/>
            <p:nvPr/>
          </p:nvGrpSpPr>
          <p:grpSpPr>
            <a:xfrm>
              <a:off x="2027382" y="1475509"/>
              <a:ext cx="350982" cy="325582"/>
              <a:chOff x="4830618" y="665018"/>
              <a:chExt cx="685800" cy="914400"/>
            </a:xfrm>
          </p:grpSpPr>
          <p:sp>
            <p:nvSpPr>
              <p:cNvPr id="123" name="Diamond 122"/>
              <p:cNvSpPr/>
              <p:nvPr/>
            </p:nvSpPr>
            <p:spPr>
              <a:xfrm>
                <a:off x="4830618" y="665018"/>
                <a:ext cx="685800" cy="914400"/>
              </a:xfrm>
              <a:prstGeom prst="diamond">
                <a:avLst/>
              </a:prstGeom>
              <a:solidFill>
                <a:schemeClr val="accent5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Diamond 123"/>
              <p:cNvSpPr/>
              <p:nvPr/>
            </p:nvSpPr>
            <p:spPr>
              <a:xfrm>
                <a:off x="5001491" y="891309"/>
                <a:ext cx="3429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4" name="Group 47"/>
            <p:cNvGrpSpPr/>
            <p:nvPr/>
          </p:nvGrpSpPr>
          <p:grpSpPr>
            <a:xfrm>
              <a:off x="2385291" y="1470891"/>
              <a:ext cx="350982" cy="325582"/>
              <a:chOff x="4830618" y="665018"/>
              <a:chExt cx="685800" cy="914400"/>
            </a:xfrm>
          </p:grpSpPr>
          <p:sp>
            <p:nvSpPr>
              <p:cNvPr id="121" name="Diamond 120"/>
              <p:cNvSpPr/>
              <p:nvPr/>
            </p:nvSpPr>
            <p:spPr>
              <a:xfrm>
                <a:off x="4830618" y="665018"/>
                <a:ext cx="685800" cy="914400"/>
              </a:xfrm>
              <a:prstGeom prst="diamond">
                <a:avLst/>
              </a:prstGeom>
              <a:solidFill>
                <a:schemeClr val="accent5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Diamond 121"/>
              <p:cNvSpPr/>
              <p:nvPr/>
            </p:nvSpPr>
            <p:spPr>
              <a:xfrm>
                <a:off x="5001491" y="891309"/>
                <a:ext cx="3429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" name="Oval 64"/>
            <p:cNvSpPr/>
            <p:nvPr/>
          </p:nvSpPr>
          <p:spPr>
            <a:xfrm>
              <a:off x="2336800" y="3791527"/>
              <a:ext cx="131618" cy="198582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rapezoid 65"/>
            <p:cNvSpPr/>
            <p:nvPr/>
          </p:nvSpPr>
          <p:spPr>
            <a:xfrm>
              <a:off x="1295400" y="4114800"/>
              <a:ext cx="2286000" cy="1066800"/>
            </a:xfrm>
            <a:prstGeom prst="trapezoid">
              <a:avLst>
                <a:gd name="adj" fmla="val 34888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Isosceles Triangle 66"/>
            <p:cNvSpPr/>
            <p:nvPr/>
          </p:nvSpPr>
          <p:spPr>
            <a:xfrm rot="10800000">
              <a:off x="1752600" y="4114800"/>
              <a:ext cx="1295400" cy="304800"/>
            </a:xfrm>
            <a:prstGeom prst="triangle">
              <a:avLst/>
            </a:prstGeom>
            <a:solidFill>
              <a:srgbClr val="D4A9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ounded Rectangle 67"/>
            <p:cNvSpPr/>
            <p:nvPr/>
          </p:nvSpPr>
          <p:spPr>
            <a:xfrm>
              <a:off x="1828800" y="4038600"/>
              <a:ext cx="1143000" cy="121919"/>
            </a:xfrm>
            <a:prstGeom prst="roundRect">
              <a:avLst>
                <a:gd name="adj" fmla="val 50000"/>
              </a:avLst>
            </a:prstGeom>
            <a:solidFill>
              <a:srgbClr val="D4A9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110"/>
            <p:cNvGrpSpPr/>
            <p:nvPr/>
          </p:nvGrpSpPr>
          <p:grpSpPr>
            <a:xfrm>
              <a:off x="1371600" y="4038600"/>
              <a:ext cx="1976582" cy="1204696"/>
              <a:chOff x="4592751" y="3276600"/>
              <a:chExt cx="2625498" cy="1600200"/>
            </a:xfrm>
          </p:grpSpPr>
          <p:sp>
            <p:nvSpPr>
              <p:cNvPr id="70" name="Moon 69"/>
              <p:cNvSpPr/>
              <p:nvPr/>
            </p:nvSpPr>
            <p:spPr>
              <a:xfrm rot="16200000">
                <a:off x="5143500" y="2933700"/>
                <a:ext cx="1600200" cy="2286000"/>
              </a:xfrm>
              <a:prstGeom prst="moon">
                <a:avLst>
                  <a:gd name="adj" fmla="val 82323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Moon 70"/>
              <p:cNvSpPr/>
              <p:nvPr/>
            </p:nvSpPr>
            <p:spPr>
              <a:xfrm rot="16200000">
                <a:off x="5337075" y="3044925"/>
                <a:ext cx="1213054" cy="2133601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2" name="Group 108"/>
              <p:cNvGrpSpPr/>
              <p:nvPr/>
            </p:nvGrpSpPr>
            <p:grpSpPr>
              <a:xfrm>
                <a:off x="5029200" y="3733800"/>
                <a:ext cx="1717300" cy="741782"/>
                <a:chOff x="5034682" y="4194181"/>
                <a:chExt cx="1717300" cy="741782"/>
              </a:xfrm>
            </p:grpSpPr>
            <p:grpSp>
              <p:nvGrpSpPr>
                <p:cNvPr id="109" name="Group 101"/>
                <p:cNvGrpSpPr/>
                <p:nvPr/>
              </p:nvGrpSpPr>
              <p:grpSpPr>
                <a:xfrm>
                  <a:off x="5034682" y="4194181"/>
                  <a:ext cx="778364" cy="740345"/>
                  <a:chOff x="5034682" y="4194181"/>
                  <a:chExt cx="778364" cy="740345"/>
                </a:xfrm>
              </p:grpSpPr>
              <p:sp>
                <p:nvSpPr>
                  <p:cNvPr id="116" name="Round Diagonal Corner Rectangle 115"/>
                  <p:cNvSpPr/>
                  <p:nvPr/>
                </p:nvSpPr>
                <p:spPr>
                  <a:xfrm rot="6347036">
                    <a:off x="4781219" y="4447644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Round Diagonal Corner Rectangle 116"/>
                  <p:cNvSpPr/>
                  <p:nvPr/>
                </p:nvSpPr>
                <p:spPr>
                  <a:xfrm rot="6347036">
                    <a:off x="4933619" y="4447645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Round Diagonal Corner Rectangle 117"/>
                  <p:cNvSpPr/>
                  <p:nvPr/>
                </p:nvSpPr>
                <p:spPr>
                  <a:xfrm rot="6199524">
                    <a:off x="5109110" y="4503062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Round Diagonal Corner Rectangle 118"/>
                  <p:cNvSpPr/>
                  <p:nvPr/>
                </p:nvSpPr>
                <p:spPr>
                  <a:xfrm rot="5967606">
                    <a:off x="5263820" y="4542317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Round Diagonal Corner Rectangle 119"/>
                  <p:cNvSpPr/>
                  <p:nvPr/>
                </p:nvSpPr>
                <p:spPr>
                  <a:xfrm rot="5643868">
                    <a:off x="5450856" y="4572335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0" name="Group 102"/>
                <p:cNvGrpSpPr/>
                <p:nvPr/>
              </p:nvGrpSpPr>
              <p:grpSpPr>
                <a:xfrm flipH="1">
                  <a:off x="5973618" y="4195618"/>
                  <a:ext cx="778364" cy="740345"/>
                  <a:chOff x="5034682" y="4194181"/>
                  <a:chExt cx="778364" cy="740345"/>
                </a:xfrm>
              </p:grpSpPr>
              <p:sp>
                <p:nvSpPr>
                  <p:cNvPr id="111" name="Round Diagonal Corner Rectangle 110"/>
                  <p:cNvSpPr/>
                  <p:nvPr/>
                </p:nvSpPr>
                <p:spPr>
                  <a:xfrm rot="6347036">
                    <a:off x="4781219" y="4447644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Round Diagonal Corner Rectangle 111"/>
                  <p:cNvSpPr/>
                  <p:nvPr/>
                </p:nvSpPr>
                <p:spPr>
                  <a:xfrm rot="6347036">
                    <a:off x="4933619" y="4447645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" name="Round Diagonal Corner Rectangle 112"/>
                  <p:cNvSpPr/>
                  <p:nvPr/>
                </p:nvSpPr>
                <p:spPr>
                  <a:xfrm rot="6199524">
                    <a:off x="5109110" y="4503062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Round Diagonal Corner Rectangle 113"/>
                  <p:cNvSpPr/>
                  <p:nvPr/>
                </p:nvSpPr>
                <p:spPr>
                  <a:xfrm rot="5967606">
                    <a:off x="5263820" y="4542317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5" name="Round Diagonal Corner Rectangle 114"/>
                  <p:cNvSpPr/>
                  <p:nvPr/>
                </p:nvSpPr>
                <p:spPr>
                  <a:xfrm rot="5643868">
                    <a:off x="5450856" y="4572335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3" name="Group 68"/>
              <p:cNvGrpSpPr/>
              <p:nvPr/>
            </p:nvGrpSpPr>
            <p:grpSpPr>
              <a:xfrm>
                <a:off x="4592751" y="3291090"/>
                <a:ext cx="893649" cy="671311"/>
                <a:chOff x="4592751" y="3291090"/>
                <a:chExt cx="893649" cy="671311"/>
              </a:xfrm>
            </p:grpSpPr>
            <p:sp>
              <p:nvSpPr>
                <p:cNvPr id="101" name="Moon 100"/>
                <p:cNvSpPr/>
                <p:nvPr/>
              </p:nvSpPr>
              <p:spPr>
                <a:xfrm rot="14599539">
                  <a:off x="4688544" y="3251719"/>
                  <a:ext cx="162975" cy="354562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Moon 101"/>
                <p:cNvSpPr/>
                <p:nvPr/>
              </p:nvSpPr>
              <p:spPr>
                <a:xfrm rot="1027524">
                  <a:off x="4770515" y="3291090"/>
                  <a:ext cx="148950" cy="33563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Moon 102"/>
                <p:cNvSpPr/>
                <p:nvPr/>
              </p:nvSpPr>
              <p:spPr>
                <a:xfrm rot="11401459">
                  <a:off x="5133932" y="3440480"/>
                  <a:ext cx="161899" cy="34203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Moon 103"/>
                <p:cNvSpPr/>
                <p:nvPr/>
              </p:nvSpPr>
              <p:spPr>
                <a:xfrm rot="20848868">
                  <a:off x="5257800" y="3429001"/>
                  <a:ext cx="2286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Moon 104"/>
                <p:cNvSpPr/>
                <p:nvPr/>
              </p:nvSpPr>
              <p:spPr>
                <a:xfrm rot="20984401">
                  <a:off x="4915119" y="3369470"/>
                  <a:ext cx="227644" cy="450707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Moon 105"/>
                <p:cNvSpPr/>
                <p:nvPr/>
              </p:nvSpPr>
              <p:spPr>
                <a:xfrm rot="20164884">
                  <a:off x="5166214" y="3527785"/>
                  <a:ext cx="183170" cy="33879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Moon 106"/>
                <p:cNvSpPr/>
                <p:nvPr/>
              </p:nvSpPr>
              <p:spPr>
                <a:xfrm rot="10210068">
                  <a:off x="5066559" y="3375639"/>
                  <a:ext cx="153880" cy="45080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Moon 107"/>
                <p:cNvSpPr/>
                <p:nvPr/>
              </p:nvSpPr>
              <p:spPr>
                <a:xfrm rot="19505715">
                  <a:off x="4860089" y="3375382"/>
                  <a:ext cx="160128" cy="25826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69"/>
              <p:cNvGrpSpPr/>
              <p:nvPr/>
            </p:nvGrpSpPr>
            <p:grpSpPr>
              <a:xfrm flipH="1">
                <a:off x="6324600" y="3276600"/>
                <a:ext cx="893649" cy="671311"/>
                <a:chOff x="4592751" y="3291090"/>
                <a:chExt cx="893649" cy="671311"/>
              </a:xfrm>
            </p:grpSpPr>
            <p:sp>
              <p:nvSpPr>
                <p:cNvPr id="93" name="Moon 92"/>
                <p:cNvSpPr/>
                <p:nvPr/>
              </p:nvSpPr>
              <p:spPr>
                <a:xfrm rot="14599539">
                  <a:off x="4688544" y="3251719"/>
                  <a:ext cx="162975" cy="354562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oon 93"/>
                <p:cNvSpPr/>
                <p:nvPr/>
              </p:nvSpPr>
              <p:spPr>
                <a:xfrm rot="1027524">
                  <a:off x="4770515" y="3291090"/>
                  <a:ext cx="148950" cy="33563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Moon 94"/>
                <p:cNvSpPr/>
                <p:nvPr/>
              </p:nvSpPr>
              <p:spPr>
                <a:xfrm rot="11401459">
                  <a:off x="5133932" y="3440480"/>
                  <a:ext cx="161899" cy="34203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Moon 95"/>
                <p:cNvSpPr/>
                <p:nvPr/>
              </p:nvSpPr>
              <p:spPr>
                <a:xfrm rot="20848868">
                  <a:off x="5257800" y="3429001"/>
                  <a:ext cx="2286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Moon 96"/>
                <p:cNvSpPr/>
                <p:nvPr/>
              </p:nvSpPr>
              <p:spPr>
                <a:xfrm rot="20984401">
                  <a:off x="4915119" y="3369470"/>
                  <a:ext cx="227644" cy="450707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Moon 97"/>
                <p:cNvSpPr/>
                <p:nvPr/>
              </p:nvSpPr>
              <p:spPr>
                <a:xfrm rot="20164884">
                  <a:off x="5166214" y="3527785"/>
                  <a:ext cx="183170" cy="33879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Moon 98"/>
                <p:cNvSpPr/>
                <p:nvPr/>
              </p:nvSpPr>
              <p:spPr>
                <a:xfrm rot="10210068">
                  <a:off x="5066559" y="3375639"/>
                  <a:ext cx="153880" cy="45080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Moon 99"/>
                <p:cNvSpPr/>
                <p:nvPr/>
              </p:nvSpPr>
              <p:spPr>
                <a:xfrm rot="19505715">
                  <a:off x="4860089" y="3375382"/>
                  <a:ext cx="160128" cy="25826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5" name="Group 78"/>
              <p:cNvGrpSpPr/>
              <p:nvPr/>
            </p:nvGrpSpPr>
            <p:grpSpPr>
              <a:xfrm rot="19987737">
                <a:off x="5669796" y="3453170"/>
                <a:ext cx="893649" cy="668724"/>
                <a:chOff x="4592751" y="3293677"/>
                <a:chExt cx="893649" cy="668724"/>
              </a:xfrm>
            </p:grpSpPr>
            <p:sp>
              <p:nvSpPr>
                <p:cNvPr id="85" name="Moon 84"/>
                <p:cNvSpPr/>
                <p:nvPr/>
              </p:nvSpPr>
              <p:spPr>
                <a:xfrm rot="14599539">
                  <a:off x="4688544" y="3251719"/>
                  <a:ext cx="162975" cy="354562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Moon 85"/>
                <p:cNvSpPr/>
                <p:nvPr/>
              </p:nvSpPr>
              <p:spPr>
                <a:xfrm rot="1027524">
                  <a:off x="4756883" y="3293677"/>
                  <a:ext cx="179767" cy="42358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86"/>
                <p:cNvSpPr/>
                <p:nvPr/>
              </p:nvSpPr>
              <p:spPr>
                <a:xfrm rot="11401459">
                  <a:off x="5133932" y="3440480"/>
                  <a:ext cx="161899" cy="34203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87"/>
                <p:cNvSpPr/>
                <p:nvPr/>
              </p:nvSpPr>
              <p:spPr>
                <a:xfrm rot="20848868">
                  <a:off x="5257800" y="3429001"/>
                  <a:ext cx="2286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Moon 88"/>
                <p:cNvSpPr/>
                <p:nvPr/>
              </p:nvSpPr>
              <p:spPr>
                <a:xfrm rot="20984401">
                  <a:off x="4927136" y="3368390"/>
                  <a:ext cx="227644" cy="585643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Moon 89"/>
                <p:cNvSpPr/>
                <p:nvPr/>
              </p:nvSpPr>
              <p:spPr>
                <a:xfrm rot="20164884">
                  <a:off x="5166214" y="3527785"/>
                  <a:ext cx="183170" cy="33879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Moon 90"/>
                <p:cNvSpPr/>
                <p:nvPr/>
              </p:nvSpPr>
              <p:spPr>
                <a:xfrm rot="10210068">
                  <a:off x="5066559" y="3375639"/>
                  <a:ext cx="153880" cy="45080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Moon 91"/>
                <p:cNvSpPr/>
                <p:nvPr/>
              </p:nvSpPr>
              <p:spPr>
                <a:xfrm rot="19505715">
                  <a:off x="4860089" y="3375382"/>
                  <a:ext cx="160128" cy="25826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87"/>
              <p:cNvGrpSpPr/>
              <p:nvPr/>
            </p:nvGrpSpPr>
            <p:grpSpPr>
              <a:xfrm rot="1186316" flipH="1">
                <a:off x="5268803" y="3407962"/>
                <a:ext cx="893649" cy="671311"/>
                <a:chOff x="4592751" y="3291090"/>
                <a:chExt cx="893649" cy="671311"/>
              </a:xfrm>
            </p:grpSpPr>
            <p:sp>
              <p:nvSpPr>
                <p:cNvPr id="77" name="Moon 76"/>
                <p:cNvSpPr/>
                <p:nvPr/>
              </p:nvSpPr>
              <p:spPr>
                <a:xfrm rot="14599539">
                  <a:off x="4688544" y="3251719"/>
                  <a:ext cx="162975" cy="354562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Moon 77"/>
                <p:cNvSpPr/>
                <p:nvPr/>
              </p:nvSpPr>
              <p:spPr>
                <a:xfrm rot="1027524">
                  <a:off x="4770515" y="3291090"/>
                  <a:ext cx="148950" cy="33563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Moon 78"/>
                <p:cNvSpPr/>
                <p:nvPr/>
              </p:nvSpPr>
              <p:spPr>
                <a:xfrm rot="11401459">
                  <a:off x="5133932" y="3440480"/>
                  <a:ext cx="161899" cy="34203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Moon 79"/>
                <p:cNvSpPr/>
                <p:nvPr/>
              </p:nvSpPr>
              <p:spPr>
                <a:xfrm rot="20848868">
                  <a:off x="5257800" y="3429001"/>
                  <a:ext cx="2286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Moon 80"/>
                <p:cNvSpPr/>
                <p:nvPr/>
              </p:nvSpPr>
              <p:spPr>
                <a:xfrm rot="20984401">
                  <a:off x="4860569" y="3374367"/>
                  <a:ext cx="294270" cy="580324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Moon 81"/>
                <p:cNvSpPr/>
                <p:nvPr/>
              </p:nvSpPr>
              <p:spPr>
                <a:xfrm rot="20164884">
                  <a:off x="5166214" y="3527785"/>
                  <a:ext cx="183170" cy="33879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Moon 82"/>
                <p:cNvSpPr/>
                <p:nvPr/>
              </p:nvSpPr>
              <p:spPr>
                <a:xfrm rot="10210068">
                  <a:off x="5066559" y="3375639"/>
                  <a:ext cx="153880" cy="45080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Moon 83"/>
                <p:cNvSpPr/>
                <p:nvPr/>
              </p:nvSpPr>
              <p:spPr>
                <a:xfrm rot="19505715">
                  <a:off x="4860089" y="3375382"/>
                  <a:ext cx="160128" cy="25826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TextBox 12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K</a:t>
            </a:r>
            <a:endParaRPr lang="en-US" sz="8800" dirty="0"/>
          </a:p>
        </p:txBody>
      </p:sp>
      <p:sp>
        <p:nvSpPr>
          <p:cNvPr id="123" name="TextBox 122"/>
          <p:cNvSpPr txBox="1"/>
          <p:nvPr/>
        </p:nvSpPr>
        <p:spPr>
          <a:xfrm>
            <a:off x="762000" y="38862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Korihor</a:t>
            </a:r>
            <a:endParaRPr lang="en-US" dirty="0"/>
          </a:p>
        </p:txBody>
      </p:sp>
      <p:grpSp>
        <p:nvGrpSpPr>
          <p:cNvPr id="128" name="Group 127"/>
          <p:cNvGrpSpPr/>
          <p:nvPr/>
        </p:nvGrpSpPr>
        <p:grpSpPr>
          <a:xfrm>
            <a:off x="1600200" y="228600"/>
            <a:ext cx="2952600" cy="6130709"/>
            <a:chOff x="1600200" y="228600"/>
            <a:chExt cx="2952600" cy="6130709"/>
          </a:xfrm>
        </p:grpSpPr>
        <p:grpSp>
          <p:nvGrpSpPr>
            <p:cNvPr id="124" name="Group 123"/>
            <p:cNvGrpSpPr/>
            <p:nvPr/>
          </p:nvGrpSpPr>
          <p:grpSpPr>
            <a:xfrm>
              <a:off x="1600200" y="228600"/>
              <a:ext cx="2952600" cy="6130709"/>
              <a:chOff x="1882624" y="457199"/>
              <a:chExt cx="2952600" cy="6130709"/>
            </a:xfrm>
          </p:grpSpPr>
          <p:sp>
            <p:nvSpPr>
              <p:cNvPr id="120" name="Oval 119"/>
              <p:cNvSpPr/>
              <p:nvPr/>
            </p:nvSpPr>
            <p:spPr>
              <a:xfrm rot="3155750">
                <a:off x="2142009" y="4196336"/>
                <a:ext cx="533400" cy="10521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 rot="19375723">
                <a:off x="4301824" y="4016839"/>
                <a:ext cx="533400" cy="10521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 rot="3155750">
                <a:off x="2827808" y="5567935"/>
                <a:ext cx="533400" cy="105217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 rot="19225752">
                <a:off x="3398215" y="5535738"/>
                <a:ext cx="533400" cy="105217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Trapezoid 116"/>
              <p:cNvSpPr/>
              <p:nvPr/>
            </p:nvSpPr>
            <p:spPr>
              <a:xfrm>
                <a:off x="2627026" y="5326505"/>
                <a:ext cx="1752600" cy="762000"/>
              </a:xfrm>
              <a:prstGeom prst="trapezoi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3" name="Group 62"/>
              <p:cNvGrpSpPr/>
              <p:nvPr/>
            </p:nvGrpSpPr>
            <p:grpSpPr>
              <a:xfrm rot="19784978">
                <a:off x="3387924" y="3012599"/>
                <a:ext cx="1296852" cy="1809573"/>
                <a:chOff x="5105400" y="1143000"/>
                <a:chExt cx="1752600" cy="2057400"/>
              </a:xfrm>
            </p:grpSpPr>
            <p:sp>
              <p:nvSpPr>
                <p:cNvPr id="36" name="Trapezoid 35"/>
                <p:cNvSpPr/>
                <p:nvPr/>
              </p:nvSpPr>
              <p:spPr>
                <a:xfrm>
                  <a:off x="5105400" y="1143000"/>
                  <a:ext cx="1752600" cy="2057400"/>
                </a:xfrm>
                <a:prstGeom prst="trapezoid">
                  <a:avLst/>
                </a:prstGeom>
                <a:solidFill>
                  <a:srgbClr val="34702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7" name="Group 36"/>
                <p:cNvGrpSpPr/>
                <p:nvPr/>
              </p:nvGrpSpPr>
              <p:grpSpPr>
                <a:xfrm>
                  <a:off x="5181600" y="2438400"/>
                  <a:ext cx="1596724" cy="490202"/>
                  <a:chOff x="5334000" y="1161737"/>
                  <a:chExt cx="3194154" cy="1124263"/>
                </a:xfrm>
              </p:grpSpPr>
              <p:grpSp>
                <p:nvGrpSpPr>
                  <p:cNvPr id="38" name="Group 21"/>
                  <p:cNvGrpSpPr/>
                  <p:nvPr/>
                </p:nvGrpSpPr>
                <p:grpSpPr>
                  <a:xfrm>
                    <a:off x="5334000" y="1219200"/>
                    <a:ext cx="838200" cy="1066800"/>
                    <a:chOff x="5334000" y="1219200"/>
                    <a:chExt cx="838200" cy="1066800"/>
                  </a:xfrm>
                </p:grpSpPr>
                <p:sp>
                  <p:nvSpPr>
                    <p:cNvPr id="48" name="Diamond 47"/>
                    <p:cNvSpPr/>
                    <p:nvPr/>
                  </p:nvSpPr>
                  <p:spPr>
                    <a:xfrm>
                      <a:off x="5334000" y="1219200"/>
                      <a:ext cx="838200" cy="10668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9" name="Diamond 48"/>
                    <p:cNvSpPr/>
                    <p:nvPr/>
                  </p:nvSpPr>
                  <p:spPr>
                    <a:xfrm>
                      <a:off x="5527623" y="1494020"/>
                      <a:ext cx="419100" cy="533400"/>
                    </a:xfrm>
                    <a:prstGeom prst="diamond">
                      <a:avLst/>
                    </a:prstGeom>
                    <a:solidFill>
                      <a:srgbClr val="CD8B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9" name="Group 22"/>
                  <p:cNvGrpSpPr/>
                  <p:nvPr/>
                </p:nvGrpSpPr>
                <p:grpSpPr>
                  <a:xfrm>
                    <a:off x="6112240" y="1215452"/>
                    <a:ext cx="838200" cy="1066800"/>
                    <a:chOff x="5334000" y="1219200"/>
                    <a:chExt cx="838200" cy="1066800"/>
                  </a:xfrm>
                </p:grpSpPr>
                <p:sp>
                  <p:nvSpPr>
                    <p:cNvPr id="46" name="Diamond 45"/>
                    <p:cNvSpPr/>
                    <p:nvPr/>
                  </p:nvSpPr>
                  <p:spPr>
                    <a:xfrm>
                      <a:off x="5334000" y="1219200"/>
                      <a:ext cx="838200" cy="10668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Diamond 46"/>
                    <p:cNvSpPr/>
                    <p:nvPr/>
                  </p:nvSpPr>
                  <p:spPr>
                    <a:xfrm>
                      <a:off x="5527623" y="1494020"/>
                      <a:ext cx="419100" cy="533400"/>
                    </a:xfrm>
                    <a:prstGeom prst="diamond">
                      <a:avLst/>
                    </a:prstGeom>
                    <a:solidFill>
                      <a:srgbClr val="CD8B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0" name="Group 25"/>
                  <p:cNvGrpSpPr/>
                  <p:nvPr/>
                </p:nvGrpSpPr>
                <p:grpSpPr>
                  <a:xfrm>
                    <a:off x="6895475" y="1191718"/>
                    <a:ext cx="838200" cy="1066800"/>
                    <a:chOff x="5334000" y="1219200"/>
                    <a:chExt cx="838200" cy="1066800"/>
                  </a:xfrm>
                </p:grpSpPr>
                <p:sp>
                  <p:nvSpPr>
                    <p:cNvPr id="44" name="Diamond 43"/>
                    <p:cNvSpPr/>
                    <p:nvPr/>
                  </p:nvSpPr>
                  <p:spPr>
                    <a:xfrm>
                      <a:off x="5334000" y="1219200"/>
                      <a:ext cx="838200" cy="10668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" name="Diamond 44"/>
                    <p:cNvSpPr/>
                    <p:nvPr/>
                  </p:nvSpPr>
                  <p:spPr>
                    <a:xfrm>
                      <a:off x="5527623" y="1494020"/>
                      <a:ext cx="419100" cy="533400"/>
                    </a:xfrm>
                    <a:prstGeom prst="diamond">
                      <a:avLst/>
                    </a:prstGeom>
                    <a:solidFill>
                      <a:srgbClr val="CD8B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1" name="Group 28"/>
                  <p:cNvGrpSpPr/>
                  <p:nvPr/>
                </p:nvGrpSpPr>
                <p:grpSpPr>
                  <a:xfrm>
                    <a:off x="7689954" y="1161737"/>
                    <a:ext cx="838200" cy="1066800"/>
                    <a:chOff x="5334000" y="1219200"/>
                    <a:chExt cx="838200" cy="1066800"/>
                  </a:xfrm>
                </p:grpSpPr>
                <p:sp>
                  <p:nvSpPr>
                    <p:cNvPr id="42" name="Diamond 41"/>
                    <p:cNvSpPr/>
                    <p:nvPr/>
                  </p:nvSpPr>
                  <p:spPr>
                    <a:xfrm>
                      <a:off x="5334000" y="1219200"/>
                      <a:ext cx="838200" cy="10668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" name="Diamond 42"/>
                    <p:cNvSpPr/>
                    <p:nvPr/>
                  </p:nvSpPr>
                  <p:spPr>
                    <a:xfrm>
                      <a:off x="5527623" y="1494020"/>
                      <a:ext cx="419100" cy="533400"/>
                    </a:xfrm>
                    <a:prstGeom prst="diamond">
                      <a:avLst/>
                    </a:prstGeom>
                    <a:solidFill>
                      <a:srgbClr val="CD8B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77" name="Group 76"/>
              <p:cNvGrpSpPr/>
              <p:nvPr/>
            </p:nvGrpSpPr>
            <p:grpSpPr>
              <a:xfrm rot="1567545">
                <a:off x="2273217" y="3006769"/>
                <a:ext cx="1296852" cy="1921507"/>
                <a:chOff x="5105400" y="1143000"/>
                <a:chExt cx="1752600" cy="2057400"/>
              </a:xfrm>
            </p:grpSpPr>
            <p:sp>
              <p:nvSpPr>
                <p:cNvPr id="78" name="Trapezoid 77"/>
                <p:cNvSpPr/>
                <p:nvPr/>
              </p:nvSpPr>
              <p:spPr>
                <a:xfrm>
                  <a:off x="5105400" y="1143000"/>
                  <a:ext cx="1752600" cy="2057400"/>
                </a:xfrm>
                <a:prstGeom prst="trapezoid">
                  <a:avLst/>
                </a:prstGeom>
                <a:solidFill>
                  <a:srgbClr val="34702A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" name="Group 36"/>
                <p:cNvGrpSpPr/>
                <p:nvPr/>
              </p:nvGrpSpPr>
              <p:grpSpPr>
                <a:xfrm>
                  <a:off x="5181600" y="2438400"/>
                  <a:ext cx="1596724" cy="490202"/>
                  <a:chOff x="5334000" y="1161737"/>
                  <a:chExt cx="3194154" cy="1124263"/>
                </a:xfrm>
              </p:grpSpPr>
              <p:grpSp>
                <p:nvGrpSpPr>
                  <p:cNvPr id="80" name="Group 21"/>
                  <p:cNvGrpSpPr/>
                  <p:nvPr/>
                </p:nvGrpSpPr>
                <p:grpSpPr>
                  <a:xfrm>
                    <a:off x="5334000" y="1219200"/>
                    <a:ext cx="838200" cy="1066800"/>
                    <a:chOff x="5334000" y="1219200"/>
                    <a:chExt cx="838200" cy="1066800"/>
                  </a:xfrm>
                </p:grpSpPr>
                <p:sp>
                  <p:nvSpPr>
                    <p:cNvPr id="90" name="Diamond 89"/>
                    <p:cNvSpPr/>
                    <p:nvPr/>
                  </p:nvSpPr>
                  <p:spPr>
                    <a:xfrm>
                      <a:off x="5334000" y="1219200"/>
                      <a:ext cx="838200" cy="10668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1" name="Diamond 90"/>
                    <p:cNvSpPr/>
                    <p:nvPr/>
                  </p:nvSpPr>
                  <p:spPr>
                    <a:xfrm>
                      <a:off x="5527623" y="1494020"/>
                      <a:ext cx="419100" cy="533400"/>
                    </a:xfrm>
                    <a:prstGeom prst="diamond">
                      <a:avLst/>
                    </a:prstGeom>
                    <a:solidFill>
                      <a:srgbClr val="CD8B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1" name="Group 22"/>
                  <p:cNvGrpSpPr/>
                  <p:nvPr/>
                </p:nvGrpSpPr>
                <p:grpSpPr>
                  <a:xfrm>
                    <a:off x="6112240" y="1215452"/>
                    <a:ext cx="838200" cy="1066800"/>
                    <a:chOff x="5334000" y="1219200"/>
                    <a:chExt cx="838200" cy="1066800"/>
                  </a:xfrm>
                </p:grpSpPr>
                <p:sp>
                  <p:nvSpPr>
                    <p:cNvPr id="88" name="Diamond 87"/>
                    <p:cNvSpPr/>
                    <p:nvPr/>
                  </p:nvSpPr>
                  <p:spPr>
                    <a:xfrm>
                      <a:off x="5334000" y="1219200"/>
                      <a:ext cx="838200" cy="10668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9" name="Diamond 88"/>
                    <p:cNvSpPr/>
                    <p:nvPr/>
                  </p:nvSpPr>
                  <p:spPr>
                    <a:xfrm>
                      <a:off x="5527623" y="1494020"/>
                      <a:ext cx="419100" cy="533400"/>
                    </a:xfrm>
                    <a:prstGeom prst="diamond">
                      <a:avLst/>
                    </a:prstGeom>
                    <a:solidFill>
                      <a:srgbClr val="CD8B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2" name="Group 25"/>
                  <p:cNvGrpSpPr/>
                  <p:nvPr/>
                </p:nvGrpSpPr>
                <p:grpSpPr>
                  <a:xfrm>
                    <a:off x="6895475" y="1191718"/>
                    <a:ext cx="838200" cy="1066800"/>
                    <a:chOff x="5334000" y="1219200"/>
                    <a:chExt cx="838200" cy="1066800"/>
                  </a:xfrm>
                </p:grpSpPr>
                <p:sp>
                  <p:nvSpPr>
                    <p:cNvPr id="86" name="Diamond 85"/>
                    <p:cNvSpPr/>
                    <p:nvPr/>
                  </p:nvSpPr>
                  <p:spPr>
                    <a:xfrm>
                      <a:off x="5334000" y="1219200"/>
                      <a:ext cx="838200" cy="10668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7" name="Diamond 86"/>
                    <p:cNvSpPr/>
                    <p:nvPr/>
                  </p:nvSpPr>
                  <p:spPr>
                    <a:xfrm>
                      <a:off x="5527623" y="1494020"/>
                      <a:ext cx="419100" cy="533400"/>
                    </a:xfrm>
                    <a:prstGeom prst="diamond">
                      <a:avLst/>
                    </a:prstGeom>
                    <a:solidFill>
                      <a:srgbClr val="CD8B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3" name="Group 28"/>
                  <p:cNvGrpSpPr/>
                  <p:nvPr/>
                </p:nvGrpSpPr>
                <p:grpSpPr>
                  <a:xfrm>
                    <a:off x="7689954" y="1161737"/>
                    <a:ext cx="838200" cy="1066800"/>
                    <a:chOff x="5334000" y="1219200"/>
                    <a:chExt cx="838200" cy="1066800"/>
                  </a:xfrm>
                </p:grpSpPr>
                <p:sp>
                  <p:nvSpPr>
                    <p:cNvPr id="84" name="Diamond 83"/>
                    <p:cNvSpPr/>
                    <p:nvPr/>
                  </p:nvSpPr>
                  <p:spPr>
                    <a:xfrm>
                      <a:off x="5334000" y="1219200"/>
                      <a:ext cx="838200" cy="10668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Diamond 84"/>
                    <p:cNvSpPr/>
                    <p:nvPr/>
                  </p:nvSpPr>
                  <p:spPr>
                    <a:xfrm>
                      <a:off x="5527623" y="1494020"/>
                      <a:ext cx="419100" cy="533400"/>
                    </a:xfrm>
                    <a:prstGeom prst="diamond">
                      <a:avLst/>
                    </a:prstGeom>
                    <a:solidFill>
                      <a:srgbClr val="CD8B29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35" name="Trapezoid 34"/>
              <p:cNvSpPr/>
              <p:nvPr/>
            </p:nvSpPr>
            <p:spPr>
              <a:xfrm>
                <a:off x="2726125" y="2982451"/>
                <a:ext cx="1522392" cy="2580149"/>
              </a:xfrm>
              <a:prstGeom prst="trapezoid">
                <a:avLst/>
              </a:prstGeom>
              <a:solidFill>
                <a:srgbClr val="34702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Regular Pentagon 93"/>
              <p:cNvSpPr/>
              <p:nvPr/>
            </p:nvSpPr>
            <p:spPr>
              <a:xfrm rot="10800000">
                <a:off x="3120819" y="2598174"/>
                <a:ext cx="676619" cy="878349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>
                <a:off x="2895279" y="1939412"/>
                <a:ext cx="1127698" cy="12626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Moon 114"/>
              <p:cNvSpPr/>
              <p:nvPr/>
            </p:nvSpPr>
            <p:spPr>
              <a:xfrm rot="16200000">
                <a:off x="3323256" y="1622717"/>
                <a:ext cx="323207" cy="1066391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18"/>
              <p:cNvGrpSpPr/>
              <p:nvPr/>
            </p:nvGrpSpPr>
            <p:grpSpPr>
              <a:xfrm rot="2382292">
                <a:off x="3016232" y="457199"/>
                <a:ext cx="942894" cy="1411767"/>
                <a:chOff x="5992532" y="1567293"/>
                <a:chExt cx="966701" cy="2785287"/>
              </a:xfrm>
            </p:grpSpPr>
            <p:sp>
              <p:nvSpPr>
                <p:cNvPr id="9" name="Moon 8"/>
                <p:cNvSpPr/>
                <p:nvPr/>
              </p:nvSpPr>
              <p:spPr>
                <a:xfrm rot="576449">
                  <a:off x="6186765" y="1624473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0" name="Moon 9"/>
                <p:cNvSpPr/>
                <p:nvPr/>
              </p:nvSpPr>
              <p:spPr>
                <a:xfrm rot="20448269">
                  <a:off x="6110564" y="1776874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" name="Moon 10"/>
                <p:cNvSpPr/>
                <p:nvPr/>
              </p:nvSpPr>
              <p:spPr>
                <a:xfrm rot="19585995">
                  <a:off x="5992532" y="2146650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2" name="Moon 11"/>
                <p:cNvSpPr/>
                <p:nvPr/>
              </p:nvSpPr>
              <p:spPr>
                <a:xfrm rot="19617088">
                  <a:off x="6034365" y="2538874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3" name="Moon 12"/>
                <p:cNvSpPr/>
                <p:nvPr/>
              </p:nvSpPr>
              <p:spPr>
                <a:xfrm rot="19439708">
                  <a:off x="6110564" y="3072274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8" name="Moon 7"/>
                <p:cNvSpPr/>
                <p:nvPr/>
              </p:nvSpPr>
              <p:spPr>
                <a:xfrm rot="21173667">
                  <a:off x="6084494" y="1567293"/>
                  <a:ext cx="862841" cy="262289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Moon 13"/>
                <p:cNvSpPr/>
                <p:nvPr/>
              </p:nvSpPr>
              <p:spPr>
                <a:xfrm rot="1712194">
                  <a:off x="6574226" y="1784758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5" name="Moon 14"/>
                <p:cNvSpPr/>
                <p:nvPr/>
              </p:nvSpPr>
              <p:spPr>
                <a:xfrm rot="141223">
                  <a:off x="6468072" y="2089478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6" name="Moon 15"/>
                <p:cNvSpPr/>
                <p:nvPr/>
              </p:nvSpPr>
              <p:spPr>
                <a:xfrm rot="19978641">
                  <a:off x="6262295" y="2227417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7" name="Moon 16"/>
                <p:cNvSpPr/>
                <p:nvPr/>
              </p:nvSpPr>
              <p:spPr>
                <a:xfrm rot="20009734">
                  <a:off x="6421826" y="2699159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8" name="Moon 17"/>
                <p:cNvSpPr/>
                <p:nvPr/>
              </p:nvSpPr>
              <p:spPr>
                <a:xfrm rot="19832354">
                  <a:off x="6498025" y="3232559"/>
                  <a:ext cx="385007" cy="1120021"/>
                </a:xfrm>
                <a:prstGeom prst="moon">
                  <a:avLst>
                    <a:gd name="adj" fmla="val 76410"/>
                  </a:avLst>
                </a:prstGeom>
                <a:solidFill>
                  <a:schemeClr val="bg2">
                    <a:lumMod val="9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4" name="Moon 3"/>
              <p:cNvSpPr/>
              <p:nvPr/>
            </p:nvSpPr>
            <p:spPr>
              <a:xfrm>
                <a:off x="2838895" y="1961837"/>
                <a:ext cx="225540" cy="74613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Moon 4"/>
              <p:cNvSpPr/>
              <p:nvPr/>
            </p:nvSpPr>
            <p:spPr>
              <a:xfrm rot="10604928">
                <a:off x="3842939" y="1970131"/>
                <a:ext cx="214915" cy="744368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ectangle 5"/>
              <p:cNvSpPr/>
              <p:nvPr/>
            </p:nvSpPr>
            <p:spPr>
              <a:xfrm>
                <a:off x="2962152" y="1857262"/>
                <a:ext cx="1020396" cy="261438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Trapezoid 6"/>
              <p:cNvSpPr/>
              <p:nvPr/>
            </p:nvSpPr>
            <p:spPr>
              <a:xfrm rot="10800000">
                <a:off x="2854741" y="1543536"/>
                <a:ext cx="1235216" cy="366014"/>
              </a:xfrm>
              <a:prstGeom prst="trapezoi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2" name="Group 31"/>
              <p:cNvGrpSpPr/>
              <p:nvPr/>
            </p:nvGrpSpPr>
            <p:grpSpPr>
              <a:xfrm>
                <a:off x="2838895" y="1809259"/>
                <a:ext cx="1181511" cy="353156"/>
                <a:chOff x="5334000" y="1161737"/>
                <a:chExt cx="3194154" cy="1124263"/>
              </a:xfrm>
            </p:grpSpPr>
            <p:grpSp>
              <p:nvGrpSpPr>
                <p:cNvPr id="22" name="Group 21"/>
                <p:cNvGrpSpPr/>
                <p:nvPr/>
              </p:nvGrpSpPr>
              <p:grpSpPr>
                <a:xfrm>
                  <a:off x="5334000" y="1219200"/>
                  <a:ext cx="838200" cy="1066800"/>
                  <a:chOff x="5334000" y="1219200"/>
                  <a:chExt cx="838200" cy="1066800"/>
                </a:xfrm>
              </p:grpSpPr>
              <p:sp>
                <p:nvSpPr>
                  <p:cNvPr id="20" name="Diamond 19"/>
                  <p:cNvSpPr/>
                  <p:nvPr/>
                </p:nvSpPr>
                <p:spPr>
                  <a:xfrm>
                    <a:off x="5334000" y="1219200"/>
                    <a:ext cx="838200" cy="1066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" name="Diamond 20"/>
                  <p:cNvSpPr/>
                  <p:nvPr/>
                </p:nvSpPr>
                <p:spPr>
                  <a:xfrm>
                    <a:off x="5527623" y="1494020"/>
                    <a:ext cx="419100" cy="5334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" name="Group 22"/>
                <p:cNvGrpSpPr/>
                <p:nvPr/>
              </p:nvGrpSpPr>
              <p:grpSpPr>
                <a:xfrm>
                  <a:off x="6112240" y="1215452"/>
                  <a:ext cx="838200" cy="1066800"/>
                  <a:chOff x="5334000" y="1219200"/>
                  <a:chExt cx="838200" cy="1066800"/>
                </a:xfrm>
              </p:grpSpPr>
              <p:sp>
                <p:nvSpPr>
                  <p:cNvPr id="24" name="Diamond 23"/>
                  <p:cNvSpPr/>
                  <p:nvPr/>
                </p:nvSpPr>
                <p:spPr>
                  <a:xfrm>
                    <a:off x="5334000" y="1219200"/>
                    <a:ext cx="838200" cy="1066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Diamond 24"/>
                  <p:cNvSpPr/>
                  <p:nvPr/>
                </p:nvSpPr>
                <p:spPr>
                  <a:xfrm>
                    <a:off x="5527623" y="1494020"/>
                    <a:ext cx="419100" cy="5334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" name="Group 25"/>
                <p:cNvGrpSpPr/>
                <p:nvPr/>
              </p:nvGrpSpPr>
              <p:grpSpPr>
                <a:xfrm>
                  <a:off x="6895475" y="1191718"/>
                  <a:ext cx="838200" cy="1066800"/>
                  <a:chOff x="5334000" y="1219200"/>
                  <a:chExt cx="838200" cy="1066800"/>
                </a:xfrm>
              </p:grpSpPr>
              <p:sp>
                <p:nvSpPr>
                  <p:cNvPr id="27" name="Diamond 26"/>
                  <p:cNvSpPr/>
                  <p:nvPr/>
                </p:nvSpPr>
                <p:spPr>
                  <a:xfrm>
                    <a:off x="5334000" y="1219200"/>
                    <a:ext cx="838200" cy="1066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Diamond 27"/>
                  <p:cNvSpPr/>
                  <p:nvPr/>
                </p:nvSpPr>
                <p:spPr>
                  <a:xfrm>
                    <a:off x="5527623" y="1494020"/>
                    <a:ext cx="419100" cy="5334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9" name="Group 28"/>
                <p:cNvGrpSpPr/>
                <p:nvPr/>
              </p:nvGrpSpPr>
              <p:grpSpPr>
                <a:xfrm>
                  <a:off x="7689954" y="1161737"/>
                  <a:ext cx="838200" cy="1066800"/>
                  <a:chOff x="5334000" y="1219200"/>
                  <a:chExt cx="838200" cy="1066800"/>
                </a:xfrm>
              </p:grpSpPr>
              <p:sp>
                <p:nvSpPr>
                  <p:cNvPr id="30" name="Diamond 29"/>
                  <p:cNvSpPr/>
                  <p:nvPr/>
                </p:nvSpPr>
                <p:spPr>
                  <a:xfrm>
                    <a:off x="5334000" y="1219200"/>
                    <a:ext cx="838200" cy="1066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Diamond 30"/>
                  <p:cNvSpPr/>
                  <p:nvPr/>
                </p:nvSpPr>
                <p:spPr>
                  <a:xfrm>
                    <a:off x="5527623" y="1494020"/>
                    <a:ext cx="419100" cy="5334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92" name="Moon 91"/>
              <p:cNvSpPr/>
              <p:nvPr/>
            </p:nvSpPr>
            <p:spPr>
              <a:xfrm rot="14641121">
                <a:off x="3190618" y="3014921"/>
                <a:ext cx="605757" cy="1027740"/>
              </a:xfrm>
              <a:prstGeom prst="moon">
                <a:avLst>
                  <a:gd name="adj" fmla="val 73892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5" name="Moon 94"/>
              <p:cNvSpPr/>
              <p:nvPr/>
            </p:nvSpPr>
            <p:spPr>
              <a:xfrm rot="16611988">
                <a:off x="3065474" y="3066224"/>
                <a:ext cx="770566" cy="830233"/>
              </a:xfrm>
              <a:prstGeom prst="moon">
                <a:avLst>
                  <a:gd name="adj" fmla="val 50815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6" name="Moon 95"/>
              <p:cNvSpPr/>
              <p:nvPr/>
            </p:nvSpPr>
            <p:spPr>
              <a:xfrm rot="21412579">
                <a:off x="2782291" y="3156666"/>
                <a:ext cx="415588" cy="2018114"/>
              </a:xfrm>
              <a:prstGeom prst="moon">
                <a:avLst>
                  <a:gd name="adj" fmla="val 875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7" name="Moon 96"/>
              <p:cNvSpPr/>
              <p:nvPr/>
            </p:nvSpPr>
            <p:spPr>
              <a:xfrm rot="164113">
                <a:off x="2640093" y="3155643"/>
                <a:ext cx="415588" cy="2024566"/>
              </a:xfrm>
              <a:prstGeom prst="moon">
                <a:avLst>
                  <a:gd name="adj" fmla="val 875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9" name="Group 98"/>
              <p:cNvGrpSpPr/>
              <p:nvPr/>
            </p:nvGrpSpPr>
            <p:grpSpPr>
              <a:xfrm>
                <a:off x="2726125" y="5178323"/>
                <a:ext cx="1522392" cy="353156"/>
                <a:chOff x="5334000" y="1161737"/>
                <a:chExt cx="3194154" cy="1124263"/>
              </a:xfrm>
            </p:grpSpPr>
            <p:grpSp>
              <p:nvGrpSpPr>
                <p:cNvPr id="100" name="Group 21"/>
                <p:cNvGrpSpPr/>
                <p:nvPr/>
              </p:nvGrpSpPr>
              <p:grpSpPr>
                <a:xfrm>
                  <a:off x="5334000" y="1219200"/>
                  <a:ext cx="838200" cy="1066800"/>
                  <a:chOff x="5334000" y="1219200"/>
                  <a:chExt cx="838200" cy="1066800"/>
                </a:xfrm>
              </p:grpSpPr>
              <p:sp>
                <p:nvSpPr>
                  <p:cNvPr id="110" name="Diamond 109"/>
                  <p:cNvSpPr/>
                  <p:nvPr/>
                </p:nvSpPr>
                <p:spPr>
                  <a:xfrm>
                    <a:off x="5334000" y="1219200"/>
                    <a:ext cx="838200" cy="1066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" name="Diamond 110"/>
                  <p:cNvSpPr/>
                  <p:nvPr/>
                </p:nvSpPr>
                <p:spPr>
                  <a:xfrm>
                    <a:off x="5527623" y="1494020"/>
                    <a:ext cx="419100" cy="5334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" name="Group 22"/>
                <p:cNvGrpSpPr/>
                <p:nvPr/>
              </p:nvGrpSpPr>
              <p:grpSpPr>
                <a:xfrm>
                  <a:off x="6112240" y="1215452"/>
                  <a:ext cx="838200" cy="1066800"/>
                  <a:chOff x="5334000" y="1219200"/>
                  <a:chExt cx="838200" cy="1066800"/>
                </a:xfrm>
              </p:grpSpPr>
              <p:sp>
                <p:nvSpPr>
                  <p:cNvPr id="108" name="Diamond 107"/>
                  <p:cNvSpPr/>
                  <p:nvPr/>
                </p:nvSpPr>
                <p:spPr>
                  <a:xfrm>
                    <a:off x="5334000" y="1219200"/>
                    <a:ext cx="838200" cy="1066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9" name="Diamond 108"/>
                  <p:cNvSpPr/>
                  <p:nvPr/>
                </p:nvSpPr>
                <p:spPr>
                  <a:xfrm>
                    <a:off x="5527623" y="1494020"/>
                    <a:ext cx="419100" cy="5334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" name="Group 25"/>
                <p:cNvGrpSpPr/>
                <p:nvPr/>
              </p:nvGrpSpPr>
              <p:grpSpPr>
                <a:xfrm>
                  <a:off x="6895475" y="1191718"/>
                  <a:ext cx="838200" cy="1066800"/>
                  <a:chOff x="5334000" y="1219200"/>
                  <a:chExt cx="838200" cy="1066800"/>
                </a:xfrm>
              </p:grpSpPr>
              <p:sp>
                <p:nvSpPr>
                  <p:cNvPr id="106" name="Diamond 105"/>
                  <p:cNvSpPr/>
                  <p:nvPr/>
                </p:nvSpPr>
                <p:spPr>
                  <a:xfrm>
                    <a:off x="5334000" y="1219200"/>
                    <a:ext cx="838200" cy="1066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Diamond 106"/>
                  <p:cNvSpPr/>
                  <p:nvPr/>
                </p:nvSpPr>
                <p:spPr>
                  <a:xfrm>
                    <a:off x="5527623" y="1494020"/>
                    <a:ext cx="419100" cy="5334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" name="Group 28"/>
                <p:cNvGrpSpPr/>
                <p:nvPr/>
              </p:nvGrpSpPr>
              <p:grpSpPr>
                <a:xfrm>
                  <a:off x="7689954" y="1161737"/>
                  <a:ext cx="838200" cy="1066800"/>
                  <a:chOff x="5334000" y="1219200"/>
                  <a:chExt cx="838200" cy="1066800"/>
                </a:xfrm>
              </p:grpSpPr>
              <p:sp>
                <p:nvSpPr>
                  <p:cNvPr id="104" name="Diamond 103"/>
                  <p:cNvSpPr/>
                  <p:nvPr/>
                </p:nvSpPr>
                <p:spPr>
                  <a:xfrm>
                    <a:off x="5334000" y="1219200"/>
                    <a:ext cx="838200" cy="1066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Diamond 104"/>
                  <p:cNvSpPr/>
                  <p:nvPr/>
                </p:nvSpPr>
                <p:spPr>
                  <a:xfrm>
                    <a:off x="5527623" y="1494020"/>
                    <a:ext cx="419100" cy="5334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12" name="Group 111"/>
              <p:cNvGrpSpPr/>
              <p:nvPr/>
            </p:nvGrpSpPr>
            <p:grpSpPr>
              <a:xfrm>
                <a:off x="2838895" y="3037348"/>
                <a:ext cx="394694" cy="439174"/>
                <a:chOff x="5334000" y="1219200"/>
                <a:chExt cx="838200" cy="1066800"/>
              </a:xfrm>
            </p:grpSpPr>
            <p:sp>
              <p:nvSpPr>
                <p:cNvPr id="113" name="Diamond 112"/>
                <p:cNvSpPr/>
                <p:nvPr/>
              </p:nvSpPr>
              <p:spPr>
                <a:xfrm>
                  <a:off x="5334000" y="1219200"/>
                  <a:ext cx="838200" cy="10668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5527623" y="1494020"/>
                  <a:ext cx="419100" cy="533400"/>
                </a:xfrm>
                <a:prstGeom prst="diamond">
                  <a:avLst/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7" name="Group 126"/>
            <p:cNvGrpSpPr/>
            <p:nvPr/>
          </p:nvGrpSpPr>
          <p:grpSpPr>
            <a:xfrm>
              <a:off x="2946230" y="2587018"/>
              <a:ext cx="477110" cy="498494"/>
              <a:chOff x="6657545" y="2608254"/>
              <a:chExt cx="477110" cy="498494"/>
            </a:xfrm>
          </p:grpSpPr>
          <p:sp>
            <p:nvSpPr>
              <p:cNvPr id="125" name="Oval 124"/>
              <p:cNvSpPr/>
              <p:nvPr/>
            </p:nvSpPr>
            <p:spPr>
              <a:xfrm rot="3155750">
                <a:off x="6646853" y="2618946"/>
                <a:ext cx="498494" cy="47711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 rot="4310090">
                <a:off x="6748853" y="2621199"/>
                <a:ext cx="257090" cy="31976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7" name="TextBox 206"/>
          <p:cNvSpPr txBox="1"/>
          <p:nvPr/>
        </p:nvSpPr>
        <p:spPr>
          <a:xfrm>
            <a:off x="6248400" y="58674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kishmumen</a:t>
            </a:r>
            <a:endParaRPr lang="en-US" dirty="0"/>
          </a:p>
        </p:txBody>
      </p:sp>
      <p:grpSp>
        <p:nvGrpSpPr>
          <p:cNvPr id="213" name="Group 212"/>
          <p:cNvGrpSpPr/>
          <p:nvPr/>
        </p:nvGrpSpPr>
        <p:grpSpPr>
          <a:xfrm>
            <a:off x="5562600" y="745032"/>
            <a:ext cx="2362200" cy="5068393"/>
            <a:chOff x="5562600" y="745032"/>
            <a:chExt cx="2362200" cy="5068393"/>
          </a:xfrm>
        </p:grpSpPr>
        <p:sp>
          <p:nvSpPr>
            <p:cNvPr id="116" name="Oval 115"/>
            <p:cNvSpPr/>
            <p:nvPr/>
          </p:nvSpPr>
          <p:spPr>
            <a:xfrm>
              <a:off x="5562600" y="3568700"/>
              <a:ext cx="468653" cy="6635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4"/>
            <p:cNvSpPr/>
            <p:nvPr/>
          </p:nvSpPr>
          <p:spPr>
            <a:xfrm>
              <a:off x="7456147" y="3508376"/>
              <a:ext cx="468653" cy="6635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20331229">
              <a:off x="6806849" y="2221824"/>
              <a:ext cx="887600" cy="185021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27"/>
            <p:cNvSpPr/>
            <p:nvPr/>
          </p:nvSpPr>
          <p:spPr>
            <a:xfrm rot="1173993">
              <a:off x="5781703" y="2279325"/>
              <a:ext cx="887600" cy="185021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ound Same Side Corner Rectangle 131"/>
            <p:cNvSpPr/>
            <p:nvPr/>
          </p:nvSpPr>
          <p:spPr>
            <a:xfrm rot="10800000">
              <a:off x="6154333" y="838200"/>
              <a:ext cx="1188994" cy="1885950"/>
            </a:xfrm>
            <a:prstGeom prst="round2SameRect">
              <a:avLst>
                <a:gd name="adj1" fmla="val 48588"/>
                <a:gd name="adj2" fmla="val 35245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6248400" y="5029200"/>
              <a:ext cx="942040" cy="784225"/>
              <a:chOff x="6213507" y="4473575"/>
              <a:chExt cx="942040" cy="784225"/>
            </a:xfrm>
          </p:grpSpPr>
          <p:grpSp>
            <p:nvGrpSpPr>
              <p:cNvPr id="133" name="Group 85"/>
              <p:cNvGrpSpPr/>
              <p:nvPr/>
            </p:nvGrpSpPr>
            <p:grpSpPr>
              <a:xfrm rot="2228468">
                <a:off x="6213507" y="4473575"/>
                <a:ext cx="468653" cy="784225"/>
                <a:chOff x="4343400" y="2438400"/>
                <a:chExt cx="603504" cy="990600"/>
              </a:xfrm>
            </p:grpSpPr>
            <p:sp>
              <p:nvSpPr>
                <p:cNvPr id="156" name="Oval 3"/>
                <p:cNvSpPr/>
                <p:nvPr/>
              </p:nvSpPr>
              <p:spPr>
                <a:xfrm>
                  <a:off x="4343400" y="2590800"/>
                  <a:ext cx="603504" cy="8382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Oval 84"/>
                <p:cNvSpPr/>
                <p:nvPr/>
              </p:nvSpPr>
              <p:spPr>
                <a:xfrm>
                  <a:off x="4343400" y="2438400"/>
                  <a:ext cx="603504" cy="838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4" name="Group 86"/>
              <p:cNvGrpSpPr/>
              <p:nvPr/>
            </p:nvGrpSpPr>
            <p:grpSpPr>
              <a:xfrm rot="19648369">
                <a:off x="6686894" y="4473575"/>
                <a:ext cx="468653" cy="784225"/>
                <a:chOff x="4343400" y="2438400"/>
                <a:chExt cx="603504" cy="990600"/>
              </a:xfrm>
            </p:grpSpPr>
            <p:sp>
              <p:nvSpPr>
                <p:cNvPr id="154" name="Oval 87"/>
                <p:cNvSpPr/>
                <p:nvPr/>
              </p:nvSpPr>
              <p:spPr>
                <a:xfrm>
                  <a:off x="4343400" y="2590800"/>
                  <a:ext cx="603504" cy="8382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Oval 88"/>
                <p:cNvSpPr/>
                <p:nvPr/>
              </p:nvSpPr>
              <p:spPr>
                <a:xfrm>
                  <a:off x="4343400" y="2438400"/>
                  <a:ext cx="603504" cy="838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35" name="Trapezoid 134"/>
            <p:cNvSpPr/>
            <p:nvPr/>
          </p:nvSpPr>
          <p:spPr>
            <a:xfrm>
              <a:off x="5976813" y="3568700"/>
              <a:ext cx="1538507" cy="1765300"/>
            </a:xfrm>
            <a:prstGeom prst="trapezoid">
              <a:avLst>
                <a:gd name="adj" fmla="val 29471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Trapezoid 135"/>
            <p:cNvSpPr/>
            <p:nvPr/>
          </p:nvSpPr>
          <p:spPr>
            <a:xfrm rot="10800000">
              <a:off x="6331854" y="2743199"/>
              <a:ext cx="887600" cy="885824"/>
            </a:xfrm>
            <a:prstGeom prst="trapezoid">
              <a:avLst>
                <a:gd name="adj" fmla="val 2706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"/>
            <p:cNvSpPr/>
            <p:nvPr/>
          </p:nvSpPr>
          <p:spPr>
            <a:xfrm>
              <a:off x="6213507" y="914400"/>
              <a:ext cx="1065120" cy="150812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Round Diagonal Corner Rectangle 157"/>
            <p:cNvSpPr/>
            <p:nvPr/>
          </p:nvSpPr>
          <p:spPr>
            <a:xfrm rot="20234477">
              <a:off x="6196021" y="745032"/>
              <a:ext cx="838200" cy="6858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Cross 158"/>
            <p:cNvSpPr/>
            <p:nvPr/>
          </p:nvSpPr>
          <p:spPr>
            <a:xfrm>
              <a:off x="6400800" y="2819400"/>
              <a:ext cx="304800" cy="304800"/>
            </a:xfrm>
            <a:prstGeom prst="plus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Cross 159"/>
            <p:cNvSpPr/>
            <p:nvPr/>
          </p:nvSpPr>
          <p:spPr>
            <a:xfrm>
              <a:off x="6786282" y="2828365"/>
              <a:ext cx="304800" cy="304800"/>
            </a:xfrm>
            <a:prstGeom prst="plus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Cross 160"/>
            <p:cNvSpPr/>
            <p:nvPr/>
          </p:nvSpPr>
          <p:spPr>
            <a:xfrm>
              <a:off x="6418729" y="3195918"/>
              <a:ext cx="304800" cy="304800"/>
            </a:xfrm>
            <a:prstGeom prst="plus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Cross 161"/>
            <p:cNvSpPr/>
            <p:nvPr/>
          </p:nvSpPr>
          <p:spPr>
            <a:xfrm>
              <a:off x="6795247" y="3213847"/>
              <a:ext cx="304800" cy="304800"/>
            </a:xfrm>
            <a:prstGeom prst="plus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Moon 176"/>
            <p:cNvSpPr/>
            <p:nvPr/>
          </p:nvSpPr>
          <p:spPr>
            <a:xfrm rot="5400000">
              <a:off x="6515100" y="1714500"/>
              <a:ext cx="457200" cy="838200"/>
            </a:xfrm>
            <a:prstGeom prst="mo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1" name="Group 190"/>
            <p:cNvGrpSpPr/>
            <p:nvPr/>
          </p:nvGrpSpPr>
          <p:grpSpPr>
            <a:xfrm>
              <a:off x="6400800" y="3733800"/>
              <a:ext cx="684496" cy="879255"/>
              <a:chOff x="7333612" y="4530945"/>
              <a:chExt cx="1393954" cy="1790574"/>
            </a:xfrm>
          </p:grpSpPr>
          <p:grpSp>
            <p:nvGrpSpPr>
              <p:cNvPr id="182" name="Group 181"/>
              <p:cNvGrpSpPr/>
              <p:nvPr/>
            </p:nvGrpSpPr>
            <p:grpSpPr>
              <a:xfrm>
                <a:off x="7814472" y="4530945"/>
                <a:ext cx="820548" cy="1760575"/>
                <a:chOff x="7814472" y="4530945"/>
                <a:chExt cx="820548" cy="1760575"/>
              </a:xfrm>
            </p:grpSpPr>
            <p:sp>
              <p:nvSpPr>
                <p:cNvPr id="179" name="Moon 178"/>
                <p:cNvSpPr/>
                <p:nvPr/>
              </p:nvSpPr>
              <p:spPr>
                <a:xfrm rot="20637392">
                  <a:off x="8070833" y="4540894"/>
                  <a:ext cx="564187" cy="1687756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Moon 179"/>
                <p:cNvSpPr/>
                <p:nvPr/>
              </p:nvSpPr>
              <p:spPr>
                <a:xfrm rot="21104569">
                  <a:off x="7814472" y="4603764"/>
                  <a:ext cx="564187" cy="1687756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Moon 180"/>
                <p:cNvSpPr/>
                <p:nvPr/>
              </p:nvSpPr>
              <p:spPr>
                <a:xfrm rot="20637392">
                  <a:off x="8174201" y="4530945"/>
                  <a:ext cx="439708" cy="1315379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3" name="Group 182"/>
              <p:cNvGrpSpPr/>
              <p:nvPr/>
            </p:nvGrpSpPr>
            <p:grpSpPr>
              <a:xfrm rot="705642">
                <a:off x="7333612" y="4560944"/>
                <a:ext cx="820548" cy="1760575"/>
                <a:chOff x="7814472" y="4530945"/>
                <a:chExt cx="820548" cy="1760575"/>
              </a:xfrm>
            </p:grpSpPr>
            <p:sp>
              <p:nvSpPr>
                <p:cNvPr id="184" name="Moon 183"/>
                <p:cNvSpPr/>
                <p:nvPr/>
              </p:nvSpPr>
              <p:spPr>
                <a:xfrm rot="20637392">
                  <a:off x="8070833" y="4540894"/>
                  <a:ext cx="564187" cy="1687756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184"/>
                <p:cNvSpPr/>
                <p:nvPr/>
              </p:nvSpPr>
              <p:spPr>
                <a:xfrm rot="21104569">
                  <a:off x="7814472" y="4603764"/>
                  <a:ext cx="564187" cy="1687756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Moon 185"/>
                <p:cNvSpPr/>
                <p:nvPr/>
              </p:nvSpPr>
              <p:spPr>
                <a:xfrm rot="20637392">
                  <a:off x="8174201" y="4530945"/>
                  <a:ext cx="439708" cy="1315379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7" name="Group 186"/>
              <p:cNvGrpSpPr/>
              <p:nvPr/>
            </p:nvGrpSpPr>
            <p:grpSpPr>
              <a:xfrm rot="20474265">
                <a:off x="8007638" y="4582144"/>
                <a:ext cx="719928" cy="1107855"/>
                <a:chOff x="7814472" y="4530945"/>
                <a:chExt cx="820548" cy="1760575"/>
              </a:xfrm>
            </p:grpSpPr>
            <p:sp>
              <p:nvSpPr>
                <p:cNvPr id="188" name="Moon 187"/>
                <p:cNvSpPr/>
                <p:nvPr/>
              </p:nvSpPr>
              <p:spPr>
                <a:xfrm rot="20637392">
                  <a:off x="8070833" y="4540894"/>
                  <a:ext cx="564187" cy="1687756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Moon 188"/>
                <p:cNvSpPr/>
                <p:nvPr/>
              </p:nvSpPr>
              <p:spPr>
                <a:xfrm rot="21104569">
                  <a:off x="7814472" y="4603764"/>
                  <a:ext cx="564187" cy="1687756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Moon 189"/>
                <p:cNvSpPr/>
                <p:nvPr/>
              </p:nvSpPr>
              <p:spPr>
                <a:xfrm rot="20637392">
                  <a:off x="8174201" y="4530945"/>
                  <a:ext cx="439708" cy="1315379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4" name="Group 163"/>
            <p:cNvGrpSpPr/>
            <p:nvPr/>
          </p:nvGrpSpPr>
          <p:grpSpPr>
            <a:xfrm>
              <a:off x="6320118" y="3567953"/>
              <a:ext cx="914400" cy="304800"/>
              <a:chOff x="7239000" y="685800"/>
              <a:chExt cx="1371600" cy="533400"/>
            </a:xfrm>
          </p:grpSpPr>
          <p:sp>
            <p:nvSpPr>
              <p:cNvPr id="163" name="Rounded Rectangle 162"/>
              <p:cNvSpPr/>
              <p:nvPr/>
            </p:nvSpPr>
            <p:spPr>
              <a:xfrm>
                <a:off x="7239000" y="685800"/>
                <a:ext cx="1371600" cy="533400"/>
              </a:xfrm>
              <a:prstGeom prst="round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9" name="Group 405"/>
              <p:cNvGrpSpPr/>
              <p:nvPr/>
            </p:nvGrpSpPr>
            <p:grpSpPr>
              <a:xfrm>
                <a:off x="7391400" y="685800"/>
                <a:ext cx="1016618" cy="481610"/>
                <a:chOff x="609600" y="4953000"/>
                <a:chExt cx="2667000" cy="1066800"/>
              </a:xfrm>
            </p:grpSpPr>
            <p:grpSp>
              <p:nvGrpSpPr>
                <p:cNvPr id="145" name="Group 400"/>
                <p:cNvGrpSpPr/>
                <p:nvPr/>
              </p:nvGrpSpPr>
              <p:grpSpPr>
                <a:xfrm>
                  <a:off x="609600" y="4953000"/>
                  <a:ext cx="1219200" cy="1066800"/>
                  <a:chOff x="457200" y="4953000"/>
                  <a:chExt cx="1219200" cy="1066800"/>
                </a:xfrm>
              </p:grpSpPr>
              <p:sp>
                <p:nvSpPr>
                  <p:cNvPr id="151" name="Cross 150"/>
                  <p:cNvSpPr/>
                  <p:nvPr/>
                </p:nvSpPr>
                <p:spPr>
                  <a:xfrm>
                    <a:off x="457200" y="4953000"/>
                    <a:ext cx="1219200" cy="1066800"/>
                  </a:xfrm>
                  <a:prstGeom prst="plus">
                    <a:avLst/>
                  </a:prstGeom>
                  <a:solidFill>
                    <a:srgbClr val="E8540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Diamond 151"/>
                  <p:cNvSpPr/>
                  <p:nvPr/>
                </p:nvSpPr>
                <p:spPr>
                  <a:xfrm>
                    <a:off x="914400" y="5181600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Diamond 152"/>
                  <p:cNvSpPr/>
                  <p:nvPr/>
                </p:nvSpPr>
                <p:spPr>
                  <a:xfrm rot="16200000">
                    <a:off x="931888" y="5184099"/>
                    <a:ext cx="304800" cy="685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6" name="Group 401"/>
                <p:cNvGrpSpPr/>
                <p:nvPr/>
              </p:nvGrpSpPr>
              <p:grpSpPr>
                <a:xfrm>
                  <a:off x="2057400" y="4953000"/>
                  <a:ext cx="1219200" cy="1066800"/>
                  <a:chOff x="457200" y="4953000"/>
                  <a:chExt cx="1219200" cy="1066800"/>
                </a:xfrm>
              </p:grpSpPr>
              <p:sp>
                <p:nvSpPr>
                  <p:cNvPr id="148" name="Cross 147"/>
                  <p:cNvSpPr/>
                  <p:nvPr/>
                </p:nvSpPr>
                <p:spPr>
                  <a:xfrm>
                    <a:off x="457200" y="4953000"/>
                    <a:ext cx="1219200" cy="1066800"/>
                  </a:xfrm>
                  <a:prstGeom prst="plus">
                    <a:avLst/>
                  </a:prstGeom>
                  <a:solidFill>
                    <a:srgbClr val="E8540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Diamond 148"/>
                  <p:cNvSpPr/>
                  <p:nvPr/>
                </p:nvSpPr>
                <p:spPr>
                  <a:xfrm>
                    <a:off x="914400" y="5181600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Diamond 149"/>
                  <p:cNvSpPr/>
                  <p:nvPr/>
                </p:nvSpPr>
                <p:spPr>
                  <a:xfrm rot="16200000">
                    <a:off x="931888" y="5184099"/>
                    <a:ext cx="304800" cy="685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7" name="Diamond 146"/>
                <p:cNvSpPr/>
                <p:nvPr/>
              </p:nvSpPr>
              <p:spPr>
                <a:xfrm>
                  <a:off x="1630180" y="5179102"/>
                  <a:ext cx="663315" cy="6858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2" name="Oval 191"/>
            <p:cNvSpPr/>
            <p:nvPr/>
          </p:nvSpPr>
          <p:spPr>
            <a:xfrm>
              <a:off x="7086600" y="2514600"/>
              <a:ext cx="228600" cy="5334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6172200" y="2505635"/>
              <a:ext cx="228600" cy="533400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4" name="Group 193"/>
            <p:cNvGrpSpPr/>
            <p:nvPr/>
          </p:nvGrpSpPr>
          <p:grpSpPr>
            <a:xfrm rot="1098972">
              <a:off x="5924794" y="1147367"/>
              <a:ext cx="353518" cy="1040076"/>
              <a:chOff x="8007638" y="4530945"/>
              <a:chExt cx="719928" cy="1697705"/>
            </a:xfrm>
          </p:grpSpPr>
          <p:grpSp>
            <p:nvGrpSpPr>
              <p:cNvPr id="195" name="Group 181"/>
              <p:cNvGrpSpPr/>
              <p:nvPr/>
            </p:nvGrpSpPr>
            <p:grpSpPr>
              <a:xfrm>
                <a:off x="8070833" y="4530945"/>
                <a:ext cx="564187" cy="1697705"/>
                <a:chOff x="8070833" y="4530945"/>
                <a:chExt cx="564187" cy="1697705"/>
              </a:xfrm>
            </p:grpSpPr>
            <p:sp>
              <p:nvSpPr>
                <p:cNvPr id="204" name="Moon 203"/>
                <p:cNvSpPr/>
                <p:nvPr/>
              </p:nvSpPr>
              <p:spPr>
                <a:xfrm rot="20637392">
                  <a:off x="8070833" y="4540894"/>
                  <a:ext cx="564187" cy="1687756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Moon 205"/>
                <p:cNvSpPr/>
                <p:nvPr/>
              </p:nvSpPr>
              <p:spPr>
                <a:xfrm rot="20637392">
                  <a:off x="8174201" y="4530945"/>
                  <a:ext cx="439708" cy="1315379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7" name="Group 186"/>
              <p:cNvGrpSpPr/>
              <p:nvPr/>
            </p:nvGrpSpPr>
            <p:grpSpPr>
              <a:xfrm rot="20474265">
                <a:off x="8007638" y="4582144"/>
                <a:ext cx="719928" cy="1107855"/>
                <a:chOff x="7814472" y="4530945"/>
                <a:chExt cx="820548" cy="1760575"/>
              </a:xfrm>
            </p:grpSpPr>
            <p:sp>
              <p:nvSpPr>
                <p:cNvPr id="198" name="Moon 197"/>
                <p:cNvSpPr/>
                <p:nvPr/>
              </p:nvSpPr>
              <p:spPr>
                <a:xfrm rot="20637392">
                  <a:off x="8070833" y="4540894"/>
                  <a:ext cx="564187" cy="1687756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Moon 198"/>
                <p:cNvSpPr/>
                <p:nvPr/>
              </p:nvSpPr>
              <p:spPr>
                <a:xfrm rot="21104569">
                  <a:off x="7814472" y="4603764"/>
                  <a:ext cx="564187" cy="1687756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Moon 199"/>
                <p:cNvSpPr/>
                <p:nvPr/>
              </p:nvSpPr>
              <p:spPr>
                <a:xfrm rot="20637392">
                  <a:off x="8174201" y="4530945"/>
                  <a:ext cx="439708" cy="1315379"/>
                </a:xfrm>
                <a:prstGeom prst="moon">
                  <a:avLst>
                    <a:gd name="adj" fmla="val 52149"/>
                  </a:avLst>
                </a:prstGeom>
                <a:solidFill>
                  <a:srgbClr val="E854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5" name="Group 164"/>
            <p:cNvGrpSpPr/>
            <p:nvPr/>
          </p:nvGrpSpPr>
          <p:grpSpPr>
            <a:xfrm>
              <a:off x="6172200" y="1066800"/>
              <a:ext cx="1143000" cy="304800"/>
              <a:chOff x="7239000" y="685800"/>
              <a:chExt cx="1371600" cy="533400"/>
            </a:xfrm>
          </p:grpSpPr>
          <p:sp>
            <p:nvSpPr>
              <p:cNvPr id="166" name="Rounded Rectangle 165"/>
              <p:cNvSpPr/>
              <p:nvPr/>
            </p:nvSpPr>
            <p:spPr>
              <a:xfrm>
                <a:off x="7239000" y="685800"/>
                <a:ext cx="1371600" cy="533400"/>
              </a:xfrm>
              <a:prstGeom prst="round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7" name="Group 405"/>
              <p:cNvGrpSpPr/>
              <p:nvPr/>
            </p:nvGrpSpPr>
            <p:grpSpPr>
              <a:xfrm>
                <a:off x="7391400" y="685800"/>
                <a:ext cx="1016618" cy="481610"/>
                <a:chOff x="609600" y="4953000"/>
                <a:chExt cx="2667000" cy="1066800"/>
              </a:xfrm>
            </p:grpSpPr>
            <p:grpSp>
              <p:nvGrpSpPr>
                <p:cNvPr id="168" name="Group 400"/>
                <p:cNvGrpSpPr/>
                <p:nvPr/>
              </p:nvGrpSpPr>
              <p:grpSpPr>
                <a:xfrm>
                  <a:off x="609600" y="4953000"/>
                  <a:ext cx="1219200" cy="1066800"/>
                  <a:chOff x="457200" y="4953000"/>
                  <a:chExt cx="1219200" cy="1066800"/>
                </a:xfrm>
              </p:grpSpPr>
              <p:sp>
                <p:nvSpPr>
                  <p:cNvPr id="174" name="Cross 173"/>
                  <p:cNvSpPr/>
                  <p:nvPr/>
                </p:nvSpPr>
                <p:spPr>
                  <a:xfrm>
                    <a:off x="457200" y="4953000"/>
                    <a:ext cx="1219200" cy="1066800"/>
                  </a:xfrm>
                  <a:prstGeom prst="plus">
                    <a:avLst/>
                  </a:prstGeom>
                  <a:solidFill>
                    <a:srgbClr val="E8540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Diamond 174"/>
                  <p:cNvSpPr/>
                  <p:nvPr/>
                </p:nvSpPr>
                <p:spPr>
                  <a:xfrm>
                    <a:off x="914400" y="5181600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Diamond 175"/>
                  <p:cNvSpPr/>
                  <p:nvPr/>
                </p:nvSpPr>
                <p:spPr>
                  <a:xfrm rot="16200000">
                    <a:off x="931888" y="5184099"/>
                    <a:ext cx="304800" cy="685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9" name="Group 401"/>
                <p:cNvGrpSpPr/>
                <p:nvPr/>
              </p:nvGrpSpPr>
              <p:grpSpPr>
                <a:xfrm>
                  <a:off x="2057400" y="4953000"/>
                  <a:ext cx="1219200" cy="1066800"/>
                  <a:chOff x="457200" y="4953000"/>
                  <a:chExt cx="1219200" cy="1066800"/>
                </a:xfrm>
              </p:grpSpPr>
              <p:sp>
                <p:nvSpPr>
                  <p:cNvPr id="171" name="Cross 170"/>
                  <p:cNvSpPr/>
                  <p:nvPr/>
                </p:nvSpPr>
                <p:spPr>
                  <a:xfrm>
                    <a:off x="457200" y="4953000"/>
                    <a:ext cx="1219200" cy="1066800"/>
                  </a:xfrm>
                  <a:prstGeom prst="plus">
                    <a:avLst/>
                  </a:prstGeom>
                  <a:solidFill>
                    <a:srgbClr val="E8540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Diamond 171"/>
                  <p:cNvSpPr/>
                  <p:nvPr/>
                </p:nvSpPr>
                <p:spPr>
                  <a:xfrm>
                    <a:off x="914400" y="5181600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Diamond 172"/>
                  <p:cNvSpPr/>
                  <p:nvPr/>
                </p:nvSpPr>
                <p:spPr>
                  <a:xfrm rot="16200000">
                    <a:off x="931888" y="5184099"/>
                    <a:ext cx="304800" cy="6858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0" name="Diamond 169"/>
                <p:cNvSpPr/>
                <p:nvPr/>
              </p:nvSpPr>
              <p:spPr>
                <a:xfrm>
                  <a:off x="1630180" y="5179102"/>
                  <a:ext cx="663315" cy="6858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1" name="Group 210"/>
            <p:cNvGrpSpPr/>
            <p:nvPr/>
          </p:nvGrpSpPr>
          <p:grpSpPr>
            <a:xfrm>
              <a:off x="7315200" y="2514600"/>
              <a:ext cx="533400" cy="1676400"/>
              <a:chOff x="4724400" y="1066800"/>
              <a:chExt cx="533400" cy="1676400"/>
            </a:xfrm>
          </p:grpSpPr>
          <p:sp>
            <p:nvSpPr>
              <p:cNvPr id="208" name="Isosceles Triangle 207"/>
              <p:cNvSpPr/>
              <p:nvPr/>
            </p:nvSpPr>
            <p:spPr>
              <a:xfrm>
                <a:off x="4800600" y="1066800"/>
                <a:ext cx="381000" cy="1219200"/>
              </a:xfrm>
              <a:prstGeom prst="triangl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Cross 208"/>
              <p:cNvSpPr/>
              <p:nvPr/>
            </p:nvSpPr>
            <p:spPr>
              <a:xfrm>
                <a:off x="4724400" y="2286000"/>
                <a:ext cx="533400" cy="457200"/>
              </a:xfrm>
              <a:prstGeom prst="plus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Rounded Rectangle 209"/>
              <p:cNvSpPr/>
              <p:nvPr/>
            </p:nvSpPr>
            <p:spPr>
              <a:xfrm>
                <a:off x="4800600" y="2209800"/>
                <a:ext cx="381000" cy="1524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2" name="Oval 211"/>
            <p:cNvSpPr/>
            <p:nvPr/>
          </p:nvSpPr>
          <p:spPr>
            <a:xfrm>
              <a:off x="7620000" y="3810000"/>
              <a:ext cx="228600" cy="304800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>
            <a:off x="304800" y="2286000"/>
            <a:ext cx="1524000" cy="3766449"/>
            <a:chOff x="3429000" y="1066800"/>
            <a:chExt cx="1524000" cy="3766449"/>
          </a:xfrm>
        </p:grpSpPr>
        <p:grpSp>
          <p:nvGrpSpPr>
            <p:cNvPr id="22" name="Group 49"/>
            <p:cNvGrpSpPr/>
            <p:nvPr/>
          </p:nvGrpSpPr>
          <p:grpSpPr>
            <a:xfrm rot="9550070">
              <a:off x="4213978" y="4219465"/>
              <a:ext cx="304800" cy="613784"/>
              <a:chOff x="1295400" y="4546730"/>
              <a:chExt cx="409568" cy="689984"/>
            </a:xfrm>
          </p:grpSpPr>
          <p:sp>
            <p:nvSpPr>
              <p:cNvPr id="70" name="Oval 69"/>
              <p:cNvSpPr/>
              <p:nvPr/>
            </p:nvSpPr>
            <p:spPr>
              <a:xfrm rot="19444033">
                <a:off x="1307650" y="4546730"/>
                <a:ext cx="397318" cy="6899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1295400" y="4648200"/>
                <a:ext cx="196273" cy="2955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42"/>
            <p:cNvGrpSpPr/>
            <p:nvPr/>
          </p:nvGrpSpPr>
          <p:grpSpPr>
            <a:xfrm rot="15885139">
              <a:off x="3977145" y="4210668"/>
              <a:ext cx="304800" cy="613784"/>
              <a:chOff x="1295400" y="4546730"/>
              <a:chExt cx="409568" cy="689984"/>
            </a:xfrm>
          </p:grpSpPr>
          <p:sp>
            <p:nvSpPr>
              <p:cNvPr id="68" name="Oval 5"/>
              <p:cNvSpPr/>
              <p:nvPr/>
            </p:nvSpPr>
            <p:spPr>
              <a:xfrm rot="19444033">
                <a:off x="1307650" y="4546730"/>
                <a:ext cx="397318" cy="6899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>
                <a:off x="1295400" y="4648200"/>
                <a:ext cx="196273" cy="2955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Trapezoid 23"/>
            <p:cNvSpPr/>
            <p:nvPr/>
          </p:nvSpPr>
          <p:spPr>
            <a:xfrm>
              <a:off x="3685309" y="3384074"/>
              <a:ext cx="1115291" cy="1106055"/>
            </a:xfrm>
            <a:prstGeom prst="trapezoid">
              <a:avLst>
                <a:gd name="adj" fmla="val 13762"/>
              </a:avLst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4724400" y="304233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>
              <a:off x="3429000" y="304233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>
              <a:off x="3657600" y="2051730"/>
              <a:ext cx="1143000" cy="2133600"/>
            </a:xfrm>
            <a:prstGeom prst="trapezoid">
              <a:avLst>
                <a:gd name="adj" fmla="val 23863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3886200" y="2127930"/>
              <a:ext cx="685800" cy="525906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3909291" y="1867002"/>
              <a:ext cx="609600" cy="5259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 rot="20397331">
              <a:off x="4372636" y="2187397"/>
              <a:ext cx="551541" cy="1157352"/>
            </a:xfrm>
            <a:prstGeom prst="trapezoid">
              <a:avLst>
                <a:gd name="adj" fmla="val 35984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1296214">
              <a:off x="3544730" y="2182303"/>
              <a:ext cx="511448" cy="1132587"/>
            </a:xfrm>
            <a:prstGeom prst="trapezoid">
              <a:avLst>
                <a:gd name="adj" fmla="val 32075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287694">
              <a:off x="3726428" y="2125747"/>
              <a:ext cx="498368" cy="1764854"/>
            </a:xfrm>
            <a:prstGeom prst="trapezoid">
              <a:avLst>
                <a:gd name="adj" fmla="val 32759"/>
              </a:avLst>
            </a:prstGeom>
            <a:solidFill>
              <a:srgbClr val="B871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 rot="21293170">
              <a:off x="4267801" y="2145148"/>
              <a:ext cx="464197" cy="1744020"/>
            </a:xfrm>
            <a:prstGeom prst="trapezoid">
              <a:avLst>
                <a:gd name="adj" fmla="val 35984"/>
              </a:avLst>
            </a:prstGeom>
            <a:solidFill>
              <a:srgbClr val="B871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" name="Group 31"/>
            <p:cNvGrpSpPr/>
            <p:nvPr/>
          </p:nvGrpSpPr>
          <p:grpSpPr>
            <a:xfrm rot="21151532">
              <a:off x="4409671" y="1410436"/>
              <a:ext cx="343204" cy="757299"/>
              <a:chOff x="1434718" y="4935165"/>
              <a:chExt cx="343204" cy="757299"/>
            </a:xfrm>
          </p:grpSpPr>
          <p:sp>
            <p:nvSpPr>
              <p:cNvPr id="65" name="Moon 64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Moon 65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Moon 66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29"/>
            <p:cNvGrpSpPr/>
            <p:nvPr/>
          </p:nvGrpSpPr>
          <p:grpSpPr>
            <a:xfrm rot="1653802">
              <a:off x="3690953" y="1480868"/>
              <a:ext cx="343204" cy="757299"/>
              <a:chOff x="1434718" y="4935165"/>
              <a:chExt cx="343204" cy="757299"/>
            </a:xfrm>
          </p:grpSpPr>
          <p:sp>
            <p:nvSpPr>
              <p:cNvPr id="62" name="Moon 61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Moon 27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Moon 28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6" name="Oval 14"/>
            <p:cNvSpPr/>
            <p:nvPr/>
          </p:nvSpPr>
          <p:spPr>
            <a:xfrm>
              <a:off x="3810000" y="110652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Moon 36"/>
            <p:cNvSpPr/>
            <p:nvPr/>
          </p:nvSpPr>
          <p:spPr>
            <a:xfrm rot="5412568">
              <a:off x="4013458" y="828675"/>
              <a:ext cx="381000" cy="857250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Moon 37"/>
            <p:cNvSpPr/>
            <p:nvPr/>
          </p:nvSpPr>
          <p:spPr>
            <a:xfrm rot="4358243">
              <a:off x="3899411" y="1137045"/>
              <a:ext cx="196323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Moon 38"/>
            <p:cNvSpPr/>
            <p:nvPr/>
          </p:nvSpPr>
          <p:spPr>
            <a:xfrm rot="5412568">
              <a:off x="4065610" y="757058"/>
              <a:ext cx="223255" cy="851971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Moon 39"/>
            <p:cNvSpPr/>
            <p:nvPr/>
          </p:nvSpPr>
          <p:spPr>
            <a:xfrm rot="5412568">
              <a:off x="3889596" y="983038"/>
              <a:ext cx="217103" cy="488482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Moon 40"/>
            <p:cNvSpPr/>
            <p:nvPr/>
          </p:nvSpPr>
          <p:spPr>
            <a:xfrm rot="5412568">
              <a:off x="4351905" y="1006711"/>
              <a:ext cx="188274" cy="423618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Moon 41"/>
            <p:cNvSpPr/>
            <p:nvPr/>
          </p:nvSpPr>
          <p:spPr>
            <a:xfrm rot="14214603">
              <a:off x="4128820" y="1096021"/>
              <a:ext cx="233489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Moon 42"/>
            <p:cNvSpPr/>
            <p:nvPr/>
          </p:nvSpPr>
          <p:spPr>
            <a:xfrm rot="14214603">
              <a:off x="4125101" y="1103909"/>
              <a:ext cx="128959" cy="290158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Moon 43"/>
            <p:cNvSpPr/>
            <p:nvPr/>
          </p:nvSpPr>
          <p:spPr>
            <a:xfrm rot="14214603">
              <a:off x="3941218" y="1069196"/>
              <a:ext cx="196323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Moon 44"/>
            <p:cNvSpPr/>
            <p:nvPr/>
          </p:nvSpPr>
          <p:spPr>
            <a:xfrm rot="3904094">
              <a:off x="4052332" y="929465"/>
              <a:ext cx="95325" cy="452370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Moon 45"/>
            <p:cNvSpPr/>
            <p:nvPr/>
          </p:nvSpPr>
          <p:spPr>
            <a:xfrm rot="20210230">
              <a:off x="4404440" y="1144891"/>
              <a:ext cx="106521" cy="332192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" name="Group 48"/>
            <p:cNvGrpSpPr/>
            <p:nvPr/>
          </p:nvGrpSpPr>
          <p:grpSpPr>
            <a:xfrm>
              <a:off x="3890818" y="3982130"/>
              <a:ext cx="609600" cy="164123"/>
              <a:chOff x="553453" y="4798401"/>
              <a:chExt cx="1858183" cy="519282"/>
            </a:xfrm>
          </p:grpSpPr>
          <p:sp>
            <p:nvSpPr>
              <p:cNvPr id="57" name="Frame 56"/>
              <p:cNvSpPr/>
              <p:nvPr/>
            </p:nvSpPr>
            <p:spPr>
              <a:xfrm rot="2844396">
                <a:off x="562504" y="4789350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Frame 57"/>
              <p:cNvSpPr/>
              <p:nvPr/>
            </p:nvSpPr>
            <p:spPr>
              <a:xfrm rot="2844396">
                <a:off x="906559" y="4801645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Frame 58"/>
              <p:cNvSpPr/>
              <p:nvPr/>
            </p:nvSpPr>
            <p:spPr>
              <a:xfrm rot="2844396">
                <a:off x="1250613" y="4812441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Frame 59"/>
              <p:cNvSpPr/>
              <p:nvPr/>
            </p:nvSpPr>
            <p:spPr>
              <a:xfrm rot="2844396">
                <a:off x="1573885" y="4821677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Frame 60"/>
              <p:cNvSpPr/>
              <p:nvPr/>
            </p:nvSpPr>
            <p:spPr>
              <a:xfrm rot="2844396">
                <a:off x="1924868" y="4830914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8" name="Group 53"/>
            <p:cNvGrpSpPr/>
            <p:nvPr/>
          </p:nvGrpSpPr>
          <p:grpSpPr>
            <a:xfrm rot="1653802">
              <a:off x="3691791" y="1315553"/>
              <a:ext cx="243277" cy="536804"/>
              <a:chOff x="1434718" y="4935165"/>
              <a:chExt cx="343204" cy="757299"/>
            </a:xfrm>
          </p:grpSpPr>
          <p:sp>
            <p:nvSpPr>
              <p:cNvPr id="54" name="Moon 53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Moon 54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Moon 55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9" name="Group 57"/>
            <p:cNvGrpSpPr/>
            <p:nvPr/>
          </p:nvGrpSpPr>
          <p:grpSpPr>
            <a:xfrm rot="20849912">
              <a:off x="4551016" y="1309696"/>
              <a:ext cx="243277" cy="536804"/>
              <a:chOff x="1434718" y="4935165"/>
              <a:chExt cx="343204" cy="757299"/>
            </a:xfrm>
          </p:grpSpPr>
          <p:sp>
            <p:nvSpPr>
              <p:cNvPr id="51" name="Moon 50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Moon 51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Moon 52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0" name="Rounded Rectangle 49"/>
            <p:cNvSpPr/>
            <p:nvPr/>
          </p:nvSpPr>
          <p:spPr>
            <a:xfrm>
              <a:off x="3733800" y="1289729"/>
              <a:ext cx="990600" cy="76201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sp>
        <p:nvSpPr>
          <p:cNvPr id="73" name="TextBox 72"/>
          <p:cNvSpPr txBox="1"/>
          <p:nvPr/>
        </p:nvSpPr>
        <p:spPr>
          <a:xfrm>
            <a:off x="1066800" y="381000"/>
            <a:ext cx="19050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Alma, the younger and sons Helaman, </a:t>
            </a:r>
            <a:r>
              <a:rPr lang="en-US" dirty="0" err="1" smtClean="0"/>
              <a:t>Corianton</a:t>
            </a:r>
            <a:r>
              <a:rPr lang="en-US" dirty="0" smtClean="0"/>
              <a:t> and </a:t>
            </a:r>
            <a:r>
              <a:rPr lang="en-US" dirty="0" err="1" smtClean="0"/>
              <a:t>Shiblon</a:t>
            </a:r>
            <a:endParaRPr lang="en-US" dirty="0"/>
          </a:p>
        </p:txBody>
      </p:sp>
      <p:grpSp>
        <p:nvGrpSpPr>
          <p:cNvPr id="179" name="Group 178"/>
          <p:cNvGrpSpPr/>
          <p:nvPr/>
        </p:nvGrpSpPr>
        <p:grpSpPr>
          <a:xfrm>
            <a:off x="7086600" y="3733800"/>
            <a:ext cx="1402003" cy="2895601"/>
            <a:chOff x="4701266" y="2590799"/>
            <a:chExt cx="2034737" cy="4217313"/>
          </a:xfrm>
        </p:grpSpPr>
        <p:sp>
          <p:nvSpPr>
            <p:cNvPr id="125" name="Oval 124"/>
            <p:cNvSpPr/>
            <p:nvPr/>
          </p:nvSpPr>
          <p:spPr>
            <a:xfrm rot="649721" flipH="1">
              <a:off x="5746727" y="6416500"/>
              <a:ext cx="568191" cy="391612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649721" flipH="1">
              <a:off x="5289528" y="6416500"/>
              <a:ext cx="568191" cy="391612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rapezoid 142"/>
            <p:cNvSpPr/>
            <p:nvPr/>
          </p:nvSpPr>
          <p:spPr>
            <a:xfrm flipH="1">
              <a:off x="5099154" y="5621310"/>
              <a:ext cx="1301646" cy="1008089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19151953">
              <a:off x="4701266" y="5247198"/>
              <a:ext cx="568191" cy="4267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 rot="3335437" flipH="1">
              <a:off x="6234905" y="5245410"/>
              <a:ext cx="568191" cy="43400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 rot="1217087" flipH="1">
              <a:off x="5005369" y="4023940"/>
              <a:ext cx="508929" cy="1443043"/>
            </a:xfrm>
            <a:prstGeom prst="trapezoid">
              <a:avLst/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rapezoid 132"/>
            <p:cNvSpPr/>
            <p:nvPr/>
          </p:nvSpPr>
          <p:spPr>
            <a:xfrm rot="20382913">
              <a:off x="6024655" y="4210879"/>
              <a:ext cx="553998" cy="1302569"/>
            </a:xfrm>
            <a:prstGeom prst="trapezoid">
              <a:avLst/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Cloud 126"/>
            <p:cNvSpPr/>
            <p:nvPr/>
          </p:nvSpPr>
          <p:spPr>
            <a:xfrm rot="671737">
              <a:off x="4851529" y="3159253"/>
              <a:ext cx="715151" cy="1494971"/>
            </a:xfrm>
            <a:prstGeom prst="clou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Cloud 127"/>
            <p:cNvSpPr/>
            <p:nvPr/>
          </p:nvSpPr>
          <p:spPr>
            <a:xfrm rot="20706537">
              <a:off x="5937539" y="3224299"/>
              <a:ext cx="770051" cy="1329983"/>
            </a:xfrm>
            <a:prstGeom prst="clou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flipH="1">
              <a:off x="5132714" y="4151853"/>
              <a:ext cx="1231208" cy="2171565"/>
            </a:xfrm>
            <a:prstGeom prst="trapezoid">
              <a:avLst/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Isosceles Triangle 133"/>
            <p:cNvSpPr/>
            <p:nvPr/>
          </p:nvSpPr>
          <p:spPr>
            <a:xfrm rot="10800000" flipH="1">
              <a:off x="5543117" y="4364290"/>
              <a:ext cx="410403" cy="637307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 flipH="1">
              <a:off x="5229330" y="2877241"/>
              <a:ext cx="1134592" cy="159326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Cloud 135"/>
            <p:cNvSpPr/>
            <p:nvPr/>
          </p:nvSpPr>
          <p:spPr>
            <a:xfrm rot="16200000">
              <a:off x="5355663" y="2349749"/>
              <a:ext cx="863563" cy="1345663"/>
            </a:xfrm>
            <a:prstGeom prst="clou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5029200" y="2971800"/>
              <a:ext cx="1383043" cy="381000"/>
              <a:chOff x="5017757" y="3048000"/>
              <a:chExt cx="1646535" cy="421433"/>
            </a:xfrm>
          </p:grpSpPr>
          <p:sp>
            <p:nvSpPr>
              <p:cNvPr id="137" name="Rounded Rectangle 136"/>
              <p:cNvSpPr/>
              <p:nvPr/>
            </p:nvSpPr>
            <p:spPr>
              <a:xfrm>
                <a:off x="5017757" y="3048000"/>
                <a:ext cx="1646535" cy="421433"/>
              </a:xfrm>
              <a:prstGeom prst="roundRect">
                <a:avLst>
                  <a:gd name="adj" fmla="val 25101"/>
                </a:avLst>
              </a:prstGeom>
              <a:solidFill>
                <a:srgbClr val="F5DE7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4" name="Group 153"/>
              <p:cNvGrpSpPr/>
              <p:nvPr/>
            </p:nvGrpSpPr>
            <p:grpSpPr>
              <a:xfrm>
                <a:off x="5105400" y="3048000"/>
                <a:ext cx="1524000" cy="392243"/>
                <a:chOff x="7162800" y="4789357"/>
                <a:chExt cx="2676993" cy="1001843"/>
              </a:xfrm>
            </p:grpSpPr>
            <p:grpSp>
              <p:nvGrpSpPr>
                <p:cNvPr id="147" name="Group 146"/>
                <p:cNvGrpSpPr/>
                <p:nvPr/>
              </p:nvGrpSpPr>
              <p:grpSpPr>
                <a:xfrm>
                  <a:off x="71628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144" name="Cross 143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Diamond 145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8" name="Group 147"/>
                <p:cNvGrpSpPr/>
                <p:nvPr/>
              </p:nvGrpSpPr>
              <p:grpSpPr>
                <a:xfrm>
                  <a:off x="80772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149" name="Cross 148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Diamond 149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1" name="Group 150"/>
                <p:cNvGrpSpPr/>
                <p:nvPr/>
              </p:nvGrpSpPr>
              <p:grpSpPr>
                <a:xfrm>
                  <a:off x="9001593" y="4789357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152" name="Cross 151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Diamond 152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58" name="Group 157"/>
            <p:cNvGrpSpPr/>
            <p:nvPr/>
          </p:nvGrpSpPr>
          <p:grpSpPr>
            <a:xfrm>
              <a:off x="5257800" y="4953000"/>
              <a:ext cx="990600" cy="457199"/>
              <a:chOff x="7162800" y="4789357"/>
              <a:chExt cx="2676993" cy="1001843"/>
            </a:xfrm>
          </p:grpSpPr>
          <p:grpSp>
            <p:nvGrpSpPr>
              <p:cNvPr id="159" name="Group 146"/>
              <p:cNvGrpSpPr/>
              <p:nvPr/>
            </p:nvGrpSpPr>
            <p:grpSpPr>
              <a:xfrm>
                <a:off x="71628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166" name="Cross 165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Diamond 166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0" name="Group 147"/>
              <p:cNvGrpSpPr/>
              <p:nvPr/>
            </p:nvGrpSpPr>
            <p:grpSpPr>
              <a:xfrm>
                <a:off x="80772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164" name="Cross 163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Diamond 164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" name="Group 150"/>
              <p:cNvGrpSpPr/>
              <p:nvPr/>
            </p:nvGrpSpPr>
            <p:grpSpPr>
              <a:xfrm>
                <a:off x="9001593" y="4789357"/>
                <a:ext cx="838200" cy="990600"/>
                <a:chOff x="7162800" y="4800600"/>
                <a:chExt cx="838200" cy="990600"/>
              </a:xfrm>
            </p:grpSpPr>
            <p:sp>
              <p:nvSpPr>
                <p:cNvPr id="162" name="Cross 161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Diamond 162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8" name="Group 167"/>
            <p:cNvGrpSpPr/>
            <p:nvPr/>
          </p:nvGrpSpPr>
          <p:grpSpPr>
            <a:xfrm>
              <a:off x="5257800" y="5562600"/>
              <a:ext cx="1023079" cy="457199"/>
              <a:chOff x="7162800" y="4789357"/>
              <a:chExt cx="2676993" cy="1001843"/>
            </a:xfrm>
          </p:grpSpPr>
          <p:grpSp>
            <p:nvGrpSpPr>
              <p:cNvPr id="169" name="Group 146"/>
              <p:cNvGrpSpPr/>
              <p:nvPr/>
            </p:nvGrpSpPr>
            <p:grpSpPr>
              <a:xfrm>
                <a:off x="71628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176" name="Cross 175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Diamond 176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0" name="Group 147"/>
              <p:cNvGrpSpPr/>
              <p:nvPr/>
            </p:nvGrpSpPr>
            <p:grpSpPr>
              <a:xfrm>
                <a:off x="80772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174" name="Cross 173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Diamond 174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150"/>
              <p:cNvGrpSpPr/>
              <p:nvPr/>
            </p:nvGrpSpPr>
            <p:grpSpPr>
              <a:xfrm>
                <a:off x="9001593" y="4789357"/>
                <a:ext cx="838200" cy="990600"/>
                <a:chOff x="7162800" y="4800600"/>
                <a:chExt cx="838200" cy="990600"/>
              </a:xfrm>
            </p:grpSpPr>
            <p:sp>
              <p:nvSpPr>
                <p:cNvPr id="172" name="Cross 171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Diamond 172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80" name="Group 179"/>
          <p:cNvGrpSpPr/>
          <p:nvPr/>
        </p:nvGrpSpPr>
        <p:grpSpPr>
          <a:xfrm>
            <a:off x="3886200" y="762000"/>
            <a:ext cx="2203010" cy="4760902"/>
            <a:chOff x="1143000" y="1219200"/>
            <a:chExt cx="2203010" cy="4760902"/>
          </a:xfrm>
        </p:grpSpPr>
        <p:grpSp>
          <p:nvGrpSpPr>
            <p:cNvPr id="181" name="Group 39"/>
            <p:cNvGrpSpPr/>
            <p:nvPr/>
          </p:nvGrpSpPr>
          <p:grpSpPr>
            <a:xfrm rot="20172554">
              <a:off x="2130838" y="5085804"/>
              <a:ext cx="457200" cy="838200"/>
              <a:chOff x="3352800" y="2667000"/>
              <a:chExt cx="457200" cy="838200"/>
            </a:xfrm>
          </p:grpSpPr>
          <p:sp>
            <p:nvSpPr>
              <p:cNvPr id="251" name="Oval 40"/>
              <p:cNvSpPr/>
              <p:nvPr/>
            </p:nvSpPr>
            <p:spPr>
              <a:xfrm>
                <a:off x="3352800" y="2819400"/>
                <a:ext cx="457200" cy="6858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Regular Pentagon 41"/>
              <p:cNvSpPr/>
              <p:nvPr/>
            </p:nvSpPr>
            <p:spPr>
              <a:xfrm rot="10800000">
                <a:off x="3429000" y="2667000"/>
                <a:ext cx="304800" cy="685800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2" name="Group 38"/>
            <p:cNvGrpSpPr/>
            <p:nvPr/>
          </p:nvGrpSpPr>
          <p:grpSpPr>
            <a:xfrm rot="2289593">
              <a:off x="1689496" y="5227970"/>
              <a:ext cx="410254" cy="752132"/>
              <a:chOff x="3352800" y="2667000"/>
              <a:chExt cx="457200" cy="838200"/>
            </a:xfrm>
          </p:grpSpPr>
          <p:sp>
            <p:nvSpPr>
              <p:cNvPr id="249" name="Oval 36"/>
              <p:cNvSpPr/>
              <p:nvPr/>
            </p:nvSpPr>
            <p:spPr>
              <a:xfrm>
                <a:off x="3352800" y="2819400"/>
                <a:ext cx="457200" cy="68580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Regular Pentagon 37"/>
              <p:cNvSpPr/>
              <p:nvPr/>
            </p:nvSpPr>
            <p:spPr>
              <a:xfrm rot="10800000">
                <a:off x="3429000" y="2667000"/>
                <a:ext cx="304800" cy="685800"/>
              </a:xfrm>
              <a:prstGeom prst="pentagon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3" name="Cloud 182"/>
            <p:cNvSpPr/>
            <p:nvPr/>
          </p:nvSpPr>
          <p:spPr>
            <a:xfrm rot="4934802">
              <a:off x="2200154" y="2774821"/>
              <a:ext cx="756701" cy="641187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>
              <a:off x="1143000" y="3886200"/>
              <a:ext cx="336884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rapezoid 184"/>
            <p:cNvSpPr/>
            <p:nvPr/>
          </p:nvSpPr>
          <p:spPr>
            <a:xfrm rot="1477580">
              <a:off x="1269761" y="3195489"/>
              <a:ext cx="582550" cy="1101298"/>
            </a:xfrm>
            <a:prstGeom prst="trapezoid">
              <a:avLst>
                <a:gd name="adj" fmla="val 31348"/>
              </a:avLst>
            </a:prstGeom>
            <a:solidFill>
              <a:srgbClr val="738A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Oval 185"/>
            <p:cNvSpPr/>
            <p:nvPr/>
          </p:nvSpPr>
          <p:spPr>
            <a:xfrm>
              <a:off x="2743201" y="3886200"/>
              <a:ext cx="3810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Trapezoid 186"/>
            <p:cNvSpPr/>
            <p:nvPr/>
          </p:nvSpPr>
          <p:spPr>
            <a:xfrm rot="20129341">
              <a:off x="2479523" y="3195346"/>
              <a:ext cx="582550" cy="1101298"/>
            </a:xfrm>
            <a:prstGeom prst="trapezoid">
              <a:avLst>
                <a:gd name="adj" fmla="val 31348"/>
              </a:avLst>
            </a:prstGeom>
            <a:solidFill>
              <a:srgbClr val="738A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Trapezoid 187"/>
            <p:cNvSpPr/>
            <p:nvPr/>
          </p:nvSpPr>
          <p:spPr>
            <a:xfrm>
              <a:off x="1600200" y="4343400"/>
              <a:ext cx="1066800" cy="1219200"/>
            </a:xfrm>
            <a:prstGeom prst="trapezoid">
              <a:avLst>
                <a:gd name="adj" fmla="val 12097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Trapezoid 188"/>
            <p:cNvSpPr/>
            <p:nvPr/>
          </p:nvSpPr>
          <p:spPr>
            <a:xfrm rot="10800000">
              <a:off x="1654277" y="3217606"/>
              <a:ext cx="990600" cy="1219200"/>
            </a:xfrm>
            <a:prstGeom prst="trapezoid">
              <a:avLst>
                <a:gd name="adj" fmla="val 6142"/>
              </a:avLst>
            </a:prstGeom>
            <a:solidFill>
              <a:srgbClr val="738A8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0" name="Group 12"/>
            <p:cNvGrpSpPr/>
            <p:nvPr/>
          </p:nvGrpSpPr>
          <p:grpSpPr>
            <a:xfrm>
              <a:off x="1609209" y="3134032"/>
              <a:ext cx="1089745" cy="641448"/>
              <a:chOff x="1066800" y="3441504"/>
              <a:chExt cx="2133600" cy="1435296"/>
            </a:xfrm>
          </p:grpSpPr>
          <p:sp>
            <p:nvSpPr>
              <p:cNvPr id="239" name="Moon 11"/>
              <p:cNvSpPr/>
              <p:nvPr/>
            </p:nvSpPr>
            <p:spPr>
              <a:xfrm rot="16200000">
                <a:off x="1524000" y="3200400"/>
                <a:ext cx="1219200" cy="2133600"/>
              </a:xfrm>
              <a:prstGeom prst="moon">
                <a:avLst>
                  <a:gd name="adj" fmla="val 68859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0" name="Trapezoid 2"/>
              <p:cNvSpPr/>
              <p:nvPr/>
            </p:nvSpPr>
            <p:spPr>
              <a:xfrm rot="3542795">
                <a:off x="1230885" y="3418950"/>
                <a:ext cx="381000" cy="575911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Trapezoid 3"/>
              <p:cNvSpPr/>
              <p:nvPr/>
            </p:nvSpPr>
            <p:spPr>
              <a:xfrm rot="2603598">
                <a:off x="1340097" y="3520311"/>
                <a:ext cx="381000" cy="685125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Trapezoid 4"/>
              <p:cNvSpPr/>
              <p:nvPr/>
            </p:nvSpPr>
            <p:spPr>
              <a:xfrm rot="18001276">
                <a:off x="2713295" y="3369235"/>
                <a:ext cx="381000" cy="525538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Trapezoid 5"/>
              <p:cNvSpPr/>
              <p:nvPr/>
            </p:nvSpPr>
            <p:spPr>
              <a:xfrm rot="18514807">
                <a:off x="2613085" y="3459290"/>
                <a:ext cx="381000" cy="63036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Trapezoid 6"/>
              <p:cNvSpPr/>
              <p:nvPr/>
            </p:nvSpPr>
            <p:spPr>
              <a:xfrm rot="1670667">
                <a:off x="1533099" y="3614497"/>
                <a:ext cx="333644" cy="77424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Trapezoid 7"/>
              <p:cNvSpPr/>
              <p:nvPr/>
            </p:nvSpPr>
            <p:spPr>
              <a:xfrm rot="19700909">
                <a:off x="2491107" y="3605358"/>
                <a:ext cx="319972" cy="731362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Trapezoid 8"/>
              <p:cNvSpPr/>
              <p:nvPr/>
            </p:nvSpPr>
            <p:spPr>
              <a:xfrm rot="623602">
                <a:off x="1748881" y="3685091"/>
                <a:ext cx="381000" cy="83820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Trapezoid 9"/>
              <p:cNvSpPr/>
              <p:nvPr/>
            </p:nvSpPr>
            <p:spPr>
              <a:xfrm rot="20671516">
                <a:off x="2238515" y="3693235"/>
                <a:ext cx="381000" cy="83820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Trapezoid 10"/>
              <p:cNvSpPr/>
              <p:nvPr/>
            </p:nvSpPr>
            <p:spPr>
              <a:xfrm>
                <a:off x="1981200" y="3733800"/>
                <a:ext cx="381000" cy="838200"/>
              </a:xfrm>
              <a:prstGeom prst="trapezoid">
                <a:avLst/>
              </a:prstGeom>
              <a:solidFill>
                <a:srgbClr val="E7BF6F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1" name="Regular Pentagon 190"/>
            <p:cNvSpPr/>
            <p:nvPr/>
          </p:nvSpPr>
          <p:spPr>
            <a:xfrm rot="11112827">
              <a:off x="1891149" y="2886780"/>
              <a:ext cx="587566" cy="5334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Cloud 191"/>
            <p:cNvSpPr/>
            <p:nvPr/>
          </p:nvSpPr>
          <p:spPr>
            <a:xfrm rot="4934802">
              <a:off x="1531673" y="1750212"/>
              <a:ext cx="1353992" cy="1104904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>
              <a:off x="1752600" y="1676400"/>
              <a:ext cx="9144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Moon 193"/>
            <p:cNvSpPr/>
            <p:nvPr/>
          </p:nvSpPr>
          <p:spPr>
            <a:xfrm>
              <a:off x="1981200" y="1600200"/>
              <a:ext cx="301121" cy="50007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Moon 194"/>
            <p:cNvSpPr/>
            <p:nvPr/>
          </p:nvSpPr>
          <p:spPr>
            <a:xfrm>
              <a:off x="2133600" y="1600200"/>
              <a:ext cx="301121" cy="50007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Moon 195"/>
            <p:cNvSpPr/>
            <p:nvPr/>
          </p:nvSpPr>
          <p:spPr>
            <a:xfrm>
              <a:off x="2286000" y="1600200"/>
              <a:ext cx="301121" cy="500078"/>
            </a:xfrm>
            <a:prstGeom prst="moon">
              <a:avLst>
                <a:gd name="adj" fmla="val 875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7" name="Group 17"/>
            <p:cNvGrpSpPr/>
            <p:nvPr/>
          </p:nvGrpSpPr>
          <p:grpSpPr>
            <a:xfrm>
              <a:off x="1799303" y="1580535"/>
              <a:ext cx="914400" cy="476865"/>
              <a:chOff x="1321514" y="1295400"/>
              <a:chExt cx="1301944" cy="1057417"/>
            </a:xfrm>
          </p:grpSpPr>
          <p:sp>
            <p:nvSpPr>
              <p:cNvPr id="236" name="Teardrop 235"/>
              <p:cNvSpPr/>
              <p:nvPr/>
            </p:nvSpPr>
            <p:spPr>
              <a:xfrm rot="20352811" flipH="1">
                <a:off x="1934455" y="1295400"/>
                <a:ext cx="689003" cy="863884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7" name="Teardrop 236"/>
              <p:cNvSpPr/>
              <p:nvPr/>
            </p:nvSpPr>
            <p:spPr>
              <a:xfrm rot="5053131" flipH="1">
                <a:off x="1321335" y="1422500"/>
                <a:ext cx="771683" cy="771325"/>
              </a:xfrm>
              <a:prstGeom prst="teardrop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Oval 237"/>
              <p:cNvSpPr/>
              <p:nvPr/>
            </p:nvSpPr>
            <p:spPr>
              <a:xfrm flipH="1">
                <a:off x="1853433" y="1371598"/>
                <a:ext cx="703527" cy="981219"/>
              </a:xfrm>
              <a:prstGeom prst="ellipse">
                <a:avLst/>
              </a:prstGeom>
              <a:solidFill>
                <a:srgbClr val="6F35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8" name="Oval 197"/>
            <p:cNvSpPr/>
            <p:nvPr/>
          </p:nvSpPr>
          <p:spPr>
            <a:xfrm flipH="1">
              <a:off x="2590797" y="2743200"/>
              <a:ext cx="152402" cy="304800"/>
            </a:xfrm>
            <a:prstGeom prst="ellipse">
              <a:avLst/>
            </a:prstGeom>
            <a:solidFill>
              <a:srgbClr val="6F35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9" name="Group 47"/>
            <p:cNvGrpSpPr/>
            <p:nvPr/>
          </p:nvGrpSpPr>
          <p:grpSpPr>
            <a:xfrm>
              <a:off x="1676400" y="4419600"/>
              <a:ext cx="914400" cy="946905"/>
              <a:chOff x="3505200" y="4643217"/>
              <a:chExt cx="712203" cy="1106281"/>
            </a:xfrm>
          </p:grpSpPr>
          <p:sp>
            <p:nvSpPr>
              <p:cNvPr id="231" name="Trapezoid 230"/>
              <p:cNvSpPr/>
              <p:nvPr/>
            </p:nvSpPr>
            <p:spPr>
              <a:xfrm>
                <a:off x="3631197" y="4643217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Trapezoid 231"/>
              <p:cNvSpPr/>
              <p:nvPr/>
            </p:nvSpPr>
            <p:spPr>
              <a:xfrm>
                <a:off x="38100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Trapezoid 232"/>
              <p:cNvSpPr/>
              <p:nvPr/>
            </p:nvSpPr>
            <p:spPr>
              <a:xfrm rot="21175091">
                <a:off x="39624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4" name="Trapezoid 233"/>
              <p:cNvSpPr/>
              <p:nvPr/>
            </p:nvSpPr>
            <p:spPr>
              <a:xfrm rot="166085">
                <a:off x="35052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Trapezoid 234"/>
              <p:cNvSpPr/>
              <p:nvPr/>
            </p:nvSpPr>
            <p:spPr>
              <a:xfrm>
                <a:off x="3733800" y="4648200"/>
                <a:ext cx="255003" cy="1101298"/>
              </a:xfrm>
              <a:prstGeom prst="trapezoid">
                <a:avLst>
                  <a:gd name="adj" fmla="val 31348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0" name="Trapezoid 199"/>
            <p:cNvSpPr/>
            <p:nvPr/>
          </p:nvSpPr>
          <p:spPr>
            <a:xfrm rot="5615113">
              <a:off x="1806712" y="4161090"/>
              <a:ext cx="205413" cy="445062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Trapezoid 200"/>
            <p:cNvSpPr/>
            <p:nvPr/>
          </p:nvSpPr>
          <p:spPr>
            <a:xfrm rot="15984887" flipH="1">
              <a:off x="2259411" y="4161090"/>
              <a:ext cx="205413" cy="445062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Rounded Rectangle 201"/>
            <p:cNvSpPr/>
            <p:nvPr/>
          </p:nvSpPr>
          <p:spPr>
            <a:xfrm>
              <a:off x="2047567" y="4257368"/>
              <a:ext cx="228600" cy="304800"/>
            </a:xfrm>
            <a:prstGeom prst="roundRect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" name="Group 127"/>
            <p:cNvGrpSpPr/>
            <p:nvPr/>
          </p:nvGrpSpPr>
          <p:grpSpPr>
            <a:xfrm>
              <a:off x="1676400" y="1219200"/>
              <a:ext cx="1143000" cy="1066801"/>
              <a:chOff x="3047999" y="533400"/>
              <a:chExt cx="838201" cy="1066801"/>
            </a:xfrm>
          </p:grpSpPr>
          <p:sp>
            <p:nvSpPr>
              <p:cNvPr id="223" name="Moon 222"/>
              <p:cNvSpPr/>
              <p:nvPr/>
            </p:nvSpPr>
            <p:spPr>
              <a:xfrm rot="11575000">
                <a:off x="3374734" y="625777"/>
                <a:ext cx="317013" cy="750848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Moon 223"/>
              <p:cNvSpPr/>
              <p:nvPr/>
            </p:nvSpPr>
            <p:spPr>
              <a:xfrm rot="12577107">
                <a:off x="3441193" y="816531"/>
                <a:ext cx="317013" cy="596636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Moon 224"/>
              <p:cNvSpPr/>
              <p:nvPr/>
            </p:nvSpPr>
            <p:spPr>
              <a:xfrm rot="10800000">
                <a:off x="3217596" y="533400"/>
                <a:ext cx="317013" cy="825236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Moon 225"/>
              <p:cNvSpPr/>
              <p:nvPr/>
            </p:nvSpPr>
            <p:spPr>
              <a:xfrm rot="10800000">
                <a:off x="3352800" y="685800"/>
                <a:ext cx="152400" cy="559096"/>
              </a:xfrm>
              <a:prstGeom prst="moon">
                <a:avLst>
                  <a:gd name="adj" fmla="val 57356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Moon 226"/>
              <p:cNvSpPr/>
              <p:nvPr/>
            </p:nvSpPr>
            <p:spPr>
              <a:xfrm rot="10456809">
                <a:off x="3229503" y="773085"/>
                <a:ext cx="252260" cy="596636"/>
              </a:xfrm>
              <a:prstGeom prst="moon">
                <a:avLst>
                  <a:gd name="adj" fmla="val 87500"/>
                </a:avLst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Rounded Rectangle 227"/>
              <p:cNvSpPr/>
              <p:nvPr/>
            </p:nvSpPr>
            <p:spPr>
              <a:xfrm rot="5400000">
                <a:off x="3611033" y="1325033"/>
                <a:ext cx="381000" cy="169333"/>
              </a:xfrm>
              <a:prstGeom prst="roundRect">
                <a:avLst>
                  <a:gd name="adj" fmla="val 50000"/>
                </a:avLst>
              </a:prstGeom>
              <a:solidFill>
                <a:srgbClr val="FFDD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Rounded Rectangle 228"/>
              <p:cNvSpPr/>
              <p:nvPr/>
            </p:nvSpPr>
            <p:spPr>
              <a:xfrm rot="5400000">
                <a:off x="2942166" y="1325034"/>
                <a:ext cx="381000" cy="169333"/>
              </a:xfrm>
              <a:prstGeom prst="roundRect">
                <a:avLst>
                  <a:gd name="adj" fmla="val 50000"/>
                </a:avLst>
              </a:prstGeom>
              <a:solidFill>
                <a:srgbClr val="FFDD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Rounded Rectangle 229"/>
              <p:cNvSpPr/>
              <p:nvPr/>
            </p:nvSpPr>
            <p:spPr>
              <a:xfrm>
                <a:off x="3048000" y="1143000"/>
                <a:ext cx="838200" cy="304800"/>
              </a:xfrm>
              <a:prstGeom prst="roundRect">
                <a:avLst>
                  <a:gd name="adj" fmla="val 50000"/>
                </a:avLst>
              </a:prstGeom>
              <a:solidFill>
                <a:srgbClr val="FFDD7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4" name="Trapezoid 203"/>
            <p:cNvSpPr/>
            <p:nvPr/>
          </p:nvSpPr>
          <p:spPr>
            <a:xfrm rot="10115727">
              <a:off x="1867183" y="1728204"/>
              <a:ext cx="191729" cy="407368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rapezoid 204"/>
            <p:cNvSpPr/>
            <p:nvPr/>
          </p:nvSpPr>
          <p:spPr>
            <a:xfrm rot="10800000">
              <a:off x="2145890" y="1649361"/>
              <a:ext cx="191729" cy="490806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Trapezoid 205"/>
            <p:cNvSpPr/>
            <p:nvPr/>
          </p:nvSpPr>
          <p:spPr>
            <a:xfrm rot="11326737">
              <a:off x="2405236" y="1720540"/>
              <a:ext cx="191729" cy="417624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7" name="Group 133"/>
            <p:cNvGrpSpPr/>
            <p:nvPr/>
          </p:nvGrpSpPr>
          <p:grpSpPr>
            <a:xfrm>
              <a:off x="2819400" y="1524000"/>
              <a:ext cx="526610" cy="4290291"/>
              <a:chOff x="4132973" y="1752600"/>
              <a:chExt cx="526610" cy="4290291"/>
            </a:xfrm>
          </p:grpSpPr>
          <p:sp>
            <p:nvSpPr>
              <p:cNvPr id="209" name="Rectangle 208"/>
              <p:cNvSpPr/>
              <p:nvPr/>
            </p:nvSpPr>
            <p:spPr>
              <a:xfrm>
                <a:off x="4343400" y="2209800"/>
                <a:ext cx="76200" cy="28956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4343400" y="3147291"/>
                <a:ext cx="76200" cy="28956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1" name="Group 210"/>
              <p:cNvGrpSpPr/>
              <p:nvPr/>
            </p:nvGrpSpPr>
            <p:grpSpPr>
              <a:xfrm rot="14240719">
                <a:off x="4138261" y="3120138"/>
                <a:ext cx="582298" cy="460347"/>
                <a:chOff x="1077041" y="3083173"/>
                <a:chExt cx="1451068" cy="1576735"/>
              </a:xfrm>
              <a:solidFill>
                <a:srgbClr val="C00000"/>
              </a:solidFill>
            </p:grpSpPr>
            <p:sp>
              <p:nvSpPr>
                <p:cNvPr id="221" name="Moon 220"/>
                <p:cNvSpPr/>
                <p:nvPr/>
              </p:nvSpPr>
              <p:spPr>
                <a:xfrm rot="15564222">
                  <a:off x="1558954" y="3683209"/>
                  <a:ext cx="487241" cy="1451068"/>
                </a:xfrm>
                <a:prstGeom prst="moon">
                  <a:avLst>
                    <a:gd name="adj" fmla="val 5141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Moon 221"/>
                <p:cNvSpPr/>
                <p:nvPr/>
              </p:nvSpPr>
              <p:spPr>
                <a:xfrm rot="8599183">
                  <a:off x="1956781" y="3083173"/>
                  <a:ext cx="385316" cy="1576735"/>
                </a:xfrm>
                <a:prstGeom prst="moon">
                  <a:avLst>
                    <a:gd name="adj" fmla="val 5735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2" name="Moon 211"/>
              <p:cNvSpPr/>
              <p:nvPr/>
            </p:nvSpPr>
            <p:spPr>
              <a:xfrm rot="1702267">
                <a:off x="4132973" y="2979380"/>
                <a:ext cx="192253" cy="766528"/>
              </a:xfrm>
              <a:prstGeom prst="moon">
                <a:avLst>
                  <a:gd name="adj" fmla="val 28987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3" name="Group 215"/>
              <p:cNvGrpSpPr/>
              <p:nvPr/>
            </p:nvGrpSpPr>
            <p:grpSpPr>
              <a:xfrm>
                <a:off x="4343398" y="2842914"/>
                <a:ext cx="309754" cy="328802"/>
                <a:chOff x="2465395" y="1637223"/>
                <a:chExt cx="533400" cy="655781"/>
              </a:xfrm>
            </p:grpSpPr>
            <p:sp>
              <p:nvSpPr>
                <p:cNvPr id="219" name="Trapezoid 218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Trapezoid 219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4" name="Group 216"/>
              <p:cNvGrpSpPr/>
              <p:nvPr/>
            </p:nvGrpSpPr>
            <p:grpSpPr>
              <a:xfrm flipH="1">
                <a:off x="4159053" y="2842914"/>
                <a:ext cx="309754" cy="328802"/>
                <a:chOff x="2465395" y="1637223"/>
                <a:chExt cx="533400" cy="655781"/>
              </a:xfrm>
            </p:grpSpPr>
            <p:sp>
              <p:nvSpPr>
                <p:cNvPr id="217" name="Trapezoid 216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Trapezoid 217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5" name="Trapezoid 214"/>
              <p:cNvSpPr/>
              <p:nvPr/>
            </p:nvSpPr>
            <p:spPr>
              <a:xfrm rot="10800000">
                <a:off x="4221018" y="2819400"/>
                <a:ext cx="350982" cy="304800"/>
              </a:xfrm>
              <a:prstGeom prst="trapezoid">
                <a:avLst>
                  <a:gd name="adj" fmla="val 15909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Flowchart: Extract 215"/>
              <p:cNvSpPr/>
              <p:nvPr/>
            </p:nvSpPr>
            <p:spPr>
              <a:xfrm>
                <a:off x="4343400" y="1752600"/>
                <a:ext cx="76200" cy="457200"/>
              </a:xfrm>
              <a:prstGeom prst="flowChartExtract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8" name="Oval 207"/>
            <p:cNvSpPr/>
            <p:nvPr/>
          </p:nvSpPr>
          <p:spPr>
            <a:xfrm>
              <a:off x="2971800" y="4114801"/>
              <a:ext cx="2286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1" name="Group 300"/>
          <p:cNvGrpSpPr/>
          <p:nvPr/>
        </p:nvGrpSpPr>
        <p:grpSpPr>
          <a:xfrm>
            <a:off x="6324600" y="228600"/>
            <a:ext cx="1904282" cy="3276599"/>
            <a:chOff x="5181600" y="457201"/>
            <a:chExt cx="1904282" cy="3276599"/>
          </a:xfrm>
        </p:grpSpPr>
        <p:sp>
          <p:nvSpPr>
            <p:cNvPr id="3" name="Oval 2"/>
            <p:cNvSpPr/>
            <p:nvPr/>
          </p:nvSpPr>
          <p:spPr>
            <a:xfrm rot="649721" flipH="1">
              <a:off x="6094507" y="3397014"/>
              <a:ext cx="529005" cy="33678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649721" flipH="1">
              <a:off x="5683027" y="3397014"/>
              <a:ext cx="529005" cy="33678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 rot="671737">
              <a:off x="5332272" y="743955"/>
              <a:ext cx="539412" cy="674331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Cloud 5"/>
            <p:cNvSpPr/>
            <p:nvPr/>
          </p:nvSpPr>
          <p:spPr>
            <a:xfrm rot="20706537">
              <a:off x="6302782" y="802413"/>
              <a:ext cx="616594" cy="613153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8905227">
              <a:off x="5181600" y="2505517"/>
              <a:ext cx="529005" cy="29764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323083" flipH="1">
              <a:off x="6556877" y="2572328"/>
              <a:ext cx="529005" cy="2867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flipH="1">
              <a:off x="5528611" y="1603110"/>
              <a:ext cx="1146297" cy="1867546"/>
            </a:xfrm>
            <a:prstGeom prst="trapezoid">
              <a:avLst/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217087" flipH="1">
              <a:off x="5410049" y="1493105"/>
              <a:ext cx="473830" cy="1241017"/>
            </a:xfrm>
            <a:prstGeom prst="trapezoid">
              <a:avLst/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382913">
              <a:off x="6359039" y="1653872"/>
              <a:ext cx="515791" cy="1120209"/>
            </a:xfrm>
            <a:prstGeom prst="trapezoid">
              <a:avLst/>
            </a:prstGeom>
            <a:solidFill>
              <a:srgbClr val="977C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0800000" flipH="1">
              <a:off x="5910711" y="1785806"/>
              <a:ext cx="382099" cy="548084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 flipH="1">
              <a:off x="5618564" y="506944"/>
              <a:ext cx="1056344" cy="137021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6200000">
              <a:off x="5865154" y="103805"/>
              <a:ext cx="546068" cy="1252859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2" name="Group 271"/>
            <p:cNvGrpSpPr/>
            <p:nvPr/>
          </p:nvGrpSpPr>
          <p:grpSpPr>
            <a:xfrm>
              <a:off x="5410200" y="685800"/>
              <a:ext cx="1447800" cy="381000"/>
              <a:chOff x="7086600" y="914400"/>
              <a:chExt cx="1828800" cy="472130"/>
            </a:xfrm>
          </p:grpSpPr>
          <p:sp>
            <p:nvSpPr>
              <p:cNvPr id="271" name="Rounded Rectangle 270"/>
              <p:cNvSpPr/>
              <p:nvPr/>
            </p:nvSpPr>
            <p:spPr>
              <a:xfrm>
                <a:off x="7086600" y="990600"/>
                <a:ext cx="1828800" cy="304800"/>
              </a:xfrm>
              <a:prstGeom prst="roundRect">
                <a:avLst/>
              </a:prstGeom>
              <a:solidFill>
                <a:srgbClr val="BE450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0" name="Group 269"/>
              <p:cNvGrpSpPr/>
              <p:nvPr/>
            </p:nvGrpSpPr>
            <p:grpSpPr>
              <a:xfrm>
                <a:off x="7086600" y="914400"/>
                <a:ext cx="1828800" cy="472130"/>
                <a:chOff x="1578077" y="297425"/>
                <a:chExt cx="3603523" cy="958646"/>
              </a:xfrm>
            </p:grpSpPr>
            <p:grpSp>
              <p:nvGrpSpPr>
                <p:cNvPr id="260" name="Group 259"/>
                <p:cNvGrpSpPr/>
                <p:nvPr/>
              </p:nvGrpSpPr>
              <p:grpSpPr>
                <a:xfrm>
                  <a:off x="3352800" y="304800"/>
                  <a:ext cx="1828800" cy="951271"/>
                  <a:chOff x="3352800" y="304800"/>
                  <a:chExt cx="1828800" cy="951271"/>
                </a:xfrm>
              </p:grpSpPr>
              <p:grpSp>
                <p:nvGrpSpPr>
                  <p:cNvPr id="257" name="Group 256"/>
                  <p:cNvGrpSpPr/>
                  <p:nvPr/>
                </p:nvGrpSpPr>
                <p:grpSpPr>
                  <a:xfrm>
                    <a:off x="4267200" y="341671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258" name="Quad Arrow Callout 257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9" name="Quad Arrow 258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55" name="Group 254"/>
                  <p:cNvGrpSpPr/>
                  <p:nvPr/>
                </p:nvGrpSpPr>
                <p:grpSpPr>
                  <a:xfrm>
                    <a:off x="3352800" y="304800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253" name="Quad Arrow Callout 252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54" name="Quad Arrow 253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56" name="Quad Arrow 255"/>
                  <p:cNvSpPr/>
                  <p:nvPr/>
                </p:nvSpPr>
                <p:spPr>
                  <a:xfrm>
                    <a:off x="41148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1" name="Group 260"/>
                <p:cNvGrpSpPr/>
                <p:nvPr/>
              </p:nvGrpSpPr>
              <p:grpSpPr>
                <a:xfrm>
                  <a:off x="1578077" y="297425"/>
                  <a:ext cx="1828800" cy="951271"/>
                  <a:chOff x="3352800" y="304800"/>
                  <a:chExt cx="1828800" cy="951271"/>
                </a:xfrm>
              </p:grpSpPr>
              <p:grpSp>
                <p:nvGrpSpPr>
                  <p:cNvPr id="262" name="Group 256"/>
                  <p:cNvGrpSpPr/>
                  <p:nvPr/>
                </p:nvGrpSpPr>
                <p:grpSpPr>
                  <a:xfrm>
                    <a:off x="4267200" y="341671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267" name="Quad Arrow Callout 266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8" name="Quad Arrow 267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63" name="Group 254"/>
                  <p:cNvGrpSpPr/>
                  <p:nvPr/>
                </p:nvGrpSpPr>
                <p:grpSpPr>
                  <a:xfrm>
                    <a:off x="3352800" y="304800"/>
                    <a:ext cx="914400" cy="914400"/>
                    <a:chOff x="3352800" y="304800"/>
                    <a:chExt cx="914400" cy="914400"/>
                  </a:xfrm>
                </p:grpSpPr>
                <p:sp>
                  <p:nvSpPr>
                    <p:cNvPr id="265" name="Quad Arrow Callout 264"/>
                    <p:cNvSpPr/>
                    <p:nvPr/>
                  </p:nvSpPr>
                  <p:spPr>
                    <a:xfrm>
                      <a:off x="3352800" y="304800"/>
                      <a:ext cx="914400" cy="914400"/>
                    </a:xfrm>
                    <a:prstGeom prst="quadArrowCallout">
                      <a:avLst>
                        <a:gd name="adj1" fmla="val 18515"/>
                        <a:gd name="adj2" fmla="val 26042"/>
                        <a:gd name="adj3" fmla="val 18515"/>
                        <a:gd name="adj4" fmla="val 48123"/>
                      </a:avLst>
                    </a:prstGeom>
                    <a:solidFill>
                      <a:schemeClr val="accent3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66" name="Quad Arrow 265"/>
                    <p:cNvSpPr/>
                    <p:nvPr/>
                  </p:nvSpPr>
                  <p:spPr>
                    <a:xfrm>
                      <a:off x="3657600" y="533400"/>
                      <a:ext cx="304800" cy="457200"/>
                    </a:xfrm>
                    <a:prstGeom prst="quadArrow">
                      <a:avLst/>
                    </a:prstGeom>
                    <a:solidFill>
                      <a:srgbClr val="FFDD7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64" name="Quad Arrow 263"/>
                  <p:cNvSpPr/>
                  <p:nvPr/>
                </p:nvSpPr>
                <p:spPr>
                  <a:xfrm>
                    <a:off x="41148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69" name="Quad Arrow 268"/>
                <p:cNvSpPr/>
                <p:nvPr/>
              </p:nvSpPr>
              <p:spPr>
                <a:xfrm>
                  <a:off x="3220065" y="528484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5" name="Group 269"/>
            <p:cNvGrpSpPr/>
            <p:nvPr/>
          </p:nvGrpSpPr>
          <p:grpSpPr>
            <a:xfrm>
              <a:off x="5562600" y="3124200"/>
              <a:ext cx="1066800" cy="304800"/>
              <a:chOff x="1578077" y="297425"/>
              <a:chExt cx="3603523" cy="958646"/>
            </a:xfrm>
          </p:grpSpPr>
          <p:grpSp>
            <p:nvGrpSpPr>
              <p:cNvPr id="276" name="Group 259"/>
              <p:cNvGrpSpPr/>
              <p:nvPr/>
            </p:nvGrpSpPr>
            <p:grpSpPr>
              <a:xfrm>
                <a:off x="3352800" y="304800"/>
                <a:ext cx="1828800" cy="951271"/>
                <a:chOff x="3352800" y="304800"/>
                <a:chExt cx="1828800" cy="951271"/>
              </a:xfrm>
            </p:grpSpPr>
            <p:grpSp>
              <p:nvGrpSpPr>
                <p:cNvPr id="286" name="Group 256"/>
                <p:cNvGrpSpPr/>
                <p:nvPr/>
              </p:nvGrpSpPr>
              <p:grpSpPr>
                <a:xfrm>
                  <a:off x="4267200" y="341671"/>
                  <a:ext cx="914400" cy="914400"/>
                  <a:chOff x="3352800" y="304800"/>
                  <a:chExt cx="914400" cy="914400"/>
                </a:xfrm>
              </p:grpSpPr>
              <p:sp>
                <p:nvSpPr>
                  <p:cNvPr id="291" name="Quad Arrow Callout 290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2" name="Quad Arrow 291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7" name="Group 254"/>
                <p:cNvGrpSpPr/>
                <p:nvPr/>
              </p:nvGrpSpPr>
              <p:grpSpPr>
                <a:xfrm>
                  <a:off x="3352800" y="304800"/>
                  <a:ext cx="914400" cy="914400"/>
                  <a:chOff x="3352800" y="304800"/>
                  <a:chExt cx="914400" cy="914400"/>
                </a:xfrm>
              </p:grpSpPr>
              <p:sp>
                <p:nvSpPr>
                  <p:cNvPr id="289" name="Quad Arrow Callout 288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Quad Arrow 289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8" name="Quad Arrow 287"/>
                <p:cNvSpPr/>
                <p:nvPr/>
              </p:nvSpPr>
              <p:spPr>
                <a:xfrm>
                  <a:off x="4114800" y="533400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7" name="Group 260"/>
              <p:cNvGrpSpPr/>
              <p:nvPr/>
            </p:nvGrpSpPr>
            <p:grpSpPr>
              <a:xfrm>
                <a:off x="1578077" y="297425"/>
                <a:ext cx="1828800" cy="951271"/>
                <a:chOff x="3352800" y="304800"/>
                <a:chExt cx="1828800" cy="951271"/>
              </a:xfrm>
            </p:grpSpPr>
            <p:grpSp>
              <p:nvGrpSpPr>
                <p:cNvPr id="279" name="Group 256"/>
                <p:cNvGrpSpPr/>
                <p:nvPr/>
              </p:nvGrpSpPr>
              <p:grpSpPr>
                <a:xfrm>
                  <a:off x="4267200" y="341671"/>
                  <a:ext cx="914400" cy="914400"/>
                  <a:chOff x="3352800" y="304800"/>
                  <a:chExt cx="914400" cy="914400"/>
                </a:xfrm>
              </p:grpSpPr>
              <p:sp>
                <p:nvSpPr>
                  <p:cNvPr id="284" name="Quad Arrow Callout 283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Quad Arrow 284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0" name="Group 254"/>
                <p:cNvGrpSpPr/>
                <p:nvPr/>
              </p:nvGrpSpPr>
              <p:grpSpPr>
                <a:xfrm>
                  <a:off x="3352800" y="304800"/>
                  <a:ext cx="914400" cy="914400"/>
                  <a:chOff x="3352800" y="304800"/>
                  <a:chExt cx="914400" cy="914400"/>
                </a:xfrm>
              </p:grpSpPr>
              <p:sp>
                <p:nvSpPr>
                  <p:cNvPr id="282" name="Quad Arrow Callout 281"/>
                  <p:cNvSpPr/>
                  <p:nvPr/>
                </p:nvSpPr>
                <p:spPr>
                  <a:xfrm>
                    <a:off x="3352800" y="304800"/>
                    <a:ext cx="914400" cy="914400"/>
                  </a:xfrm>
                  <a:prstGeom prst="quadArrowCallout">
                    <a:avLst>
                      <a:gd name="adj1" fmla="val 18515"/>
                      <a:gd name="adj2" fmla="val 26042"/>
                      <a:gd name="adj3" fmla="val 18515"/>
                      <a:gd name="adj4" fmla="val 48123"/>
                    </a:avLst>
                  </a:prstGeom>
                  <a:solidFill>
                    <a:schemeClr val="accent3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3" name="Quad Arrow 282"/>
                  <p:cNvSpPr/>
                  <p:nvPr/>
                </p:nvSpPr>
                <p:spPr>
                  <a:xfrm>
                    <a:off x="3657600" y="533400"/>
                    <a:ext cx="304800" cy="457200"/>
                  </a:xfrm>
                  <a:prstGeom prst="quadArrow">
                    <a:avLst/>
                  </a:prstGeom>
                  <a:solidFill>
                    <a:srgbClr val="FFDD7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1" name="Quad Arrow 280"/>
                <p:cNvSpPr/>
                <p:nvPr/>
              </p:nvSpPr>
              <p:spPr>
                <a:xfrm>
                  <a:off x="4114800" y="533400"/>
                  <a:ext cx="304800" cy="457200"/>
                </a:xfrm>
                <a:prstGeom prst="quadArrow">
                  <a:avLst/>
                </a:prstGeom>
                <a:solidFill>
                  <a:srgbClr val="FFDD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8" name="Quad Arrow 277"/>
              <p:cNvSpPr/>
              <p:nvPr/>
            </p:nvSpPr>
            <p:spPr>
              <a:xfrm>
                <a:off x="3220065" y="528484"/>
                <a:ext cx="304800" cy="457200"/>
              </a:xfrm>
              <a:prstGeom prst="quadArrow">
                <a:avLst/>
              </a:prstGeom>
              <a:solidFill>
                <a:srgbClr val="FFDD7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93" name="Moon 292"/>
            <p:cNvSpPr/>
            <p:nvPr/>
          </p:nvSpPr>
          <p:spPr>
            <a:xfrm rot="16200000">
              <a:off x="5910416" y="1861984"/>
              <a:ext cx="381000" cy="619432"/>
            </a:xfrm>
            <a:prstGeom prst="moon">
              <a:avLst>
                <a:gd name="adj" fmla="val 61693"/>
              </a:avLst>
            </a:prstGeom>
            <a:solidFill>
              <a:srgbClr val="BE45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4" name="Group 293"/>
            <p:cNvGrpSpPr/>
            <p:nvPr/>
          </p:nvGrpSpPr>
          <p:grpSpPr>
            <a:xfrm>
              <a:off x="5715000" y="1828800"/>
              <a:ext cx="228600" cy="304800"/>
              <a:chOff x="3352800" y="304800"/>
              <a:chExt cx="914400" cy="914400"/>
            </a:xfrm>
          </p:grpSpPr>
          <p:sp>
            <p:nvSpPr>
              <p:cNvPr id="295" name="Quad Arrow Callout 294"/>
              <p:cNvSpPr/>
              <p:nvPr/>
            </p:nvSpPr>
            <p:spPr>
              <a:xfrm>
                <a:off x="3352800" y="304800"/>
                <a:ext cx="914400" cy="914400"/>
              </a:xfrm>
              <a:prstGeom prst="quadArrowCallout">
                <a:avLst>
                  <a:gd name="adj1" fmla="val 18515"/>
                  <a:gd name="adj2" fmla="val 26042"/>
                  <a:gd name="adj3" fmla="val 18515"/>
                  <a:gd name="adj4" fmla="val 48123"/>
                </a:avLst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Quad Arrow 295"/>
              <p:cNvSpPr/>
              <p:nvPr/>
            </p:nvSpPr>
            <p:spPr>
              <a:xfrm>
                <a:off x="3657600" y="533400"/>
                <a:ext cx="304800" cy="457200"/>
              </a:xfrm>
              <a:prstGeom prst="quadArrow">
                <a:avLst/>
              </a:prstGeom>
              <a:solidFill>
                <a:srgbClr val="FFDD7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7" name="Group 296"/>
            <p:cNvGrpSpPr/>
            <p:nvPr/>
          </p:nvGrpSpPr>
          <p:grpSpPr>
            <a:xfrm>
              <a:off x="6248400" y="1828800"/>
              <a:ext cx="228600" cy="304800"/>
              <a:chOff x="3352800" y="304800"/>
              <a:chExt cx="914400" cy="914400"/>
            </a:xfrm>
          </p:grpSpPr>
          <p:sp>
            <p:nvSpPr>
              <p:cNvPr id="298" name="Quad Arrow Callout 297"/>
              <p:cNvSpPr/>
              <p:nvPr/>
            </p:nvSpPr>
            <p:spPr>
              <a:xfrm>
                <a:off x="3352800" y="304800"/>
                <a:ext cx="914400" cy="914400"/>
              </a:xfrm>
              <a:prstGeom prst="quadArrowCallout">
                <a:avLst>
                  <a:gd name="adj1" fmla="val 18515"/>
                  <a:gd name="adj2" fmla="val 26042"/>
                  <a:gd name="adj3" fmla="val 18515"/>
                  <a:gd name="adj4" fmla="val 48123"/>
                </a:avLst>
              </a:prstGeom>
              <a:solidFill>
                <a:schemeClr val="accent3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Quad Arrow 298"/>
              <p:cNvSpPr/>
              <p:nvPr/>
            </p:nvSpPr>
            <p:spPr>
              <a:xfrm>
                <a:off x="3657600" y="533400"/>
                <a:ext cx="304800" cy="457200"/>
              </a:xfrm>
              <a:prstGeom prst="quadArrow">
                <a:avLst/>
              </a:prstGeom>
              <a:solidFill>
                <a:srgbClr val="FFDD7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53" name="Group 352"/>
          <p:cNvGrpSpPr/>
          <p:nvPr/>
        </p:nvGrpSpPr>
        <p:grpSpPr>
          <a:xfrm>
            <a:off x="2133600" y="1752600"/>
            <a:ext cx="1524000" cy="3766449"/>
            <a:chOff x="2133600" y="1752600"/>
            <a:chExt cx="1524000" cy="3766449"/>
          </a:xfrm>
        </p:grpSpPr>
        <p:grpSp>
          <p:nvGrpSpPr>
            <p:cNvPr id="303" name="Group 49"/>
            <p:cNvGrpSpPr/>
            <p:nvPr/>
          </p:nvGrpSpPr>
          <p:grpSpPr>
            <a:xfrm rot="9550070">
              <a:off x="2918578" y="4905265"/>
              <a:ext cx="304800" cy="613784"/>
              <a:chOff x="1295400" y="4546730"/>
              <a:chExt cx="409568" cy="689984"/>
            </a:xfrm>
          </p:grpSpPr>
          <p:sp>
            <p:nvSpPr>
              <p:cNvPr id="351" name="Oval 350"/>
              <p:cNvSpPr/>
              <p:nvPr/>
            </p:nvSpPr>
            <p:spPr>
              <a:xfrm rot="19444033">
                <a:off x="1307650" y="4546730"/>
                <a:ext cx="397318" cy="6899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2" name="Oval 351"/>
              <p:cNvSpPr/>
              <p:nvPr/>
            </p:nvSpPr>
            <p:spPr>
              <a:xfrm>
                <a:off x="1295400" y="4648200"/>
                <a:ext cx="196273" cy="2955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4" name="Group 42"/>
            <p:cNvGrpSpPr/>
            <p:nvPr/>
          </p:nvGrpSpPr>
          <p:grpSpPr>
            <a:xfrm rot="15885139">
              <a:off x="2681745" y="4896468"/>
              <a:ext cx="304800" cy="613784"/>
              <a:chOff x="1295400" y="4546730"/>
              <a:chExt cx="409568" cy="689984"/>
            </a:xfrm>
          </p:grpSpPr>
          <p:sp>
            <p:nvSpPr>
              <p:cNvPr id="349" name="Oval 5"/>
              <p:cNvSpPr/>
              <p:nvPr/>
            </p:nvSpPr>
            <p:spPr>
              <a:xfrm rot="19444033">
                <a:off x="1307650" y="4546730"/>
                <a:ext cx="397318" cy="6899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Oval 349"/>
              <p:cNvSpPr/>
              <p:nvPr/>
            </p:nvSpPr>
            <p:spPr>
              <a:xfrm>
                <a:off x="1295400" y="4648200"/>
                <a:ext cx="196273" cy="2955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5" name="Trapezoid 304"/>
            <p:cNvSpPr/>
            <p:nvPr/>
          </p:nvSpPr>
          <p:spPr>
            <a:xfrm>
              <a:off x="2389909" y="4069874"/>
              <a:ext cx="1115291" cy="1106055"/>
            </a:xfrm>
            <a:prstGeom prst="trapezoid">
              <a:avLst>
                <a:gd name="adj" fmla="val 13762"/>
              </a:avLst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Oval 305"/>
            <p:cNvSpPr/>
            <p:nvPr/>
          </p:nvSpPr>
          <p:spPr>
            <a:xfrm>
              <a:off x="3429000" y="372813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Oval 306"/>
            <p:cNvSpPr/>
            <p:nvPr/>
          </p:nvSpPr>
          <p:spPr>
            <a:xfrm>
              <a:off x="2133600" y="372813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Trapezoid 307"/>
            <p:cNvSpPr/>
            <p:nvPr/>
          </p:nvSpPr>
          <p:spPr>
            <a:xfrm>
              <a:off x="2362200" y="2737530"/>
              <a:ext cx="1143000" cy="2133600"/>
            </a:xfrm>
            <a:prstGeom prst="trapezoid">
              <a:avLst>
                <a:gd name="adj" fmla="val 23863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Oval 308"/>
            <p:cNvSpPr/>
            <p:nvPr/>
          </p:nvSpPr>
          <p:spPr>
            <a:xfrm>
              <a:off x="2590800" y="2813730"/>
              <a:ext cx="685800" cy="525906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Oval 309"/>
            <p:cNvSpPr/>
            <p:nvPr/>
          </p:nvSpPr>
          <p:spPr>
            <a:xfrm>
              <a:off x="2613891" y="2552802"/>
              <a:ext cx="609600" cy="5259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Trapezoid 310"/>
            <p:cNvSpPr/>
            <p:nvPr/>
          </p:nvSpPr>
          <p:spPr>
            <a:xfrm rot="20397331">
              <a:off x="3077236" y="2873197"/>
              <a:ext cx="551541" cy="1157352"/>
            </a:xfrm>
            <a:prstGeom prst="trapezoid">
              <a:avLst>
                <a:gd name="adj" fmla="val 35984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Trapezoid 311"/>
            <p:cNvSpPr/>
            <p:nvPr/>
          </p:nvSpPr>
          <p:spPr>
            <a:xfrm rot="1296214">
              <a:off x="2249330" y="2868103"/>
              <a:ext cx="511448" cy="1132587"/>
            </a:xfrm>
            <a:prstGeom prst="trapezoid">
              <a:avLst>
                <a:gd name="adj" fmla="val 32075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Trapezoid 312"/>
            <p:cNvSpPr/>
            <p:nvPr/>
          </p:nvSpPr>
          <p:spPr>
            <a:xfrm rot="287694">
              <a:off x="2431028" y="2811547"/>
              <a:ext cx="498368" cy="1764854"/>
            </a:xfrm>
            <a:prstGeom prst="trapezoid">
              <a:avLst>
                <a:gd name="adj" fmla="val 32759"/>
              </a:avLst>
            </a:prstGeom>
            <a:solidFill>
              <a:srgbClr val="B871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Trapezoid 313"/>
            <p:cNvSpPr/>
            <p:nvPr/>
          </p:nvSpPr>
          <p:spPr>
            <a:xfrm rot="21293170">
              <a:off x="2972401" y="2830948"/>
              <a:ext cx="464197" cy="1744020"/>
            </a:xfrm>
            <a:prstGeom prst="trapezoid">
              <a:avLst>
                <a:gd name="adj" fmla="val 35984"/>
              </a:avLst>
            </a:prstGeom>
            <a:solidFill>
              <a:srgbClr val="B871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5" name="Group 31"/>
            <p:cNvGrpSpPr/>
            <p:nvPr/>
          </p:nvGrpSpPr>
          <p:grpSpPr>
            <a:xfrm rot="21151532">
              <a:off x="3114271" y="2096236"/>
              <a:ext cx="343204" cy="757299"/>
              <a:chOff x="1434718" y="4935165"/>
              <a:chExt cx="343204" cy="757299"/>
            </a:xfrm>
            <a:solidFill>
              <a:schemeClr val="bg1">
                <a:lumMod val="65000"/>
              </a:schemeClr>
            </a:solidFill>
          </p:grpSpPr>
          <p:sp>
            <p:nvSpPr>
              <p:cNvPr id="346" name="Moon 345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7" name="Moon 346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Moon 347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16" name="Group 29"/>
            <p:cNvGrpSpPr/>
            <p:nvPr/>
          </p:nvGrpSpPr>
          <p:grpSpPr>
            <a:xfrm rot="1653802">
              <a:off x="2395553" y="2166668"/>
              <a:ext cx="343204" cy="757299"/>
              <a:chOff x="1434718" y="4935165"/>
              <a:chExt cx="343204" cy="757299"/>
            </a:xfrm>
            <a:solidFill>
              <a:schemeClr val="bg1">
                <a:lumMod val="65000"/>
              </a:schemeClr>
            </a:solidFill>
          </p:grpSpPr>
          <p:sp>
            <p:nvSpPr>
              <p:cNvPr id="343" name="Moon 342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Moon 27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Moon 28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7" name="Oval 14"/>
            <p:cNvSpPr/>
            <p:nvPr/>
          </p:nvSpPr>
          <p:spPr>
            <a:xfrm>
              <a:off x="2514600" y="179232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Moon 317"/>
            <p:cNvSpPr/>
            <p:nvPr/>
          </p:nvSpPr>
          <p:spPr>
            <a:xfrm rot="5412568">
              <a:off x="2718058" y="1514475"/>
              <a:ext cx="381000" cy="857250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Moon 318"/>
            <p:cNvSpPr/>
            <p:nvPr/>
          </p:nvSpPr>
          <p:spPr>
            <a:xfrm rot="4358243">
              <a:off x="2604011" y="1822845"/>
              <a:ext cx="196323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Moon 319"/>
            <p:cNvSpPr/>
            <p:nvPr/>
          </p:nvSpPr>
          <p:spPr>
            <a:xfrm rot="5412568">
              <a:off x="2770210" y="1442858"/>
              <a:ext cx="223255" cy="851971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Moon 320"/>
            <p:cNvSpPr/>
            <p:nvPr/>
          </p:nvSpPr>
          <p:spPr>
            <a:xfrm rot="5412568">
              <a:off x="2594196" y="1668838"/>
              <a:ext cx="217103" cy="488482"/>
            </a:xfrm>
            <a:prstGeom prst="moon">
              <a:avLst>
                <a:gd name="adj" fmla="val 7878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Moon 321"/>
            <p:cNvSpPr/>
            <p:nvPr/>
          </p:nvSpPr>
          <p:spPr>
            <a:xfrm rot="5412568">
              <a:off x="3056505" y="1692511"/>
              <a:ext cx="188274" cy="423618"/>
            </a:xfrm>
            <a:prstGeom prst="moon">
              <a:avLst>
                <a:gd name="adj" fmla="val 7878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Moon 322"/>
            <p:cNvSpPr/>
            <p:nvPr/>
          </p:nvSpPr>
          <p:spPr>
            <a:xfrm rot="14214603">
              <a:off x="2833420" y="1781821"/>
              <a:ext cx="233489" cy="441725"/>
            </a:xfrm>
            <a:prstGeom prst="moon">
              <a:avLst>
                <a:gd name="adj" fmla="val 7878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Moon 323"/>
            <p:cNvSpPr/>
            <p:nvPr/>
          </p:nvSpPr>
          <p:spPr>
            <a:xfrm rot="14214603">
              <a:off x="2829701" y="1789709"/>
              <a:ext cx="128959" cy="290158"/>
            </a:xfrm>
            <a:prstGeom prst="moon">
              <a:avLst>
                <a:gd name="adj" fmla="val 7878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Moon 324"/>
            <p:cNvSpPr/>
            <p:nvPr/>
          </p:nvSpPr>
          <p:spPr>
            <a:xfrm rot="14214603">
              <a:off x="2645818" y="1754996"/>
              <a:ext cx="196323" cy="441725"/>
            </a:xfrm>
            <a:prstGeom prst="moon">
              <a:avLst>
                <a:gd name="adj" fmla="val 7878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Moon 325"/>
            <p:cNvSpPr/>
            <p:nvPr/>
          </p:nvSpPr>
          <p:spPr>
            <a:xfrm rot="3904094">
              <a:off x="2756932" y="1615265"/>
              <a:ext cx="95325" cy="452370"/>
            </a:xfrm>
            <a:prstGeom prst="moon">
              <a:avLst>
                <a:gd name="adj" fmla="val 7878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Moon 326"/>
            <p:cNvSpPr/>
            <p:nvPr/>
          </p:nvSpPr>
          <p:spPr>
            <a:xfrm rot="20210230">
              <a:off x="3109040" y="1830691"/>
              <a:ext cx="106521" cy="332192"/>
            </a:xfrm>
            <a:prstGeom prst="moon">
              <a:avLst>
                <a:gd name="adj" fmla="val 78788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oup 48"/>
            <p:cNvGrpSpPr/>
            <p:nvPr/>
          </p:nvGrpSpPr>
          <p:grpSpPr>
            <a:xfrm>
              <a:off x="2595418" y="4667930"/>
              <a:ext cx="609600" cy="164123"/>
              <a:chOff x="553453" y="4798401"/>
              <a:chExt cx="1858183" cy="519282"/>
            </a:xfrm>
          </p:grpSpPr>
          <p:sp>
            <p:nvSpPr>
              <p:cNvPr id="338" name="Frame 337"/>
              <p:cNvSpPr/>
              <p:nvPr/>
            </p:nvSpPr>
            <p:spPr>
              <a:xfrm rot="2844396">
                <a:off x="562504" y="4789350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9" name="Frame 338"/>
              <p:cNvSpPr/>
              <p:nvPr/>
            </p:nvSpPr>
            <p:spPr>
              <a:xfrm rot="2844396">
                <a:off x="906559" y="4801645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0" name="Frame 339"/>
              <p:cNvSpPr/>
              <p:nvPr/>
            </p:nvSpPr>
            <p:spPr>
              <a:xfrm rot="2844396">
                <a:off x="1250613" y="4812441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1" name="Frame 340"/>
              <p:cNvSpPr/>
              <p:nvPr/>
            </p:nvSpPr>
            <p:spPr>
              <a:xfrm rot="2844396">
                <a:off x="1573885" y="4821677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2" name="Frame 341"/>
              <p:cNvSpPr/>
              <p:nvPr/>
            </p:nvSpPr>
            <p:spPr>
              <a:xfrm rot="2844396">
                <a:off x="1924868" y="4830914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9" name="Group 53"/>
            <p:cNvGrpSpPr/>
            <p:nvPr/>
          </p:nvGrpSpPr>
          <p:grpSpPr>
            <a:xfrm rot="1653802">
              <a:off x="2396391" y="2001353"/>
              <a:ext cx="243277" cy="536804"/>
              <a:chOff x="1434718" y="4935165"/>
              <a:chExt cx="343204" cy="757299"/>
            </a:xfrm>
            <a:solidFill>
              <a:schemeClr val="bg1">
                <a:lumMod val="65000"/>
              </a:schemeClr>
            </a:solidFill>
          </p:grpSpPr>
          <p:sp>
            <p:nvSpPr>
              <p:cNvPr id="335" name="Moon 334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Moon 335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7" name="Moon 336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0" name="Group 57"/>
            <p:cNvGrpSpPr/>
            <p:nvPr/>
          </p:nvGrpSpPr>
          <p:grpSpPr>
            <a:xfrm rot="20849912">
              <a:off x="3255616" y="1995496"/>
              <a:ext cx="243277" cy="536804"/>
              <a:chOff x="1434718" y="4935165"/>
              <a:chExt cx="343204" cy="757299"/>
            </a:xfrm>
            <a:solidFill>
              <a:schemeClr val="bg1">
                <a:lumMod val="65000"/>
              </a:schemeClr>
            </a:solidFill>
          </p:grpSpPr>
          <p:sp>
            <p:nvSpPr>
              <p:cNvPr id="332" name="Moon 331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Moon 332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Moon 333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1" name="Rounded Rectangle 330"/>
            <p:cNvSpPr/>
            <p:nvPr/>
          </p:nvSpPr>
          <p:spPr>
            <a:xfrm>
              <a:off x="2438400" y="1975529"/>
              <a:ext cx="990600" cy="76201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L</a:t>
            </a:r>
            <a:endParaRPr lang="en-US" sz="8800" dirty="0"/>
          </a:p>
        </p:txBody>
      </p:sp>
      <p:grpSp>
        <p:nvGrpSpPr>
          <p:cNvPr id="3" name="Group 145"/>
          <p:cNvGrpSpPr/>
          <p:nvPr/>
        </p:nvGrpSpPr>
        <p:grpSpPr>
          <a:xfrm>
            <a:off x="1303537" y="304800"/>
            <a:ext cx="1820661" cy="3450048"/>
            <a:chOff x="3930669" y="1447801"/>
            <a:chExt cx="1512044" cy="2591351"/>
          </a:xfrm>
        </p:grpSpPr>
        <p:sp>
          <p:nvSpPr>
            <p:cNvPr id="4" name="Oval 3"/>
            <p:cNvSpPr/>
            <p:nvPr/>
          </p:nvSpPr>
          <p:spPr>
            <a:xfrm rot="2462558" flipH="1">
              <a:off x="5019649" y="3142094"/>
              <a:ext cx="423064" cy="1811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7268661">
              <a:off x="3839513" y="3173030"/>
              <a:ext cx="382624" cy="20031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>
              <a:off x="4165223" y="2377767"/>
              <a:ext cx="916731" cy="148848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20382913">
              <a:off x="4820405" y="2413651"/>
              <a:ext cx="378938" cy="861611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217087" flipH="1">
              <a:off x="4005339" y="2418225"/>
              <a:ext cx="412495" cy="892841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4165223" y="1504088"/>
              <a:ext cx="916731" cy="109209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20950279">
              <a:off x="4201156" y="3770724"/>
              <a:ext cx="423064" cy="268428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20950279">
              <a:off x="4580858" y="3770724"/>
              <a:ext cx="423064" cy="268428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hord 11"/>
            <p:cNvSpPr/>
            <p:nvPr/>
          </p:nvSpPr>
          <p:spPr>
            <a:xfrm rot="7621963">
              <a:off x="4220668" y="1389322"/>
              <a:ext cx="776422" cy="893379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4241618" y="3178638"/>
              <a:ext cx="763942" cy="17797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671737">
              <a:off x="3992817" y="1703335"/>
              <a:ext cx="327367" cy="1150007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20928263" flipH="1">
              <a:off x="4861052" y="1744843"/>
              <a:ext cx="413209" cy="1045844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4130041" y="1718762"/>
              <a:ext cx="985819" cy="18608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1828800" y="3810000"/>
            <a:ext cx="9144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Laman</a:t>
            </a:r>
            <a:endParaRPr lang="en-US" dirty="0"/>
          </a:p>
        </p:txBody>
      </p:sp>
      <p:grpSp>
        <p:nvGrpSpPr>
          <p:cNvPr id="18" name="Group 159"/>
          <p:cNvGrpSpPr/>
          <p:nvPr/>
        </p:nvGrpSpPr>
        <p:grpSpPr>
          <a:xfrm>
            <a:off x="3401864" y="457200"/>
            <a:ext cx="1705308" cy="3286529"/>
            <a:chOff x="5817073" y="1532681"/>
            <a:chExt cx="1306526" cy="2496891"/>
          </a:xfrm>
        </p:grpSpPr>
        <p:sp>
          <p:nvSpPr>
            <p:cNvPr id="19" name="Cloud 18"/>
            <p:cNvSpPr/>
            <p:nvPr/>
          </p:nvSpPr>
          <p:spPr>
            <a:xfrm rot="671737">
              <a:off x="5817073" y="1751412"/>
              <a:ext cx="413272" cy="942744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 rot="20706537">
              <a:off x="6651194" y="1794329"/>
              <a:ext cx="472405" cy="861777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 rot="18046419">
              <a:off x="5730337" y="3167007"/>
              <a:ext cx="401904" cy="1780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 rot="4025579" flipH="1">
              <a:off x="6780339" y="3171057"/>
              <a:ext cx="401904" cy="17803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 flipH="1">
              <a:off x="6008331" y="2422692"/>
              <a:ext cx="878238" cy="1450495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/>
            <p:cNvSpPr/>
            <p:nvPr/>
          </p:nvSpPr>
          <p:spPr>
            <a:xfrm rot="1217087" flipH="1">
              <a:off x="5900977" y="2429364"/>
              <a:ext cx="363026" cy="868821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 rot="20382913">
              <a:off x="6644565" y="2462118"/>
              <a:ext cx="395175" cy="870050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649721" flipH="1">
              <a:off x="6442842" y="3767995"/>
              <a:ext cx="405299" cy="2615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649721" flipH="1">
              <a:off x="6092556" y="3767994"/>
              <a:ext cx="405299" cy="2615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flipH="1">
              <a:off x="6008331" y="3699758"/>
              <a:ext cx="878238" cy="173429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Isosceles Triangle 28"/>
            <p:cNvSpPr/>
            <p:nvPr/>
          </p:nvSpPr>
          <p:spPr>
            <a:xfrm rot="10800000" flipH="1">
              <a:off x="6315616" y="2453430"/>
              <a:ext cx="292746" cy="42568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flipH="1">
              <a:off x="6077248" y="1571316"/>
              <a:ext cx="809321" cy="1064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Cloud 30"/>
            <p:cNvSpPr/>
            <p:nvPr/>
          </p:nvSpPr>
          <p:spPr>
            <a:xfrm rot="16200000">
              <a:off x="6263298" y="1264802"/>
              <a:ext cx="424123" cy="959881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ounded Rectangle 31"/>
            <p:cNvSpPr/>
            <p:nvPr/>
          </p:nvSpPr>
          <p:spPr>
            <a:xfrm>
              <a:off x="5926330" y="1780789"/>
              <a:ext cx="1174497" cy="186081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3352800" y="38862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Lemuel</a:t>
            </a:r>
            <a:endParaRPr lang="en-US" dirty="0"/>
          </a:p>
        </p:txBody>
      </p:sp>
      <p:grpSp>
        <p:nvGrpSpPr>
          <p:cNvPr id="34" name="Group 33"/>
          <p:cNvGrpSpPr/>
          <p:nvPr/>
        </p:nvGrpSpPr>
        <p:grpSpPr>
          <a:xfrm>
            <a:off x="228600" y="3505200"/>
            <a:ext cx="1524000" cy="3048001"/>
            <a:chOff x="152400" y="228600"/>
            <a:chExt cx="1524000" cy="3048001"/>
          </a:xfrm>
        </p:grpSpPr>
        <p:sp>
          <p:nvSpPr>
            <p:cNvPr id="35" name="Oval 34"/>
            <p:cNvSpPr/>
            <p:nvPr/>
          </p:nvSpPr>
          <p:spPr>
            <a:xfrm>
              <a:off x="152400" y="2105292"/>
              <a:ext cx="420414" cy="2231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1233741">
              <a:off x="310055" y="1268642"/>
              <a:ext cx="472966" cy="1003979"/>
            </a:xfrm>
            <a:prstGeom prst="trapezoid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1255986" y="2161068"/>
              <a:ext cx="420414" cy="2231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rapezoid 37"/>
            <p:cNvSpPr/>
            <p:nvPr/>
          </p:nvSpPr>
          <p:spPr>
            <a:xfrm>
              <a:off x="467710" y="1324419"/>
              <a:ext cx="840828" cy="1561746"/>
            </a:xfrm>
            <a:prstGeom prst="trapezoid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rot="20366259" flipH="1">
              <a:off x="1040433" y="1276402"/>
              <a:ext cx="433468" cy="1003979"/>
            </a:xfrm>
            <a:prstGeom prst="trapezoid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520262" y="376216"/>
              <a:ext cx="735724" cy="11155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rapezoid 40"/>
            <p:cNvSpPr/>
            <p:nvPr/>
          </p:nvSpPr>
          <p:spPr>
            <a:xfrm>
              <a:off x="415159" y="2718835"/>
              <a:ext cx="945931" cy="334660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467710" y="3053494"/>
              <a:ext cx="420414" cy="22310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888124" y="3053494"/>
              <a:ext cx="420414" cy="22310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Double Wave 43"/>
            <p:cNvSpPr/>
            <p:nvPr/>
          </p:nvSpPr>
          <p:spPr>
            <a:xfrm rot="21185090">
              <a:off x="1114479" y="387561"/>
              <a:ext cx="247426" cy="1227086"/>
            </a:xfrm>
            <a:prstGeom prst="doubleWav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Double Wave 44"/>
            <p:cNvSpPr/>
            <p:nvPr/>
          </p:nvSpPr>
          <p:spPr>
            <a:xfrm rot="10800000">
              <a:off x="783021" y="1212865"/>
              <a:ext cx="229596" cy="708046"/>
            </a:xfrm>
            <a:prstGeom prst="doubleWave">
              <a:avLst>
                <a:gd name="adj1" fmla="val 12500"/>
                <a:gd name="adj2" fmla="val 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730469" y="1143000"/>
              <a:ext cx="315310" cy="23719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Double Wave 46"/>
            <p:cNvSpPr/>
            <p:nvPr/>
          </p:nvSpPr>
          <p:spPr>
            <a:xfrm rot="366356">
              <a:off x="427286" y="498982"/>
              <a:ext cx="256376" cy="1148884"/>
            </a:xfrm>
            <a:prstGeom prst="doubleWave">
              <a:avLst>
                <a:gd name="adj1" fmla="val 5066"/>
                <a:gd name="adj2" fmla="val 268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lowchart: Delay 47"/>
            <p:cNvSpPr/>
            <p:nvPr/>
          </p:nvSpPr>
          <p:spPr>
            <a:xfrm rot="16357899">
              <a:off x="695388" y="10153"/>
              <a:ext cx="448304" cy="885198"/>
            </a:xfrm>
            <a:prstGeom prst="flowChartDelay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1600200" y="6172200"/>
            <a:ext cx="76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Lehi</a:t>
            </a:r>
            <a:endParaRPr lang="en-US" dirty="0"/>
          </a:p>
        </p:txBody>
      </p:sp>
      <p:grpSp>
        <p:nvGrpSpPr>
          <p:cNvPr id="50" name="Group 49"/>
          <p:cNvGrpSpPr/>
          <p:nvPr/>
        </p:nvGrpSpPr>
        <p:grpSpPr>
          <a:xfrm>
            <a:off x="5105400" y="1905000"/>
            <a:ext cx="1998785" cy="4577862"/>
            <a:chOff x="4592921" y="228600"/>
            <a:chExt cx="2388469" cy="5867400"/>
          </a:xfrm>
        </p:grpSpPr>
        <p:sp>
          <p:nvSpPr>
            <p:cNvPr id="51" name="Rectangle 50"/>
            <p:cNvSpPr/>
            <p:nvPr/>
          </p:nvSpPr>
          <p:spPr>
            <a:xfrm>
              <a:off x="5181600" y="2743200"/>
              <a:ext cx="1066800" cy="457200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Moon 51"/>
            <p:cNvSpPr/>
            <p:nvPr/>
          </p:nvSpPr>
          <p:spPr>
            <a:xfrm>
              <a:off x="4780738" y="685800"/>
              <a:ext cx="914400" cy="3124200"/>
            </a:xfrm>
            <a:prstGeom prst="moon">
              <a:avLst>
                <a:gd name="adj" fmla="val 64706"/>
              </a:avLst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Moon 52"/>
            <p:cNvSpPr/>
            <p:nvPr/>
          </p:nvSpPr>
          <p:spPr>
            <a:xfrm flipH="1">
              <a:off x="5847538" y="685800"/>
              <a:ext cx="914400" cy="3124200"/>
            </a:xfrm>
            <a:prstGeom prst="moon">
              <a:avLst>
                <a:gd name="adj" fmla="val 61764"/>
              </a:avLst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lowchart: Manual Operation 53"/>
            <p:cNvSpPr/>
            <p:nvPr/>
          </p:nvSpPr>
          <p:spPr>
            <a:xfrm>
              <a:off x="5105400" y="3048000"/>
              <a:ext cx="1371600" cy="1295400"/>
            </a:xfrm>
            <a:prstGeom prst="flowChartManualOperation">
              <a:avLst/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lowchart: Manual Operation 54"/>
            <p:cNvSpPr/>
            <p:nvPr/>
          </p:nvSpPr>
          <p:spPr>
            <a:xfrm rot="10800000">
              <a:off x="5314138" y="5410200"/>
              <a:ext cx="457200" cy="381000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lowchart: Manual Operation 55"/>
            <p:cNvSpPr/>
            <p:nvPr/>
          </p:nvSpPr>
          <p:spPr>
            <a:xfrm rot="10800000">
              <a:off x="5771338" y="5410200"/>
              <a:ext cx="457200" cy="381000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lowchart: Manual Operation 56"/>
            <p:cNvSpPr/>
            <p:nvPr/>
          </p:nvSpPr>
          <p:spPr>
            <a:xfrm rot="10800000">
              <a:off x="5105400" y="4267200"/>
              <a:ext cx="1371600" cy="1295400"/>
            </a:xfrm>
            <a:prstGeom prst="flowChartManualOperation">
              <a:avLst/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 rot="19342540" flipH="1">
              <a:off x="5598870" y="3035644"/>
              <a:ext cx="187972" cy="670606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 rot="1543519" flipH="1">
              <a:off x="4779051" y="3233175"/>
              <a:ext cx="326618" cy="769016"/>
            </a:xfrm>
            <a:prstGeom prst="rect">
              <a:avLst/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Rectangle 59"/>
            <p:cNvSpPr/>
            <p:nvPr/>
          </p:nvSpPr>
          <p:spPr>
            <a:xfrm rot="20056481">
              <a:off x="6475312" y="3233175"/>
              <a:ext cx="326618" cy="769016"/>
            </a:xfrm>
            <a:prstGeom prst="rect">
              <a:avLst/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5029200" y="762000"/>
              <a:ext cx="1371600" cy="2209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Isosceles Triangle 61"/>
            <p:cNvSpPr/>
            <p:nvPr/>
          </p:nvSpPr>
          <p:spPr>
            <a:xfrm rot="20772407">
              <a:off x="4933138" y="533400"/>
              <a:ext cx="838200" cy="6096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Isosceles Triangle 62"/>
            <p:cNvSpPr/>
            <p:nvPr/>
          </p:nvSpPr>
          <p:spPr>
            <a:xfrm rot="806414">
              <a:off x="5843799" y="605796"/>
              <a:ext cx="6858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Isosceles Triangle 63"/>
            <p:cNvSpPr/>
            <p:nvPr/>
          </p:nvSpPr>
          <p:spPr>
            <a:xfrm>
              <a:off x="5390338" y="228600"/>
              <a:ext cx="685800" cy="914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Double Wave 64"/>
            <p:cNvSpPr/>
            <p:nvPr/>
          </p:nvSpPr>
          <p:spPr>
            <a:xfrm>
              <a:off x="4933138" y="1219200"/>
              <a:ext cx="1676400" cy="533400"/>
            </a:xfrm>
            <a:prstGeom prst="doubleWave">
              <a:avLst>
                <a:gd name="adj1" fmla="val 12500"/>
                <a:gd name="adj2" fmla="val 196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ed Rectangle 65"/>
            <p:cNvSpPr/>
            <p:nvPr/>
          </p:nvSpPr>
          <p:spPr>
            <a:xfrm>
              <a:off x="4933138" y="1143000"/>
              <a:ext cx="1676400" cy="3810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gular Pentagon 66"/>
            <p:cNvSpPr/>
            <p:nvPr/>
          </p:nvSpPr>
          <p:spPr>
            <a:xfrm rot="1544728">
              <a:off x="4814544" y="2803358"/>
              <a:ext cx="784565" cy="685800"/>
            </a:xfrm>
            <a:prstGeom prst="pentagon">
              <a:avLst/>
            </a:prstGeom>
            <a:solidFill>
              <a:srgbClr val="CEC65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 rot="2257460">
              <a:off x="5898734" y="3023761"/>
              <a:ext cx="167224" cy="723973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egular Pentagon 68"/>
            <p:cNvSpPr/>
            <p:nvPr/>
          </p:nvSpPr>
          <p:spPr>
            <a:xfrm rot="19338295">
              <a:off x="5955354" y="2733806"/>
              <a:ext cx="701852" cy="685800"/>
            </a:xfrm>
            <a:prstGeom prst="pentagon">
              <a:avLst/>
            </a:prstGeom>
            <a:solidFill>
              <a:srgbClr val="CEC65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lowchart: Summing Junction 69"/>
            <p:cNvSpPr/>
            <p:nvPr/>
          </p:nvSpPr>
          <p:spPr>
            <a:xfrm>
              <a:off x="5695138" y="3352800"/>
              <a:ext cx="304800" cy="457200"/>
            </a:xfrm>
            <a:prstGeom prst="flowChartSummingJuncti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5257800" y="4114800"/>
              <a:ext cx="3048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>
              <a:off x="5943600" y="4114800"/>
              <a:ext cx="3810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Rounded Rectangle 72"/>
            <p:cNvSpPr/>
            <p:nvPr/>
          </p:nvSpPr>
          <p:spPr>
            <a:xfrm rot="20004777" flipH="1">
              <a:off x="6099110" y="3907272"/>
              <a:ext cx="882280" cy="246772"/>
            </a:xfrm>
            <a:prstGeom prst="roundRect">
              <a:avLst>
                <a:gd name="adj" fmla="val 50000"/>
              </a:avLst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ounded Rectangle 73"/>
            <p:cNvSpPr/>
            <p:nvPr/>
          </p:nvSpPr>
          <p:spPr>
            <a:xfrm rot="1595223">
              <a:off x="4592921" y="3858447"/>
              <a:ext cx="844806" cy="293089"/>
            </a:xfrm>
            <a:prstGeom prst="roundRect">
              <a:avLst>
                <a:gd name="adj" fmla="val 50000"/>
              </a:avLst>
            </a:prstGeom>
            <a:solidFill>
              <a:srgbClr val="ECD18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5181600" y="5791200"/>
              <a:ext cx="609600" cy="304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5791200" y="5791200"/>
              <a:ext cx="609600" cy="3048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lowchart: Preparation 76"/>
            <p:cNvSpPr/>
            <p:nvPr/>
          </p:nvSpPr>
          <p:spPr>
            <a:xfrm>
              <a:off x="5638800" y="685800"/>
              <a:ext cx="228600" cy="381000"/>
            </a:xfrm>
            <a:prstGeom prst="flowChartPreparation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>
              <a:off x="4724400" y="3657600"/>
              <a:ext cx="228600" cy="228600"/>
            </a:xfrm>
            <a:prstGeom prst="ellipse">
              <a:avLst/>
            </a:prstGeom>
            <a:solidFill>
              <a:srgbClr val="ECD184"/>
            </a:solidFill>
            <a:ln>
              <a:solidFill>
                <a:srgbClr val="ECD18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>
              <a:off x="6553200" y="3657600"/>
              <a:ext cx="228600" cy="228600"/>
            </a:xfrm>
            <a:prstGeom prst="ellipse">
              <a:avLst/>
            </a:prstGeom>
            <a:solidFill>
              <a:srgbClr val="ECD184"/>
            </a:solidFill>
            <a:ln>
              <a:solidFill>
                <a:srgbClr val="ECD18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lowchart: Manual Operation 79"/>
            <p:cNvSpPr/>
            <p:nvPr/>
          </p:nvSpPr>
          <p:spPr>
            <a:xfrm rot="10800000">
              <a:off x="5181600" y="4343400"/>
              <a:ext cx="1219200" cy="838200"/>
            </a:xfrm>
            <a:prstGeom prst="flowChartManualOperation">
              <a:avLst/>
            </a:prstGeom>
            <a:solidFill>
              <a:srgbClr val="CEC65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Extract 80"/>
            <p:cNvSpPr/>
            <p:nvPr/>
          </p:nvSpPr>
          <p:spPr>
            <a:xfrm>
              <a:off x="5181600" y="4876800"/>
              <a:ext cx="228600" cy="304800"/>
            </a:xfrm>
            <a:prstGeom prst="flowChartExtra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lowchart: Extract 81"/>
            <p:cNvSpPr/>
            <p:nvPr/>
          </p:nvSpPr>
          <p:spPr>
            <a:xfrm>
              <a:off x="5486400" y="4876800"/>
              <a:ext cx="228600" cy="304800"/>
            </a:xfrm>
            <a:prstGeom prst="flowChartExtra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lowchart: Extract 82"/>
            <p:cNvSpPr/>
            <p:nvPr/>
          </p:nvSpPr>
          <p:spPr>
            <a:xfrm>
              <a:off x="5867400" y="4876800"/>
              <a:ext cx="228600" cy="304800"/>
            </a:xfrm>
            <a:prstGeom prst="flowChartExtra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lowchart: Extract 83"/>
            <p:cNvSpPr/>
            <p:nvPr/>
          </p:nvSpPr>
          <p:spPr>
            <a:xfrm>
              <a:off x="6172200" y="4876800"/>
              <a:ext cx="228600" cy="304800"/>
            </a:xfrm>
            <a:prstGeom prst="flowChartExtra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257800" y="4800600"/>
              <a:ext cx="1066800" cy="76200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7104186" y="304800"/>
            <a:ext cx="1676400" cy="5029200"/>
            <a:chOff x="4441181" y="609600"/>
            <a:chExt cx="1807219" cy="5715000"/>
          </a:xfrm>
        </p:grpSpPr>
        <p:sp>
          <p:nvSpPr>
            <p:cNvPr id="87" name="Oval 86"/>
            <p:cNvSpPr/>
            <p:nvPr/>
          </p:nvSpPr>
          <p:spPr>
            <a:xfrm>
              <a:off x="4495800" y="1143000"/>
              <a:ext cx="1752600" cy="32004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lowchart: Manual Operation 87"/>
            <p:cNvSpPr/>
            <p:nvPr/>
          </p:nvSpPr>
          <p:spPr>
            <a:xfrm rot="10800000">
              <a:off x="4800600" y="5638800"/>
              <a:ext cx="533400" cy="457200"/>
            </a:xfrm>
            <a:prstGeom prst="flowChartManualOperatio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lowchart: Manual Operation 88"/>
            <p:cNvSpPr/>
            <p:nvPr/>
          </p:nvSpPr>
          <p:spPr>
            <a:xfrm rot="10800000">
              <a:off x="5486400" y="5638800"/>
              <a:ext cx="533400" cy="457200"/>
            </a:xfrm>
            <a:prstGeom prst="flowChartManualOperatio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4800600" y="6096000"/>
              <a:ext cx="533400" cy="2286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>
              <a:off x="5486400" y="6096000"/>
              <a:ext cx="533400" cy="2286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lowchart: Manual Operation 91"/>
            <p:cNvSpPr/>
            <p:nvPr/>
          </p:nvSpPr>
          <p:spPr>
            <a:xfrm>
              <a:off x="4648200" y="3124200"/>
              <a:ext cx="1447800" cy="10668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lowchart: Manual Operation 92"/>
            <p:cNvSpPr/>
            <p:nvPr/>
          </p:nvSpPr>
          <p:spPr>
            <a:xfrm flipV="1">
              <a:off x="4648200" y="4191000"/>
              <a:ext cx="1524000" cy="16002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4876800" y="4114800"/>
              <a:ext cx="1066800" cy="152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Rectangle 94"/>
            <p:cNvSpPr/>
            <p:nvPr/>
          </p:nvSpPr>
          <p:spPr>
            <a:xfrm rot="3743110">
              <a:off x="4771045" y="3258186"/>
              <a:ext cx="731173" cy="140003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 rot="17856890" flipH="1">
              <a:off x="5228344" y="3235661"/>
              <a:ext cx="792325" cy="13376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5181600" y="3429000"/>
              <a:ext cx="381000" cy="3810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ectangle 97"/>
            <p:cNvSpPr/>
            <p:nvPr/>
          </p:nvSpPr>
          <p:spPr>
            <a:xfrm rot="6291099">
              <a:off x="4174500" y="3356818"/>
              <a:ext cx="1016099" cy="290149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 rot="15308901" flipH="1">
              <a:off x="5486702" y="3344726"/>
              <a:ext cx="1057085" cy="340929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ounded Rectangle 99"/>
            <p:cNvSpPr/>
            <p:nvPr/>
          </p:nvSpPr>
          <p:spPr>
            <a:xfrm rot="19866500" flipH="1">
              <a:off x="5431781" y="3907558"/>
              <a:ext cx="795036" cy="294145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837861">
              <a:off x="4953000" y="4114800"/>
              <a:ext cx="381000" cy="2286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ed Rectangle 101"/>
            <p:cNvSpPr/>
            <p:nvPr/>
          </p:nvSpPr>
          <p:spPr>
            <a:xfrm rot="1733500">
              <a:off x="4441181" y="3907557"/>
              <a:ext cx="795036" cy="294145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960578">
              <a:off x="4476623" y="3714226"/>
              <a:ext cx="228600" cy="3048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>
              <a:off x="5943600" y="3733800"/>
              <a:ext cx="304800" cy="228600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837861">
              <a:off x="5203553" y="4081193"/>
              <a:ext cx="381000" cy="228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ectangle 105"/>
            <p:cNvSpPr/>
            <p:nvPr/>
          </p:nvSpPr>
          <p:spPr>
            <a:xfrm rot="9031943">
              <a:off x="5562219" y="3988940"/>
              <a:ext cx="203001" cy="361636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ectangle 106"/>
            <p:cNvSpPr/>
            <p:nvPr/>
          </p:nvSpPr>
          <p:spPr>
            <a:xfrm rot="12568057" flipH="1">
              <a:off x="5028819" y="4065140"/>
              <a:ext cx="203001" cy="361636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gular Pentagon 107"/>
            <p:cNvSpPr/>
            <p:nvPr/>
          </p:nvSpPr>
          <p:spPr>
            <a:xfrm rot="19608657">
              <a:off x="5500255" y="2811198"/>
              <a:ext cx="685800" cy="533400"/>
            </a:xfrm>
            <a:prstGeom prst="pent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gular Pentagon 108"/>
            <p:cNvSpPr/>
            <p:nvPr/>
          </p:nvSpPr>
          <p:spPr>
            <a:xfrm rot="1312788" flipH="1">
              <a:off x="4494290" y="2851775"/>
              <a:ext cx="685800" cy="533400"/>
            </a:xfrm>
            <a:prstGeom prst="pent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>
              <a:off x="4800600" y="1371600"/>
              <a:ext cx="1143000" cy="1828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Explosion 1 110"/>
            <p:cNvSpPr/>
            <p:nvPr/>
          </p:nvSpPr>
          <p:spPr>
            <a:xfrm>
              <a:off x="4724400" y="609600"/>
              <a:ext cx="1371600" cy="1371600"/>
            </a:xfrm>
            <a:prstGeom prst="irregularSeal1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Double Wave 111"/>
            <p:cNvSpPr/>
            <p:nvPr/>
          </p:nvSpPr>
          <p:spPr>
            <a:xfrm>
              <a:off x="4724400" y="1524000"/>
              <a:ext cx="1295400" cy="609600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ounded Rectangle 112"/>
            <p:cNvSpPr/>
            <p:nvPr/>
          </p:nvSpPr>
          <p:spPr>
            <a:xfrm>
              <a:off x="4648200" y="1524000"/>
              <a:ext cx="1447800" cy="22860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Hexagon 113"/>
            <p:cNvSpPr/>
            <p:nvPr/>
          </p:nvSpPr>
          <p:spPr>
            <a:xfrm>
              <a:off x="5257800" y="1066800"/>
              <a:ext cx="304800" cy="381000"/>
            </a:xfrm>
            <a:prstGeom prst="hexagon">
              <a:avLst/>
            </a:prstGeom>
            <a:solidFill>
              <a:srgbClr val="33CCC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Quad Arrow Callout 114"/>
            <p:cNvSpPr/>
            <p:nvPr/>
          </p:nvSpPr>
          <p:spPr>
            <a:xfrm>
              <a:off x="4724400" y="5257800"/>
              <a:ext cx="685800" cy="533400"/>
            </a:xfrm>
            <a:prstGeom prst="quadArrowCallou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Quad Arrow Callout 115"/>
            <p:cNvSpPr/>
            <p:nvPr/>
          </p:nvSpPr>
          <p:spPr>
            <a:xfrm>
              <a:off x="5410200" y="5257800"/>
              <a:ext cx="685800" cy="533400"/>
            </a:xfrm>
            <a:prstGeom prst="quadArrowCallou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ounded Rectangle 116"/>
            <p:cNvSpPr/>
            <p:nvPr/>
          </p:nvSpPr>
          <p:spPr>
            <a:xfrm>
              <a:off x="4724400" y="5105400"/>
              <a:ext cx="1371600" cy="1524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ounded Rectangle 117"/>
            <p:cNvSpPr/>
            <p:nvPr/>
          </p:nvSpPr>
          <p:spPr>
            <a:xfrm>
              <a:off x="4648200" y="5638800"/>
              <a:ext cx="1524000" cy="1524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4495800" y="6488668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laban</a:t>
            </a:r>
            <a:endParaRPr lang="en-US" dirty="0"/>
          </a:p>
        </p:txBody>
      </p:sp>
      <p:sp>
        <p:nvSpPr>
          <p:cNvPr id="120" name="TextBox 119"/>
          <p:cNvSpPr txBox="1"/>
          <p:nvPr/>
        </p:nvSpPr>
        <p:spPr>
          <a:xfrm>
            <a:off x="7239000" y="57150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Lamoni</a:t>
            </a:r>
            <a:endParaRPr lang="en-US" dirty="0"/>
          </a:p>
        </p:txBody>
      </p:sp>
      <p:grpSp>
        <p:nvGrpSpPr>
          <p:cNvPr id="137" name="Group 136"/>
          <p:cNvGrpSpPr/>
          <p:nvPr/>
        </p:nvGrpSpPr>
        <p:grpSpPr>
          <a:xfrm>
            <a:off x="3780289" y="4325626"/>
            <a:ext cx="1224449" cy="1324898"/>
            <a:chOff x="3780289" y="4325626"/>
            <a:chExt cx="1224449" cy="1324898"/>
          </a:xfrm>
        </p:grpSpPr>
        <p:sp>
          <p:nvSpPr>
            <p:cNvPr id="136" name="Rectangle 135"/>
            <p:cNvSpPr/>
            <p:nvPr/>
          </p:nvSpPr>
          <p:spPr>
            <a:xfrm>
              <a:off x="3780289" y="4325626"/>
              <a:ext cx="1224449" cy="1324898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4060026" y="4411835"/>
              <a:ext cx="633379" cy="1222940"/>
              <a:chOff x="427286" y="228600"/>
              <a:chExt cx="934853" cy="1805031"/>
            </a:xfrm>
          </p:grpSpPr>
          <p:sp>
            <p:nvSpPr>
              <p:cNvPr id="125" name="Trapezoid 124"/>
              <p:cNvSpPr/>
              <p:nvPr/>
            </p:nvSpPr>
            <p:spPr>
              <a:xfrm>
                <a:off x="467710" y="1324419"/>
                <a:ext cx="840828" cy="709212"/>
              </a:xfrm>
              <a:prstGeom prst="trapezoid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/>
              <p:cNvSpPr/>
              <p:nvPr/>
            </p:nvSpPr>
            <p:spPr>
              <a:xfrm>
                <a:off x="520262" y="376216"/>
                <a:ext cx="735724" cy="111553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Double Wave 130"/>
              <p:cNvSpPr/>
              <p:nvPr/>
            </p:nvSpPr>
            <p:spPr>
              <a:xfrm rot="21185090">
                <a:off x="1114479" y="387561"/>
                <a:ext cx="247426" cy="1227086"/>
              </a:xfrm>
              <a:prstGeom prst="doubleWav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Double Wave 131"/>
              <p:cNvSpPr/>
              <p:nvPr/>
            </p:nvSpPr>
            <p:spPr>
              <a:xfrm rot="10800000">
                <a:off x="783021" y="1212865"/>
                <a:ext cx="229596" cy="708046"/>
              </a:xfrm>
              <a:prstGeom prst="doubleWave">
                <a:avLst>
                  <a:gd name="adj1" fmla="val 12500"/>
                  <a:gd name="adj2" fmla="val 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Oval 132"/>
              <p:cNvSpPr/>
              <p:nvPr/>
            </p:nvSpPr>
            <p:spPr>
              <a:xfrm>
                <a:off x="730469" y="1143000"/>
                <a:ext cx="315310" cy="23719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Double Wave 133"/>
              <p:cNvSpPr/>
              <p:nvPr/>
            </p:nvSpPr>
            <p:spPr>
              <a:xfrm rot="366356">
                <a:off x="427286" y="498982"/>
                <a:ext cx="256376" cy="1148884"/>
              </a:xfrm>
              <a:prstGeom prst="doubleWave">
                <a:avLst>
                  <a:gd name="adj1" fmla="val 5066"/>
                  <a:gd name="adj2" fmla="val 268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Flowchart: Delay 134"/>
              <p:cNvSpPr/>
              <p:nvPr/>
            </p:nvSpPr>
            <p:spPr>
              <a:xfrm rot="16357899">
                <a:off x="695388" y="10153"/>
                <a:ext cx="448304" cy="885198"/>
              </a:xfrm>
              <a:prstGeom prst="flowChartDelay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255725" y="390647"/>
            <a:ext cx="2667000" cy="5727879"/>
            <a:chOff x="3048000" y="304800"/>
            <a:chExt cx="2667000" cy="5727879"/>
          </a:xfrm>
        </p:grpSpPr>
        <p:sp>
          <p:nvSpPr>
            <p:cNvPr id="3" name="Cloud 2"/>
            <p:cNvSpPr/>
            <p:nvPr/>
          </p:nvSpPr>
          <p:spPr>
            <a:xfrm rot="1518698" flipH="1">
              <a:off x="3367041" y="642725"/>
              <a:ext cx="892274" cy="1932906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20659987">
              <a:off x="4743825" y="538534"/>
              <a:ext cx="791319" cy="188635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5167923" y="3685266"/>
              <a:ext cx="547077" cy="78869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3048000" y="3526884"/>
              <a:ext cx="547077" cy="8747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3914775" y="5257800"/>
              <a:ext cx="533400" cy="77487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4381500" y="5257800"/>
              <a:ext cx="533400" cy="77487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996156">
              <a:off x="3231217" y="2524841"/>
              <a:ext cx="906285" cy="1630834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41752">
              <a:off x="3367306" y="2326499"/>
              <a:ext cx="900935" cy="147614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9870960">
              <a:off x="4725351" y="2529373"/>
              <a:ext cx="851274" cy="1630834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20036208">
              <a:off x="4552765" y="2360938"/>
              <a:ext cx="900935" cy="147614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>
              <a:off x="3800231" y="2393801"/>
              <a:ext cx="1299308" cy="3271711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4160091" y="2135508"/>
              <a:ext cx="538107" cy="688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21335299">
              <a:off x="4508937" y="2333518"/>
              <a:ext cx="627397" cy="3082732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Trapezoid 15"/>
            <p:cNvSpPr/>
            <p:nvPr/>
          </p:nvSpPr>
          <p:spPr>
            <a:xfrm rot="353417">
              <a:off x="3784915" y="2306711"/>
              <a:ext cx="627397" cy="3130956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3663462" y="735289"/>
              <a:ext cx="1641231" cy="17446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Diamond 17"/>
            <p:cNvSpPr/>
            <p:nvPr/>
          </p:nvSpPr>
          <p:spPr>
            <a:xfrm>
              <a:off x="4620846" y="3871275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Diamond 18"/>
            <p:cNvSpPr/>
            <p:nvPr/>
          </p:nvSpPr>
          <p:spPr>
            <a:xfrm>
              <a:off x="4073770" y="3871275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4327194" y="2736812"/>
              <a:ext cx="341923" cy="172195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4307081" y="4008019"/>
              <a:ext cx="341923" cy="172195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50"/>
            <p:cNvGrpSpPr/>
            <p:nvPr/>
          </p:nvGrpSpPr>
          <p:grpSpPr>
            <a:xfrm>
              <a:off x="3731846" y="304800"/>
              <a:ext cx="1504462" cy="947074"/>
              <a:chOff x="4953000" y="1219200"/>
              <a:chExt cx="1676400" cy="838200"/>
            </a:xfrm>
          </p:grpSpPr>
          <p:sp>
            <p:nvSpPr>
              <p:cNvPr id="33" name="Rounded Rectangle 32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Diamond 33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134"/>
            <p:cNvGrpSpPr/>
            <p:nvPr/>
          </p:nvGrpSpPr>
          <p:grpSpPr>
            <a:xfrm>
              <a:off x="3714750" y="914400"/>
              <a:ext cx="1466850" cy="457200"/>
              <a:chOff x="1143000" y="5778709"/>
              <a:chExt cx="4934266" cy="1079291"/>
            </a:xfrm>
          </p:grpSpPr>
          <p:sp>
            <p:nvSpPr>
              <p:cNvPr id="27" name="Quad Arrow 26"/>
              <p:cNvSpPr/>
              <p:nvPr/>
            </p:nvSpPr>
            <p:spPr>
              <a:xfrm>
                <a:off x="1143000" y="5791200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Quad Arrow 27"/>
              <p:cNvSpPr/>
              <p:nvPr/>
            </p:nvSpPr>
            <p:spPr>
              <a:xfrm>
                <a:off x="1914994" y="5778709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Quad Arrow 28"/>
              <p:cNvSpPr/>
              <p:nvPr/>
            </p:nvSpPr>
            <p:spPr>
              <a:xfrm>
                <a:off x="2726962" y="5781207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Quad Arrow 29"/>
              <p:cNvSpPr/>
              <p:nvPr/>
            </p:nvSpPr>
            <p:spPr>
              <a:xfrm>
                <a:off x="3538930" y="5783705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Quad Arrow 30"/>
              <p:cNvSpPr/>
              <p:nvPr/>
            </p:nvSpPr>
            <p:spPr>
              <a:xfrm>
                <a:off x="4350898" y="5786203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Quad Arrow 31"/>
              <p:cNvSpPr/>
              <p:nvPr/>
            </p:nvSpPr>
            <p:spPr>
              <a:xfrm>
                <a:off x="5162866" y="5788701"/>
                <a:ext cx="914400" cy="1066800"/>
              </a:xfrm>
              <a:prstGeom prst="quadArrow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Diamond 23"/>
            <p:cNvSpPr/>
            <p:nvPr/>
          </p:nvSpPr>
          <p:spPr>
            <a:xfrm>
              <a:off x="4142154" y="2579810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Diamond 24"/>
            <p:cNvSpPr/>
            <p:nvPr/>
          </p:nvSpPr>
          <p:spPr>
            <a:xfrm>
              <a:off x="4552462" y="2579810"/>
              <a:ext cx="273538" cy="430488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Quad Arrow 25"/>
            <p:cNvSpPr/>
            <p:nvPr/>
          </p:nvSpPr>
          <p:spPr>
            <a:xfrm>
              <a:off x="4207239" y="384748"/>
              <a:ext cx="533400" cy="609600"/>
            </a:xfrm>
            <a:prstGeom prst="quadArrow">
              <a:avLst>
                <a:gd name="adj1" fmla="val 22500"/>
                <a:gd name="adj2" fmla="val 22500"/>
                <a:gd name="adj3" fmla="val 22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6781800" y="61722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Limhi</a:t>
            </a:r>
            <a:endParaRPr lang="en-US" dirty="0"/>
          </a:p>
        </p:txBody>
      </p:sp>
      <p:sp>
        <p:nvSpPr>
          <p:cNvPr id="38" name="TextBox 37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L</a:t>
            </a:r>
            <a:endParaRPr lang="en-US" sz="8800" dirty="0"/>
          </a:p>
        </p:txBody>
      </p:sp>
      <p:grpSp>
        <p:nvGrpSpPr>
          <p:cNvPr id="39" name="Group 38"/>
          <p:cNvGrpSpPr/>
          <p:nvPr/>
        </p:nvGrpSpPr>
        <p:grpSpPr>
          <a:xfrm>
            <a:off x="3733800" y="685800"/>
            <a:ext cx="1720273" cy="2994892"/>
            <a:chOff x="1022927" y="662708"/>
            <a:chExt cx="2671618" cy="4580588"/>
          </a:xfrm>
        </p:grpSpPr>
        <p:sp>
          <p:nvSpPr>
            <p:cNvPr id="40" name="Rounded Rectangle 39"/>
            <p:cNvSpPr/>
            <p:nvPr/>
          </p:nvSpPr>
          <p:spPr>
            <a:xfrm>
              <a:off x="1752600" y="3276600"/>
              <a:ext cx="1295400" cy="1295400"/>
            </a:xfrm>
            <a:prstGeom prst="roundRect">
              <a:avLst/>
            </a:prstGeom>
            <a:solidFill>
              <a:srgbClr val="D4A9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rapezoid 40"/>
            <p:cNvSpPr/>
            <p:nvPr/>
          </p:nvSpPr>
          <p:spPr>
            <a:xfrm rot="10800000">
              <a:off x="1022927" y="662708"/>
              <a:ext cx="2671618" cy="381000"/>
            </a:xfrm>
            <a:prstGeom prst="trapezoid">
              <a:avLst>
                <a:gd name="adj" fmla="val 71825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41"/>
            <p:cNvSpPr/>
            <p:nvPr/>
          </p:nvSpPr>
          <p:spPr>
            <a:xfrm rot="10800000">
              <a:off x="1219200" y="914400"/>
              <a:ext cx="2286000" cy="1447800"/>
            </a:xfrm>
            <a:prstGeom prst="trapezoid">
              <a:avLst>
                <a:gd name="adj" fmla="val 40310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>
              <a:off x="2239819" y="1066800"/>
              <a:ext cx="383308" cy="415636"/>
            </a:xfrm>
            <a:prstGeom prst="roundRect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ounded Rectangle 43"/>
            <p:cNvSpPr/>
            <p:nvPr/>
          </p:nvSpPr>
          <p:spPr>
            <a:xfrm>
              <a:off x="1981200" y="1447800"/>
              <a:ext cx="838200" cy="533400"/>
            </a:xfrm>
            <a:prstGeom prst="roundRect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 rot="5400000">
              <a:off x="1586896" y="1918303"/>
              <a:ext cx="1600201" cy="1878395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gular Pentagon 45"/>
            <p:cNvSpPr/>
            <p:nvPr/>
          </p:nvSpPr>
          <p:spPr>
            <a:xfrm rot="10800000">
              <a:off x="1524000" y="2057400"/>
              <a:ext cx="1752600" cy="1981200"/>
            </a:xfrm>
            <a:prstGeom prst="pentagon">
              <a:avLst/>
            </a:prstGeom>
            <a:solidFill>
              <a:srgbClr val="D4A9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Moon 46"/>
            <p:cNvSpPr/>
            <p:nvPr/>
          </p:nvSpPr>
          <p:spPr>
            <a:xfrm rot="5400000">
              <a:off x="2200564" y="1403927"/>
              <a:ext cx="381000" cy="1295400"/>
            </a:xfrm>
            <a:prstGeom prst="moon">
              <a:avLst>
                <a:gd name="adj" fmla="val 87500"/>
              </a:avLst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16"/>
            <p:cNvGrpSpPr/>
            <p:nvPr/>
          </p:nvGrpSpPr>
          <p:grpSpPr>
            <a:xfrm>
              <a:off x="1893454" y="1985818"/>
              <a:ext cx="1043709" cy="189345"/>
              <a:chOff x="3810000" y="602673"/>
              <a:chExt cx="2708563" cy="1073727"/>
            </a:xfrm>
          </p:grpSpPr>
          <p:grpSp>
            <p:nvGrpSpPr>
              <p:cNvPr id="115" name="Group 9"/>
              <p:cNvGrpSpPr/>
              <p:nvPr/>
            </p:nvGrpSpPr>
            <p:grpSpPr>
              <a:xfrm>
                <a:off x="3810000" y="609600"/>
                <a:ext cx="1706418" cy="1066800"/>
                <a:chOff x="3810000" y="609600"/>
                <a:chExt cx="1706418" cy="1066800"/>
              </a:xfrm>
            </p:grpSpPr>
            <p:sp>
              <p:nvSpPr>
                <p:cNvPr id="120" name="Rectangle 5"/>
                <p:cNvSpPr/>
                <p:nvPr/>
              </p:nvSpPr>
              <p:spPr>
                <a:xfrm>
                  <a:off x="3810000" y="609600"/>
                  <a:ext cx="990600" cy="10668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Diamond 4"/>
                <p:cNvSpPr/>
                <p:nvPr/>
              </p:nvSpPr>
              <p:spPr>
                <a:xfrm>
                  <a:off x="3962400" y="685800"/>
                  <a:ext cx="685800" cy="914400"/>
                </a:xfrm>
                <a:prstGeom prst="diamond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Diamond 6"/>
                <p:cNvSpPr/>
                <p:nvPr/>
              </p:nvSpPr>
              <p:spPr>
                <a:xfrm>
                  <a:off x="4830618" y="665018"/>
                  <a:ext cx="685800" cy="914400"/>
                </a:xfrm>
                <a:prstGeom prst="diamond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Diamond 7"/>
                <p:cNvSpPr/>
                <p:nvPr/>
              </p:nvSpPr>
              <p:spPr>
                <a:xfrm>
                  <a:off x="5001491" y="891309"/>
                  <a:ext cx="3429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Diamond 8"/>
                <p:cNvSpPr/>
                <p:nvPr/>
              </p:nvSpPr>
              <p:spPr>
                <a:xfrm>
                  <a:off x="4128655" y="905163"/>
                  <a:ext cx="3429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" name="Group 10"/>
              <p:cNvGrpSpPr/>
              <p:nvPr/>
            </p:nvGrpSpPr>
            <p:grpSpPr>
              <a:xfrm>
                <a:off x="5527963" y="602673"/>
                <a:ext cx="990600" cy="1066800"/>
                <a:chOff x="3810000" y="609600"/>
                <a:chExt cx="990600" cy="1066800"/>
              </a:xfrm>
            </p:grpSpPr>
            <p:sp>
              <p:nvSpPr>
                <p:cNvPr id="117" name="Rectangle 11"/>
                <p:cNvSpPr/>
                <p:nvPr/>
              </p:nvSpPr>
              <p:spPr>
                <a:xfrm>
                  <a:off x="3810000" y="609600"/>
                  <a:ext cx="990600" cy="10668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Diamond 12"/>
                <p:cNvSpPr/>
                <p:nvPr/>
              </p:nvSpPr>
              <p:spPr>
                <a:xfrm>
                  <a:off x="3962400" y="685800"/>
                  <a:ext cx="685800" cy="914400"/>
                </a:xfrm>
                <a:prstGeom prst="diamond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4128655" y="905163"/>
                  <a:ext cx="342900" cy="4572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9" name="Group 9"/>
            <p:cNvGrpSpPr/>
            <p:nvPr/>
          </p:nvGrpSpPr>
          <p:grpSpPr>
            <a:xfrm>
              <a:off x="2290618" y="1124527"/>
              <a:ext cx="254000" cy="298901"/>
              <a:chOff x="3810000" y="609600"/>
              <a:chExt cx="990600" cy="1066800"/>
            </a:xfrm>
          </p:grpSpPr>
          <p:sp>
            <p:nvSpPr>
              <p:cNvPr id="112" name="Rectangle 24"/>
              <p:cNvSpPr/>
              <p:nvPr/>
            </p:nvSpPr>
            <p:spPr>
              <a:xfrm>
                <a:off x="3810000" y="609600"/>
                <a:ext cx="990600" cy="1066800"/>
              </a:xfrm>
              <a:prstGeom prst="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Diamond 25"/>
              <p:cNvSpPr/>
              <p:nvPr/>
            </p:nvSpPr>
            <p:spPr>
              <a:xfrm>
                <a:off x="3962400" y="685800"/>
                <a:ext cx="685800" cy="914400"/>
              </a:xfrm>
              <a:prstGeom prst="diamond">
                <a:avLst/>
              </a:prstGeom>
              <a:solidFill>
                <a:schemeClr val="accent5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Diamond 113"/>
              <p:cNvSpPr/>
              <p:nvPr/>
            </p:nvSpPr>
            <p:spPr>
              <a:xfrm>
                <a:off x="4128655" y="905163"/>
                <a:ext cx="3429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0" name="Group 40"/>
            <p:cNvGrpSpPr/>
            <p:nvPr/>
          </p:nvGrpSpPr>
          <p:grpSpPr>
            <a:xfrm>
              <a:off x="2027382" y="1475509"/>
              <a:ext cx="350982" cy="325582"/>
              <a:chOff x="4830618" y="665018"/>
              <a:chExt cx="685800" cy="914400"/>
            </a:xfrm>
          </p:grpSpPr>
          <p:sp>
            <p:nvSpPr>
              <p:cNvPr id="110" name="Diamond 109"/>
              <p:cNvSpPr/>
              <p:nvPr/>
            </p:nvSpPr>
            <p:spPr>
              <a:xfrm>
                <a:off x="4830618" y="665018"/>
                <a:ext cx="685800" cy="914400"/>
              </a:xfrm>
              <a:prstGeom prst="diamond">
                <a:avLst/>
              </a:prstGeom>
              <a:solidFill>
                <a:schemeClr val="accent5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Diamond 110"/>
              <p:cNvSpPr/>
              <p:nvPr/>
            </p:nvSpPr>
            <p:spPr>
              <a:xfrm>
                <a:off x="5001491" y="891309"/>
                <a:ext cx="3429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1" name="Group 47"/>
            <p:cNvGrpSpPr/>
            <p:nvPr/>
          </p:nvGrpSpPr>
          <p:grpSpPr>
            <a:xfrm>
              <a:off x="2385291" y="1470891"/>
              <a:ext cx="350982" cy="325582"/>
              <a:chOff x="4830618" y="665018"/>
              <a:chExt cx="685800" cy="914400"/>
            </a:xfrm>
          </p:grpSpPr>
          <p:sp>
            <p:nvSpPr>
              <p:cNvPr id="108" name="Diamond 107"/>
              <p:cNvSpPr/>
              <p:nvPr/>
            </p:nvSpPr>
            <p:spPr>
              <a:xfrm>
                <a:off x="4830618" y="665018"/>
                <a:ext cx="685800" cy="914400"/>
              </a:xfrm>
              <a:prstGeom prst="diamond">
                <a:avLst/>
              </a:prstGeom>
              <a:solidFill>
                <a:schemeClr val="accent5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Diamond 108"/>
              <p:cNvSpPr/>
              <p:nvPr/>
            </p:nvSpPr>
            <p:spPr>
              <a:xfrm>
                <a:off x="5001491" y="891309"/>
                <a:ext cx="342900" cy="457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2" name="Oval 51"/>
            <p:cNvSpPr/>
            <p:nvPr/>
          </p:nvSpPr>
          <p:spPr>
            <a:xfrm>
              <a:off x="2336800" y="3791527"/>
              <a:ext cx="131618" cy="198582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1295400" y="4114800"/>
              <a:ext cx="2286000" cy="1066800"/>
            </a:xfrm>
            <a:prstGeom prst="trapezoid">
              <a:avLst>
                <a:gd name="adj" fmla="val 34888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Isosceles Triangle 53"/>
            <p:cNvSpPr/>
            <p:nvPr/>
          </p:nvSpPr>
          <p:spPr>
            <a:xfrm rot="10800000">
              <a:off x="1752600" y="4114800"/>
              <a:ext cx="1295400" cy="304800"/>
            </a:xfrm>
            <a:prstGeom prst="triangle">
              <a:avLst/>
            </a:prstGeom>
            <a:solidFill>
              <a:srgbClr val="D4A9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>
              <a:off x="1828800" y="4038600"/>
              <a:ext cx="1143000" cy="121919"/>
            </a:xfrm>
            <a:prstGeom prst="roundRect">
              <a:avLst>
                <a:gd name="adj" fmla="val 50000"/>
              </a:avLst>
            </a:prstGeom>
            <a:solidFill>
              <a:srgbClr val="D4A97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" name="Group 110"/>
            <p:cNvGrpSpPr/>
            <p:nvPr/>
          </p:nvGrpSpPr>
          <p:grpSpPr>
            <a:xfrm>
              <a:off x="1371600" y="4038600"/>
              <a:ext cx="1976582" cy="1204696"/>
              <a:chOff x="4592751" y="3276600"/>
              <a:chExt cx="2625498" cy="1600200"/>
            </a:xfrm>
          </p:grpSpPr>
          <p:sp>
            <p:nvSpPr>
              <p:cNvPr id="57" name="Moon 56"/>
              <p:cNvSpPr/>
              <p:nvPr/>
            </p:nvSpPr>
            <p:spPr>
              <a:xfrm rot="16200000">
                <a:off x="5143500" y="2933700"/>
                <a:ext cx="1600200" cy="2286000"/>
              </a:xfrm>
              <a:prstGeom prst="moon">
                <a:avLst>
                  <a:gd name="adj" fmla="val 82323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Moon 57"/>
              <p:cNvSpPr/>
              <p:nvPr/>
            </p:nvSpPr>
            <p:spPr>
              <a:xfrm rot="16200000">
                <a:off x="5337075" y="3044925"/>
                <a:ext cx="1213054" cy="2133601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9" name="Group 108"/>
              <p:cNvGrpSpPr/>
              <p:nvPr/>
            </p:nvGrpSpPr>
            <p:grpSpPr>
              <a:xfrm>
                <a:off x="5029200" y="3733800"/>
                <a:ext cx="1717300" cy="741782"/>
                <a:chOff x="5034682" y="4194181"/>
                <a:chExt cx="1717300" cy="741782"/>
              </a:xfrm>
            </p:grpSpPr>
            <p:grpSp>
              <p:nvGrpSpPr>
                <p:cNvPr id="96" name="Group 101"/>
                <p:cNvGrpSpPr/>
                <p:nvPr/>
              </p:nvGrpSpPr>
              <p:grpSpPr>
                <a:xfrm>
                  <a:off x="5034682" y="4194181"/>
                  <a:ext cx="778364" cy="740345"/>
                  <a:chOff x="5034682" y="4194181"/>
                  <a:chExt cx="778364" cy="740345"/>
                </a:xfrm>
              </p:grpSpPr>
              <p:sp>
                <p:nvSpPr>
                  <p:cNvPr id="103" name="Round Diagonal Corner Rectangle 102"/>
                  <p:cNvSpPr/>
                  <p:nvPr/>
                </p:nvSpPr>
                <p:spPr>
                  <a:xfrm rot="6347036">
                    <a:off x="4781219" y="4447644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Round Diagonal Corner Rectangle 103"/>
                  <p:cNvSpPr/>
                  <p:nvPr/>
                </p:nvSpPr>
                <p:spPr>
                  <a:xfrm rot="6347036">
                    <a:off x="4933619" y="4447645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Round Diagonal Corner Rectangle 104"/>
                  <p:cNvSpPr/>
                  <p:nvPr/>
                </p:nvSpPr>
                <p:spPr>
                  <a:xfrm rot="6199524">
                    <a:off x="5109110" y="4503062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Round Diagonal Corner Rectangle 105"/>
                  <p:cNvSpPr/>
                  <p:nvPr/>
                </p:nvSpPr>
                <p:spPr>
                  <a:xfrm rot="5967606">
                    <a:off x="5263820" y="4542317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Round Diagonal Corner Rectangle 106"/>
                  <p:cNvSpPr/>
                  <p:nvPr/>
                </p:nvSpPr>
                <p:spPr>
                  <a:xfrm rot="5643868">
                    <a:off x="5450856" y="4572335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7" name="Group 102"/>
                <p:cNvGrpSpPr/>
                <p:nvPr/>
              </p:nvGrpSpPr>
              <p:grpSpPr>
                <a:xfrm flipH="1">
                  <a:off x="5973618" y="4195618"/>
                  <a:ext cx="778364" cy="740345"/>
                  <a:chOff x="5034682" y="4194181"/>
                  <a:chExt cx="778364" cy="740345"/>
                </a:xfrm>
              </p:grpSpPr>
              <p:sp>
                <p:nvSpPr>
                  <p:cNvPr id="98" name="Round Diagonal Corner Rectangle 97"/>
                  <p:cNvSpPr/>
                  <p:nvPr/>
                </p:nvSpPr>
                <p:spPr>
                  <a:xfrm rot="6347036">
                    <a:off x="4781219" y="4447644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Round Diagonal Corner Rectangle 98"/>
                  <p:cNvSpPr/>
                  <p:nvPr/>
                </p:nvSpPr>
                <p:spPr>
                  <a:xfrm rot="6347036">
                    <a:off x="4933619" y="4447645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0" name="Round Diagonal Corner Rectangle 99"/>
                  <p:cNvSpPr/>
                  <p:nvPr/>
                </p:nvSpPr>
                <p:spPr>
                  <a:xfrm rot="6199524">
                    <a:off x="5109110" y="4503062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Round Diagonal Corner Rectangle 100"/>
                  <p:cNvSpPr/>
                  <p:nvPr/>
                </p:nvSpPr>
                <p:spPr>
                  <a:xfrm rot="5967606">
                    <a:off x="5263820" y="4542317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Round Diagonal Corner Rectangle 101"/>
                  <p:cNvSpPr/>
                  <p:nvPr/>
                </p:nvSpPr>
                <p:spPr>
                  <a:xfrm rot="5643868">
                    <a:off x="5450856" y="4572335"/>
                    <a:ext cx="615654" cy="108727"/>
                  </a:xfrm>
                  <a:prstGeom prst="round2DiagRect">
                    <a:avLst>
                      <a:gd name="adj1" fmla="val 0"/>
                      <a:gd name="adj2" fmla="val 50000"/>
                    </a:avLst>
                  </a:prstGeom>
                  <a:solidFill>
                    <a:schemeClr val="bg2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0" name="Group 68"/>
              <p:cNvGrpSpPr/>
              <p:nvPr/>
            </p:nvGrpSpPr>
            <p:grpSpPr>
              <a:xfrm>
                <a:off x="4592751" y="3291090"/>
                <a:ext cx="893649" cy="671311"/>
                <a:chOff x="4592751" y="3291090"/>
                <a:chExt cx="893649" cy="671311"/>
              </a:xfrm>
            </p:grpSpPr>
            <p:sp>
              <p:nvSpPr>
                <p:cNvPr id="88" name="Moon 87"/>
                <p:cNvSpPr/>
                <p:nvPr/>
              </p:nvSpPr>
              <p:spPr>
                <a:xfrm rot="14599539">
                  <a:off x="4688544" y="3251719"/>
                  <a:ext cx="162975" cy="354562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Moon 88"/>
                <p:cNvSpPr/>
                <p:nvPr/>
              </p:nvSpPr>
              <p:spPr>
                <a:xfrm rot="1027524">
                  <a:off x="4770515" y="3291090"/>
                  <a:ext cx="148950" cy="33563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Moon 89"/>
                <p:cNvSpPr/>
                <p:nvPr/>
              </p:nvSpPr>
              <p:spPr>
                <a:xfrm rot="11401459">
                  <a:off x="5133932" y="3440480"/>
                  <a:ext cx="161899" cy="34203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Moon 90"/>
                <p:cNvSpPr/>
                <p:nvPr/>
              </p:nvSpPr>
              <p:spPr>
                <a:xfrm rot="20848868">
                  <a:off x="5257800" y="3429001"/>
                  <a:ext cx="2286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Moon 91"/>
                <p:cNvSpPr/>
                <p:nvPr/>
              </p:nvSpPr>
              <p:spPr>
                <a:xfrm rot="20984401">
                  <a:off x="4915119" y="3369470"/>
                  <a:ext cx="227644" cy="450707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Moon 92"/>
                <p:cNvSpPr/>
                <p:nvPr/>
              </p:nvSpPr>
              <p:spPr>
                <a:xfrm rot="20164884">
                  <a:off x="5166214" y="3527785"/>
                  <a:ext cx="183170" cy="33879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Moon 93"/>
                <p:cNvSpPr/>
                <p:nvPr/>
              </p:nvSpPr>
              <p:spPr>
                <a:xfrm rot="10210068">
                  <a:off x="5066559" y="3375639"/>
                  <a:ext cx="153880" cy="45080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Moon 94"/>
                <p:cNvSpPr/>
                <p:nvPr/>
              </p:nvSpPr>
              <p:spPr>
                <a:xfrm rot="19505715">
                  <a:off x="4860089" y="3375382"/>
                  <a:ext cx="160128" cy="25826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1" name="Group 69"/>
              <p:cNvGrpSpPr/>
              <p:nvPr/>
            </p:nvGrpSpPr>
            <p:grpSpPr>
              <a:xfrm flipH="1">
                <a:off x="6324600" y="3276600"/>
                <a:ext cx="893649" cy="671311"/>
                <a:chOff x="4592751" y="3291090"/>
                <a:chExt cx="893649" cy="671311"/>
              </a:xfrm>
            </p:grpSpPr>
            <p:sp>
              <p:nvSpPr>
                <p:cNvPr id="80" name="Moon 79"/>
                <p:cNvSpPr/>
                <p:nvPr/>
              </p:nvSpPr>
              <p:spPr>
                <a:xfrm rot="14599539">
                  <a:off x="4688544" y="3251719"/>
                  <a:ext cx="162975" cy="354562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Moon 80"/>
                <p:cNvSpPr/>
                <p:nvPr/>
              </p:nvSpPr>
              <p:spPr>
                <a:xfrm rot="1027524">
                  <a:off x="4770515" y="3291090"/>
                  <a:ext cx="148950" cy="33563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Moon 81"/>
                <p:cNvSpPr/>
                <p:nvPr/>
              </p:nvSpPr>
              <p:spPr>
                <a:xfrm rot="11401459">
                  <a:off x="5133932" y="3440480"/>
                  <a:ext cx="161899" cy="34203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Moon 82"/>
                <p:cNvSpPr/>
                <p:nvPr/>
              </p:nvSpPr>
              <p:spPr>
                <a:xfrm rot="20848868">
                  <a:off x="5257800" y="3429001"/>
                  <a:ext cx="2286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Moon 83"/>
                <p:cNvSpPr/>
                <p:nvPr/>
              </p:nvSpPr>
              <p:spPr>
                <a:xfrm rot="20984401">
                  <a:off x="4915119" y="3369470"/>
                  <a:ext cx="227644" cy="450707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Moon 84"/>
                <p:cNvSpPr/>
                <p:nvPr/>
              </p:nvSpPr>
              <p:spPr>
                <a:xfrm rot="20164884">
                  <a:off x="5166214" y="3527785"/>
                  <a:ext cx="183170" cy="33879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Moon 85"/>
                <p:cNvSpPr/>
                <p:nvPr/>
              </p:nvSpPr>
              <p:spPr>
                <a:xfrm rot="10210068">
                  <a:off x="5066559" y="3375639"/>
                  <a:ext cx="153880" cy="45080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Moon 86"/>
                <p:cNvSpPr/>
                <p:nvPr/>
              </p:nvSpPr>
              <p:spPr>
                <a:xfrm rot="19505715">
                  <a:off x="4860089" y="3375382"/>
                  <a:ext cx="160128" cy="25826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2" name="Group 78"/>
              <p:cNvGrpSpPr/>
              <p:nvPr/>
            </p:nvGrpSpPr>
            <p:grpSpPr>
              <a:xfrm rot="19987737">
                <a:off x="5669796" y="3453170"/>
                <a:ext cx="893649" cy="668724"/>
                <a:chOff x="4592751" y="3293677"/>
                <a:chExt cx="893649" cy="668724"/>
              </a:xfrm>
            </p:grpSpPr>
            <p:sp>
              <p:nvSpPr>
                <p:cNvPr id="72" name="Moon 71"/>
                <p:cNvSpPr/>
                <p:nvPr/>
              </p:nvSpPr>
              <p:spPr>
                <a:xfrm rot="14599539">
                  <a:off x="4688544" y="3251719"/>
                  <a:ext cx="162975" cy="354562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Moon 72"/>
                <p:cNvSpPr/>
                <p:nvPr/>
              </p:nvSpPr>
              <p:spPr>
                <a:xfrm rot="1027524">
                  <a:off x="4756883" y="3293677"/>
                  <a:ext cx="179767" cy="42358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Moon 73"/>
                <p:cNvSpPr/>
                <p:nvPr/>
              </p:nvSpPr>
              <p:spPr>
                <a:xfrm rot="11401459">
                  <a:off x="5133932" y="3440480"/>
                  <a:ext cx="161899" cy="34203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Moon 74"/>
                <p:cNvSpPr/>
                <p:nvPr/>
              </p:nvSpPr>
              <p:spPr>
                <a:xfrm rot="20848868">
                  <a:off x="5257800" y="3429001"/>
                  <a:ext cx="2286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Moon 75"/>
                <p:cNvSpPr/>
                <p:nvPr/>
              </p:nvSpPr>
              <p:spPr>
                <a:xfrm rot="20984401">
                  <a:off x="4927136" y="3368390"/>
                  <a:ext cx="227644" cy="585643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Moon 76"/>
                <p:cNvSpPr/>
                <p:nvPr/>
              </p:nvSpPr>
              <p:spPr>
                <a:xfrm rot="20164884">
                  <a:off x="5166214" y="3527785"/>
                  <a:ext cx="183170" cy="33879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Moon 77"/>
                <p:cNvSpPr/>
                <p:nvPr/>
              </p:nvSpPr>
              <p:spPr>
                <a:xfrm rot="10210068">
                  <a:off x="5066559" y="3375639"/>
                  <a:ext cx="153880" cy="45080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Moon 78"/>
                <p:cNvSpPr/>
                <p:nvPr/>
              </p:nvSpPr>
              <p:spPr>
                <a:xfrm rot="19505715">
                  <a:off x="4860089" y="3375382"/>
                  <a:ext cx="160128" cy="25826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3" name="Group 87"/>
              <p:cNvGrpSpPr/>
              <p:nvPr/>
            </p:nvGrpSpPr>
            <p:grpSpPr>
              <a:xfrm rot="1186316" flipH="1">
                <a:off x="5268803" y="3407962"/>
                <a:ext cx="893649" cy="671311"/>
                <a:chOff x="4592751" y="3291090"/>
                <a:chExt cx="893649" cy="671311"/>
              </a:xfrm>
            </p:grpSpPr>
            <p:sp>
              <p:nvSpPr>
                <p:cNvPr id="64" name="Moon 63"/>
                <p:cNvSpPr/>
                <p:nvPr/>
              </p:nvSpPr>
              <p:spPr>
                <a:xfrm rot="14599539">
                  <a:off x="4688544" y="3251719"/>
                  <a:ext cx="162975" cy="354562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Moon 64"/>
                <p:cNvSpPr/>
                <p:nvPr/>
              </p:nvSpPr>
              <p:spPr>
                <a:xfrm rot="1027524">
                  <a:off x="4770515" y="3291090"/>
                  <a:ext cx="148950" cy="33563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Moon 65"/>
                <p:cNvSpPr/>
                <p:nvPr/>
              </p:nvSpPr>
              <p:spPr>
                <a:xfrm rot="11401459">
                  <a:off x="5133932" y="3440480"/>
                  <a:ext cx="161899" cy="34203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Moon 66"/>
                <p:cNvSpPr/>
                <p:nvPr/>
              </p:nvSpPr>
              <p:spPr>
                <a:xfrm rot="20848868">
                  <a:off x="5257800" y="3429001"/>
                  <a:ext cx="228600" cy="533400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Moon 67"/>
                <p:cNvSpPr/>
                <p:nvPr/>
              </p:nvSpPr>
              <p:spPr>
                <a:xfrm rot="20984401">
                  <a:off x="4860569" y="3374367"/>
                  <a:ext cx="294270" cy="580324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Moon 68"/>
                <p:cNvSpPr/>
                <p:nvPr/>
              </p:nvSpPr>
              <p:spPr>
                <a:xfrm rot="20164884">
                  <a:off x="5166214" y="3527785"/>
                  <a:ext cx="183170" cy="338791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Moon 69"/>
                <p:cNvSpPr/>
                <p:nvPr/>
              </p:nvSpPr>
              <p:spPr>
                <a:xfrm rot="10210068">
                  <a:off x="5066559" y="3375639"/>
                  <a:ext cx="153880" cy="45080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Moon 70"/>
                <p:cNvSpPr/>
                <p:nvPr/>
              </p:nvSpPr>
              <p:spPr>
                <a:xfrm rot="19505715">
                  <a:off x="4860089" y="3375382"/>
                  <a:ext cx="160128" cy="258269"/>
                </a:xfrm>
                <a:prstGeom prst="moon">
                  <a:avLst>
                    <a:gd name="adj" fmla="val 87500"/>
                  </a:avLst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pic>
        <p:nvPicPr>
          <p:cNvPr id="126" name="Picture 6" descr="http://www.bookofmormonbattles.com/Art/images/Limher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241623" y="4267200"/>
            <a:ext cx="2133600" cy="2489201"/>
          </a:xfrm>
          <a:prstGeom prst="rect">
            <a:avLst/>
          </a:prstGeom>
          <a:noFill/>
        </p:spPr>
      </p:pic>
      <p:sp>
        <p:nvSpPr>
          <p:cNvPr id="165" name="TextBox 164"/>
          <p:cNvSpPr txBox="1"/>
          <p:nvPr/>
        </p:nvSpPr>
        <p:spPr>
          <a:xfrm>
            <a:off x="3886200" y="38100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Laman 1</a:t>
            </a:r>
            <a:endParaRPr lang="en-US" dirty="0"/>
          </a:p>
        </p:txBody>
      </p:sp>
      <p:grpSp>
        <p:nvGrpSpPr>
          <p:cNvPr id="189" name="Group 188"/>
          <p:cNvGrpSpPr/>
          <p:nvPr/>
        </p:nvGrpSpPr>
        <p:grpSpPr>
          <a:xfrm>
            <a:off x="838200" y="5791200"/>
            <a:ext cx="1600200" cy="838200"/>
            <a:chOff x="51453" y="4572000"/>
            <a:chExt cx="3949047" cy="1756159"/>
          </a:xfrm>
        </p:grpSpPr>
        <p:grpSp>
          <p:nvGrpSpPr>
            <p:cNvPr id="190" name="Group 152"/>
            <p:cNvGrpSpPr/>
            <p:nvPr/>
          </p:nvGrpSpPr>
          <p:grpSpPr>
            <a:xfrm>
              <a:off x="51453" y="4572000"/>
              <a:ext cx="1866900" cy="1756159"/>
              <a:chOff x="51453" y="4572000"/>
              <a:chExt cx="1866900" cy="1756159"/>
            </a:xfrm>
          </p:grpSpPr>
          <p:sp>
            <p:nvSpPr>
              <p:cNvPr id="201" name="Moon 200"/>
              <p:cNvSpPr/>
              <p:nvPr/>
            </p:nvSpPr>
            <p:spPr>
              <a:xfrm rot="14389610">
                <a:off x="394353" y="42707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>
              <a:xfrm>
                <a:off x="1066800" y="45720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Moon 202"/>
              <p:cNvSpPr/>
              <p:nvPr/>
            </p:nvSpPr>
            <p:spPr>
              <a:xfrm rot="13708706">
                <a:off x="851553" y="47279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Moon 203"/>
              <p:cNvSpPr/>
              <p:nvPr/>
            </p:nvSpPr>
            <p:spPr>
              <a:xfrm rot="12572481">
                <a:off x="1384953" y="51089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Oval 204"/>
              <p:cNvSpPr/>
              <p:nvPr/>
            </p:nvSpPr>
            <p:spPr>
              <a:xfrm>
                <a:off x="1447800" y="49530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1" name="Group 153"/>
            <p:cNvGrpSpPr/>
            <p:nvPr/>
          </p:nvGrpSpPr>
          <p:grpSpPr>
            <a:xfrm flipH="1">
              <a:off x="2133600" y="4572000"/>
              <a:ext cx="1866900" cy="1756159"/>
              <a:chOff x="51453" y="4572000"/>
              <a:chExt cx="1866900" cy="1756159"/>
            </a:xfrm>
          </p:grpSpPr>
          <p:sp>
            <p:nvSpPr>
              <p:cNvPr id="196" name="Moon 195"/>
              <p:cNvSpPr/>
              <p:nvPr/>
            </p:nvSpPr>
            <p:spPr>
              <a:xfrm rot="14389610">
                <a:off x="394353" y="42707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Oval 196"/>
              <p:cNvSpPr/>
              <p:nvPr/>
            </p:nvSpPr>
            <p:spPr>
              <a:xfrm>
                <a:off x="1066800" y="45720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Moon 197"/>
              <p:cNvSpPr/>
              <p:nvPr/>
            </p:nvSpPr>
            <p:spPr>
              <a:xfrm rot="13708706">
                <a:off x="851553" y="47279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Moon 198"/>
              <p:cNvSpPr/>
              <p:nvPr/>
            </p:nvSpPr>
            <p:spPr>
              <a:xfrm rot="12572481">
                <a:off x="1384953" y="51089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1447800" y="49530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2" name="Oval 191"/>
            <p:cNvSpPr/>
            <p:nvPr/>
          </p:nvSpPr>
          <p:spPr>
            <a:xfrm>
              <a:off x="1600200" y="5105400"/>
              <a:ext cx="914400" cy="838200"/>
            </a:xfrm>
            <a:prstGeom prst="ellipse">
              <a:avLst/>
            </a:prstGeom>
            <a:solidFill>
              <a:srgbClr val="33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Cross 192"/>
            <p:cNvSpPr/>
            <p:nvPr/>
          </p:nvSpPr>
          <p:spPr>
            <a:xfrm>
              <a:off x="1828800" y="5181600"/>
              <a:ext cx="457200" cy="685800"/>
            </a:xfrm>
            <a:prstGeom prst="plus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Cross 193"/>
            <p:cNvSpPr/>
            <p:nvPr/>
          </p:nvSpPr>
          <p:spPr>
            <a:xfrm>
              <a:off x="1905000" y="5334000"/>
              <a:ext cx="304800" cy="457200"/>
            </a:xfrm>
            <a:prstGeom prst="plus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3718254" flipH="1">
              <a:off x="1944192" y="5444836"/>
              <a:ext cx="206142" cy="212591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698174" y="1371600"/>
            <a:ext cx="2170431" cy="4232564"/>
            <a:chOff x="698174" y="1371600"/>
            <a:chExt cx="2170431" cy="4232564"/>
          </a:xfrm>
        </p:grpSpPr>
        <p:grpSp>
          <p:nvGrpSpPr>
            <p:cNvPr id="206" name="Group 205"/>
            <p:cNvGrpSpPr/>
            <p:nvPr/>
          </p:nvGrpSpPr>
          <p:grpSpPr>
            <a:xfrm>
              <a:off x="698174" y="1371600"/>
              <a:ext cx="1865063" cy="4232564"/>
              <a:chOff x="698174" y="1371600"/>
              <a:chExt cx="1865063" cy="4232564"/>
            </a:xfrm>
          </p:grpSpPr>
          <p:sp>
            <p:nvSpPr>
              <p:cNvPr id="187" name="Oval 186"/>
              <p:cNvSpPr/>
              <p:nvPr/>
            </p:nvSpPr>
            <p:spPr>
              <a:xfrm>
                <a:off x="1066800" y="5257800"/>
                <a:ext cx="517236" cy="346364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Oval 187"/>
              <p:cNvSpPr/>
              <p:nvPr/>
            </p:nvSpPr>
            <p:spPr>
              <a:xfrm>
                <a:off x="1600200" y="5257800"/>
                <a:ext cx="517236" cy="346364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Oval 176"/>
              <p:cNvSpPr/>
              <p:nvPr/>
            </p:nvSpPr>
            <p:spPr>
              <a:xfrm rot="7094688" flipH="1">
                <a:off x="514757" y="4005111"/>
                <a:ext cx="633334" cy="2665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175"/>
              <p:cNvSpPr/>
              <p:nvPr/>
            </p:nvSpPr>
            <p:spPr>
              <a:xfrm rot="3718254" flipH="1">
                <a:off x="2075013" y="3888349"/>
                <a:ext cx="693021" cy="2834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Trapezoid 174"/>
              <p:cNvSpPr/>
              <p:nvPr/>
            </p:nvSpPr>
            <p:spPr>
              <a:xfrm>
                <a:off x="1066800" y="4191000"/>
                <a:ext cx="1143000" cy="1219200"/>
              </a:xfrm>
              <a:prstGeom prst="trapezoid">
                <a:avLst>
                  <a:gd name="adj" fmla="val 19343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Trapezoid 170"/>
              <p:cNvSpPr/>
              <p:nvPr/>
            </p:nvSpPr>
            <p:spPr>
              <a:xfrm rot="19329611" flipH="1">
                <a:off x="1896236" y="3128765"/>
                <a:ext cx="576736" cy="914400"/>
              </a:xfrm>
              <a:prstGeom prst="trapezoid">
                <a:avLst>
                  <a:gd name="adj" fmla="val 29138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Trapezoid 169"/>
              <p:cNvSpPr/>
              <p:nvPr/>
            </p:nvSpPr>
            <p:spPr>
              <a:xfrm rot="1820715" flipH="1">
                <a:off x="877274" y="3207248"/>
                <a:ext cx="576736" cy="914400"/>
              </a:xfrm>
              <a:prstGeom prst="trapezoid">
                <a:avLst>
                  <a:gd name="adj" fmla="val 29138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Trapezoid 168"/>
              <p:cNvSpPr/>
              <p:nvPr/>
            </p:nvSpPr>
            <p:spPr>
              <a:xfrm>
                <a:off x="1295400" y="2971800"/>
                <a:ext cx="762000" cy="537882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6" name="Group 165"/>
              <p:cNvGrpSpPr/>
              <p:nvPr/>
            </p:nvGrpSpPr>
            <p:grpSpPr>
              <a:xfrm>
                <a:off x="990600" y="1371600"/>
                <a:ext cx="1378136" cy="1800354"/>
                <a:chOff x="229511" y="2320633"/>
                <a:chExt cx="1378136" cy="1800354"/>
              </a:xfrm>
            </p:grpSpPr>
            <p:sp>
              <p:nvSpPr>
                <p:cNvPr id="147" name="Oval 146"/>
                <p:cNvSpPr/>
                <p:nvPr/>
              </p:nvSpPr>
              <p:spPr>
                <a:xfrm>
                  <a:off x="381000" y="2667000"/>
                  <a:ext cx="990600" cy="145398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46" name="Group 145"/>
                <p:cNvGrpSpPr/>
                <p:nvPr/>
              </p:nvGrpSpPr>
              <p:grpSpPr>
                <a:xfrm>
                  <a:off x="229511" y="2320633"/>
                  <a:ext cx="1378136" cy="651167"/>
                  <a:chOff x="229511" y="2320633"/>
                  <a:chExt cx="1378136" cy="1415799"/>
                </a:xfrm>
              </p:grpSpPr>
              <p:sp>
                <p:nvSpPr>
                  <p:cNvPr id="127" name="Moon 126"/>
                  <p:cNvSpPr/>
                  <p:nvPr/>
                </p:nvSpPr>
                <p:spPr>
                  <a:xfrm rot="11575000">
                    <a:off x="920011" y="2355504"/>
                    <a:ext cx="317013" cy="129723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Moon 127"/>
                  <p:cNvSpPr/>
                  <p:nvPr/>
                </p:nvSpPr>
                <p:spPr>
                  <a:xfrm rot="12577107">
                    <a:off x="1003704" y="2439197"/>
                    <a:ext cx="317013" cy="129723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Moon 128"/>
                  <p:cNvSpPr/>
                  <p:nvPr/>
                </p:nvSpPr>
                <p:spPr>
                  <a:xfrm rot="10800000">
                    <a:off x="780108" y="2320633"/>
                    <a:ext cx="317013" cy="129723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Moon 129"/>
                  <p:cNvSpPr/>
                  <p:nvPr/>
                </p:nvSpPr>
                <p:spPr>
                  <a:xfrm rot="10025000" flipH="1">
                    <a:off x="570877" y="2404326"/>
                    <a:ext cx="317013" cy="129723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Moon 130"/>
                  <p:cNvSpPr/>
                  <p:nvPr/>
                </p:nvSpPr>
                <p:spPr>
                  <a:xfrm rot="20823132">
                    <a:off x="474592" y="2482605"/>
                    <a:ext cx="254766" cy="1174876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Moon 131"/>
                  <p:cNvSpPr/>
                  <p:nvPr/>
                </p:nvSpPr>
                <p:spPr>
                  <a:xfrm rot="11063938">
                    <a:off x="660336" y="2612251"/>
                    <a:ext cx="268158" cy="96888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Moon 132"/>
                  <p:cNvSpPr/>
                  <p:nvPr/>
                </p:nvSpPr>
                <p:spPr>
                  <a:xfrm rot="19287070">
                    <a:off x="401373" y="2574146"/>
                    <a:ext cx="317013" cy="1093696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Moon 133"/>
                  <p:cNvSpPr/>
                  <p:nvPr/>
                </p:nvSpPr>
                <p:spPr>
                  <a:xfrm rot="12896312">
                    <a:off x="1037748" y="2817188"/>
                    <a:ext cx="334082" cy="912656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Moon 134"/>
                  <p:cNvSpPr/>
                  <p:nvPr/>
                </p:nvSpPr>
                <p:spPr>
                  <a:xfrm rot="15564222">
                    <a:off x="913129" y="2953022"/>
                    <a:ext cx="304871" cy="901518"/>
                  </a:xfrm>
                  <a:prstGeom prst="moon">
                    <a:avLst>
                      <a:gd name="adj" fmla="val 5141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6" name="Moon 135"/>
                  <p:cNvSpPr/>
                  <p:nvPr/>
                </p:nvSpPr>
                <p:spPr>
                  <a:xfrm rot="3894026">
                    <a:off x="1068903" y="2804540"/>
                    <a:ext cx="211602" cy="865886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Moon 136"/>
                  <p:cNvSpPr/>
                  <p:nvPr/>
                </p:nvSpPr>
                <p:spPr>
                  <a:xfrm rot="5576517" flipH="1">
                    <a:off x="421041" y="2604422"/>
                    <a:ext cx="511131" cy="885116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137"/>
                  <p:cNvSpPr/>
                  <p:nvPr/>
                </p:nvSpPr>
                <p:spPr>
                  <a:xfrm rot="16898670" flipH="1">
                    <a:off x="556653" y="2768719"/>
                    <a:ext cx="211602" cy="865886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5" name="Group 144"/>
                <p:cNvGrpSpPr/>
                <p:nvPr/>
              </p:nvGrpSpPr>
              <p:grpSpPr>
                <a:xfrm>
                  <a:off x="380999" y="2514600"/>
                  <a:ext cx="990601" cy="685800"/>
                  <a:chOff x="304361" y="3180386"/>
                  <a:chExt cx="1297235" cy="526244"/>
                </a:xfrm>
              </p:grpSpPr>
              <p:sp>
                <p:nvSpPr>
                  <p:cNvPr id="139" name="Moon 138"/>
                  <p:cNvSpPr/>
                  <p:nvPr/>
                </p:nvSpPr>
                <p:spPr>
                  <a:xfrm rot="5400000">
                    <a:off x="689857" y="2794890"/>
                    <a:ext cx="526244" cy="1297235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Trapezoid 140"/>
                  <p:cNvSpPr/>
                  <p:nvPr/>
                </p:nvSpPr>
                <p:spPr>
                  <a:xfrm rot="10115727">
                    <a:off x="500173" y="3327662"/>
                    <a:ext cx="251078" cy="312591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Trapezoid 141"/>
                  <p:cNvSpPr/>
                  <p:nvPr/>
                </p:nvSpPr>
                <p:spPr>
                  <a:xfrm rot="10800000">
                    <a:off x="820548" y="3273126"/>
                    <a:ext cx="251078" cy="376617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Trapezoid 142"/>
                  <p:cNvSpPr/>
                  <p:nvPr/>
                </p:nvSpPr>
                <p:spPr>
                  <a:xfrm rot="11326737">
                    <a:off x="1130996" y="3323208"/>
                    <a:ext cx="251078" cy="320461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67" name="Trapezoid 166"/>
              <p:cNvSpPr/>
              <p:nvPr/>
            </p:nvSpPr>
            <p:spPr>
              <a:xfrm rot="10800000">
                <a:off x="1143000" y="3200400"/>
                <a:ext cx="990600" cy="914400"/>
              </a:xfrm>
              <a:prstGeom prst="trapezoid">
                <a:avLst>
                  <a:gd name="adj" fmla="val 15909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4" name="Group 163"/>
              <p:cNvGrpSpPr/>
              <p:nvPr/>
            </p:nvGrpSpPr>
            <p:grpSpPr>
              <a:xfrm>
                <a:off x="838200" y="3200400"/>
                <a:ext cx="1600200" cy="838200"/>
                <a:chOff x="51453" y="4572000"/>
                <a:chExt cx="3949047" cy="1756159"/>
              </a:xfrm>
            </p:grpSpPr>
            <p:grpSp>
              <p:nvGrpSpPr>
                <p:cNvPr id="153" name="Group 152"/>
                <p:cNvGrpSpPr/>
                <p:nvPr/>
              </p:nvGrpSpPr>
              <p:grpSpPr>
                <a:xfrm>
                  <a:off x="51453" y="4572000"/>
                  <a:ext cx="1866900" cy="1756159"/>
                  <a:chOff x="51453" y="4572000"/>
                  <a:chExt cx="1866900" cy="1756159"/>
                </a:xfrm>
              </p:grpSpPr>
              <p:sp>
                <p:nvSpPr>
                  <p:cNvPr id="148" name="Moon 147"/>
                  <p:cNvSpPr/>
                  <p:nvPr/>
                </p:nvSpPr>
                <p:spPr>
                  <a:xfrm rot="14389610">
                    <a:off x="394353" y="42707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Oval 148"/>
                  <p:cNvSpPr/>
                  <p:nvPr/>
                </p:nvSpPr>
                <p:spPr>
                  <a:xfrm>
                    <a:off x="1066800" y="4572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Moon 149"/>
                  <p:cNvSpPr/>
                  <p:nvPr/>
                </p:nvSpPr>
                <p:spPr>
                  <a:xfrm rot="13708706">
                    <a:off x="851553" y="4727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Moon 150"/>
                  <p:cNvSpPr/>
                  <p:nvPr/>
                </p:nvSpPr>
                <p:spPr>
                  <a:xfrm rot="12572481">
                    <a:off x="1384953" y="5108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Oval 151"/>
                  <p:cNvSpPr/>
                  <p:nvPr/>
                </p:nvSpPr>
                <p:spPr>
                  <a:xfrm>
                    <a:off x="1447800" y="4953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153"/>
                <p:cNvGrpSpPr/>
                <p:nvPr/>
              </p:nvGrpSpPr>
              <p:grpSpPr>
                <a:xfrm flipH="1">
                  <a:off x="2133600" y="4572000"/>
                  <a:ext cx="1866900" cy="1756159"/>
                  <a:chOff x="51453" y="4572000"/>
                  <a:chExt cx="1866900" cy="1756159"/>
                </a:xfrm>
              </p:grpSpPr>
              <p:sp>
                <p:nvSpPr>
                  <p:cNvPr id="155" name="Moon 154"/>
                  <p:cNvSpPr/>
                  <p:nvPr/>
                </p:nvSpPr>
                <p:spPr>
                  <a:xfrm rot="14389610">
                    <a:off x="394353" y="42707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Oval 155"/>
                  <p:cNvSpPr/>
                  <p:nvPr/>
                </p:nvSpPr>
                <p:spPr>
                  <a:xfrm>
                    <a:off x="1066800" y="4572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Moon 156"/>
                  <p:cNvSpPr/>
                  <p:nvPr/>
                </p:nvSpPr>
                <p:spPr>
                  <a:xfrm rot="13708706">
                    <a:off x="851553" y="4727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12572481">
                    <a:off x="1384953" y="5108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Oval 158"/>
                  <p:cNvSpPr/>
                  <p:nvPr/>
                </p:nvSpPr>
                <p:spPr>
                  <a:xfrm>
                    <a:off x="1447800" y="4953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0" name="Oval 159"/>
                <p:cNvSpPr/>
                <p:nvPr/>
              </p:nvSpPr>
              <p:spPr>
                <a:xfrm>
                  <a:off x="1600200" y="5105400"/>
                  <a:ext cx="914400" cy="838200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Cross 160"/>
                <p:cNvSpPr/>
                <p:nvPr/>
              </p:nvSpPr>
              <p:spPr>
                <a:xfrm>
                  <a:off x="1828800" y="5181600"/>
                  <a:ext cx="457200" cy="685800"/>
                </a:xfrm>
                <a:prstGeom prst="plus">
                  <a:avLst/>
                </a:prstGeom>
                <a:solidFill>
                  <a:srgbClr val="92D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Cross 161"/>
                <p:cNvSpPr/>
                <p:nvPr/>
              </p:nvSpPr>
              <p:spPr>
                <a:xfrm>
                  <a:off x="1905000" y="5334000"/>
                  <a:ext cx="304800" cy="457200"/>
                </a:xfrm>
                <a:prstGeom prst="plus">
                  <a:avLst/>
                </a:prstGeom>
                <a:solidFill>
                  <a:srgbClr val="92D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Oval 162"/>
                <p:cNvSpPr/>
                <p:nvPr/>
              </p:nvSpPr>
              <p:spPr>
                <a:xfrm rot="3718254" flipH="1">
                  <a:off x="1944192" y="5444836"/>
                  <a:ext cx="206142" cy="212591"/>
                </a:xfrm>
                <a:prstGeom prst="ellipse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4" name="Group 173"/>
              <p:cNvGrpSpPr/>
              <p:nvPr/>
            </p:nvGrpSpPr>
            <p:grpSpPr>
              <a:xfrm rot="372506">
                <a:off x="1238534" y="4005723"/>
                <a:ext cx="823008" cy="402181"/>
                <a:chOff x="1312064" y="4946015"/>
                <a:chExt cx="1229460" cy="533400"/>
              </a:xfrm>
            </p:grpSpPr>
            <p:sp>
              <p:nvSpPr>
                <p:cNvPr id="172" name="Moon 171"/>
                <p:cNvSpPr/>
                <p:nvPr/>
              </p:nvSpPr>
              <p:spPr>
                <a:xfrm rot="15798511">
                  <a:off x="1665224" y="4603115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Moon 172"/>
                <p:cNvSpPr/>
                <p:nvPr/>
              </p:nvSpPr>
              <p:spPr>
                <a:xfrm rot="15798511">
                  <a:off x="1731756" y="4557251"/>
                  <a:ext cx="355919" cy="1195303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" name="Group 178"/>
              <p:cNvGrpSpPr/>
              <p:nvPr/>
            </p:nvGrpSpPr>
            <p:grpSpPr>
              <a:xfrm>
                <a:off x="1364190" y="4060390"/>
                <a:ext cx="455373" cy="1056555"/>
                <a:chOff x="3200400" y="3810000"/>
                <a:chExt cx="609600" cy="1057935"/>
              </a:xfrm>
            </p:grpSpPr>
            <p:sp>
              <p:nvSpPr>
                <p:cNvPr id="180" name="Trapezoid 179"/>
                <p:cNvSpPr/>
                <p:nvPr/>
              </p:nvSpPr>
              <p:spPr>
                <a:xfrm>
                  <a:off x="3200400" y="3810000"/>
                  <a:ext cx="609600" cy="1057935"/>
                </a:xfrm>
                <a:prstGeom prst="trapezoid">
                  <a:avLst/>
                </a:prstGeom>
                <a:solidFill>
                  <a:srgbClr val="87E3E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1" name="Group 49"/>
                <p:cNvGrpSpPr/>
                <p:nvPr/>
              </p:nvGrpSpPr>
              <p:grpSpPr>
                <a:xfrm flipH="1">
                  <a:off x="3398982" y="3819237"/>
                  <a:ext cx="196273" cy="995218"/>
                  <a:chOff x="5461000" y="244764"/>
                  <a:chExt cx="768927" cy="3168073"/>
                </a:xfrm>
              </p:grpSpPr>
              <p:sp>
                <p:nvSpPr>
                  <p:cNvPr id="182" name="Donut 181"/>
                  <p:cNvSpPr/>
                  <p:nvPr/>
                </p:nvSpPr>
                <p:spPr>
                  <a:xfrm>
                    <a:off x="5495636" y="902854"/>
                    <a:ext cx="685800" cy="762000"/>
                  </a:xfrm>
                  <a:prstGeom prst="donut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3" name="Multiply 182"/>
                  <p:cNvSpPr/>
                  <p:nvPr/>
                </p:nvSpPr>
                <p:spPr>
                  <a:xfrm>
                    <a:off x="5461000" y="1403927"/>
                    <a:ext cx="762000" cy="914400"/>
                  </a:xfrm>
                  <a:prstGeom prst="mathMultiply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Donut 183"/>
                  <p:cNvSpPr/>
                  <p:nvPr/>
                </p:nvSpPr>
                <p:spPr>
                  <a:xfrm>
                    <a:off x="5495637" y="244764"/>
                    <a:ext cx="685800" cy="762000"/>
                  </a:xfrm>
                  <a:prstGeom prst="donut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5" name="Donut 184"/>
                  <p:cNvSpPr/>
                  <p:nvPr/>
                </p:nvSpPr>
                <p:spPr>
                  <a:xfrm>
                    <a:off x="5514109" y="2650837"/>
                    <a:ext cx="685800" cy="762000"/>
                  </a:xfrm>
                  <a:prstGeom prst="donut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6" name="Multiply 185"/>
                  <p:cNvSpPr/>
                  <p:nvPr/>
                </p:nvSpPr>
                <p:spPr>
                  <a:xfrm>
                    <a:off x="5467927" y="1976582"/>
                    <a:ext cx="762000" cy="914400"/>
                  </a:xfrm>
                  <a:prstGeom prst="mathMultiply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21" name="Group 220"/>
            <p:cNvGrpSpPr/>
            <p:nvPr/>
          </p:nvGrpSpPr>
          <p:grpSpPr>
            <a:xfrm>
              <a:off x="2286000" y="2057400"/>
              <a:ext cx="582605" cy="3375891"/>
              <a:chOff x="2743200" y="2339109"/>
              <a:chExt cx="582605" cy="3375891"/>
            </a:xfrm>
          </p:grpSpPr>
          <p:sp>
            <p:nvSpPr>
              <p:cNvPr id="207" name="Rectangle 206"/>
              <p:cNvSpPr/>
              <p:nvPr/>
            </p:nvSpPr>
            <p:spPr>
              <a:xfrm>
                <a:off x="2971800" y="2819400"/>
                <a:ext cx="76200" cy="28956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1" name="Group 210"/>
              <p:cNvGrpSpPr/>
              <p:nvPr/>
            </p:nvGrpSpPr>
            <p:grpSpPr>
              <a:xfrm rot="14240719">
                <a:off x="2766661" y="2792247"/>
                <a:ext cx="582298" cy="460347"/>
                <a:chOff x="1077041" y="3083173"/>
                <a:chExt cx="1451068" cy="1576735"/>
              </a:xfrm>
              <a:solidFill>
                <a:srgbClr val="C00000"/>
              </a:solidFill>
            </p:grpSpPr>
            <p:sp>
              <p:nvSpPr>
                <p:cNvPr id="209" name="Moon 208"/>
                <p:cNvSpPr/>
                <p:nvPr/>
              </p:nvSpPr>
              <p:spPr>
                <a:xfrm rot="15564222">
                  <a:off x="1558954" y="3683209"/>
                  <a:ext cx="487241" cy="1451068"/>
                </a:xfrm>
                <a:prstGeom prst="moon">
                  <a:avLst>
                    <a:gd name="adj" fmla="val 5141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Moon 209"/>
                <p:cNvSpPr/>
                <p:nvPr/>
              </p:nvSpPr>
              <p:spPr>
                <a:xfrm rot="8599183">
                  <a:off x="1956781" y="3083173"/>
                  <a:ext cx="385316" cy="1576735"/>
                </a:xfrm>
                <a:prstGeom prst="moon">
                  <a:avLst>
                    <a:gd name="adj" fmla="val 5735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2" name="Moon 211"/>
              <p:cNvSpPr/>
              <p:nvPr/>
            </p:nvSpPr>
            <p:spPr>
              <a:xfrm rot="1702267">
                <a:off x="2761373" y="2651489"/>
                <a:ext cx="192253" cy="766528"/>
              </a:xfrm>
              <a:prstGeom prst="moon">
                <a:avLst>
                  <a:gd name="adj" fmla="val 28987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6" name="Group 215"/>
              <p:cNvGrpSpPr/>
              <p:nvPr/>
            </p:nvGrpSpPr>
            <p:grpSpPr>
              <a:xfrm>
                <a:off x="2971800" y="2362200"/>
                <a:ext cx="354005" cy="481626"/>
                <a:chOff x="2465395" y="1332423"/>
                <a:chExt cx="609600" cy="960581"/>
              </a:xfrm>
            </p:grpSpPr>
            <p:sp>
              <p:nvSpPr>
                <p:cNvPr id="213" name="Trapezoid 212"/>
                <p:cNvSpPr/>
                <p:nvPr/>
              </p:nvSpPr>
              <p:spPr>
                <a:xfrm rot="5999871">
                  <a:off x="2670904" y="12793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Trapezoid 213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Trapezoid 214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7" name="Group 216"/>
              <p:cNvGrpSpPr/>
              <p:nvPr/>
            </p:nvGrpSpPr>
            <p:grpSpPr>
              <a:xfrm flipH="1">
                <a:off x="2743200" y="2362200"/>
                <a:ext cx="354005" cy="481626"/>
                <a:chOff x="2465395" y="1332423"/>
                <a:chExt cx="609600" cy="960581"/>
              </a:xfrm>
            </p:grpSpPr>
            <p:sp>
              <p:nvSpPr>
                <p:cNvPr id="218" name="Trapezoid 217"/>
                <p:cNvSpPr/>
                <p:nvPr/>
              </p:nvSpPr>
              <p:spPr>
                <a:xfrm rot="5999871">
                  <a:off x="2670904" y="12793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Trapezoid 218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Trapezoid 219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08" name="Trapezoid 207"/>
              <p:cNvSpPr/>
              <p:nvPr/>
            </p:nvSpPr>
            <p:spPr>
              <a:xfrm rot="10800000">
                <a:off x="2849418" y="2339109"/>
                <a:ext cx="350982" cy="457200"/>
              </a:xfrm>
              <a:prstGeom prst="trapezoid">
                <a:avLst>
                  <a:gd name="adj" fmla="val 15909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2" name="Oval 221"/>
            <p:cNvSpPr/>
            <p:nvPr/>
          </p:nvSpPr>
          <p:spPr>
            <a:xfrm>
              <a:off x="2438400" y="4038600"/>
              <a:ext cx="228600" cy="304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4" name="TextBox 223"/>
          <p:cNvSpPr txBox="1"/>
          <p:nvPr/>
        </p:nvSpPr>
        <p:spPr>
          <a:xfrm>
            <a:off x="2209800" y="62484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Limher</a:t>
            </a:r>
            <a:endParaRPr lang="en-US" dirty="0"/>
          </a:p>
        </p:txBody>
      </p:sp>
      <p:grpSp>
        <p:nvGrpSpPr>
          <p:cNvPr id="225" name="Group 224"/>
          <p:cNvGrpSpPr/>
          <p:nvPr/>
        </p:nvGrpSpPr>
        <p:grpSpPr>
          <a:xfrm>
            <a:off x="5452248" y="921014"/>
            <a:ext cx="965163" cy="1728028"/>
            <a:chOff x="7832610" y="329372"/>
            <a:chExt cx="3348142" cy="5994515"/>
          </a:xfrm>
        </p:grpSpPr>
        <p:sp>
          <p:nvSpPr>
            <p:cNvPr id="226" name="Cloud 225"/>
            <p:cNvSpPr/>
            <p:nvPr/>
          </p:nvSpPr>
          <p:spPr>
            <a:xfrm rot="1518698" flipH="1">
              <a:off x="8135198" y="766833"/>
              <a:ext cx="1562062" cy="237942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Cloud 226"/>
            <p:cNvSpPr/>
            <p:nvPr/>
          </p:nvSpPr>
          <p:spPr>
            <a:xfrm rot="20659987">
              <a:off x="9506444" y="722899"/>
              <a:ext cx="1501021" cy="2354234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/>
            <p:cNvSpPr/>
            <p:nvPr/>
          </p:nvSpPr>
          <p:spPr>
            <a:xfrm>
              <a:off x="10493954" y="3870061"/>
              <a:ext cx="686798" cy="8244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>
              <a:off x="7832610" y="3704499"/>
              <a:ext cx="686798" cy="9144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/>
            <p:cNvSpPr/>
            <p:nvPr/>
          </p:nvSpPr>
          <p:spPr>
            <a:xfrm>
              <a:off x="8920756" y="5513881"/>
              <a:ext cx="669628" cy="810006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>
              <a:off x="9506681" y="5513881"/>
              <a:ext cx="669628" cy="810006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Trapezoid 231"/>
            <p:cNvSpPr/>
            <p:nvPr/>
          </p:nvSpPr>
          <p:spPr>
            <a:xfrm rot="1996156">
              <a:off x="8062620" y="2657031"/>
              <a:ext cx="1137747" cy="1704763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Trapezoid 232"/>
            <p:cNvSpPr/>
            <p:nvPr/>
          </p:nvSpPr>
          <p:spPr>
            <a:xfrm rot="2041752">
              <a:off x="8233466" y="2449698"/>
              <a:ext cx="1131030" cy="1543066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rapezoid 233"/>
            <p:cNvSpPr/>
            <p:nvPr/>
          </p:nvSpPr>
          <p:spPr>
            <a:xfrm rot="19870960">
              <a:off x="9938350" y="2661769"/>
              <a:ext cx="1068686" cy="1704763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Trapezoid 234"/>
            <p:cNvSpPr/>
            <p:nvPr/>
          </p:nvSpPr>
          <p:spPr>
            <a:xfrm rot="20036208">
              <a:off x="9721686" y="2485698"/>
              <a:ext cx="1131030" cy="1543066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rapezoid 235"/>
            <p:cNvSpPr/>
            <p:nvPr/>
          </p:nvSpPr>
          <p:spPr>
            <a:xfrm>
              <a:off x="8776958" y="2520051"/>
              <a:ext cx="1631146" cy="3420025"/>
            </a:xfrm>
            <a:prstGeom prst="trapezoid">
              <a:avLst/>
            </a:prstGeom>
            <a:solidFill>
              <a:srgbClr val="EEE08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/>
            <p:cNvSpPr/>
            <p:nvPr/>
          </p:nvSpPr>
          <p:spPr>
            <a:xfrm>
              <a:off x="9228725" y="2250049"/>
              <a:ext cx="675538" cy="7200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Trapezoid 237"/>
            <p:cNvSpPr/>
            <p:nvPr/>
          </p:nvSpPr>
          <p:spPr>
            <a:xfrm rot="21335299">
              <a:off x="9666665" y="2457035"/>
              <a:ext cx="787632" cy="322247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Trapezoid 238"/>
            <p:cNvSpPr/>
            <p:nvPr/>
          </p:nvSpPr>
          <p:spPr>
            <a:xfrm rot="353417">
              <a:off x="8757730" y="2429013"/>
              <a:ext cx="787632" cy="3272889"/>
            </a:xfrm>
            <a:prstGeom prst="trapezoid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>
              <a:off x="8605259" y="786355"/>
              <a:ext cx="2060395" cy="18236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Diamond 240"/>
            <p:cNvSpPr/>
            <p:nvPr/>
          </p:nvSpPr>
          <p:spPr>
            <a:xfrm>
              <a:off x="9807155" y="4064502"/>
              <a:ext cx="343399" cy="450003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Diamond 241"/>
            <p:cNvSpPr/>
            <p:nvPr/>
          </p:nvSpPr>
          <p:spPr>
            <a:xfrm>
              <a:off x="9120358" y="4064502"/>
              <a:ext cx="343399" cy="450003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9438505" y="2878611"/>
              <a:ext cx="429249" cy="180001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9413256" y="4207445"/>
              <a:ext cx="429249" cy="180001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Diamond 244"/>
            <p:cNvSpPr/>
            <p:nvPr/>
          </p:nvSpPr>
          <p:spPr>
            <a:xfrm>
              <a:off x="9206207" y="2714492"/>
              <a:ext cx="343399" cy="450003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Diamond 245"/>
            <p:cNvSpPr/>
            <p:nvPr/>
          </p:nvSpPr>
          <p:spPr>
            <a:xfrm>
              <a:off x="9721306" y="2714492"/>
              <a:ext cx="343399" cy="450003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Quad Arrow 246"/>
            <p:cNvSpPr/>
            <p:nvPr/>
          </p:nvSpPr>
          <p:spPr>
            <a:xfrm>
              <a:off x="9287914" y="419923"/>
              <a:ext cx="669628" cy="637234"/>
            </a:xfrm>
            <a:prstGeom prst="quadArrow">
              <a:avLst>
                <a:gd name="adj1" fmla="val 22500"/>
                <a:gd name="adj2" fmla="val 22500"/>
                <a:gd name="adj3" fmla="val 225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Cloud 247"/>
            <p:cNvSpPr/>
            <p:nvPr/>
          </p:nvSpPr>
          <p:spPr>
            <a:xfrm rot="5400000" flipH="1">
              <a:off x="9014646" y="-120814"/>
              <a:ext cx="1120158" cy="202052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9" name="Group 248"/>
            <p:cNvGrpSpPr/>
            <p:nvPr/>
          </p:nvGrpSpPr>
          <p:grpSpPr>
            <a:xfrm>
              <a:off x="8669646" y="336351"/>
              <a:ext cx="1910158" cy="1115160"/>
              <a:chOff x="8669646" y="336351"/>
              <a:chExt cx="1910158" cy="1115160"/>
            </a:xfrm>
          </p:grpSpPr>
          <p:grpSp>
            <p:nvGrpSpPr>
              <p:cNvPr id="250" name="Group 50"/>
              <p:cNvGrpSpPr/>
              <p:nvPr/>
            </p:nvGrpSpPr>
            <p:grpSpPr>
              <a:xfrm>
                <a:off x="8691108" y="336351"/>
                <a:ext cx="1888696" cy="990007"/>
                <a:chOff x="4953000" y="1219200"/>
                <a:chExt cx="1676400" cy="838200"/>
              </a:xfrm>
            </p:grpSpPr>
            <p:sp>
              <p:nvSpPr>
                <p:cNvPr id="258" name="Rounded Rectangle 257"/>
                <p:cNvSpPr/>
                <p:nvPr/>
              </p:nvSpPr>
              <p:spPr>
                <a:xfrm>
                  <a:off x="4953000" y="1828800"/>
                  <a:ext cx="1676400" cy="228600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Diamond 258"/>
                <p:cNvSpPr/>
                <p:nvPr/>
              </p:nvSpPr>
              <p:spPr>
                <a:xfrm>
                  <a:off x="5410200" y="1219200"/>
                  <a:ext cx="762000" cy="6858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Oval 259"/>
                <p:cNvSpPr/>
                <p:nvPr/>
              </p:nvSpPr>
              <p:spPr>
                <a:xfrm>
                  <a:off x="6248400" y="1524000"/>
                  <a:ext cx="304800" cy="381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Oval 260"/>
                <p:cNvSpPr/>
                <p:nvPr/>
              </p:nvSpPr>
              <p:spPr>
                <a:xfrm>
                  <a:off x="4988859" y="1532965"/>
                  <a:ext cx="304800" cy="381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1" name="Group 134"/>
              <p:cNvGrpSpPr/>
              <p:nvPr/>
            </p:nvGrpSpPr>
            <p:grpSpPr>
              <a:xfrm>
                <a:off x="8669646" y="973585"/>
                <a:ext cx="1841478" cy="477926"/>
                <a:chOff x="1143000" y="5778709"/>
                <a:chExt cx="4934266" cy="1079291"/>
              </a:xfrm>
            </p:grpSpPr>
            <p:sp>
              <p:nvSpPr>
                <p:cNvPr id="252" name="Quad Arrow 251"/>
                <p:cNvSpPr/>
                <p:nvPr/>
              </p:nvSpPr>
              <p:spPr>
                <a:xfrm>
                  <a:off x="1143000" y="5791200"/>
                  <a:ext cx="914400" cy="1066800"/>
                </a:xfrm>
                <a:prstGeom prst="quadArrow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3" name="Quad Arrow 252"/>
                <p:cNvSpPr/>
                <p:nvPr/>
              </p:nvSpPr>
              <p:spPr>
                <a:xfrm>
                  <a:off x="1914994" y="5778709"/>
                  <a:ext cx="914400" cy="1066800"/>
                </a:xfrm>
                <a:prstGeom prst="quadArrow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Quad Arrow 253"/>
                <p:cNvSpPr/>
                <p:nvPr/>
              </p:nvSpPr>
              <p:spPr>
                <a:xfrm>
                  <a:off x="2726962" y="5781207"/>
                  <a:ext cx="914400" cy="1066800"/>
                </a:xfrm>
                <a:prstGeom prst="quadArrow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Quad Arrow 254"/>
                <p:cNvSpPr/>
                <p:nvPr/>
              </p:nvSpPr>
              <p:spPr>
                <a:xfrm>
                  <a:off x="3538930" y="5783705"/>
                  <a:ext cx="914400" cy="1066800"/>
                </a:xfrm>
                <a:prstGeom prst="quadArrow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Quad Arrow 255"/>
                <p:cNvSpPr/>
                <p:nvPr/>
              </p:nvSpPr>
              <p:spPr>
                <a:xfrm>
                  <a:off x="4350898" y="5786203"/>
                  <a:ext cx="914400" cy="1066800"/>
                </a:xfrm>
                <a:prstGeom prst="quadArrow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Quad Arrow 256"/>
                <p:cNvSpPr/>
                <p:nvPr/>
              </p:nvSpPr>
              <p:spPr>
                <a:xfrm>
                  <a:off x="5162866" y="5788701"/>
                  <a:ext cx="914400" cy="1066800"/>
                </a:xfrm>
                <a:prstGeom prst="quadArrow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L</a:t>
            </a:r>
            <a:endParaRPr lang="en-US" sz="8800" dirty="0"/>
          </a:p>
        </p:txBody>
      </p:sp>
      <p:sp>
        <p:nvSpPr>
          <p:cNvPr id="165" name="TextBox 164"/>
          <p:cNvSpPr txBox="1"/>
          <p:nvPr/>
        </p:nvSpPr>
        <p:spPr>
          <a:xfrm>
            <a:off x="2971800" y="58674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</a:t>
            </a:r>
            <a:r>
              <a:rPr lang="en-US" dirty="0" err="1" smtClean="0"/>
              <a:t>Lamoni’s</a:t>
            </a:r>
            <a:r>
              <a:rPr lang="en-US" dirty="0" smtClean="0"/>
              <a:t> father</a:t>
            </a:r>
            <a:endParaRPr lang="en-US" dirty="0"/>
          </a:p>
        </p:txBody>
      </p:sp>
      <p:grpSp>
        <p:nvGrpSpPr>
          <p:cNvPr id="240" name="Group 188"/>
          <p:cNvGrpSpPr/>
          <p:nvPr/>
        </p:nvGrpSpPr>
        <p:grpSpPr>
          <a:xfrm>
            <a:off x="457200" y="5791200"/>
            <a:ext cx="1600200" cy="838200"/>
            <a:chOff x="51453" y="4572000"/>
            <a:chExt cx="3949047" cy="1756159"/>
          </a:xfrm>
        </p:grpSpPr>
        <p:grpSp>
          <p:nvGrpSpPr>
            <p:cNvPr id="241" name="Group 152"/>
            <p:cNvGrpSpPr/>
            <p:nvPr/>
          </p:nvGrpSpPr>
          <p:grpSpPr>
            <a:xfrm>
              <a:off x="51453" y="4572000"/>
              <a:ext cx="1866900" cy="1756159"/>
              <a:chOff x="51453" y="4572000"/>
              <a:chExt cx="1866900" cy="1756159"/>
            </a:xfrm>
          </p:grpSpPr>
          <p:sp>
            <p:nvSpPr>
              <p:cNvPr id="201" name="Moon 200"/>
              <p:cNvSpPr/>
              <p:nvPr/>
            </p:nvSpPr>
            <p:spPr>
              <a:xfrm rot="14389610">
                <a:off x="394353" y="42707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>
              <a:xfrm>
                <a:off x="1066800" y="45720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Moon 202"/>
              <p:cNvSpPr/>
              <p:nvPr/>
            </p:nvSpPr>
            <p:spPr>
              <a:xfrm rot="13708706">
                <a:off x="851553" y="47279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Moon 203"/>
              <p:cNvSpPr/>
              <p:nvPr/>
            </p:nvSpPr>
            <p:spPr>
              <a:xfrm rot="12572481">
                <a:off x="1384953" y="51089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Oval 204"/>
              <p:cNvSpPr/>
              <p:nvPr/>
            </p:nvSpPr>
            <p:spPr>
              <a:xfrm>
                <a:off x="1447800" y="49530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2" name="Group 153"/>
            <p:cNvGrpSpPr/>
            <p:nvPr/>
          </p:nvGrpSpPr>
          <p:grpSpPr>
            <a:xfrm flipH="1">
              <a:off x="2133600" y="4572000"/>
              <a:ext cx="1866900" cy="1756159"/>
              <a:chOff x="51453" y="4572000"/>
              <a:chExt cx="1866900" cy="1756159"/>
            </a:xfrm>
          </p:grpSpPr>
          <p:sp>
            <p:nvSpPr>
              <p:cNvPr id="196" name="Moon 195"/>
              <p:cNvSpPr/>
              <p:nvPr/>
            </p:nvSpPr>
            <p:spPr>
              <a:xfrm rot="14389610">
                <a:off x="394353" y="42707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Oval 196"/>
              <p:cNvSpPr/>
              <p:nvPr/>
            </p:nvSpPr>
            <p:spPr>
              <a:xfrm>
                <a:off x="1066800" y="45720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Moon 197"/>
              <p:cNvSpPr/>
              <p:nvPr/>
            </p:nvSpPr>
            <p:spPr>
              <a:xfrm rot="13708706">
                <a:off x="851553" y="47279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Moon 198"/>
              <p:cNvSpPr/>
              <p:nvPr/>
            </p:nvSpPr>
            <p:spPr>
              <a:xfrm rot="12572481">
                <a:off x="1384953" y="5108959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/>
              <p:cNvSpPr/>
              <p:nvPr/>
            </p:nvSpPr>
            <p:spPr>
              <a:xfrm>
                <a:off x="1447800" y="49530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2" name="Oval 191"/>
            <p:cNvSpPr/>
            <p:nvPr/>
          </p:nvSpPr>
          <p:spPr>
            <a:xfrm>
              <a:off x="1600200" y="5105400"/>
              <a:ext cx="914400" cy="838200"/>
            </a:xfrm>
            <a:prstGeom prst="ellipse">
              <a:avLst/>
            </a:prstGeom>
            <a:solidFill>
              <a:srgbClr val="33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Cross 192"/>
            <p:cNvSpPr/>
            <p:nvPr/>
          </p:nvSpPr>
          <p:spPr>
            <a:xfrm>
              <a:off x="1828800" y="5181600"/>
              <a:ext cx="457200" cy="685800"/>
            </a:xfrm>
            <a:prstGeom prst="plus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Cross 193"/>
            <p:cNvSpPr/>
            <p:nvPr/>
          </p:nvSpPr>
          <p:spPr>
            <a:xfrm>
              <a:off x="1905000" y="5334000"/>
              <a:ext cx="304800" cy="457200"/>
            </a:xfrm>
            <a:prstGeom prst="plus">
              <a:avLst/>
            </a:prstGeom>
            <a:solidFill>
              <a:srgbClr val="92D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3718254" flipH="1">
              <a:off x="1944192" y="5444836"/>
              <a:ext cx="206142" cy="212591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4873955" y="304800"/>
            <a:ext cx="2843888" cy="6061173"/>
            <a:chOff x="4873955" y="304800"/>
            <a:chExt cx="2843888" cy="6061173"/>
          </a:xfrm>
        </p:grpSpPr>
        <p:sp>
          <p:nvSpPr>
            <p:cNvPr id="318" name="Quad Arrow Callout 317"/>
            <p:cNvSpPr/>
            <p:nvPr/>
          </p:nvSpPr>
          <p:spPr>
            <a:xfrm>
              <a:off x="5867400" y="304800"/>
              <a:ext cx="838200" cy="1447800"/>
            </a:xfrm>
            <a:prstGeom prst="quadArrowCallout">
              <a:avLst>
                <a:gd name="adj1" fmla="val 37030"/>
                <a:gd name="adj2" fmla="val 18515"/>
                <a:gd name="adj3" fmla="val 18515"/>
                <a:gd name="adj4" fmla="val 4812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Quad Arrow Callout 316"/>
            <p:cNvSpPr/>
            <p:nvPr/>
          </p:nvSpPr>
          <p:spPr>
            <a:xfrm>
              <a:off x="6248400" y="762000"/>
              <a:ext cx="838200" cy="990600"/>
            </a:xfrm>
            <a:prstGeom prst="quadArrowCallout">
              <a:avLst>
                <a:gd name="adj1" fmla="val 37030"/>
                <a:gd name="adj2" fmla="val 18515"/>
                <a:gd name="adj3" fmla="val 18515"/>
                <a:gd name="adj4" fmla="val 4812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Quad Arrow Callout 297"/>
            <p:cNvSpPr/>
            <p:nvPr/>
          </p:nvSpPr>
          <p:spPr>
            <a:xfrm>
              <a:off x="5486400" y="762000"/>
              <a:ext cx="838200" cy="990600"/>
            </a:xfrm>
            <a:prstGeom prst="quadArrowCallout">
              <a:avLst>
                <a:gd name="adj1" fmla="val 37030"/>
                <a:gd name="adj2" fmla="val 18515"/>
                <a:gd name="adj3" fmla="val 18515"/>
                <a:gd name="adj4" fmla="val 48123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Double Wave 312"/>
            <p:cNvSpPr/>
            <p:nvPr/>
          </p:nvSpPr>
          <p:spPr>
            <a:xfrm rot="16200000">
              <a:off x="6362700" y="1714500"/>
              <a:ext cx="1295400" cy="609600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Double Wave 311"/>
            <p:cNvSpPr/>
            <p:nvPr/>
          </p:nvSpPr>
          <p:spPr>
            <a:xfrm rot="17182787">
              <a:off x="4847408" y="1685073"/>
              <a:ext cx="1427371" cy="609600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Oval 309"/>
            <p:cNvSpPr/>
            <p:nvPr/>
          </p:nvSpPr>
          <p:spPr>
            <a:xfrm rot="1057013">
              <a:off x="7215497" y="4299481"/>
              <a:ext cx="502346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Oval 308"/>
            <p:cNvSpPr/>
            <p:nvPr/>
          </p:nvSpPr>
          <p:spPr>
            <a:xfrm rot="1057013">
              <a:off x="4873955" y="4285563"/>
              <a:ext cx="502346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Oval 307"/>
            <p:cNvSpPr/>
            <p:nvPr/>
          </p:nvSpPr>
          <p:spPr>
            <a:xfrm>
              <a:off x="6454515" y="5914869"/>
              <a:ext cx="429025" cy="451104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/>
            <p:cNvSpPr/>
            <p:nvPr/>
          </p:nvSpPr>
          <p:spPr>
            <a:xfrm>
              <a:off x="5762469" y="5882390"/>
              <a:ext cx="429025" cy="451104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Flowchart: Manual Operation 259"/>
            <p:cNvSpPr/>
            <p:nvPr/>
          </p:nvSpPr>
          <p:spPr>
            <a:xfrm>
              <a:off x="5493478" y="3209544"/>
              <a:ext cx="1648225" cy="1038352"/>
            </a:xfrm>
            <a:prstGeom prst="flowChartManualOperation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oup 291"/>
            <p:cNvGrpSpPr/>
            <p:nvPr/>
          </p:nvGrpSpPr>
          <p:grpSpPr>
            <a:xfrm rot="20110749">
              <a:off x="6589944" y="2774473"/>
              <a:ext cx="914400" cy="1828458"/>
              <a:chOff x="2971800" y="1752600"/>
              <a:chExt cx="1600200" cy="2286000"/>
            </a:xfrm>
          </p:grpSpPr>
          <p:sp>
            <p:nvSpPr>
              <p:cNvPr id="293" name="Trapezoid 292"/>
              <p:cNvSpPr/>
              <p:nvPr/>
            </p:nvSpPr>
            <p:spPr>
              <a:xfrm>
                <a:off x="2971800" y="1752600"/>
                <a:ext cx="1600200" cy="2286000"/>
              </a:xfrm>
              <a:prstGeom prst="trapezoid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Trapezoid 293"/>
              <p:cNvSpPr/>
              <p:nvPr/>
            </p:nvSpPr>
            <p:spPr>
              <a:xfrm>
                <a:off x="3162925" y="2286000"/>
                <a:ext cx="1214203" cy="457200"/>
              </a:xfrm>
              <a:prstGeom prst="trapezoi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Quad Arrow Callout 294"/>
              <p:cNvSpPr/>
              <p:nvPr/>
            </p:nvSpPr>
            <p:spPr>
              <a:xfrm>
                <a:off x="3352800" y="2286000"/>
                <a:ext cx="780738" cy="519176"/>
              </a:xfrm>
              <a:prstGeom prst="quadArrowCallo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56" name="Flowchart: Manual Operation 255"/>
            <p:cNvSpPr/>
            <p:nvPr/>
          </p:nvSpPr>
          <p:spPr>
            <a:xfrm rot="10800000">
              <a:off x="5666974" y="5657088"/>
              <a:ext cx="733825" cy="445008"/>
            </a:xfrm>
            <a:prstGeom prst="flowChartManualOperatio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Flowchart: Manual Operation 256"/>
            <p:cNvSpPr/>
            <p:nvPr/>
          </p:nvSpPr>
          <p:spPr>
            <a:xfrm rot="10800000">
              <a:off x="6400800" y="5657088"/>
              <a:ext cx="654154" cy="445008"/>
            </a:xfrm>
            <a:prstGeom prst="flowChartManualOperation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Flowchart: Manual Operation 260"/>
            <p:cNvSpPr/>
            <p:nvPr/>
          </p:nvSpPr>
          <p:spPr>
            <a:xfrm flipV="1">
              <a:off x="5493478" y="4247896"/>
              <a:ext cx="1734974" cy="1557528"/>
            </a:xfrm>
            <a:prstGeom prst="flowChartManualOperation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Rectangle 261"/>
            <p:cNvSpPr/>
            <p:nvPr/>
          </p:nvSpPr>
          <p:spPr>
            <a:xfrm>
              <a:off x="5753724" y="4173728"/>
              <a:ext cx="1214482" cy="245872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Quad Arrow Callout 282"/>
            <p:cNvSpPr/>
            <p:nvPr/>
          </p:nvSpPr>
          <p:spPr>
            <a:xfrm>
              <a:off x="5580226" y="5286248"/>
              <a:ext cx="780738" cy="519176"/>
            </a:xfrm>
            <a:prstGeom prst="quadArrowCallou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Quad Arrow Callout 283"/>
            <p:cNvSpPr/>
            <p:nvPr/>
          </p:nvSpPr>
          <p:spPr>
            <a:xfrm>
              <a:off x="6360964" y="5286248"/>
              <a:ext cx="780738" cy="519176"/>
            </a:xfrm>
            <a:prstGeom prst="quadArrowCallou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Rounded Rectangle 284"/>
            <p:cNvSpPr/>
            <p:nvPr/>
          </p:nvSpPr>
          <p:spPr>
            <a:xfrm>
              <a:off x="5580226" y="5137912"/>
              <a:ext cx="1561476" cy="148336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Rounded Rectangle 285"/>
            <p:cNvSpPr/>
            <p:nvPr/>
          </p:nvSpPr>
          <p:spPr>
            <a:xfrm>
              <a:off x="5493478" y="5657088"/>
              <a:ext cx="1734974" cy="148336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1" name="Group 290"/>
            <p:cNvGrpSpPr/>
            <p:nvPr/>
          </p:nvGrpSpPr>
          <p:grpSpPr>
            <a:xfrm rot="1464830">
              <a:off x="5012526" y="2855208"/>
              <a:ext cx="914400" cy="1721443"/>
              <a:chOff x="2971800" y="1752600"/>
              <a:chExt cx="1600200" cy="2286000"/>
            </a:xfrm>
          </p:grpSpPr>
          <p:sp>
            <p:nvSpPr>
              <p:cNvPr id="287" name="Trapezoid 286"/>
              <p:cNvSpPr/>
              <p:nvPr/>
            </p:nvSpPr>
            <p:spPr>
              <a:xfrm>
                <a:off x="2971800" y="1752600"/>
                <a:ext cx="1600200" cy="2286000"/>
              </a:xfrm>
              <a:prstGeom prst="trapezoid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Trapezoid 287"/>
              <p:cNvSpPr/>
              <p:nvPr/>
            </p:nvSpPr>
            <p:spPr>
              <a:xfrm>
                <a:off x="3162925" y="2286000"/>
                <a:ext cx="1214203" cy="457200"/>
              </a:xfrm>
              <a:prstGeom prst="trapezoi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Quad Arrow Callout 288"/>
              <p:cNvSpPr/>
              <p:nvPr/>
            </p:nvSpPr>
            <p:spPr>
              <a:xfrm>
                <a:off x="3352800" y="2286000"/>
                <a:ext cx="780738" cy="519176"/>
              </a:xfrm>
              <a:prstGeom prst="quadArrowCallo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7" name="Group 306"/>
            <p:cNvGrpSpPr/>
            <p:nvPr/>
          </p:nvGrpSpPr>
          <p:grpSpPr>
            <a:xfrm>
              <a:off x="5791200" y="2971800"/>
              <a:ext cx="1035089" cy="1269766"/>
              <a:chOff x="2084422" y="1321034"/>
              <a:chExt cx="1819185" cy="2231634"/>
            </a:xfrm>
          </p:grpSpPr>
          <p:sp>
            <p:nvSpPr>
              <p:cNvPr id="296" name="Moon 295"/>
              <p:cNvSpPr/>
              <p:nvPr/>
            </p:nvSpPr>
            <p:spPr>
              <a:xfrm rot="20211265">
                <a:off x="2084422" y="1432783"/>
                <a:ext cx="685800" cy="1828800"/>
              </a:xfrm>
              <a:prstGeom prst="moon">
                <a:avLst>
                  <a:gd name="adj" fmla="val 875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Moon 296"/>
              <p:cNvSpPr/>
              <p:nvPr/>
            </p:nvSpPr>
            <p:spPr>
              <a:xfrm rot="11600853">
                <a:off x="3217807" y="1321034"/>
                <a:ext cx="685800" cy="1828800"/>
              </a:xfrm>
              <a:prstGeom prst="moon">
                <a:avLst>
                  <a:gd name="adj" fmla="val 87500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Quad Arrow Callout 298"/>
              <p:cNvSpPr/>
              <p:nvPr/>
            </p:nvSpPr>
            <p:spPr>
              <a:xfrm>
                <a:off x="2667000" y="2667000"/>
                <a:ext cx="685800" cy="685800"/>
              </a:xfrm>
              <a:prstGeom prst="quadArrowCallo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Oval 299"/>
              <p:cNvSpPr/>
              <p:nvPr/>
            </p:nvSpPr>
            <p:spPr>
              <a:xfrm>
                <a:off x="2209800" y="1752600"/>
                <a:ext cx="3810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Oval 300"/>
              <p:cNvSpPr/>
              <p:nvPr/>
            </p:nvSpPr>
            <p:spPr>
              <a:xfrm>
                <a:off x="3276600" y="1752600"/>
                <a:ext cx="3810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Oval 301"/>
              <p:cNvSpPr/>
              <p:nvPr/>
            </p:nvSpPr>
            <p:spPr>
              <a:xfrm>
                <a:off x="2438400" y="2209800"/>
                <a:ext cx="3048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Oval 302"/>
              <p:cNvSpPr/>
              <p:nvPr/>
            </p:nvSpPr>
            <p:spPr>
              <a:xfrm>
                <a:off x="3200400" y="2209800"/>
                <a:ext cx="304800" cy="228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Oval 303"/>
              <p:cNvSpPr/>
              <p:nvPr/>
            </p:nvSpPr>
            <p:spPr>
              <a:xfrm>
                <a:off x="2895600" y="3276599"/>
                <a:ext cx="252334" cy="276069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Diamond 304"/>
              <p:cNvSpPr/>
              <p:nvPr/>
            </p:nvSpPr>
            <p:spPr>
              <a:xfrm rot="19985882">
                <a:off x="2350133" y="1959820"/>
                <a:ext cx="328934" cy="362156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Diamond 305"/>
              <p:cNvSpPr/>
              <p:nvPr/>
            </p:nvSpPr>
            <p:spPr>
              <a:xfrm rot="1319692">
                <a:off x="3182271" y="1960174"/>
                <a:ext cx="368824" cy="381776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7" name="Regular Pentagon 276"/>
            <p:cNvSpPr/>
            <p:nvPr/>
          </p:nvSpPr>
          <p:spPr>
            <a:xfrm rot="10800000" flipH="1">
              <a:off x="5334000" y="1371600"/>
              <a:ext cx="1883904" cy="2083104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Double Wave 310"/>
            <p:cNvSpPr/>
            <p:nvPr/>
          </p:nvSpPr>
          <p:spPr>
            <a:xfrm>
              <a:off x="5486400" y="1371600"/>
              <a:ext cx="1600200" cy="609600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chemeClr val="bg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Rounded Rectangle 313"/>
            <p:cNvSpPr/>
            <p:nvPr/>
          </p:nvSpPr>
          <p:spPr>
            <a:xfrm>
              <a:off x="5486400" y="1295400"/>
              <a:ext cx="1600200" cy="381000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Quad Arrow Callout 314"/>
            <p:cNvSpPr/>
            <p:nvPr/>
          </p:nvSpPr>
          <p:spPr>
            <a:xfrm>
              <a:off x="5522626" y="1239187"/>
              <a:ext cx="780738" cy="519176"/>
            </a:xfrm>
            <a:prstGeom prst="quadArrowCallou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Quad Arrow Callout 315"/>
            <p:cNvSpPr/>
            <p:nvPr/>
          </p:nvSpPr>
          <p:spPr>
            <a:xfrm>
              <a:off x="6259643" y="1241685"/>
              <a:ext cx="780738" cy="519176"/>
            </a:xfrm>
            <a:prstGeom prst="quadArrowCallout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1371600" y="762000"/>
            <a:ext cx="2483845" cy="4495800"/>
            <a:chOff x="5257800" y="1447800"/>
            <a:chExt cx="2483845" cy="4495800"/>
          </a:xfrm>
        </p:grpSpPr>
        <p:sp>
          <p:nvSpPr>
            <p:cNvPr id="65" name="Cloud 64"/>
            <p:cNvSpPr/>
            <p:nvPr/>
          </p:nvSpPr>
          <p:spPr>
            <a:xfrm>
              <a:off x="5638800" y="1905000"/>
              <a:ext cx="2057400" cy="13716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>
              <a:off x="5921186" y="5519573"/>
              <a:ext cx="716988" cy="42402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>
              <a:off x="6660580" y="5519573"/>
              <a:ext cx="716988" cy="42402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7094688" flipH="1">
              <a:off x="5292507" y="3825614"/>
              <a:ext cx="775342" cy="369420"/>
            </a:xfrm>
            <a:prstGeom prst="ellipse">
              <a:avLst/>
            </a:prstGeom>
            <a:solidFill>
              <a:srgbClr val="F8AB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3718254" flipH="1">
              <a:off x="7035137" y="3699322"/>
              <a:ext cx="848412" cy="392882"/>
            </a:xfrm>
            <a:prstGeom prst="ellipse">
              <a:avLst/>
            </a:prstGeom>
            <a:solidFill>
              <a:srgbClr val="F8AB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>
              <a:off x="5921186" y="4213573"/>
              <a:ext cx="1584416" cy="1492572"/>
            </a:xfrm>
            <a:prstGeom prst="trapezoid">
              <a:avLst>
                <a:gd name="adj" fmla="val 19343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20460577" flipH="1">
              <a:off x="6942179" y="2919013"/>
              <a:ext cx="799466" cy="1119429"/>
            </a:xfrm>
            <a:prstGeom prst="trapezoid">
              <a:avLst>
                <a:gd name="adj" fmla="val 29138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1820715" flipH="1">
              <a:off x="5658467" y="3009242"/>
              <a:ext cx="799466" cy="1119429"/>
            </a:xfrm>
            <a:prstGeom prst="trapezoid">
              <a:avLst>
                <a:gd name="adj" fmla="val 29138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>
              <a:off x="6238069" y="2721001"/>
              <a:ext cx="1056277" cy="658487"/>
            </a:xfrm>
            <a:prstGeom prst="trapezoid">
              <a:avLst/>
            </a:prstGeom>
            <a:solidFill>
              <a:srgbClr val="F8AB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rot="10800000">
              <a:off x="6026814" y="3000858"/>
              <a:ext cx="1373161" cy="1119429"/>
            </a:xfrm>
            <a:prstGeom prst="trapezoid">
              <a:avLst>
                <a:gd name="adj" fmla="val 15909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" name="Group 173"/>
            <p:cNvGrpSpPr/>
            <p:nvPr/>
          </p:nvGrpSpPr>
          <p:grpSpPr>
            <a:xfrm rot="372506">
              <a:off x="6159242" y="3986753"/>
              <a:ext cx="1140846" cy="492359"/>
              <a:chOff x="1312064" y="4946015"/>
              <a:chExt cx="1229460" cy="533400"/>
            </a:xfrm>
          </p:grpSpPr>
          <p:sp>
            <p:nvSpPr>
              <p:cNvPr id="119" name="Moon 118"/>
              <p:cNvSpPr/>
              <p:nvPr/>
            </p:nvSpPr>
            <p:spPr>
              <a:xfrm rot="15798511">
                <a:off x="1665224" y="4603115"/>
                <a:ext cx="533400" cy="1219200"/>
              </a:xfrm>
              <a:prstGeom prst="moon">
                <a:avLst>
                  <a:gd name="adj" fmla="val 87500"/>
                </a:avLst>
              </a:prstGeom>
              <a:solidFill>
                <a:srgbClr val="51A59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Moon 119"/>
              <p:cNvSpPr/>
              <p:nvPr/>
            </p:nvSpPr>
            <p:spPr>
              <a:xfrm rot="15798511">
                <a:off x="1731756" y="4557251"/>
                <a:ext cx="355919" cy="1195303"/>
              </a:xfrm>
              <a:prstGeom prst="moon">
                <a:avLst>
                  <a:gd name="adj" fmla="val 875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Group 220"/>
            <p:cNvGrpSpPr/>
            <p:nvPr/>
          </p:nvGrpSpPr>
          <p:grpSpPr>
            <a:xfrm>
              <a:off x="5257800" y="1447800"/>
              <a:ext cx="807602" cy="4132842"/>
              <a:chOff x="2743200" y="2339109"/>
              <a:chExt cx="582605" cy="3375891"/>
            </a:xfrm>
          </p:grpSpPr>
          <p:sp>
            <p:nvSpPr>
              <p:cNvPr id="105" name="Rectangle 104"/>
              <p:cNvSpPr/>
              <p:nvPr/>
            </p:nvSpPr>
            <p:spPr>
              <a:xfrm>
                <a:off x="2971800" y="2819400"/>
                <a:ext cx="76200" cy="28956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6" name="Group 210"/>
              <p:cNvGrpSpPr/>
              <p:nvPr/>
            </p:nvGrpSpPr>
            <p:grpSpPr>
              <a:xfrm rot="14240719">
                <a:off x="2766661" y="2792247"/>
                <a:ext cx="582298" cy="460347"/>
                <a:chOff x="1077041" y="3083173"/>
                <a:chExt cx="1451068" cy="1576735"/>
              </a:xfrm>
              <a:solidFill>
                <a:srgbClr val="C00000"/>
              </a:solidFill>
            </p:grpSpPr>
            <p:sp>
              <p:nvSpPr>
                <p:cNvPr id="117" name="Moon 116"/>
                <p:cNvSpPr/>
                <p:nvPr/>
              </p:nvSpPr>
              <p:spPr>
                <a:xfrm rot="15564222">
                  <a:off x="1558954" y="3683209"/>
                  <a:ext cx="487241" cy="1451068"/>
                </a:xfrm>
                <a:prstGeom prst="moon">
                  <a:avLst>
                    <a:gd name="adj" fmla="val 5141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Moon 117"/>
                <p:cNvSpPr/>
                <p:nvPr/>
              </p:nvSpPr>
              <p:spPr>
                <a:xfrm rot="8599183">
                  <a:off x="1956781" y="3083173"/>
                  <a:ext cx="385316" cy="1576735"/>
                </a:xfrm>
                <a:prstGeom prst="moon">
                  <a:avLst>
                    <a:gd name="adj" fmla="val 5735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7" name="Moon 106"/>
              <p:cNvSpPr/>
              <p:nvPr/>
            </p:nvSpPr>
            <p:spPr>
              <a:xfrm rot="1702267">
                <a:off x="2761373" y="2651489"/>
                <a:ext cx="192253" cy="766528"/>
              </a:xfrm>
              <a:prstGeom prst="moon">
                <a:avLst>
                  <a:gd name="adj" fmla="val 28987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8" name="Group 215"/>
              <p:cNvGrpSpPr/>
              <p:nvPr/>
            </p:nvGrpSpPr>
            <p:grpSpPr>
              <a:xfrm>
                <a:off x="2971800" y="2362200"/>
                <a:ext cx="354005" cy="481626"/>
                <a:chOff x="2465395" y="1332423"/>
                <a:chExt cx="609600" cy="960581"/>
              </a:xfrm>
            </p:grpSpPr>
            <p:sp>
              <p:nvSpPr>
                <p:cNvPr id="114" name="Trapezoid 113"/>
                <p:cNvSpPr/>
                <p:nvPr/>
              </p:nvSpPr>
              <p:spPr>
                <a:xfrm rot="5999871">
                  <a:off x="2670904" y="12793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Trapezoid 114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Trapezoid 115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9" name="Group 216"/>
              <p:cNvGrpSpPr/>
              <p:nvPr/>
            </p:nvGrpSpPr>
            <p:grpSpPr>
              <a:xfrm flipH="1">
                <a:off x="2743200" y="2362200"/>
                <a:ext cx="354005" cy="481626"/>
                <a:chOff x="2465395" y="1332423"/>
                <a:chExt cx="609600" cy="960581"/>
              </a:xfrm>
            </p:grpSpPr>
            <p:sp>
              <p:nvSpPr>
                <p:cNvPr id="111" name="Trapezoid 110"/>
                <p:cNvSpPr/>
                <p:nvPr/>
              </p:nvSpPr>
              <p:spPr>
                <a:xfrm rot="5999871">
                  <a:off x="2670904" y="12793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Trapezoid 111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Trapezoid 112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0" name="Trapezoid 109"/>
              <p:cNvSpPr/>
              <p:nvPr/>
            </p:nvSpPr>
            <p:spPr>
              <a:xfrm rot="10800000">
                <a:off x="2849418" y="2339109"/>
                <a:ext cx="350982" cy="457200"/>
              </a:xfrm>
              <a:prstGeom prst="trapezoid">
                <a:avLst>
                  <a:gd name="adj" fmla="val 15909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" name="Oval 76"/>
            <p:cNvSpPr/>
            <p:nvPr/>
          </p:nvSpPr>
          <p:spPr>
            <a:xfrm>
              <a:off x="5486400" y="4038600"/>
              <a:ext cx="316883" cy="373143"/>
            </a:xfrm>
            <a:prstGeom prst="ellipse">
              <a:avLst/>
            </a:prstGeom>
            <a:solidFill>
              <a:srgbClr val="F8AB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Pentagon 77"/>
            <p:cNvSpPr/>
            <p:nvPr/>
          </p:nvSpPr>
          <p:spPr>
            <a:xfrm rot="5400000">
              <a:off x="6134100" y="2095500"/>
              <a:ext cx="1219200" cy="1143000"/>
            </a:xfrm>
            <a:prstGeom prst="homePlate">
              <a:avLst/>
            </a:prstGeom>
            <a:solidFill>
              <a:srgbClr val="F8AB6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Cloud 78"/>
            <p:cNvSpPr/>
            <p:nvPr/>
          </p:nvSpPr>
          <p:spPr>
            <a:xfrm>
              <a:off x="5943600" y="1676400"/>
              <a:ext cx="1524000" cy="762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257"/>
            <p:cNvGrpSpPr/>
            <p:nvPr/>
          </p:nvGrpSpPr>
          <p:grpSpPr>
            <a:xfrm>
              <a:off x="5791201" y="3004457"/>
              <a:ext cx="1905000" cy="979001"/>
              <a:chOff x="533400" y="2209800"/>
              <a:chExt cx="2091897" cy="979001"/>
            </a:xfrm>
          </p:grpSpPr>
          <p:grpSp>
            <p:nvGrpSpPr>
              <p:cNvPr id="90" name="Group 163"/>
              <p:cNvGrpSpPr/>
              <p:nvPr/>
            </p:nvGrpSpPr>
            <p:grpSpPr>
              <a:xfrm>
                <a:off x="533400" y="2209800"/>
                <a:ext cx="2091897" cy="979001"/>
                <a:chOff x="51453" y="4572000"/>
                <a:chExt cx="3949047" cy="1756159"/>
              </a:xfrm>
            </p:grpSpPr>
            <p:grpSp>
              <p:nvGrpSpPr>
                <p:cNvPr id="92" name="Group 152"/>
                <p:cNvGrpSpPr/>
                <p:nvPr/>
              </p:nvGrpSpPr>
              <p:grpSpPr>
                <a:xfrm>
                  <a:off x="51453" y="4572000"/>
                  <a:ext cx="1866900" cy="1756159"/>
                  <a:chOff x="51453" y="4572000"/>
                  <a:chExt cx="1866900" cy="1756159"/>
                </a:xfrm>
              </p:grpSpPr>
              <p:sp>
                <p:nvSpPr>
                  <p:cNvPr id="100" name="Moon 99"/>
                  <p:cNvSpPr/>
                  <p:nvPr/>
                </p:nvSpPr>
                <p:spPr>
                  <a:xfrm rot="14389610">
                    <a:off x="394353" y="42707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D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1" name="Oval 100"/>
                  <p:cNvSpPr/>
                  <p:nvPr/>
                </p:nvSpPr>
                <p:spPr>
                  <a:xfrm>
                    <a:off x="1066800" y="4572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Moon 101"/>
                  <p:cNvSpPr/>
                  <p:nvPr/>
                </p:nvSpPr>
                <p:spPr>
                  <a:xfrm rot="13708706">
                    <a:off x="851553" y="4727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D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Moon 102"/>
                  <p:cNvSpPr/>
                  <p:nvPr/>
                </p:nvSpPr>
                <p:spPr>
                  <a:xfrm rot="12572481">
                    <a:off x="1384953" y="5108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D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Oval 103"/>
                  <p:cNvSpPr/>
                  <p:nvPr/>
                </p:nvSpPr>
                <p:spPr>
                  <a:xfrm>
                    <a:off x="1447800" y="4953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3" name="Group 153"/>
                <p:cNvGrpSpPr/>
                <p:nvPr/>
              </p:nvGrpSpPr>
              <p:grpSpPr>
                <a:xfrm flipH="1">
                  <a:off x="2133600" y="4572000"/>
                  <a:ext cx="1866900" cy="1756159"/>
                  <a:chOff x="51453" y="4572000"/>
                  <a:chExt cx="1866900" cy="1756159"/>
                </a:xfrm>
              </p:grpSpPr>
              <p:sp>
                <p:nvSpPr>
                  <p:cNvPr id="95" name="Moon 94"/>
                  <p:cNvSpPr/>
                  <p:nvPr/>
                </p:nvSpPr>
                <p:spPr>
                  <a:xfrm rot="14389610">
                    <a:off x="394353" y="42707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D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Oval 95"/>
                  <p:cNvSpPr/>
                  <p:nvPr/>
                </p:nvSpPr>
                <p:spPr>
                  <a:xfrm>
                    <a:off x="1066800" y="4572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Moon 96"/>
                  <p:cNvSpPr/>
                  <p:nvPr/>
                </p:nvSpPr>
                <p:spPr>
                  <a:xfrm rot="13708706">
                    <a:off x="851553" y="4727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D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Moon 97"/>
                  <p:cNvSpPr/>
                  <p:nvPr/>
                </p:nvSpPr>
                <p:spPr>
                  <a:xfrm rot="12572481">
                    <a:off x="1384953" y="5108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FFDD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Oval 98"/>
                  <p:cNvSpPr/>
                  <p:nvPr/>
                </p:nvSpPr>
                <p:spPr>
                  <a:xfrm>
                    <a:off x="1447800" y="4953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94" name="Oval 93"/>
                <p:cNvSpPr/>
                <p:nvPr/>
              </p:nvSpPr>
              <p:spPr>
                <a:xfrm>
                  <a:off x="1600200" y="5105400"/>
                  <a:ext cx="914400" cy="838200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1" name="Sun 90"/>
              <p:cNvSpPr/>
              <p:nvPr/>
            </p:nvSpPr>
            <p:spPr>
              <a:xfrm>
                <a:off x="1410787" y="2521131"/>
                <a:ext cx="372291" cy="411480"/>
              </a:xfrm>
              <a:prstGeom prst="sun">
                <a:avLst>
                  <a:gd name="adj" fmla="val 40570"/>
                </a:avLst>
              </a:prstGeom>
              <a:solidFill>
                <a:srgbClr val="FFFF00"/>
              </a:solidFill>
              <a:ln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263"/>
            <p:cNvGrpSpPr/>
            <p:nvPr/>
          </p:nvGrpSpPr>
          <p:grpSpPr>
            <a:xfrm>
              <a:off x="5867400" y="5181600"/>
              <a:ext cx="1600200" cy="552321"/>
              <a:chOff x="3276600" y="5024845"/>
              <a:chExt cx="2945688" cy="1016727"/>
            </a:xfrm>
          </p:grpSpPr>
          <p:sp>
            <p:nvSpPr>
              <p:cNvPr id="87" name="Sun 86"/>
              <p:cNvSpPr/>
              <p:nvPr/>
            </p:nvSpPr>
            <p:spPr>
              <a:xfrm>
                <a:off x="3276600" y="5029200"/>
                <a:ext cx="1199619" cy="1012372"/>
              </a:xfrm>
              <a:prstGeom prst="sun">
                <a:avLst>
                  <a:gd name="adj" fmla="val 32948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Sun 87"/>
              <p:cNvSpPr/>
              <p:nvPr/>
            </p:nvSpPr>
            <p:spPr>
              <a:xfrm>
                <a:off x="4180114" y="5029200"/>
                <a:ext cx="1199619" cy="1012372"/>
              </a:xfrm>
              <a:prstGeom prst="sun">
                <a:avLst>
                  <a:gd name="adj" fmla="val 32948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Sun 88"/>
              <p:cNvSpPr/>
              <p:nvPr/>
            </p:nvSpPr>
            <p:spPr>
              <a:xfrm>
                <a:off x="5022669" y="5024845"/>
                <a:ext cx="1199619" cy="1012372"/>
              </a:xfrm>
              <a:prstGeom prst="sun">
                <a:avLst>
                  <a:gd name="adj" fmla="val 32948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2" name="Rounded Rectangle 81"/>
            <p:cNvSpPr/>
            <p:nvPr/>
          </p:nvSpPr>
          <p:spPr>
            <a:xfrm>
              <a:off x="5867400" y="2209800"/>
              <a:ext cx="1676400" cy="152400"/>
            </a:xfrm>
            <a:prstGeom prst="roundRect">
              <a:avLst/>
            </a:prstGeom>
            <a:solidFill>
              <a:srgbClr val="51A59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3" name="Group 265"/>
            <p:cNvGrpSpPr/>
            <p:nvPr/>
          </p:nvGrpSpPr>
          <p:grpSpPr>
            <a:xfrm>
              <a:off x="6172200" y="2057400"/>
              <a:ext cx="990600" cy="341913"/>
              <a:chOff x="3276600" y="5024845"/>
              <a:chExt cx="2945688" cy="1016727"/>
            </a:xfrm>
          </p:grpSpPr>
          <p:sp>
            <p:nvSpPr>
              <p:cNvPr id="84" name="Sun 83"/>
              <p:cNvSpPr/>
              <p:nvPr/>
            </p:nvSpPr>
            <p:spPr>
              <a:xfrm>
                <a:off x="3276600" y="5029200"/>
                <a:ext cx="1199619" cy="1012372"/>
              </a:xfrm>
              <a:prstGeom prst="sun">
                <a:avLst>
                  <a:gd name="adj" fmla="val 32948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Sun 84"/>
              <p:cNvSpPr/>
              <p:nvPr/>
            </p:nvSpPr>
            <p:spPr>
              <a:xfrm>
                <a:off x="4180114" y="5029200"/>
                <a:ext cx="1199619" cy="1012372"/>
              </a:xfrm>
              <a:prstGeom prst="sun">
                <a:avLst>
                  <a:gd name="adj" fmla="val 32948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un 85"/>
              <p:cNvSpPr/>
              <p:nvPr/>
            </p:nvSpPr>
            <p:spPr>
              <a:xfrm>
                <a:off x="5022669" y="5024845"/>
                <a:ext cx="1199619" cy="1012372"/>
              </a:xfrm>
              <a:prstGeom prst="sun">
                <a:avLst>
                  <a:gd name="adj" fmla="val 32948"/>
                </a:avLst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21" name="TextBox 120"/>
          <p:cNvSpPr txBox="1"/>
          <p:nvPr/>
        </p:nvSpPr>
        <p:spPr>
          <a:xfrm>
            <a:off x="1981200" y="5334000"/>
            <a:ext cx="2362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Lehonti</a:t>
            </a:r>
            <a:r>
              <a:rPr lang="en-US" dirty="0" smtClean="0"/>
              <a:t> killed by </a:t>
            </a:r>
            <a:r>
              <a:rPr lang="en-US" dirty="0" err="1" smtClean="0"/>
              <a:t>Amalekiah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43000" y="685800"/>
            <a:ext cx="2209800" cy="4800600"/>
            <a:chOff x="2057400" y="304800"/>
            <a:chExt cx="2743200" cy="5867400"/>
          </a:xfrm>
        </p:grpSpPr>
        <p:sp>
          <p:nvSpPr>
            <p:cNvPr id="3" name="Cloud 2"/>
            <p:cNvSpPr/>
            <p:nvPr/>
          </p:nvSpPr>
          <p:spPr>
            <a:xfrm rot="368239">
              <a:off x="2627345" y="2413180"/>
              <a:ext cx="1717963" cy="673225"/>
            </a:xfrm>
            <a:prstGeom prst="cloud">
              <a:avLst/>
            </a:prstGeom>
            <a:solidFill>
              <a:srgbClr val="7B52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2296205" flipH="1">
              <a:off x="3527050" y="5728354"/>
              <a:ext cx="644884" cy="422115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" name="Oval 4"/>
            <p:cNvSpPr/>
            <p:nvPr/>
          </p:nvSpPr>
          <p:spPr>
            <a:xfrm rot="20660369" flipH="1">
              <a:off x="2907247" y="5707873"/>
              <a:ext cx="644884" cy="422115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6" name="Flowchart: Manual Operation 5"/>
            <p:cNvSpPr/>
            <p:nvPr/>
          </p:nvSpPr>
          <p:spPr>
            <a:xfrm rot="10800000">
              <a:off x="3552131" y="4357105"/>
              <a:ext cx="552758" cy="1519614"/>
            </a:xfrm>
            <a:prstGeom prst="flowChartManualOperation">
              <a:avLst/>
            </a:prstGeom>
            <a:solidFill>
              <a:srgbClr val="E7BF6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Manual Operation 6"/>
            <p:cNvSpPr/>
            <p:nvPr/>
          </p:nvSpPr>
          <p:spPr>
            <a:xfrm rot="10800000">
              <a:off x="2999372" y="4357105"/>
              <a:ext cx="695712" cy="1519614"/>
            </a:xfrm>
            <a:prstGeom prst="flowChartManualOperation">
              <a:avLst/>
            </a:prstGeom>
            <a:solidFill>
              <a:srgbClr val="E7BF6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2262363" y="4019413"/>
              <a:ext cx="511459" cy="42211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9" name="Oval 8"/>
            <p:cNvSpPr/>
            <p:nvPr/>
          </p:nvSpPr>
          <p:spPr>
            <a:xfrm>
              <a:off x="4289141" y="3934990"/>
              <a:ext cx="511459" cy="42211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" name="Flowchart: Manual Operation 9"/>
            <p:cNvSpPr/>
            <p:nvPr/>
          </p:nvSpPr>
          <p:spPr>
            <a:xfrm rot="12304159">
              <a:off x="2562945" y="2814140"/>
              <a:ext cx="662778" cy="1435191"/>
            </a:xfrm>
            <a:prstGeom prst="flowChartManualOperation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lowchart: Manual Operation 10"/>
            <p:cNvSpPr/>
            <p:nvPr/>
          </p:nvSpPr>
          <p:spPr>
            <a:xfrm rot="8727755">
              <a:off x="3853631" y="2804608"/>
              <a:ext cx="662778" cy="1435191"/>
            </a:xfrm>
            <a:prstGeom prst="flowChartManualOperation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lowchart: Manual Operation 11"/>
            <p:cNvSpPr/>
            <p:nvPr/>
          </p:nvSpPr>
          <p:spPr>
            <a:xfrm rot="10800000">
              <a:off x="2907247" y="2743199"/>
              <a:ext cx="1289768" cy="2373713"/>
            </a:xfrm>
            <a:prstGeom prst="flowChartManualOperation">
              <a:avLst/>
            </a:prstGeom>
            <a:solidFill>
              <a:srgbClr val="6F35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>
              <a:off x="3275752" y="2837491"/>
              <a:ext cx="644884" cy="590961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Pentagon 13"/>
            <p:cNvSpPr/>
            <p:nvPr/>
          </p:nvSpPr>
          <p:spPr>
            <a:xfrm rot="16200000">
              <a:off x="-441019" y="3192437"/>
              <a:ext cx="5867400" cy="92126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>
              <a:off x="2446615" y="4019413"/>
              <a:ext cx="219196" cy="3376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6" name="Flowchart: Decision 15"/>
            <p:cNvSpPr/>
            <p:nvPr/>
          </p:nvSpPr>
          <p:spPr>
            <a:xfrm rot="18232967">
              <a:off x="1744948" y="868465"/>
              <a:ext cx="923999" cy="299095"/>
            </a:xfrm>
            <a:prstGeom prst="flowChartDecisi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ross 16"/>
            <p:cNvSpPr/>
            <p:nvPr/>
          </p:nvSpPr>
          <p:spPr>
            <a:xfrm rot="2093903">
              <a:off x="3751953" y="3618402"/>
              <a:ext cx="578005" cy="511489"/>
            </a:xfrm>
            <a:prstGeom prst="plus">
              <a:avLst>
                <a:gd name="adj" fmla="val 39769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Pentagon 17"/>
            <p:cNvSpPr/>
            <p:nvPr/>
          </p:nvSpPr>
          <p:spPr>
            <a:xfrm rot="7482643">
              <a:off x="2966736" y="4578370"/>
              <a:ext cx="1055288" cy="182491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9" name="Oval 18"/>
            <p:cNvSpPr/>
            <p:nvPr/>
          </p:nvSpPr>
          <p:spPr>
            <a:xfrm>
              <a:off x="2999373" y="1402299"/>
              <a:ext cx="1105515" cy="160403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Cloud 19"/>
            <p:cNvSpPr/>
            <p:nvPr/>
          </p:nvSpPr>
          <p:spPr>
            <a:xfrm rot="6999720">
              <a:off x="2321400" y="1865527"/>
              <a:ext cx="1414949" cy="574127"/>
            </a:xfrm>
            <a:prstGeom prst="cloud">
              <a:avLst/>
            </a:prstGeom>
            <a:solidFill>
              <a:srgbClr val="7B52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Cloud 20"/>
            <p:cNvSpPr/>
            <p:nvPr/>
          </p:nvSpPr>
          <p:spPr>
            <a:xfrm rot="4583596">
              <a:off x="3376703" y="1840272"/>
              <a:ext cx="1414949" cy="574127"/>
            </a:xfrm>
            <a:prstGeom prst="cloud">
              <a:avLst/>
            </a:prstGeom>
            <a:solidFill>
              <a:srgbClr val="7B52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loud 21"/>
            <p:cNvSpPr/>
            <p:nvPr/>
          </p:nvSpPr>
          <p:spPr>
            <a:xfrm>
              <a:off x="3070789" y="1317876"/>
              <a:ext cx="1105515" cy="590961"/>
            </a:xfrm>
            <a:prstGeom prst="cloud">
              <a:avLst/>
            </a:prstGeom>
            <a:solidFill>
              <a:srgbClr val="7B52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" name="Group 46"/>
            <p:cNvGrpSpPr/>
            <p:nvPr/>
          </p:nvGrpSpPr>
          <p:grpSpPr>
            <a:xfrm>
              <a:off x="3200400" y="2743200"/>
              <a:ext cx="650764" cy="2453047"/>
              <a:chOff x="5180147" y="2500417"/>
              <a:chExt cx="650764" cy="2453047"/>
            </a:xfrm>
          </p:grpSpPr>
          <p:sp>
            <p:nvSpPr>
              <p:cNvPr id="49" name="Rectangle 26"/>
              <p:cNvSpPr/>
              <p:nvPr/>
            </p:nvSpPr>
            <p:spPr>
              <a:xfrm rot="3829260">
                <a:off x="4387526" y="3457677"/>
                <a:ext cx="2219187" cy="461306"/>
              </a:xfrm>
              <a:prstGeom prst="rect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" name="Group 45"/>
              <p:cNvGrpSpPr/>
              <p:nvPr/>
            </p:nvGrpSpPr>
            <p:grpSpPr>
              <a:xfrm rot="19933661">
                <a:off x="5180147" y="2500417"/>
                <a:ext cx="650764" cy="2453047"/>
                <a:chOff x="6172200" y="1981200"/>
                <a:chExt cx="1066800" cy="2438400"/>
              </a:xfrm>
            </p:grpSpPr>
            <p:grpSp>
              <p:nvGrpSpPr>
                <p:cNvPr id="51" name="Group 38"/>
                <p:cNvGrpSpPr/>
                <p:nvPr/>
              </p:nvGrpSpPr>
              <p:grpSpPr>
                <a:xfrm>
                  <a:off x="6172200" y="1981200"/>
                  <a:ext cx="1066800" cy="1066800"/>
                  <a:chOff x="6172200" y="1981200"/>
                  <a:chExt cx="1066800" cy="1066800"/>
                </a:xfrm>
              </p:grpSpPr>
              <p:sp>
                <p:nvSpPr>
                  <p:cNvPr id="58" name="Multiply 36"/>
                  <p:cNvSpPr/>
                  <p:nvPr/>
                </p:nvSpPr>
                <p:spPr>
                  <a:xfrm>
                    <a:off x="6172200" y="1981200"/>
                    <a:ext cx="1066800" cy="1066800"/>
                  </a:xfrm>
                  <a:prstGeom prst="mathMultiply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9" name="Diamond 37"/>
                  <p:cNvSpPr/>
                  <p:nvPr/>
                </p:nvSpPr>
                <p:spPr>
                  <a:xfrm>
                    <a:off x="6564923" y="2227385"/>
                    <a:ext cx="304800" cy="533400"/>
                  </a:xfrm>
                  <a:prstGeom prst="diamond">
                    <a:avLst/>
                  </a:prstGeom>
                  <a:solidFill>
                    <a:srgbClr val="FFDD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39"/>
                <p:cNvGrpSpPr/>
                <p:nvPr/>
              </p:nvGrpSpPr>
              <p:grpSpPr>
                <a:xfrm>
                  <a:off x="6172200" y="2667000"/>
                  <a:ext cx="1066800" cy="1066800"/>
                  <a:chOff x="6172200" y="1981200"/>
                  <a:chExt cx="1066800" cy="1066800"/>
                </a:xfrm>
              </p:grpSpPr>
              <p:sp>
                <p:nvSpPr>
                  <p:cNvPr id="56" name="Multiply 40"/>
                  <p:cNvSpPr/>
                  <p:nvPr/>
                </p:nvSpPr>
                <p:spPr>
                  <a:xfrm>
                    <a:off x="6172200" y="1981200"/>
                    <a:ext cx="1066800" cy="1066800"/>
                  </a:xfrm>
                  <a:prstGeom prst="mathMultiply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Diamond 41"/>
                  <p:cNvSpPr/>
                  <p:nvPr/>
                </p:nvSpPr>
                <p:spPr>
                  <a:xfrm>
                    <a:off x="6564923" y="2227385"/>
                    <a:ext cx="304800" cy="533400"/>
                  </a:xfrm>
                  <a:prstGeom prst="diamond">
                    <a:avLst/>
                  </a:prstGeom>
                  <a:solidFill>
                    <a:srgbClr val="FFDD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3" name="Group 42"/>
                <p:cNvGrpSpPr/>
                <p:nvPr/>
              </p:nvGrpSpPr>
              <p:grpSpPr>
                <a:xfrm>
                  <a:off x="6172200" y="3352800"/>
                  <a:ext cx="1066800" cy="1066800"/>
                  <a:chOff x="6172200" y="1981200"/>
                  <a:chExt cx="1066800" cy="1066800"/>
                </a:xfrm>
              </p:grpSpPr>
              <p:sp>
                <p:nvSpPr>
                  <p:cNvPr id="54" name="Multiply 53"/>
                  <p:cNvSpPr/>
                  <p:nvPr/>
                </p:nvSpPr>
                <p:spPr>
                  <a:xfrm>
                    <a:off x="6172200" y="1981200"/>
                    <a:ext cx="1066800" cy="1066800"/>
                  </a:xfrm>
                  <a:prstGeom prst="mathMultiply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5" name="Diamond 54"/>
                  <p:cNvSpPr/>
                  <p:nvPr/>
                </p:nvSpPr>
                <p:spPr>
                  <a:xfrm>
                    <a:off x="6564923" y="2227385"/>
                    <a:ext cx="304800" cy="533400"/>
                  </a:xfrm>
                  <a:prstGeom prst="diamond">
                    <a:avLst/>
                  </a:prstGeom>
                  <a:solidFill>
                    <a:srgbClr val="FFDD7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24" name="Rectangle 23"/>
            <p:cNvSpPr/>
            <p:nvPr/>
          </p:nvSpPr>
          <p:spPr>
            <a:xfrm>
              <a:off x="2999374" y="4019413"/>
              <a:ext cx="1289768" cy="337692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grpSp>
          <p:nvGrpSpPr>
            <p:cNvPr id="25" name="Group 47"/>
            <p:cNvGrpSpPr/>
            <p:nvPr/>
          </p:nvGrpSpPr>
          <p:grpSpPr>
            <a:xfrm>
              <a:off x="3787211" y="4631475"/>
              <a:ext cx="551852" cy="569860"/>
              <a:chOff x="3787211" y="4631475"/>
              <a:chExt cx="551852" cy="569860"/>
            </a:xfrm>
          </p:grpSpPr>
          <p:grpSp>
            <p:nvGrpSpPr>
              <p:cNvPr id="40" name="Group 121"/>
              <p:cNvGrpSpPr/>
              <p:nvPr/>
            </p:nvGrpSpPr>
            <p:grpSpPr>
              <a:xfrm>
                <a:off x="3787211" y="4779220"/>
                <a:ext cx="184253" cy="422115"/>
                <a:chOff x="7696200" y="5791200"/>
                <a:chExt cx="228600" cy="381000"/>
              </a:xfrm>
            </p:grpSpPr>
            <p:sp>
              <p:nvSpPr>
                <p:cNvPr id="47" name="Trapezoid 46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Oval 47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122"/>
              <p:cNvGrpSpPr/>
              <p:nvPr/>
            </p:nvGrpSpPr>
            <p:grpSpPr>
              <a:xfrm>
                <a:off x="3971464" y="4694797"/>
                <a:ext cx="184253" cy="422115"/>
                <a:chOff x="7696200" y="5791200"/>
                <a:chExt cx="228600" cy="381000"/>
              </a:xfrm>
            </p:grpSpPr>
            <p:sp>
              <p:nvSpPr>
                <p:cNvPr id="45" name="Trapezoid 44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" name="Group 125"/>
              <p:cNvGrpSpPr/>
              <p:nvPr/>
            </p:nvGrpSpPr>
            <p:grpSpPr>
              <a:xfrm rot="20208952">
                <a:off x="4137039" y="4631475"/>
                <a:ext cx="202024" cy="379912"/>
                <a:chOff x="7696200" y="5791200"/>
                <a:chExt cx="228600" cy="381000"/>
              </a:xfrm>
            </p:grpSpPr>
            <p:sp>
              <p:nvSpPr>
                <p:cNvPr id="43" name="Trapezoid 42"/>
                <p:cNvSpPr/>
                <p:nvPr/>
              </p:nvSpPr>
              <p:spPr>
                <a:xfrm>
                  <a:off x="7696200" y="5943600"/>
                  <a:ext cx="228600" cy="228600"/>
                </a:xfrm>
                <a:prstGeom prst="trapezoid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Oval 43"/>
                <p:cNvSpPr/>
                <p:nvPr/>
              </p:nvSpPr>
              <p:spPr>
                <a:xfrm>
                  <a:off x="7696200" y="5791200"/>
                  <a:ext cx="228600" cy="190500"/>
                </a:xfrm>
                <a:prstGeom prst="ellipse">
                  <a:avLst/>
                </a:prstGeom>
                <a:solidFill>
                  <a:srgbClr val="E7D65B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" name="Group 61"/>
            <p:cNvGrpSpPr/>
            <p:nvPr/>
          </p:nvGrpSpPr>
          <p:grpSpPr>
            <a:xfrm>
              <a:off x="2743200" y="1600200"/>
              <a:ext cx="1582616" cy="530461"/>
              <a:chOff x="5503984" y="1178171"/>
              <a:chExt cx="2116016" cy="709246"/>
            </a:xfrm>
          </p:grpSpPr>
          <p:sp>
            <p:nvSpPr>
              <p:cNvPr id="27" name="Rounded Rectangle 26"/>
              <p:cNvSpPr/>
              <p:nvPr/>
            </p:nvSpPr>
            <p:spPr>
              <a:xfrm>
                <a:off x="5562600" y="1295400"/>
                <a:ext cx="2057400" cy="457200"/>
              </a:xfrm>
              <a:prstGeom prst="round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" name="Group 48"/>
              <p:cNvGrpSpPr/>
              <p:nvPr/>
            </p:nvGrpSpPr>
            <p:grpSpPr>
              <a:xfrm>
                <a:off x="5503984" y="1201617"/>
                <a:ext cx="685800" cy="685800"/>
                <a:chOff x="6172200" y="1981200"/>
                <a:chExt cx="1066800" cy="1066800"/>
              </a:xfrm>
            </p:grpSpPr>
            <p:sp>
              <p:nvSpPr>
                <p:cNvPr id="38" name="Multiply 37"/>
                <p:cNvSpPr/>
                <p:nvPr/>
              </p:nvSpPr>
              <p:spPr>
                <a:xfrm>
                  <a:off x="6172200" y="1981200"/>
                  <a:ext cx="1066800" cy="1066800"/>
                </a:xfrm>
                <a:prstGeom prst="mathMultiply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iamond 38"/>
                <p:cNvSpPr/>
                <p:nvPr/>
              </p:nvSpPr>
              <p:spPr>
                <a:xfrm>
                  <a:off x="6564923" y="2227385"/>
                  <a:ext cx="304800" cy="533400"/>
                </a:xfrm>
                <a:prstGeom prst="diamond">
                  <a:avLst/>
                </a:prstGeom>
                <a:solidFill>
                  <a:srgbClr val="FFDD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52"/>
              <p:cNvGrpSpPr/>
              <p:nvPr/>
            </p:nvGrpSpPr>
            <p:grpSpPr>
              <a:xfrm>
                <a:off x="5972907" y="1178171"/>
                <a:ext cx="685800" cy="685800"/>
                <a:chOff x="6172200" y="1981200"/>
                <a:chExt cx="1066800" cy="1066800"/>
              </a:xfrm>
            </p:grpSpPr>
            <p:sp>
              <p:nvSpPr>
                <p:cNvPr id="36" name="Multiply 35"/>
                <p:cNvSpPr/>
                <p:nvPr/>
              </p:nvSpPr>
              <p:spPr>
                <a:xfrm>
                  <a:off x="6172200" y="1981200"/>
                  <a:ext cx="1066800" cy="1066800"/>
                </a:xfrm>
                <a:prstGeom prst="mathMultiply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6564923" y="2227385"/>
                  <a:ext cx="304800" cy="533400"/>
                </a:xfrm>
                <a:prstGeom prst="diamond">
                  <a:avLst/>
                </a:prstGeom>
                <a:solidFill>
                  <a:srgbClr val="FFDD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55"/>
              <p:cNvGrpSpPr/>
              <p:nvPr/>
            </p:nvGrpSpPr>
            <p:grpSpPr>
              <a:xfrm>
                <a:off x="6424245" y="1195756"/>
                <a:ext cx="685800" cy="685800"/>
                <a:chOff x="6172200" y="1981200"/>
                <a:chExt cx="1066800" cy="1066800"/>
              </a:xfrm>
            </p:grpSpPr>
            <p:sp>
              <p:nvSpPr>
                <p:cNvPr id="34" name="Multiply 33"/>
                <p:cNvSpPr/>
                <p:nvPr/>
              </p:nvSpPr>
              <p:spPr>
                <a:xfrm>
                  <a:off x="6172200" y="1981200"/>
                  <a:ext cx="1066800" cy="1066800"/>
                </a:xfrm>
                <a:prstGeom prst="mathMultiply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6564923" y="2227385"/>
                  <a:ext cx="304800" cy="533400"/>
                </a:xfrm>
                <a:prstGeom prst="diamond">
                  <a:avLst/>
                </a:prstGeom>
                <a:solidFill>
                  <a:srgbClr val="FFDD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" name="Group 58"/>
              <p:cNvGrpSpPr/>
              <p:nvPr/>
            </p:nvGrpSpPr>
            <p:grpSpPr>
              <a:xfrm>
                <a:off x="6893168" y="1178172"/>
                <a:ext cx="685800" cy="685800"/>
                <a:chOff x="6172200" y="1981200"/>
                <a:chExt cx="1066800" cy="1066800"/>
              </a:xfrm>
            </p:grpSpPr>
            <p:sp>
              <p:nvSpPr>
                <p:cNvPr id="32" name="Multiply 31"/>
                <p:cNvSpPr/>
                <p:nvPr/>
              </p:nvSpPr>
              <p:spPr>
                <a:xfrm>
                  <a:off x="6172200" y="1981200"/>
                  <a:ext cx="1066800" cy="1066800"/>
                </a:xfrm>
                <a:prstGeom prst="mathMultiply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6564923" y="2227385"/>
                  <a:ext cx="304800" cy="533400"/>
                </a:xfrm>
                <a:prstGeom prst="diamond">
                  <a:avLst/>
                </a:prstGeom>
                <a:solidFill>
                  <a:srgbClr val="FFDD7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60" name="TextBox 59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L</a:t>
            </a:r>
            <a:endParaRPr lang="en-US" sz="8800" dirty="0"/>
          </a:p>
        </p:txBody>
      </p:sp>
      <p:sp>
        <p:nvSpPr>
          <p:cNvPr id="62" name="TextBox 9"/>
          <p:cNvSpPr txBox="1"/>
          <p:nvPr/>
        </p:nvSpPr>
        <p:spPr>
          <a:xfrm>
            <a:off x="1447800" y="5638800"/>
            <a:ext cx="15182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Lehi, chief captain under Moroni</a:t>
            </a:r>
            <a:endParaRPr lang="en-US" sz="1400" dirty="0"/>
          </a:p>
        </p:txBody>
      </p:sp>
      <p:grpSp>
        <p:nvGrpSpPr>
          <p:cNvPr id="140" name="Group 139"/>
          <p:cNvGrpSpPr/>
          <p:nvPr/>
        </p:nvGrpSpPr>
        <p:grpSpPr>
          <a:xfrm>
            <a:off x="4348173" y="1219200"/>
            <a:ext cx="2613570" cy="4545578"/>
            <a:chOff x="4348173" y="1219200"/>
            <a:chExt cx="2613570" cy="4545578"/>
          </a:xfrm>
        </p:grpSpPr>
        <p:sp>
          <p:nvSpPr>
            <p:cNvPr id="106" name="Oval 105"/>
            <p:cNvSpPr/>
            <p:nvPr/>
          </p:nvSpPr>
          <p:spPr>
            <a:xfrm rot="19423330">
              <a:off x="6580743" y="3140909"/>
              <a:ext cx="381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loud 63"/>
            <p:cNvSpPr/>
            <p:nvPr/>
          </p:nvSpPr>
          <p:spPr>
            <a:xfrm rot="643465">
              <a:off x="4648200" y="1219200"/>
              <a:ext cx="2057400" cy="14478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66" name="Oval 65"/>
            <p:cNvSpPr/>
            <p:nvPr/>
          </p:nvSpPr>
          <p:spPr>
            <a:xfrm rot="2964624">
              <a:off x="4652973" y="3095823"/>
              <a:ext cx="381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87"/>
            <p:cNvGrpSpPr/>
            <p:nvPr/>
          </p:nvGrpSpPr>
          <p:grpSpPr>
            <a:xfrm rot="1905584" flipH="1">
              <a:off x="5333560" y="4741530"/>
              <a:ext cx="549476" cy="1023248"/>
              <a:chOff x="6213924" y="4956136"/>
              <a:chExt cx="549476" cy="1023248"/>
            </a:xfrm>
          </p:grpSpPr>
          <p:sp>
            <p:nvSpPr>
              <p:cNvPr id="96" name="Oval 95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86"/>
            <p:cNvGrpSpPr/>
            <p:nvPr/>
          </p:nvGrpSpPr>
          <p:grpSpPr>
            <a:xfrm rot="19694416">
              <a:off x="5943600" y="4673528"/>
              <a:ext cx="549476" cy="1023248"/>
              <a:chOff x="6213924" y="4956136"/>
              <a:chExt cx="549476" cy="1023248"/>
            </a:xfrm>
          </p:grpSpPr>
          <p:sp>
            <p:nvSpPr>
              <p:cNvPr id="94" name="Oval 93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Oval 94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" name="Trapezoid 68"/>
            <p:cNvSpPr/>
            <p:nvPr/>
          </p:nvSpPr>
          <p:spPr>
            <a:xfrm rot="19454270">
              <a:off x="6175631" y="2400351"/>
              <a:ext cx="619485" cy="1515458"/>
            </a:xfrm>
            <a:prstGeom prst="trapezoid">
              <a:avLst>
                <a:gd name="adj" fmla="val 32035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rot="2057499">
              <a:off x="4779949" y="2498992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>
              <a:off x="4876800" y="2539928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Isosceles Triangle 71"/>
            <p:cNvSpPr/>
            <p:nvPr/>
          </p:nvSpPr>
          <p:spPr>
            <a:xfrm rot="10800000">
              <a:off x="5487649" y="2448738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 rot="20063670">
              <a:off x="5622776" y="2542257"/>
              <a:ext cx="336847" cy="2470853"/>
              <a:chOff x="7086600" y="2590800"/>
              <a:chExt cx="457200" cy="2133600"/>
            </a:xfrm>
          </p:grpSpPr>
          <p:sp>
            <p:nvSpPr>
              <p:cNvPr id="98" name="Rounded Rectangle 97"/>
              <p:cNvSpPr/>
              <p:nvPr/>
            </p:nvSpPr>
            <p:spPr>
              <a:xfrm>
                <a:off x="7086600" y="2590800"/>
                <a:ext cx="457200" cy="2133600"/>
              </a:xfrm>
              <a:prstGeom prst="round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>
                <a:off x="7145383" y="2638696"/>
                <a:ext cx="359230" cy="2066111"/>
                <a:chOff x="7694024" y="609600"/>
                <a:chExt cx="385354" cy="2697482"/>
              </a:xfrm>
            </p:grpSpPr>
            <p:sp>
              <p:nvSpPr>
                <p:cNvPr id="103" name="Cross 102"/>
                <p:cNvSpPr/>
                <p:nvPr/>
              </p:nvSpPr>
              <p:spPr>
                <a:xfrm>
                  <a:off x="7694024" y="2621282"/>
                  <a:ext cx="381000" cy="685800"/>
                </a:xfrm>
                <a:prstGeom prst="plus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Cross 100"/>
                <p:cNvSpPr/>
                <p:nvPr/>
              </p:nvSpPr>
              <p:spPr>
                <a:xfrm>
                  <a:off x="7698378" y="1619795"/>
                  <a:ext cx="381000" cy="685800"/>
                </a:xfrm>
                <a:prstGeom prst="plus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Diamond 101"/>
                <p:cNvSpPr/>
                <p:nvPr/>
              </p:nvSpPr>
              <p:spPr>
                <a:xfrm>
                  <a:off x="7774578" y="2153195"/>
                  <a:ext cx="228600" cy="609600"/>
                </a:xfrm>
                <a:prstGeom prst="diamond">
                  <a:avLst/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Cross 98"/>
                <p:cNvSpPr/>
                <p:nvPr/>
              </p:nvSpPr>
              <p:spPr>
                <a:xfrm>
                  <a:off x="7696200" y="609600"/>
                  <a:ext cx="381000" cy="685800"/>
                </a:xfrm>
                <a:prstGeom prst="plus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Diamond 99"/>
                <p:cNvSpPr/>
                <p:nvPr/>
              </p:nvSpPr>
              <p:spPr>
                <a:xfrm>
                  <a:off x="7772400" y="1143000"/>
                  <a:ext cx="228600" cy="609600"/>
                </a:xfrm>
                <a:prstGeom prst="diamond">
                  <a:avLst/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7" name="Group 106"/>
            <p:cNvGrpSpPr/>
            <p:nvPr/>
          </p:nvGrpSpPr>
          <p:grpSpPr>
            <a:xfrm rot="1641856">
              <a:off x="5527485" y="2503891"/>
              <a:ext cx="336847" cy="2564220"/>
              <a:chOff x="7086600" y="2590800"/>
              <a:chExt cx="457200" cy="2133600"/>
            </a:xfrm>
          </p:grpSpPr>
          <p:sp>
            <p:nvSpPr>
              <p:cNvPr id="108" name="Rounded Rectangle 107"/>
              <p:cNvSpPr/>
              <p:nvPr/>
            </p:nvSpPr>
            <p:spPr>
              <a:xfrm>
                <a:off x="7086600" y="2590800"/>
                <a:ext cx="457200" cy="2133600"/>
              </a:xfrm>
              <a:prstGeom prst="round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9" name="Group 103"/>
              <p:cNvGrpSpPr/>
              <p:nvPr/>
            </p:nvGrpSpPr>
            <p:grpSpPr>
              <a:xfrm>
                <a:off x="7145383" y="2638696"/>
                <a:ext cx="359230" cy="2066111"/>
                <a:chOff x="7694024" y="609600"/>
                <a:chExt cx="385354" cy="2697482"/>
              </a:xfrm>
            </p:grpSpPr>
            <p:sp>
              <p:nvSpPr>
                <p:cNvPr id="110" name="Cross 109"/>
                <p:cNvSpPr/>
                <p:nvPr/>
              </p:nvSpPr>
              <p:spPr>
                <a:xfrm>
                  <a:off x="7694024" y="2621282"/>
                  <a:ext cx="381000" cy="685800"/>
                </a:xfrm>
                <a:prstGeom prst="plus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Cross 110"/>
                <p:cNvSpPr/>
                <p:nvPr/>
              </p:nvSpPr>
              <p:spPr>
                <a:xfrm>
                  <a:off x="7698378" y="1619795"/>
                  <a:ext cx="381000" cy="685800"/>
                </a:xfrm>
                <a:prstGeom prst="plus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Diamond 111"/>
                <p:cNvSpPr/>
                <p:nvPr/>
              </p:nvSpPr>
              <p:spPr>
                <a:xfrm>
                  <a:off x="7774578" y="2153195"/>
                  <a:ext cx="228600" cy="609600"/>
                </a:xfrm>
                <a:prstGeom prst="diamond">
                  <a:avLst/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Cross 112"/>
                <p:cNvSpPr/>
                <p:nvPr/>
              </p:nvSpPr>
              <p:spPr>
                <a:xfrm>
                  <a:off x="7696200" y="609600"/>
                  <a:ext cx="381000" cy="685800"/>
                </a:xfrm>
                <a:prstGeom prst="plus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7772400" y="1143000"/>
                  <a:ext cx="228600" cy="609600"/>
                </a:xfrm>
                <a:prstGeom prst="diamond">
                  <a:avLst/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5" name="Hexagon 114"/>
            <p:cNvSpPr/>
            <p:nvPr/>
          </p:nvSpPr>
          <p:spPr>
            <a:xfrm>
              <a:off x="6019800" y="2590800"/>
              <a:ext cx="533400" cy="228600"/>
            </a:xfrm>
            <a:prstGeom prst="hexagon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Hexagon 115"/>
            <p:cNvSpPr/>
            <p:nvPr/>
          </p:nvSpPr>
          <p:spPr>
            <a:xfrm>
              <a:off x="5029200" y="2590800"/>
              <a:ext cx="533400" cy="228600"/>
            </a:xfrm>
            <a:prstGeom prst="hexagon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>
              <a:off x="5105400" y="1371600"/>
              <a:ext cx="1295400" cy="1371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" name="Group 120"/>
            <p:cNvGrpSpPr/>
            <p:nvPr/>
          </p:nvGrpSpPr>
          <p:grpSpPr>
            <a:xfrm rot="10800000">
              <a:off x="4876800" y="4800600"/>
              <a:ext cx="609600" cy="417095"/>
              <a:chOff x="6553200" y="533400"/>
              <a:chExt cx="1447800" cy="990600"/>
            </a:xfrm>
          </p:grpSpPr>
          <p:sp>
            <p:nvSpPr>
              <p:cNvPr id="117" name="Isosceles Triangle 116"/>
              <p:cNvSpPr/>
              <p:nvPr/>
            </p:nvSpPr>
            <p:spPr>
              <a:xfrm rot="10800000">
                <a:off x="6553200" y="609600"/>
                <a:ext cx="685800" cy="914400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Isosceles Triangle 118"/>
              <p:cNvSpPr/>
              <p:nvPr/>
            </p:nvSpPr>
            <p:spPr>
              <a:xfrm rot="10800000">
                <a:off x="7315200" y="609600"/>
                <a:ext cx="685800" cy="914400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Isosceles Triangle 117"/>
              <p:cNvSpPr/>
              <p:nvPr/>
            </p:nvSpPr>
            <p:spPr>
              <a:xfrm rot="10800000">
                <a:off x="6934200" y="609600"/>
                <a:ext cx="685800" cy="914400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ounded Rectangle 119"/>
              <p:cNvSpPr/>
              <p:nvPr/>
            </p:nvSpPr>
            <p:spPr>
              <a:xfrm>
                <a:off x="6553200" y="533400"/>
                <a:ext cx="1447800" cy="228600"/>
              </a:xfrm>
              <a:prstGeom prst="roundRect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 rot="10800000">
              <a:off x="5479869" y="4785360"/>
              <a:ext cx="609600" cy="417095"/>
              <a:chOff x="6553200" y="533400"/>
              <a:chExt cx="1447800" cy="990600"/>
            </a:xfrm>
          </p:grpSpPr>
          <p:sp>
            <p:nvSpPr>
              <p:cNvPr id="123" name="Isosceles Triangle 122"/>
              <p:cNvSpPr/>
              <p:nvPr/>
            </p:nvSpPr>
            <p:spPr>
              <a:xfrm rot="10800000">
                <a:off x="6553200" y="609600"/>
                <a:ext cx="685800" cy="914400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Isosceles Triangle 123"/>
              <p:cNvSpPr/>
              <p:nvPr/>
            </p:nvSpPr>
            <p:spPr>
              <a:xfrm rot="10800000">
                <a:off x="7315200" y="609600"/>
                <a:ext cx="685800" cy="914400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Isosceles Triangle 124"/>
              <p:cNvSpPr/>
              <p:nvPr/>
            </p:nvSpPr>
            <p:spPr>
              <a:xfrm rot="10800000">
                <a:off x="6934200" y="609600"/>
                <a:ext cx="685800" cy="914400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Rounded Rectangle 125"/>
              <p:cNvSpPr/>
              <p:nvPr/>
            </p:nvSpPr>
            <p:spPr>
              <a:xfrm>
                <a:off x="6553200" y="533400"/>
                <a:ext cx="1447800" cy="228600"/>
              </a:xfrm>
              <a:prstGeom prst="roundRect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 rot="10800000">
              <a:off x="6074229" y="4783183"/>
              <a:ext cx="609600" cy="417095"/>
              <a:chOff x="6553200" y="533400"/>
              <a:chExt cx="1447800" cy="990600"/>
            </a:xfrm>
          </p:grpSpPr>
          <p:sp>
            <p:nvSpPr>
              <p:cNvPr id="128" name="Isosceles Triangle 127"/>
              <p:cNvSpPr/>
              <p:nvPr/>
            </p:nvSpPr>
            <p:spPr>
              <a:xfrm rot="10800000">
                <a:off x="6553200" y="609600"/>
                <a:ext cx="685800" cy="914400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Isosceles Triangle 128"/>
              <p:cNvSpPr/>
              <p:nvPr/>
            </p:nvSpPr>
            <p:spPr>
              <a:xfrm rot="10800000">
                <a:off x="7315200" y="609600"/>
                <a:ext cx="685800" cy="914400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Isosceles Triangle 129"/>
              <p:cNvSpPr/>
              <p:nvPr/>
            </p:nvSpPr>
            <p:spPr>
              <a:xfrm rot="10800000">
                <a:off x="6934200" y="609600"/>
                <a:ext cx="685800" cy="914400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Rounded Rectangle 130"/>
              <p:cNvSpPr/>
              <p:nvPr/>
            </p:nvSpPr>
            <p:spPr>
              <a:xfrm>
                <a:off x="6553200" y="533400"/>
                <a:ext cx="1447800" cy="228600"/>
              </a:xfrm>
              <a:prstGeom prst="roundRect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2" name="Group 131"/>
            <p:cNvGrpSpPr/>
            <p:nvPr/>
          </p:nvGrpSpPr>
          <p:grpSpPr>
            <a:xfrm rot="5400000">
              <a:off x="5629218" y="771582"/>
              <a:ext cx="323964" cy="1676400"/>
              <a:chOff x="7086600" y="2590800"/>
              <a:chExt cx="457200" cy="2133600"/>
            </a:xfrm>
          </p:grpSpPr>
          <p:sp>
            <p:nvSpPr>
              <p:cNvPr id="133" name="Rounded Rectangle 132"/>
              <p:cNvSpPr/>
              <p:nvPr/>
            </p:nvSpPr>
            <p:spPr>
              <a:xfrm>
                <a:off x="7086600" y="2590800"/>
                <a:ext cx="457200" cy="2133600"/>
              </a:xfrm>
              <a:prstGeom prst="roundRect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4" name="Group 103"/>
              <p:cNvGrpSpPr/>
              <p:nvPr/>
            </p:nvGrpSpPr>
            <p:grpSpPr>
              <a:xfrm>
                <a:off x="7145383" y="2638696"/>
                <a:ext cx="359230" cy="2066111"/>
                <a:chOff x="7694024" y="609600"/>
                <a:chExt cx="385354" cy="2697482"/>
              </a:xfrm>
            </p:grpSpPr>
            <p:sp>
              <p:nvSpPr>
                <p:cNvPr id="135" name="Cross 134"/>
                <p:cNvSpPr/>
                <p:nvPr/>
              </p:nvSpPr>
              <p:spPr>
                <a:xfrm>
                  <a:off x="7694024" y="2621282"/>
                  <a:ext cx="381000" cy="685800"/>
                </a:xfrm>
                <a:prstGeom prst="plus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Cross 135"/>
                <p:cNvSpPr/>
                <p:nvPr/>
              </p:nvSpPr>
              <p:spPr>
                <a:xfrm>
                  <a:off x="7698378" y="1619795"/>
                  <a:ext cx="381000" cy="685800"/>
                </a:xfrm>
                <a:prstGeom prst="plus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Diamond 136"/>
                <p:cNvSpPr/>
                <p:nvPr/>
              </p:nvSpPr>
              <p:spPr>
                <a:xfrm>
                  <a:off x="7774578" y="2153195"/>
                  <a:ext cx="228600" cy="609600"/>
                </a:xfrm>
                <a:prstGeom prst="diamond">
                  <a:avLst/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Cross 137"/>
                <p:cNvSpPr/>
                <p:nvPr/>
              </p:nvSpPr>
              <p:spPr>
                <a:xfrm>
                  <a:off x="7696200" y="609600"/>
                  <a:ext cx="381000" cy="685800"/>
                </a:xfrm>
                <a:prstGeom prst="plus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Diamond 138"/>
                <p:cNvSpPr/>
                <p:nvPr/>
              </p:nvSpPr>
              <p:spPr>
                <a:xfrm>
                  <a:off x="7772400" y="1143000"/>
                  <a:ext cx="228600" cy="609600"/>
                </a:xfrm>
                <a:prstGeom prst="diamond">
                  <a:avLst/>
                </a:prstGeom>
                <a:solidFill>
                  <a:srgbClr val="BE450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41" name="TextBox 9"/>
          <p:cNvSpPr txBox="1"/>
          <p:nvPr/>
        </p:nvSpPr>
        <p:spPr>
          <a:xfrm>
            <a:off x="4876800" y="5791200"/>
            <a:ext cx="23622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/>
              <a:t>Laman—a Lamanite gone Nephite soldier…dissenter of Amalickiah’s army</a:t>
            </a:r>
            <a:endParaRPr lang="en-US" sz="14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L</a:t>
            </a:r>
            <a:endParaRPr lang="en-US" sz="8800" dirty="0"/>
          </a:p>
        </p:txBody>
      </p:sp>
      <p:sp>
        <p:nvSpPr>
          <p:cNvPr id="67" name="TextBox 9"/>
          <p:cNvSpPr txBox="1"/>
          <p:nvPr/>
        </p:nvSpPr>
        <p:spPr>
          <a:xfrm>
            <a:off x="1981200" y="6019800"/>
            <a:ext cx="15182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Lachoneus</a:t>
            </a:r>
            <a:r>
              <a:rPr lang="en-US" sz="1400" dirty="0" smtClean="0"/>
              <a:t> I—chief judge</a:t>
            </a:r>
            <a:endParaRPr lang="en-US" sz="1400" dirty="0"/>
          </a:p>
        </p:txBody>
      </p:sp>
      <p:grpSp>
        <p:nvGrpSpPr>
          <p:cNvPr id="166" name="Group 165"/>
          <p:cNvGrpSpPr/>
          <p:nvPr/>
        </p:nvGrpSpPr>
        <p:grpSpPr>
          <a:xfrm>
            <a:off x="4419601" y="1219200"/>
            <a:ext cx="2590799" cy="4571999"/>
            <a:chOff x="4419601" y="1219200"/>
            <a:chExt cx="2590799" cy="4571999"/>
          </a:xfrm>
        </p:grpSpPr>
        <p:sp>
          <p:nvSpPr>
            <p:cNvPr id="132" name="Oval 131"/>
            <p:cNvSpPr/>
            <p:nvPr/>
          </p:nvSpPr>
          <p:spPr>
            <a:xfrm>
              <a:off x="5029200" y="1219200"/>
              <a:ext cx="1676400" cy="1752600"/>
            </a:xfrm>
            <a:prstGeom prst="ellipse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18915480">
              <a:off x="6502444" y="3474190"/>
              <a:ext cx="507956" cy="7883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3145143">
              <a:off x="4623865" y="3462468"/>
              <a:ext cx="451169" cy="8596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3145143">
              <a:off x="5402680" y="5088477"/>
              <a:ext cx="545747" cy="859698"/>
            </a:xfrm>
            <a:prstGeom prst="ellipse">
              <a:avLst/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18594148">
              <a:off x="5836324" y="5047721"/>
              <a:ext cx="545747" cy="859698"/>
            </a:xfrm>
            <a:prstGeom prst="ellipse">
              <a:avLst/>
            </a:prstGeom>
            <a:solidFill>
              <a:srgbClr val="5E18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>
              <a:off x="5142567" y="3902859"/>
              <a:ext cx="1521004" cy="1583302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Trapezoid 74"/>
            <p:cNvSpPr/>
            <p:nvPr/>
          </p:nvSpPr>
          <p:spPr>
            <a:xfrm rot="1778885">
              <a:off x="4861588" y="2485128"/>
              <a:ext cx="859151" cy="1578296"/>
            </a:xfrm>
            <a:prstGeom prst="trapezoid">
              <a:avLst/>
            </a:prstGeom>
            <a:solidFill>
              <a:srgbClr val="A4742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rapezoid 75"/>
            <p:cNvSpPr/>
            <p:nvPr/>
          </p:nvSpPr>
          <p:spPr>
            <a:xfrm rot="20027387">
              <a:off x="5947561" y="2466361"/>
              <a:ext cx="859151" cy="1578296"/>
            </a:xfrm>
            <a:prstGeom prst="trapezoid">
              <a:avLst/>
            </a:prstGeom>
            <a:solidFill>
              <a:srgbClr val="A4742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 rot="10800000">
              <a:off x="5112359" y="2590800"/>
              <a:ext cx="1521004" cy="1493975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 rot="10800000">
              <a:off x="5616323" y="2575509"/>
              <a:ext cx="529045" cy="606386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>
              <a:off x="5351801" y="1423376"/>
              <a:ext cx="1058090" cy="14553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69"/>
            <p:cNvGrpSpPr/>
            <p:nvPr/>
          </p:nvGrpSpPr>
          <p:grpSpPr>
            <a:xfrm>
              <a:off x="5199074" y="5332339"/>
              <a:ext cx="1319360" cy="135195"/>
              <a:chOff x="4495800" y="2283502"/>
              <a:chExt cx="3429000" cy="1907498"/>
            </a:xfrm>
          </p:grpSpPr>
          <p:sp>
            <p:nvSpPr>
              <p:cNvPr id="102" name="Rounded Rectangle 101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3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111" name="Left-Right-Up Arrow 110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Left-Right-Up Arrow 111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Left-Right-Up Arrow 112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Diamond 114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105" name="Left-Right-Up Arrow 104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Left-Right-Up Arrow 105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Left-Right-Up Arrow 106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Diamond 107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Diamond 108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Diamond 109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6" name="Group 85"/>
            <p:cNvGrpSpPr/>
            <p:nvPr/>
          </p:nvGrpSpPr>
          <p:grpSpPr>
            <a:xfrm>
              <a:off x="5451672" y="3980397"/>
              <a:ext cx="949127" cy="210603"/>
              <a:chOff x="4495800" y="2283502"/>
              <a:chExt cx="3429000" cy="1907498"/>
            </a:xfrm>
          </p:grpSpPr>
          <p:sp>
            <p:nvSpPr>
              <p:cNvPr id="87" name="Rounded Rectangle 86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8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96" name="Left-Right-Up Arrow 95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Left-Right-Up Arrow 96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Left-Right-Up Arrow 97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Diamond 98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Diamond 99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1" name="Diamond 100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90" name="Left-Right-Up Arrow 89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Left-Right-Up Arrow 90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Left-Right-Up Arrow 91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Diamond 9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Diamond 93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Diamond 94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33" name="Oval 132"/>
            <p:cNvSpPr/>
            <p:nvPr/>
          </p:nvSpPr>
          <p:spPr>
            <a:xfrm>
              <a:off x="5181600" y="1219200"/>
              <a:ext cx="1371600" cy="838200"/>
            </a:xfrm>
            <a:prstGeom prst="ellipse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4" name="Group 66"/>
            <p:cNvGrpSpPr/>
            <p:nvPr/>
          </p:nvGrpSpPr>
          <p:grpSpPr>
            <a:xfrm>
              <a:off x="5080906" y="1524000"/>
              <a:ext cx="1587135" cy="256509"/>
              <a:chOff x="4495800" y="2283502"/>
              <a:chExt cx="3429000" cy="1907498"/>
            </a:xfrm>
          </p:grpSpPr>
          <p:sp>
            <p:nvSpPr>
              <p:cNvPr id="117" name="Rounded Rectangle 116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8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126" name="Left-Right-Up Arrow 125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Left-Right-Up Arrow 126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Left-Right-Up Arrow 127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Diamond 128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Diamond 129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Diamond 130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120" name="Left-Right-Up Arrow 119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Left-Right-Up Arrow 120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Left-Right-Up Arrow 121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Diamond 12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Diamond 123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Diamond 124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4" name="Group 163"/>
            <p:cNvGrpSpPr/>
            <p:nvPr/>
          </p:nvGrpSpPr>
          <p:grpSpPr>
            <a:xfrm>
              <a:off x="5387788" y="2788024"/>
              <a:ext cx="941294" cy="1212698"/>
              <a:chOff x="7458636" y="770965"/>
              <a:chExt cx="1093694" cy="1409040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7620000" y="1295400"/>
                <a:ext cx="793567" cy="727663"/>
                <a:chOff x="7620000" y="1295400"/>
                <a:chExt cx="793567" cy="727663"/>
              </a:xfrm>
            </p:grpSpPr>
            <p:sp>
              <p:nvSpPr>
                <p:cNvPr id="135" name="Left-Right-Up Arrow 134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Diamond 133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136"/>
              <p:cNvGrpSpPr/>
              <p:nvPr/>
            </p:nvGrpSpPr>
            <p:grpSpPr>
              <a:xfrm>
                <a:off x="7503458" y="1237129"/>
                <a:ext cx="304800" cy="279487"/>
                <a:chOff x="7620000" y="1295400"/>
                <a:chExt cx="793567" cy="727663"/>
              </a:xfrm>
            </p:grpSpPr>
            <p:sp>
              <p:nvSpPr>
                <p:cNvPr id="138" name="Left-Right-Up Arrow 137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Diamond 138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0" name="Group 139"/>
              <p:cNvGrpSpPr/>
              <p:nvPr/>
            </p:nvGrpSpPr>
            <p:grpSpPr>
              <a:xfrm>
                <a:off x="8234082" y="1246094"/>
                <a:ext cx="304800" cy="279487"/>
                <a:chOff x="7620000" y="1295400"/>
                <a:chExt cx="793567" cy="727663"/>
              </a:xfrm>
            </p:grpSpPr>
            <p:sp>
              <p:nvSpPr>
                <p:cNvPr id="141" name="Left-Right-Up Arrow 140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Diamond 141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7696200" y="1828800"/>
                <a:ext cx="304800" cy="279487"/>
                <a:chOff x="7620000" y="1295400"/>
                <a:chExt cx="793567" cy="727663"/>
              </a:xfrm>
            </p:grpSpPr>
            <p:sp>
              <p:nvSpPr>
                <p:cNvPr id="144" name="Left-Right-Up Arrow 143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Diamond 144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145"/>
              <p:cNvGrpSpPr/>
              <p:nvPr/>
            </p:nvGrpSpPr>
            <p:grpSpPr>
              <a:xfrm>
                <a:off x="7906870" y="1900518"/>
                <a:ext cx="304800" cy="279487"/>
                <a:chOff x="7620000" y="1295400"/>
                <a:chExt cx="793567" cy="727663"/>
              </a:xfrm>
            </p:grpSpPr>
            <p:sp>
              <p:nvSpPr>
                <p:cNvPr id="147" name="Left-Right-Up Arrow 146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Diamond 147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148"/>
              <p:cNvGrpSpPr/>
              <p:nvPr/>
            </p:nvGrpSpPr>
            <p:grpSpPr>
              <a:xfrm>
                <a:off x="8113059" y="1819836"/>
                <a:ext cx="304800" cy="279487"/>
                <a:chOff x="7620000" y="1295400"/>
                <a:chExt cx="793567" cy="727663"/>
              </a:xfrm>
            </p:grpSpPr>
            <p:sp>
              <p:nvSpPr>
                <p:cNvPr id="150" name="Left-Right-Up Arrow 149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Diamond 150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2" name="Group 151"/>
              <p:cNvGrpSpPr/>
              <p:nvPr/>
            </p:nvGrpSpPr>
            <p:grpSpPr>
              <a:xfrm>
                <a:off x="7476564" y="1004047"/>
                <a:ext cx="304800" cy="279487"/>
                <a:chOff x="7620000" y="1295400"/>
                <a:chExt cx="793567" cy="727663"/>
              </a:xfrm>
            </p:grpSpPr>
            <p:sp>
              <p:nvSpPr>
                <p:cNvPr id="153" name="Left-Right-Up Arrow 152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Diamond 153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5" name="Group 154"/>
              <p:cNvGrpSpPr/>
              <p:nvPr/>
            </p:nvGrpSpPr>
            <p:grpSpPr>
              <a:xfrm>
                <a:off x="8247529" y="1013012"/>
                <a:ext cx="304800" cy="279487"/>
                <a:chOff x="7620000" y="1295400"/>
                <a:chExt cx="793567" cy="727663"/>
              </a:xfrm>
            </p:grpSpPr>
            <p:sp>
              <p:nvSpPr>
                <p:cNvPr id="156" name="Left-Right-Up Arrow 155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7" name="Diamond 156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" name="Group 157"/>
              <p:cNvGrpSpPr/>
              <p:nvPr/>
            </p:nvGrpSpPr>
            <p:grpSpPr>
              <a:xfrm rot="756928">
                <a:off x="7458636" y="779929"/>
                <a:ext cx="304800" cy="279487"/>
                <a:chOff x="7620000" y="1295400"/>
                <a:chExt cx="793567" cy="727663"/>
              </a:xfrm>
            </p:grpSpPr>
            <p:sp>
              <p:nvSpPr>
                <p:cNvPr id="159" name="Left-Right-Up Arrow 158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Diamond 159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" name="Group 160"/>
              <p:cNvGrpSpPr/>
              <p:nvPr/>
            </p:nvGrpSpPr>
            <p:grpSpPr>
              <a:xfrm rot="20720426">
                <a:off x="8247530" y="770965"/>
                <a:ext cx="304800" cy="279487"/>
                <a:chOff x="7620000" y="1295400"/>
                <a:chExt cx="793567" cy="727663"/>
              </a:xfrm>
            </p:grpSpPr>
            <p:sp>
              <p:nvSpPr>
                <p:cNvPr id="162" name="Left-Right-Up Arrow 161"/>
                <p:cNvSpPr/>
                <p:nvPr/>
              </p:nvSpPr>
              <p:spPr>
                <a:xfrm rot="10800000">
                  <a:off x="7620000" y="1295400"/>
                  <a:ext cx="793567" cy="727663"/>
                </a:xfrm>
                <a:prstGeom prst="leftRightUpArrow">
                  <a:avLst>
                    <a:gd name="adj1" fmla="val 46858"/>
                    <a:gd name="adj2" fmla="val 21721"/>
                    <a:gd name="adj3" fmla="val 250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Diamond 162"/>
                <p:cNvSpPr/>
                <p:nvPr/>
              </p:nvSpPr>
              <p:spPr>
                <a:xfrm>
                  <a:off x="7888942" y="1349188"/>
                  <a:ext cx="268940" cy="479612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65" name="TextBox 9"/>
          <p:cNvSpPr txBox="1"/>
          <p:nvPr/>
        </p:nvSpPr>
        <p:spPr>
          <a:xfrm>
            <a:off x="5154706" y="6019800"/>
            <a:ext cx="15182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Lachoneus</a:t>
            </a:r>
            <a:r>
              <a:rPr lang="en-US" sz="1400" dirty="0" smtClean="0"/>
              <a:t> II, son of </a:t>
            </a:r>
            <a:r>
              <a:rPr lang="en-US" sz="1400" dirty="0" err="1" smtClean="0"/>
              <a:t>Lachoneus</a:t>
            </a:r>
            <a:endParaRPr lang="en-US" sz="1400" dirty="0"/>
          </a:p>
        </p:txBody>
      </p:sp>
      <p:pic>
        <p:nvPicPr>
          <p:cNvPr id="143362" name="Picture 2" descr="http://www.bookofmormonbattles.com/Art/images/LachoneusNewer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923315" y="304800"/>
            <a:ext cx="2220685" cy="2590800"/>
          </a:xfrm>
          <a:prstGeom prst="rect">
            <a:avLst/>
          </a:prstGeom>
          <a:noFill/>
        </p:spPr>
      </p:pic>
      <p:grpSp>
        <p:nvGrpSpPr>
          <p:cNvPr id="193" name="Group 192"/>
          <p:cNvGrpSpPr/>
          <p:nvPr/>
        </p:nvGrpSpPr>
        <p:grpSpPr>
          <a:xfrm>
            <a:off x="1219201" y="762000"/>
            <a:ext cx="2590799" cy="5029199"/>
            <a:chOff x="1219201" y="762000"/>
            <a:chExt cx="2590799" cy="5029199"/>
          </a:xfrm>
        </p:grpSpPr>
        <p:grpSp>
          <p:nvGrpSpPr>
            <p:cNvPr id="175" name="Group 174"/>
            <p:cNvGrpSpPr/>
            <p:nvPr/>
          </p:nvGrpSpPr>
          <p:grpSpPr>
            <a:xfrm>
              <a:off x="1371600" y="762000"/>
              <a:ext cx="1462184" cy="1096403"/>
              <a:chOff x="1542694" y="221690"/>
              <a:chExt cx="1462184" cy="1096403"/>
            </a:xfrm>
          </p:grpSpPr>
          <p:sp>
            <p:nvSpPr>
              <p:cNvPr id="168" name="Moon 167"/>
              <p:cNvSpPr/>
              <p:nvPr/>
            </p:nvSpPr>
            <p:spPr>
              <a:xfrm rot="5047018">
                <a:off x="2012204" y="-247820"/>
                <a:ext cx="435375" cy="1374395"/>
              </a:xfrm>
              <a:prstGeom prst="moon">
                <a:avLst>
                  <a:gd name="adj" fmla="val 46802"/>
                </a:avLst>
              </a:prstGeom>
              <a:solidFill>
                <a:srgbClr val="2E5C2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Moon 168"/>
              <p:cNvSpPr/>
              <p:nvPr/>
            </p:nvSpPr>
            <p:spPr>
              <a:xfrm rot="4501360">
                <a:off x="2026422" y="-70707"/>
                <a:ext cx="435375" cy="1374395"/>
              </a:xfrm>
              <a:prstGeom prst="moon">
                <a:avLst>
                  <a:gd name="adj" fmla="val 46802"/>
                </a:avLst>
              </a:prstGeom>
              <a:solidFill>
                <a:srgbClr val="2E5C2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Moon 169"/>
              <p:cNvSpPr/>
              <p:nvPr/>
            </p:nvSpPr>
            <p:spPr>
              <a:xfrm rot="3653622">
                <a:off x="2012620" y="65874"/>
                <a:ext cx="435375" cy="1374395"/>
              </a:xfrm>
              <a:prstGeom prst="moon">
                <a:avLst>
                  <a:gd name="adj" fmla="val 46802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Moon 170"/>
              <p:cNvSpPr/>
              <p:nvPr/>
            </p:nvSpPr>
            <p:spPr>
              <a:xfrm rot="2346640">
                <a:off x="2203887" y="273715"/>
                <a:ext cx="272410" cy="1044378"/>
              </a:xfrm>
              <a:prstGeom prst="moon">
                <a:avLst>
                  <a:gd name="adj" fmla="val 46802"/>
                </a:avLst>
              </a:prstGeom>
              <a:solidFill>
                <a:srgbClr val="2E5C2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Moon 171"/>
              <p:cNvSpPr/>
              <p:nvPr/>
            </p:nvSpPr>
            <p:spPr>
              <a:xfrm rot="6688877">
                <a:off x="2493312" y="20686"/>
                <a:ext cx="246134" cy="776998"/>
              </a:xfrm>
              <a:prstGeom prst="moon">
                <a:avLst>
                  <a:gd name="adj" fmla="val 71751"/>
                </a:avLst>
              </a:prstGeom>
              <a:solidFill>
                <a:srgbClr val="2E5C2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Moon 172"/>
              <p:cNvSpPr/>
              <p:nvPr/>
            </p:nvSpPr>
            <p:spPr>
              <a:xfrm rot="7122876">
                <a:off x="2493311" y="173087"/>
                <a:ext cx="246134" cy="776998"/>
              </a:xfrm>
              <a:prstGeom prst="moon">
                <a:avLst>
                  <a:gd name="adj" fmla="val 71751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Moon 173"/>
              <p:cNvSpPr/>
              <p:nvPr/>
            </p:nvSpPr>
            <p:spPr>
              <a:xfrm rot="6164412">
                <a:off x="2340406" y="198214"/>
                <a:ext cx="246134" cy="776998"/>
              </a:xfrm>
              <a:prstGeom prst="moon">
                <a:avLst>
                  <a:gd name="adj" fmla="val 71751"/>
                </a:avLst>
              </a:prstGeom>
              <a:solidFill>
                <a:srgbClr val="2E5C2A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2" name="Oval 191"/>
            <p:cNvSpPr/>
            <p:nvPr/>
          </p:nvSpPr>
          <p:spPr>
            <a:xfrm>
              <a:off x="2362200" y="1066800"/>
              <a:ext cx="533400" cy="170329"/>
            </a:xfrm>
            <a:prstGeom prst="ellipse">
              <a:avLst/>
            </a:prstGeom>
            <a:solidFill>
              <a:srgbClr val="0099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Rounded Rectangle 2"/>
            <p:cNvSpPr/>
            <p:nvPr/>
          </p:nvSpPr>
          <p:spPr>
            <a:xfrm>
              <a:off x="1880506" y="1356039"/>
              <a:ext cx="1587135" cy="2425543"/>
            </a:xfrm>
            <a:prstGeom prst="roundRect">
              <a:avLst/>
            </a:prstGeom>
            <a:solidFill>
              <a:srgbClr val="FFDA6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8915480">
              <a:off x="3302044" y="3474190"/>
              <a:ext cx="507956" cy="7883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3145143">
              <a:off x="1423465" y="3462468"/>
              <a:ext cx="451169" cy="8596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3145143">
              <a:off x="2202280" y="5088477"/>
              <a:ext cx="545747" cy="859698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8594148">
              <a:off x="2635924" y="5047721"/>
              <a:ext cx="545747" cy="859698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1942167" y="3902859"/>
              <a:ext cx="1521004" cy="158330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778885">
              <a:off x="1661188" y="2485128"/>
              <a:ext cx="859151" cy="1578296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27387">
              <a:off x="2747161" y="2466361"/>
              <a:ext cx="859151" cy="1578296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1911959" y="2629449"/>
              <a:ext cx="1521004" cy="1455326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0800000">
              <a:off x="2415923" y="2575509"/>
              <a:ext cx="529045" cy="606386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2151401" y="1423376"/>
              <a:ext cx="1058090" cy="14553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>
              <a:off x="2012767" y="1295400"/>
              <a:ext cx="1322612" cy="606386"/>
            </a:xfrm>
            <a:prstGeom prst="cloud">
              <a:avLst/>
            </a:prstGeom>
            <a:solidFill>
              <a:srgbClr val="FFDA6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66"/>
            <p:cNvGrpSpPr/>
            <p:nvPr/>
          </p:nvGrpSpPr>
          <p:grpSpPr>
            <a:xfrm>
              <a:off x="1880506" y="1477316"/>
              <a:ext cx="1587135" cy="303193"/>
              <a:chOff x="4495800" y="2283502"/>
              <a:chExt cx="3429000" cy="1907498"/>
            </a:xfrm>
          </p:grpSpPr>
          <p:sp>
            <p:nvSpPr>
              <p:cNvPr id="51" name="Rounded Rectangle 50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60" name="Left-Right-Up Arrow 59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Left-Right-Up Arrow 60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Left-Right-Up Arrow 61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54" name="Left-Right-Up Arrow 53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Left-Right-Up Arrow 54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Left-Right-Up Arrow 55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Diamond 56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Diamond 57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" name="Group 69"/>
            <p:cNvGrpSpPr/>
            <p:nvPr/>
          </p:nvGrpSpPr>
          <p:grpSpPr>
            <a:xfrm>
              <a:off x="1998674" y="5332339"/>
              <a:ext cx="1319360" cy="135195"/>
              <a:chOff x="4495800" y="2283502"/>
              <a:chExt cx="3429000" cy="1907498"/>
            </a:xfrm>
          </p:grpSpPr>
          <p:sp>
            <p:nvSpPr>
              <p:cNvPr id="36" name="Rounded Rectangle 35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45" name="Left-Right-Up Arrow 44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Left-Right-Up Arrow 45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Left-Right-Up Arrow 46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Diamond 47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Diamond 49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39" name="Left-Right-Up Arrow 38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Left-Right-Up Arrow 39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Left-Right-Up Arrow 40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Diamond 41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Diamond 42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Diamond 43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" name="Group 85"/>
            <p:cNvGrpSpPr/>
            <p:nvPr/>
          </p:nvGrpSpPr>
          <p:grpSpPr>
            <a:xfrm>
              <a:off x="2251273" y="3980397"/>
              <a:ext cx="880296" cy="315121"/>
              <a:chOff x="4495800" y="2283502"/>
              <a:chExt cx="3429000" cy="1907498"/>
            </a:xfrm>
          </p:grpSpPr>
          <p:sp>
            <p:nvSpPr>
              <p:cNvPr id="21" name="Rounded Rectangle 20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30" name="Left-Right-Up Arrow 29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Left-Right-Up Arrow 30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Left-Right-Up Arrow 31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Diamond 33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24" name="Left-Right-Up Arrow 23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Left-Right-Up Arrow 24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Left-Right-Up Arrow 25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Diamond 26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Diamond 28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67" name="Chord 166"/>
            <p:cNvSpPr/>
            <p:nvPr/>
          </p:nvSpPr>
          <p:spPr>
            <a:xfrm rot="5638540">
              <a:off x="1888171" y="1010968"/>
              <a:ext cx="1586117" cy="1901623"/>
            </a:xfrm>
            <a:prstGeom prst="chord">
              <a:avLst>
                <a:gd name="adj1" fmla="val 7028511"/>
                <a:gd name="adj2" fmla="val 14086795"/>
              </a:avLst>
            </a:prstGeom>
            <a:solidFill>
              <a:srgbClr val="C4490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1" name="Group 190"/>
            <p:cNvGrpSpPr/>
            <p:nvPr/>
          </p:nvGrpSpPr>
          <p:grpSpPr>
            <a:xfrm>
              <a:off x="2142565" y="2675964"/>
              <a:ext cx="1066800" cy="1187823"/>
              <a:chOff x="3827929" y="694764"/>
              <a:chExt cx="1066800" cy="1187823"/>
            </a:xfrm>
          </p:grpSpPr>
          <p:sp>
            <p:nvSpPr>
              <p:cNvPr id="176" name="Quad Arrow 175"/>
              <p:cNvSpPr/>
              <p:nvPr/>
            </p:nvSpPr>
            <p:spPr>
              <a:xfrm>
                <a:off x="3887965" y="1190256"/>
                <a:ext cx="942110" cy="692331"/>
              </a:xfrm>
              <a:prstGeom prst="quadArrow">
                <a:avLst>
                  <a:gd name="adj1" fmla="val 40147"/>
                  <a:gd name="adj2" fmla="val 22500"/>
                  <a:gd name="adj3" fmla="val 22500"/>
                </a:avLst>
              </a:prstGeom>
              <a:solidFill>
                <a:srgbClr val="B1460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Rectangle 176"/>
              <p:cNvSpPr/>
              <p:nvPr/>
            </p:nvSpPr>
            <p:spPr>
              <a:xfrm>
                <a:off x="4141963" y="1393882"/>
                <a:ext cx="420256" cy="71271"/>
              </a:xfrm>
              <a:prstGeom prst="rect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Rectangle 177"/>
              <p:cNvSpPr/>
              <p:nvPr/>
            </p:nvSpPr>
            <p:spPr>
              <a:xfrm flipV="1">
                <a:off x="4155818" y="1600903"/>
                <a:ext cx="420256" cy="47513"/>
              </a:xfrm>
              <a:prstGeom prst="rect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Hexagon 178"/>
              <p:cNvSpPr/>
              <p:nvPr/>
            </p:nvSpPr>
            <p:spPr>
              <a:xfrm>
                <a:off x="4211238" y="1444789"/>
                <a:ext cx="249382" cy="149327"/>
              </a:xfrm>
              <a:prstGeom prst="hexagon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Oval 179"/>
              <p:cNvSpPr/>
              <p:nvPr/>
            </p:nvSpPr>
            <p:spPr>
              <a:xfrm>
                <a:off x="3938765" y="1210619"/>
                <a:ext cx="235527" cy="173083"/>
              </a:xfrm>
              <a:prstGeom prst="ellipse">
                <a:avLst/>
              </a:prstGeom>
              <a:solidFill>
                <a:srgbClr val="0099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/>
              <p:cNvSpPr/>
              <p:nvPr/>
            </p:nvSpPr>
            <p:spPr>
              <a:xfrm>
                <a:off x="4576075" y="1210619"/>
                <a:ext cx="235527" cy="173083"/>
              </a:xfrm>
              <a:prstGeom prst="ellipse">
                <a:avLst/>
              </a:prstGeom>
              <a:solidFill>
                <a:srgbClr val="0099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Oval 181"/>
              <p:cNvSpPr/>
              <p:nvPr/>
            </p:nvSpPr>
            <p:spPr>
              <a:xfrm>
                <a:off x="3864875" y="1061293"/>
                <a:ext cx="235527" cy="173083"/>
              </a:xfrm>
              <a:prstGeom prst="ellipse">
                <a:avLst/>
              </a:prstGeom>
              <a:solidFill>
                <a:srgbClr val="0099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Oval 182"/>
              <p:cNvSpPr/>
              <p:nvPr/>
            </p:nvSpPr>
            <p:spPr>
              <a:xfrm>
                <a:off x="4640729" y="1047717"/>
                <a:ext cx="235527" cy="173083"/>
              </a:xfrm>
              <a:prstGeom prst="ellipse">
                <a:avLst/>
              </a:prstGeom>
              <a:solidFill>
                <a:srgbClr val="0099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Oval 183"/>
              <p:cNvSpPr/>
              <p:nvPr/>
            </p:nvSpPr>
            <p:spPr>
              <a:xfrm>
                <a:off x="3837165" y="884816"/>
                <a:ext cx="235527" cy="173083"/>
              </a:xfrm>
              <a:prstGeom prst="ellipse">
                <a:avLst/>
              </a:prstGeom>
              <a:solidFill>
                <a:srgbClr val="0099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Oval 184"/>
              <p:cNvSpPr/>
              <p:nvPr/>
            </p:nvSpPr>
            <p:spPr>
              <a:xfrm>
                <a:off x="4659202" y="871241"/>
                <a:ext cx="235527" cy="173083"/>
              </a:xfrm>
              <a:prstGeom prst="ellipse">
                <a:avLst/>
              </a:prstGeom>
              <a:solidFill>
                <a:srgbClr val="0099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Oval 185"/>
              <p:cNvSpPr/>
              <p:nvPr/>
            </p:nvSpPr>
            <p:spPr>
              <a:xfrm>
                <a:off x="3827929" y="708340"/>
                <a:ext cx="235527" cy="173083"/>
              </a:xfrm>
              <a:prstGeom prst="ellipse">
                <a:avLst/>
              </a:prstGeom>
              <a:solidFill>
                <a:srgbClr val="0099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4640728" y="694764"/>
                <a:ext cx="235527" cy="173083"/>
              </a:xfrm>
              <a:prstGeom prst="ellipse">
                <a:avLst/>
              </a:prstGeom>
              <a:solidFill>
                <a:srgbClr val="00999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469948" y="1143000"/>
            <a:ext cx="1940252" cy="4419600"/>
            <a:chOff x="3469948" y="1143000"/>
            <a:chExt cx="2549852" cy="6705600"/>
          </a:xfrm>
        </p:grpSpPr>
        <p:sp>
          <p:nvSpPr>
            <p:cNvPr id="3" name="Oval 2"/>
            <p:cNvSpPr/>
            <p:nvPr/>
          </p:nvSpPr>
          <p:spPr>
            <a:xfrm>
              <a:off x="5562600" y="4953000"/>
              <a:ext cx="4572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ed Rectangle 3"/>
            <p:cNvSpPr/>
            <p:nvPr/>
          </p:nvSpPr>
          <p:spPr>
            <a:xfrm rot="20564933">
              <a:off x="5167591" y="3159683"/>
              <a:ext cx="549417" cy="2044440"/>
            </a:xfrm>
            <a:prstGeom prst="roundRect">
              <a:avLst>
                <a:gd name="adj" fmla="val 4047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3505200" y="4876800"/>
              <a:ext cx="8382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ounded Rectangle 5"/>
            <p:cNvSpPr/>
            <p:nvPr/>
          </p:nvSpPr>
          <p:spPr>
            <a:xfrm rot="1200398">
              <a:off x="3910129" y="3181582"/>
              <a:ext cx="696046" cy="2044440"/>
            </a:xfrm>
            <a:prstGeom prst="roundRect">
              <a:avLst>
                <a:gd name="adj" fmla="val 4047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2"/>
            <p:cNvSpPr/>
            <p:nvPr/>
          </p:nvSpPr>
          <p:spPr>
            <a:xfrm>
              <a:off x="4191000" y="3200400"/>
              <a:ext cx="1295400" cy="2743200"/>
            </a:xfrm>
            <a:prstGeom prst="trapezoid">
              <a:avLst>
                <a:gd name="adj" fmla="val 23319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ectangle 7"/>
            <p:cNvSpPr/>
            <p:nvPr/>
          </p:nvSpPr>
          <p:spPr>
            <a:xfrm>
              <a:off x="4267200" y="5715000"/>
              <a:ext cx="533400" cy="18288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ectangle 8"/>
            <p:cNvSpPr/>
            <p:nvPr/>
          </p:nvSpPr>
          <p:spPr>
            <a:xfrm>
              <a:off x="4876800" y="5715000"/>
              <a:ext cx="533400" cy="18288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3962400" y="5105400"/>
              <a:ext cx="1796143" cy="1219200"/>
            </a:xfrm>
            <a:prstGeom prst="trapezoid">
              <a:avLst>
                <a:gd name="adj" fmla="val 23319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4038600" y="7239000"/>
              <a:ext cx="8382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4724400" y="7239000"/>
              <a:ext cx="8382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"/>
            <p:cNvSpPr/>
            <p:nvPr/>
          </p:nvSpPr>
          <p:spPr>
            <a:xfrm>
              <a:off x="3962400" y="1143000"/>
              <a:ext cx="1676400" cy="2286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12"/>
            <p:cNvGrpSpPr/>
            <p:nvPr/>
          </p:nvGrpSpPr>
          <p:grpSpPr>
            <a:xfrm rot="5021930">
              <a:off x="2397170" y="4835350"/>
              <a:ext cx="2990456" cy="844899"/>
              <a:chOff x="838200" y="1524000"/>
              <a:chExt cx="3429000" cy="1371600"/>
            </a:xfrm>
          </p:grpSpPr>
          <p:sp>
            <p:nvSpPr>
              <p:cNvPr id="39" name="Isosceles Triangle 38"/>
              <p:cNvSpPr/>
              <p:nvPr/>
            </p:nvSpPr>
            <p:spPr>
              <a:xfrm>
                <a:off x="1295400" y="1524000"/>
                <a:ext cx="381000" cy="609600"/>
              </a:xfrm>
              <a:prstGeom prst="triangl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Isosceles Triangle 39"/>
              <p:cNvSpPr/>
              <p:nvPr/>
            </p:nvSpPr>
            <p:spPr>
              <a:xfrm>
                <a:off x="1752600" y="1676400"/>
                <a:ext cx="381000" cy="609600"/>
              </a:xfrm>
              <a:prstGeom prst="triangl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Isosceles Triangle 40"/>
              <p:cNvSpPr/>
              <p:nvPr/>
            </p:nvSpPr>
            <p:spPr>
              <a:xfrm rot="10800000">
                <a:off x="1219200" y="2209800"/>
                <a:ext cx="533400" cy="685800"/>
              </a:xfrm>
              <a:prstGeom prst="triangl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838200" y="1981200"/>
                <a:ext cx="3429000" cy="53340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" name="Oval 14"/>
            <p:cNvSpPr/>
            <p:nvPr/>
          </p:nvSpPr>
          <p:spPr>
            <a:xfrm>
              <a:off x="3657600" y="5029200"/>
              <a:ext cx="457200" cy="304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27"/>
            <p:cNvGrpSpPr/>
            <p:nvPr/>
          </p:nvGrpSpPr>
          <p:grpSpPr>
            <a:xfrm>
              <a:off x="4038600" y="6019800"/>
              <a:ext cx="1752600" cy="304801"/>
              <a:chOff x="1066800" y="381000"/>
              <a:chExt cx="3352800" cy="685803"/>
            </a:xfrm>
          </p:grpSpPr>
          <p:grpSp>
            <p:nvGrpSpPr>
              <p:cNvPr id="17" name="Group 120"/>
              <p:cNvGrpSpPr/>
              <p:nvPr/>
            </p:nvGrpSpPr>
            <p:grpSpPr>
              <a:xfrm>
                <a:off x="2057400" y="381000"/>
                <a:ext cx="1295400" cy="685800"/>
                <a:chOff x="2057400" y="381000"/>
                <a:chExt cx="1295400" cy="685800"/>
              </a:xfrm>
            </p:grpSpPr>
            <p:sp>
              <p:nvSpPr>
                <p:cNvPr id="37" name="Chevron 36"/>
                <p:cNvSpPr/>
                <p:nvPr/>
              </p:nvSpPr>
              <p:spPr>
                <a:xfrm>
                  <a:off x="2590800" y="381000"/>
                  <a:ext cx="762000" cy="685800"/>
                </a:xfrm>
                <a:prstGeom prst="chevron">
                  <a:avLst>
                    <a:gd name="adj" fmla="val 69841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8" name="Chevron 37"/>
                <p:cNvSpPr/>
                <p:nvPr/>
              </p:nvSpPr>
              <p:spPr>
                <a:xfrm rot="10800000">
                  <a:off x="2057400" y="381000"/>
                  <a:ext cx="762000" cy="685800"/>
                </a:xfrm>
                <a:prstGeom prst="chevron">
                  <a:avLst>
                    <a:gd name="adj" fmla="val 69841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0" name="Group 121"/>
              <p:cNvGrpSpPr/>
              <p:nvPr/>
            </p:nvGrpSpPr>
            <p:grpSpPr>
              <a:xfrm>
                <a:off x="3124200" y="381000"/>
                <a:ext cx="1295400" cy="685800"/>
                <a:chOff x="2057400" y="381000"/>
                <a:chExt cx="1295400" cy="685800"/>
              </a:xfrm>
            </p:grpSpPr>
            <p:sp>
              <p:nvSpPr>
                <p:cNvPr id="35" name="Chevron 34"/>
                <p:cNvSpPr/>
                <p:nvPr/>
              </p:nvSpPr>
              <p:spPr>
                <a:xfrm>
                  <a:off x="2590800" y="381000"/>
                  <a:ext cx="762000" cy="685800"/>
                </a:xfrm>
                <a:prstGeom prst="chevron">
                  <a:avLst>
                    <a:gd name="adj" fmla="val 69841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6" name="Chevron 35"/>
                <p:cNvSpPr/>
                <p:nvPr/>
              </p:nvSpPr>
              <p:spPr>
                <a:xfrm rot="10800000">
                  <a:off x="2057400" y="381000"/>
                  <a:ext cx="762000" cy="685800"/>
                </a:xfrm>
                <a:prstGeom prst="chevron">
                  <a:avLst>
                    <a:gd name="adj" fmla="val 69841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1" name="Group 124"/>
              <p:cNvGrpSpPr/>
              <p:nvPr/>
            </p:nvGrpSpPr>
            <p:grpSpPr>
              <a:xfrm>
                <a:off x="1066800" y="381000"/>
                <a:ext cx="1295400" cy="685803"/>
                <a:chOff x="2057400" y="381000"/>
                <a:chExt cx="1295400" cy="685803"/>
              </a:xfrm>
            </p:grpSpPr>
            <p:sp>
              <p:nvSpPr>
                <p:cNvPr id="33" name="Chevron 32"/>
                <p:cNvSpPr/>
                <p:nvPr/>
              </p:nvSpPr>
              <p:spPr>
                <a:xfrm>
                  <a:off x="2590800" y="381000"/>
                  <a:ext cx="762000" cy="685800"/>
                </a:xfrm>
                <a:prstGeom prst="chevron">
                  <a:avLst>
                    <a:gd name="adj" fmla="val 69841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" name="Chevron 33"/>
                <p:cNvSpPr/>
                <p:nvPr/>
              </p:nvSpPr>
              <p:spPr>
                <a:xfrm rot="10800000">
                  <a:off x="2057400" y="381000"/>
                  <a:ext cx="762000" cy="685803"/>
                </a:xfrm>
                <a:prstGeom prst="chevron">
                  <a:avLst>
                    <a:gd name="adj" fmla="val 69841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22" name="Group 139"/>
            <p:cNvGrpSpPr/>
            <p:nvPr/>
          </p:nvGrpSpPr>
          <p:grpSpPr>
            <a:xfrm>
              <a:off x="3962400" y="1600200"/>
              <a:ext cx="1721225" cy="457200"/>
              <a:chOff x="2057400" y="457200"/>
              <a:chExt cx="1721225" cy="609600"/>
            </a:xfrm>
          </p:grpSpPr>
          <p:sp>
            <p:nvSpPr>
              <p:cNvPr id="19" name="Rounded Rectangle 8"/>
              <p:cNvSpPr/>
              <p:nvPr/>
            </p:nvSpPr>
            <p:spPr>
              <a:xfrm>
                <a:off x="2057400" y="457200"/>
                <a:ext cx="1721225" cy="609600"/>
              </a:xfrm>
              <a:prstGeom prst="roundRect">
                <a:avLst>
                  <a:gd name="adj" fmla="val 37302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" name="Group 129"/>
              <p:cNvGrpSpPr/>
              <p:nvPr/>
            </p:nvGrpSpPr>
            <p:grpSpPr>
              <a:xfrm>
                <a:off x="2057400" y="609600"/>
                <a:ext cx="1676400" cy="228600"/>
                <a:chOff x="1066800" y="381000"/>
                <a:chExt cx="3352800" cy="685800"/>
              </a:xfrm>
            </p:grpSpPr>
            <p:grpSp>
              <p:nvGrpSpPr>
                <p:cNvPr id="30" name="Group 120"/>
                <p:cNvGrpSpPr/>
                <p:nvPr/>
              </p:nvGrpSpPr>
              <p:grpSpPr>
                <a:xfrm>
                  <a:off x="2057400" y="381000"/>
                  <a:ext cx="1295400" cy="685800"/>
                  <a:chOff x="2057400" y="381000"/>
                  <a:chExt cx="1295400" cy="685800"/>
                </a:xfrm>
              </p:grpSpPr>
              <p:sp>
                <p:nvSpPr>
                  <p:cNvPr id="28" name="Chevron 27"/>
                  <p:cNvSpPr/>
                  <p:nvPr/>
                </p:nvSpPr>
                <p:spPr>
                  <a:xfrm>
                    <a:off x="25908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9" name="Chevron 28"/>
                  <p:cNvSpPr/>
                  <p:nvPr/>
                </p:nvSpPr>
                <p:spPr>
                  <a:xfrm rot="10800000">
                    <a:off x="20574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1" name="Group 121"/>
                <p:cNvGrpSpPr/>
                <p:nvPr/>
              </p:nvGrpSpPr>
              <p:grpSpPr>
                <a:xfrm>
                  <a:off x="3124200" y="381000"/>
                  <a:ext cx="1295400" cy="685800"/>
                  <a:chOff x="2057400" y="381000"/>
                  <a:chExt cx="1295400" cy="685800"/>
                </a:xfrm>
              </p:grpSpPr>
              <p:sp>
                <p:nvSpPr>
                  <p:cNvPr id="26" name="Chevron 25"/>
                  <p:cNvSpPr/>
                  <p:nvPr/>
                </p:nvSpPr>
                <p:spPr>
                  <a:xfrm>
                    <a:off x="25908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7" name="Chevron 26"/>
                  <p:cNvSpPr/>
                  <p:nvPr/>
                </p:nvSpPr>
                <p:spPr>
                  <a:xfrm rot="10800000">
                    <a:off x="20574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2" name="Group 124"/>
                <p:cNvGrpSpPr/>
                <p:nvPr/>
              </p:nvGrpSpPr>
              <p:grpSpPr>
                <a:xfrm>
                  <a:off x="1066800" y="381000"/>
                  <a:ext cx="1295400" cy="685800"/>
                  <a:chOff x="2057400" y="381000"/>
                  <a:chExt cx="1295400" cy="685800"/>
                </a:xfrm>
              </p:grpSpPr>
              <p:sp>
                <p:nvSpPr>
                  <p:cNvPr id="24" name="Chevron 23"/>
                  <p:cNvSpPr/>
                  <p:nvPr/>
                </p:nvSpPr>
                <p:spPr>
                  <a:xfrm>
                    <a:off x="25908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5" name="Chevron 24"/>
                  <p:cNvSpPr/>
                  <p:nvPr/>
                </p:nvSpPr>
                <p:spPr>
                  <a:xfrm rot="10800000">
                    <a:off x="20574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18" name="Diagonal Stripe 17"/>
            <p:cNvSpPr/>
            <p:nvPr/>
          </p:nvSpPr>
          <p:spPr>
            <a:xfrm rot="20559247" flipH="1">
              <a:off x="4200969" y="1449194"/>
              <a:ext cx="1066709" cy="229586"/>
            </a:xfrm>
            <a:prstGeom prst="diagStrip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609601" y="838200"/>
            <a:ext cx="1981200" cy="4876800"/>
            <a:chOff x="0" y="1600200"/>
            <a:chExt cx="2711511" cy="6705600"/>
          </a:xfrm>
        </p:grpSpPr>
        <p:grpSp>
          <p:nvGrpSpPr>
            <p:cNvPr id="44" name="Group 57"/>
            <p:cNvGrpSpPr/>
            <p:nvPr/>
          </p:nvGrpSpPr>
          <p:grpSpPr>
            <a:xfrm rot="251141">
              <a:off x="2116694" y="3216468"/>
              <a:ext cx="576696" cy="3733800"/>
              <a:chOff x="4757304" y="1219200"/>
              <a:chExt cx="924791" cy="4114800"/>
            </a:xfrm>
          </p:grpSpPr>
          <p:grpSp>
            <p:nvGrpSpPr>
              <p:cNvPr id="52" name="Group 30"/>
              <p:cNvGrpSpPr/>
              <p:nvPr/>
            </p:nvGrpSpPr>
            <p:grpSpPr>
              <a:xfrm rot="10800000">
                <a:off x="4757304" y="12954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90" name="Pentagon 89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Lightning Bolt 23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Lightning Bolt 25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Freeform 29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31"/>
              <p:cNvGrpSpPr/>
              <p:nvPr/>
            </p:nvGrpSpPr>
            <p:grpSpPr>
              <a:xfrm rot="10800000">
                <a:off x="5029200" y="12192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86" name="Pentagon 85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Lightning Bolt 86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Lightning Bolt 87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Freeform 88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0" name="Group 36"/>
              <p:cNvGrpSpPr/>
              <p:nvPr/>
            </p:nvGrpSpPr>
            <p:grpSpPr>
              <a:xfrm rot="10800000">
                <a:off x="5105400" y="19050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82" name="Pentagon 81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Lightning Bolt 82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Lightning Bolt 83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reeform 84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7" name="Rounded Rectangle 51"/>
              <p:cNvSpPr/>
              <p:nvPr/>
            </p:nvSpPr>
            <p:spPr>
              <a:xfrm>
                <a:off x="4876800" y="2971800"/>
                <a:ext cx="685800" cy="2362200"/>
              </a:xfrm>
              <a:prstGeom prst="roundRect">
                <a:avLst>
                  <a:gd name="adj" fmla="val 2809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3" name="Group 52"/>
              <p:cNvGrpSpPr/>
              <p:nvPr/>
            </p:nvGrpSpPr>
            <p:grpSpPr>
              <a:xfrm rot="5400000">
                <a:off x="4114800" y="3886200"/>
                <a:ext cx="2438400" cy="457200"/>
                <a:chOff x="3962400" y="5105400"/>
                <a:chExt cx="2677885" cy="1143001"/>
              </a:xfrm>
            </p:grpSpPr>
            <p:sp>
              <p:nvSpPr>
                <p:cNvPr id="79" name="Multiply 78"/>
                <p:cNvSpPr/>
                <p:nvPr/>
              </p:nvSpPr>
              <p:spPr>
                <a:xfrm>
                  <a:off x="39624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Multiply 79"/>
                <p:cNvSpPr/>
                <p:nvPr/>
              </p:nvSpPr>
              <p:spPr>
                <a:xfrm>
                  <a:off x="46482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Multiply 80"/>
                <p:cNvSpPr/>
                <p:nvPr/>
              </p:nvSpPr>
              <p:spPr>
                <a:xfrm>
                  <a:off x="5344885" y="5105401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5" name="Oval 44"/>
            <p:cNvSpPr/>
            <p:nvPr/>
          </p:nvSpPr>
          <p:spPr>
            <a:xfrm>
              <a:off x="2057400" y="5410200"/>
              <a:ext cx="6096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0" y="5334000"/>
              <a:ext cx="8382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46"/>
            <p:cNvSpPr/>
            <p:nvPr/>
          </p:nvSpPr>
          <p:spPr>
            <a:xfrm rot="1200398">
              <a:off x="404929" y="3638782"/>
              <a:ext cx="696046" cy="2044440"/>
            </a:xfrm>
            <a:prstGeom prst="roundRect">
              <a:avLst>
                <a:gd name="adj" fmla="val 4047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>
              <a:off x="685800" y="3657600"/>
              <a:ext cx="1295400" cy="2743200"/>
            </a:xfrm>
            <a:prstGeom prst="trapezoid">
              <a:avLst>
                <a:gd name="adj" fmla="val 23319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62000" y="6172200"/>
              <a:ext cx="533400" cy="18288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1371600" y="6172200"/>
              <a:ext cx="533400" cy="18288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rapezoid 50"/>
            <p:cNvSpPr/>
            <p:nvPr/>
          </p:nvSpPr>
          <p:spPr>
            <a:xfrm>
              <a:off x="457200" y="5562600"/>
              <a:ext cx="1796143" cy="1219200"/>
            </a:xfrm>
            <a:prstGeom prst="trapezoid">
              <a:avLst>
                <a:gd name="adj" fmla="val 23319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14"/>
            <p:cNvGrpSpPr/>
            <p:nvPr/>
          </p:nvGrpSpPr>
          <p:grpSpPr>
            <a:xfrm>
              <a:off x="304800" y="6324600"/>
              <a:ext cx="2133600" cy="533400"/>
              <a:chOff x="3962400" y="5105400"/>
              <a:chExt cx="2677885" cy="1143001"/>
            </a:xfrm>
          </p:grpSpPr>
          <p:sp>
            <p:nvSpPr>
              <p:cNvPr id="71" name="Multiply 15"/>
              <p:cNvSpPr/>
              <p:nvPr/>
            </p:nvSpPr>
            <p:spPr>
              <a:xfrm>
                <a:off x="3962400" y="5105400"/>
                <a:ext cx="1295400" cy="1143000"/>
              </a:xfrm>
              <a:prstGeom prst="mathMultiply">
                <a:avLst>
                  <a:gd name="adj1" fmla="val 17806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Multiply 16"/>
              <p:cNvSpPr/>
              <p:nvPr/>
            </p:nvSpPr>
            <p:spPr>
              <a:xfrm>
                <a:off x="4648200" y="5105400"/>
                <a:ext cx="1295400" cy="1143000"/>
              </a:xfrm>
              <a:prstGeom prst="mathMultiply">
                <a:avLst>
                  <a:gd name="adj1" fmla="val 17806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Multiply 17"/>
              <p:cNvSpPr/>
              <p:nvPr/>
            </p:nvSpPr>
            <p:spPr>
              <a:xfrm>
                <a:off x="5344885" y="5105401"/>
                <a:ext cx="1295400" cy="1143000"/>
              </a:xfrm>
              <a:prstGeom prst="mathMultiply">
                <a:avLst>
                  <a:gd name="adj1" fmla="val 17806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" name="Group 41"/>
            <p:cNvGrpSpPr/>
            <p:nvPr/>
          </p:nvGrpSpPr>
          <p:grpSpPr>
            <a:xfrm rot="10960960">
              <a:off x="76200" y="3733800"/>
              <a:ext cx="576695" cy="3179864"/>
              <a:chOff x="4679408" y="1676400"/>
              <a:chExt cx="927343" cy="1987415"/>
            </a:xfrm>
          </p:grpSpPr>
          <p:sp>
            <p:nvSpPr>
              <p:cNvPr id="67" name="Pentagon 66"/>
              <p:cNvSpPr/>
              <p:nvPr/>
            </p:nvSpPr>
            <p:spPr>
              <a:xfrm rot="16200000">
                <a:off x="4457700" y="2705100"/>
                <a:ext cx="1447800" cy="304800"/>
              </a:xfrm>
              <a:prstGeom prst="homePlat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Lightning Bolt 43"/>
              <p:cNvSpPr/>
              <p:nvPr/>
            </p:nvSpPr>
            <p:spPr>
              <a:xfrm rot="537820">
                <a:off x="5008201" y="3219636"/>
                <a:ext cx="598550" cy="431759"/>
              </a:xfrm>
              <a:prstGeom prst="lightningBolt">
                <a:avLst/>
              </a:prstGeom>
              <a:solidFill>
                <a:srgbClr val="D4433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Lightning Bolt 68"/>
              <p:cNvSpPr/>
              <p:nvPr/>
            </p:nvSpPr>
            <p:spPr>
              <a:xfrm rot="21275730" flipH="1">
                <a:off x="4679408" y="3213234"/>
                <a:ext cx="626344" cy="450581"/>
              </a:xfrm>
              <a:prstGeom prst="lightningBolt">
                <a:avLst/>
              </a:prstGeom>
              <a:solidFill>
                <a:srgbClr val="D44338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Freeform 69"/>
              <p:cNvSpPr/>
              <p:nvPr/>
            </p:nvSpPr>
            <p:spPr>
              <a:xfrm>
                <a:off x="4876801" y="1676400"/>
                <a:ext cx="533399" cy="762000"/>
              </a:xfrm>
              <a:custGeom>
                <a:avLst/>
                <a:gdLst>
                  <a:gd name="connsiteX0" fmla="*/ 195942 w 936171"/>
                  <a:gd name="connsiteY0" fmla="*/ 914400 h 1065140"/>
                  <a:gd name="connsiteX1" fmla="*/ 283028 w 936171"/>
                  <a:gd name="connsiteY1" fmla="*/ 936171 h 1065140"/>
                  <a:gd name="connsiteX2" fmla="*/ 348342 w 936171"/>
                  <a:gd name="connsiteY2" fmla="*/ 957942 h 1065140"/>
                  <a:gd name="connsiteX3" fmla="*/ 478971 w 936171"/>
                  <a:gd name="connsiteY3" fmla="*/ 979714 h 1065140"/>
                  <a:gd name="connsiteX4" fmla="*/ 914400 w 936171"/>
                  <a:gd name="connsiteY4" fmla="*/ 892628 h 1065140"/>
                  <a:gd name="connsiteX5" fmla="*/ 936171 w 936171"/>
                  <a:gd name="connsiteY5" fmla="*/ 827314 h 1065140"/>
                  <a:gd name="connsiteX6" fmla="*/ 914400 w 936171"/>
                  <a:gd name="connsiteY6" fmla="*/ 696685 h 1065140"/>
                  <a:gd name="connsiteX7" fmla="*/ 870857 w 936171"/>
                  <a:gd name="connsiteY7" fmla="*/ 631371 h 1065140"/>
                  <a:gd name="connsiteX8" fmla="*/ 849085 w 936171"/>
                  <a:gd name="connsiteY8" fmla="*/ 566057 h 1065140"/>
                  <a:gd name="connsiteX9" fmla="*/ 718457 w 936171"/>
                  <a:gd name="connsiteY9" fmla="*/ 370114 h 1065140"/>
                  <a:gd name="connsiteX10" fmla="*/ 674914 w 936171"/>
                  <a:gd name="connsiteY10" fmla="*/ 304800 h 1065140"/>
                  <a:gd name="connsiteX11" fmla="*/ 631371 w 936171"/>
                  <a:gd name="connsiteY11" fmla="*/ 217714 h 1065140"/>
                  <a:gd name="connsiteX12" fmla="*/ 566057 w 936171"/>
                  <a:gd name="connsiteY12" fmla="*/ 152400 h 1065140"/>
                  <a:gd name="connsiteX13" fmla="*/ 500742 w 936171"/>
                  <a:gd name="connsiteY13" fmla="*/ 21771 h 1065140"/>
                  <a:gd name="connsiteX14" fmla="*/ 435428 w 936171"/>
                  <a:gd name="connsiteY14" fmla="*/ 0 h 1065140"/>
                  <a:gd name="connsiteX15" fmla="*/ 348342 w 936171"/>
                  <a:gd name="connsiteY15" fmla="*/ 130628 h 1065140"/>
                  <a:gd name="connsiteX16" fmla="*/ 239485 w 936171"/>
                  <a:gd name="connsiteY16" fmla="*/ 261257 h 1065140"/>
                  <a:gd name="connsiteX17" fmla="*/ 217714 w 936171"/>
                  <a:gd name="connsiteY17" fmla="*/ 326571 h 1065140"/>
                  <a:gd name="connsiteX18" fmla="*/ 152400 w 936171"/>
                  <a:gd name="connsiteY18" fmla="*/ 370114 h 1065140"/>
                  <a:gd name="connsiteX19" fmla="*/ 108857 w 936171"/>
                  <a:gd name="connsiteY19" fmla="*/ 500742 h 1065140"/>
                  <a:gd name="connsiteX20" fmla="*/ 65314 w 936171"/>
                  <a:gd name="connsiteY20" fmla="*/ 631371 h 1065140"/>
                  <a:gd name="connsiteX21" fmla="*/ 21771 w 936171"/>
                  <a:gd name="connsiteY21" fmla="*/ 762000 h 1065140"/>
                  <a:gd name="connsiteX22" fmla="*/ 0 w 936171"/>
                  <a:gd name="connsiteY22" fmla="*/ 827314 h 1065140"/>
                  <a:gd name="connsiteX23" fmla="*/ 21771 w 936171"/>
                  <a:gd name="connsiteY23" fmla="*/ 892628 h 1065140"/>
                  <a:gd name="connsiteX24" fmla="*/ 326571 w 936171"/>
                  <a:gd name="connsiteY24" fmla="*/ 957942 h 1065140"/>
                  <a:gd name="connsiteX25" fmla="*/ 370114 w 936171"/>
                  <a:gd name="connsiteY25" fmla="*/ 957942 h 106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36171" h="1065140">
                    <a:moveTo>
                      <a:pt x="195942" y="914400"/>
                    </a:moveTo>
                    <a:cubicBezTo>
                      <a:pt x="224971" y="921657"/>
                      <a:pt x="254257" y="927951"/>
                      <a:pt x="283028" y="936171"/>
                    </a:cubicBezTo>
                    <a:cubicBezTo>
                      <a:pt x="305094" y="942475"/>
                      <a:pt x="325940" y="952964"/>
                      <a:pt x="348342" y="957942"/>
                    </a:cubicBezTo>
                    <a:cubicBezTo>
                      <a:pt x="391434" y="967518"/>
                      <a:pt x="435428" y="972457"/>
                      <a:pt x="478971" y="979714"/>
                    </a:cubicBezTo>
                    <a:cubicBezTo>
                      <a:pt x="747688" y="964785"/>
                      <a:pt x="828144" y="1065140"/>
                      <a:pt x="914400" y="892628"/>
                    </a:cubicBezTo>
                    <a:cubicBezTo>
                      <a:pt x="924663" y="872102"/>
                      <a:pt x="928914" y="849085"/>
                      <a:pt x="936171" y="827314"/>
                    </a:cubicBezTo>
                    <a:cubicBezTo>
                      <a:pt x="928914" y="783771"/>
                      <a:pt x="928359" y="738563"/>
                      <a:pt x="914400" y="696685"/>
                    </a:cubicBezTo>
                    <a:cubicBezTo>
                      <a:pt x="906126" y="671862"/>
                      <a:pt x="882559" y="654774"/>
                      <a:pt x="870857" y="631371"/>
                    </a:cubicBezTo>
                    <a:cubicBezTo>
                      <a:pt x="860594" y="610845"/>
                      <a:pt x="860230" y="586118"/>
                      <a:pt x="849085" y="566057"/>
                    </a:cubicBezTo>
                    <a:cubicBezTo>
                      <a:pt x="849075" y="566040"/>
                      <a:pt x="740234" y="402779"/>
                      <a:pt x="718457" y="370114"/>
                    </a:cubicBezTo>
                    <a:cubicBezTo>
                      <a:pt x="703943" y="348343"/>
                      <a:pt x="686616" y="328204"/>
                      <a:pt x="674914" y="304800"/>
                    </a:cubicBezTo>
                    <a:cubicBezTo>
                      <a:pt x="660400" y="275771"/>
                      <a:pt x="650235" y="244124"/>
                      <a:pt x="631371" y="217714"/>
                    </a:cubicBezTo>
                    <a:cubicBezTo>
                      <a:pt x="613475" y="192660"/>
                      <a:pt x="587828" y="174171"/>
                      <a:pt x="566057" y="152400"/>
                    </a:cubicBezTo>
                    <a:cubicBezTo>
                      <a:pt x="551715" y="109374"/>
                      <a:pt x="539110" y="52465"/>
                      <a:pt x="500742" y="21771"/>
                    </a:cubicBezTo>
                    <a:cubicBezTo>
                      <a:pt x="482822" y="7435"/>
                      <a:pt x="457199" y="7257"/>
                      <a:pt x="435428" y="0"/>
                    </a:cubicBezTo>
                    <a:cubicBezTo>
                      <a:pt x="406399" y="43543"/>
                      <a:pt x="385346" y="93624"/>
                      <a:pt x="348342" y="130628"/>
                    </a:cubicBezTo>
                    <a:cubicBezTo>
                      <a:pt x="264526" y="214444"/>
                      <a:pt x="300107" y="170324"/>
                      <a:pt x="239485" y="261257"/>
                    </a:cubicBezTo>
                    <a:cubicBezTo>
                      <a:pt x="232228" y="283028"/>
                      <a:pt x="232050" y="308651"/>
                      <a:pt x="217714" y="326571"/>
                    </a:cubicBezTo>
                    <a:cubicBezTo>
                      <a:pt x="201368" y="347003"/>
                      <a:pt x="166268" y="347925"/>
                      <a:pt x="152400" y="370114"/>
                    </a:cubicBezTo>
                    <a:cubicBezTo>
                      <a:pt x="128074" y="409035"/>
                      <a:pt x="123371" y="457199"/>
                      <a:pt x="108857" y="500742"/>
                    </a:cubicBezTo>
                    <a:lnTo>
                      <a:pt x="65314" y="631371"/>
                    </a:lnTo>
                    <a:lnTo>
                      <a:pt x="21771" y="762000"/>
                    </a:lnTo>
                    <a:lnTo>
                      <a:pt x="0" y="827314"/>
                    </a:lnTo>
                    <a:cubicBezTo>
                      <a:pt x="7257" y="849085"/>
                      <a:pt x="3097" y="879289"/>
                      <a:pt x="21771" y="892628"/>
                    </a:cubicBezTo>
                    <a:cubicBezTo>
                      <a:pt x="85459" y="938120"/>
                      <a:pt x="262945" y="951580"/>
                      <a:pt x="326571" y="957942"/>
                    </a:cubicBezTo>
                    <a:cubicBezTo>
                      <a:pt x="341013" y="959386"/>
                      <a:pt x="355600" y="957942"/>
                      <a:pt x="370114" y="957942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4" name="Oval 53"/>
            <p:cNvSpPr/>
            <p:nvPr/>
          </p:nvSpPr>
          <p:spPr>
            <a:xfrm>
              <a:off x="533400" y="7696200"/>
              <a:ext cx="8382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1219200" y="7696200"/>
              <a:ext cx="8382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>
              <a:off x="152400" y="5486400"/>
              <a:ext cx="457200" cy="304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urved Up Arrow 56"/>
            <p:cNvSpPr/>
            <p:nvPr/>
          </p:nvSpPr>
          <p:spPr>
            <a:xfrm rot="10317511" flipH="1">
              <a:off x="1356276" y="3667332"/>
              <a:ext cx="1355235" cy="1801951"/>
            </a:xfrm>
            <a:prstGeom prst="curvedUpArrow">
              <a:avLst>
                <a:gd name="adj1" fmla="val 14286"/>
                <a:gd name="adj2" fmla="val 50000"/>
                <a:gd name="adj3" fmla="val 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8" name="Rounded Rectangle 57"/>
            <p:cNvSpPr/>
            <p:nvPr/>
          </p:nvSpPr>
          <p:spPr>
            <a:xfrm rot="20564933">
              <a:off x="1814792" y="3769282"/>
              <a:ext cx="549417" cy="2044440"/>
            </a:xfrm>
            <a:prstGeom prst="roundRect">
              <a:avLst>
                <a:gd name="adj" fmla="val 4047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>
              <a:off x="457200" y="1600200"/>
              <a:ext cx="1676400" cy="2286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" name="Group 60"/>
            <p:cNvGrpSpPr/>
            <p:nvPr/>
          </p:nvGrpSpPr>
          <p:grpSpPr>
            <a:xfrm>
              <a:off x="457200" y="2057400"/>
              <a:ext cx="1828800" cy="228600"/>
              <a:chOff x="3124200" y="2133600"/>
              <a:chExt cx="1828800" cy="480061"/>
            </a:xfrm>
          </p:grpSpPr>
          <p:sp>
            <p:nvSpPr>
              <p:cNvPr id="62" name="Rounded Rectangle 61"/>
              <p:cNvSpPr/>
              <p:nvPr/>
            </p:nvSpPr>
            <p:spPr>
              <a:xfrm>
                <a:off x="3124200" y="2133600"/>
                <a:ext cx="1721225" cy="480061"/>
              </a:xfrm>
              <a:prstGeom prst="roundRect">
                <a:avLst>
                  <a:gd name="adj" fmla="val 37302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8" name="Group 12"/>
              <p:cNvGrpSpPr/>
              <p:nvPr/>
            </p:nvGrpSpPr>
            <p:grpSpPr>
              <a:xfrm>
                <a:off x="3124200" y="2133600"/>
                <a:ext cx="1828800" cy="480060"/>
                <a:chOff x="3962400" y="5105400"/>
                <a:chExt cx="2677885" cy="1143001"/>
              </a:xfrm>
            </p:grpSpPr>
            <p:sp>
              <p:nvSpPr>
                <p:cNvPr id="64" name="Multiply 63"/>
                <p:cNvSpPr/>
                <p:nvPr/>
              </p:nvSpPr>
              <p:spPr>
                <a:xfrm>
                  <a:off x="39624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Multiply 64"/>
                <p:cNvSpPr/>
                <p:nvPr/>
              </p:nvSpPr>
              <p:spPr>
                <a:xfrm>
                  <a:off x="46482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Multiply 65"/>
                <p:cNvSpPr/>
                <p:nvPr/>
              </p:nvSpPr>
              <p:spPr>
                <a:xfrm>
                  <a:off x="5344885" y="5105401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1" name="Diagonal Stripe 60"/>
            <p:cNvSpPr/>
            <p:nvPr/>
          </p:nvSpPr>
          <p:spPr>
            <a:xfrm rot="20559247" flipH="1">
              <a:off x="695769" y="1906393"/>
              <a:ext cx="1066709" cy="229586"/>
            </a:xfrm>
            <a:prstGeom prst="diagStrip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6019800" y="1143000"/>
            <a:ext cx="2057400" cy="4191000"/>
            <a:chOff x="219698" y="533400"/>
            <a:chExt cx="3056902" cy="6705600"/>
          </a:xfrm>
        </p:grpSpPr>
        <p:sp>
          <p:nvSpPr>
            <p:cNvPr id="95" name="Oval 94"/>
            <p:cNvSpPr/>
            <p:nvPr/>
          </p:nvSpPr>
          <p:spPr>
            <a:xfrm>
              <a:off x="2667000" y="4191000"/>
              <a:ext cx="6096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 rot="20091895">
              <a:off x="2271993" y="2550083"/>
              <a:ext cx="549417" cy="2044440"/>
            </a:xfrm>
            <a:prstGeom prst="roundRect">
              <a:avLst>
                <a:gd name="adj" fmla="val 4047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457200" y="4267200"/>
              <a:ext cx="8382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ounded Rectangle 97"/>
            <p:cNvSpPr/>
            <p:nvPr/>
          </p:nvSpPr>
          <p:spPr>
            <a:xfrm rot="1200398">
              <a:off x="862129" y="2571982"/>
              <a:ext cx="696046" cy="2044440"/>
            </a:xfrm>
            <a:prstGeom prst="roundRect">
              <a:avLst>
                <a:gd name="adj" fmla="val 40477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2"/>
            <p:cNvSpPr/>
            <p:nvPr/>
          </p:nvSpPr>
          <p:spPr>
            <a:xfrm>
              <a:off x="1143000" y="2590800"/>
              <a:ext cx="1295400" cy="2743200"/>
            </a:xfrm>
            <a:prstGeom prst="trapezoid">
              <a:avLst>
                <a:gd name="adj" fmla="val 23319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1219200" y="5105400"/>
              <a:ext cx="533400" cy="18288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1828800" y="5105400"/>
              <a:ext cx="533400" cy="1828800"/>
            </a:xfrm>
            <a:prstGeom prst="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>
              <a:off x="914400" y="4495800"/>
              <a:ext cx="1796143" cy="1219200"/>
            </a:xfrm>
            <a:prstGeom prst="trapezoid">
              <a:avLst>
                <a:gd name="adj" fmla="val 23319"/>
              </a:avLst>
            </a:prstGeom>
            <a:solidFill>
              <a:schemeClr val="tx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14"/>
            <p:cNvGrpSpPr/>
            <p:nvPr/>
          </p:nvGrpSpPr>
          <p:grpSpPr>
            <a:xfrm>
              <a:off x="762000" y="5257800"/>
              <a:ext cx="2133600" cy="533400"/>
              <a:chOff x="3962400" y="5105400"/>
              <a:chExt cx="2677885" cy="1143001"/>
            </a:xfrm>
            <a:solidFill>
              <a:srgbClr val="FFC000"/>
            </a:solidFill>
          </p:grpSpPr>
          <p:sp>
            <p:nvSpPr>
              <p:cNvPr id="117" name="Multiply 116"/>
              <p:cNvSpPr/>
              <p:nvPr/>
            </p:nvSpPr>
            <p:spPr>
              <a:xfrm>
                <a:off x="3962400" y="5105400"/>
                <a:ext cx="1295400" cy="1143000"/>
              </a:xfrm>
              <a:prstGeom prst="mathMultiply">
                <a:avLst>
                  <a:gd name="adj1" fmla="val 17806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Multiply 117"/>
              <p:cNvSpPr/>
              <p:nvPr/>
            </p:nvSpPr>
            <p:spPr>
              <a:xfrm>
                <a:off x="4648200" y="5105400"/>
                <a:ext cx="1295400" cy="1143000"/>
              </a:xfrm>
              <a:prstGeom prst="mathMultiply">
                <a:avLst>
                  <a:gd name="adj1" fmla="val 17806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Multiply 118"/>
              <p:cNvSpPr/>
              <p:nvPr/>
            </p:nvSpPr>
            <p:spPr>
              <a:xfrm>
                <a:off x="5344885" y="5105401"/>
                <a:ext cx="1295400" cy="1143000"/>
              </a:xfrm>
              <a:prstGeom prst="mathMultiply">
                <a:avLst>
                  <a:gd name="adj1" fmla="val 17806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4" name="Oval 103"/>
            <p:cNvSpPr/>
            <p:nvPr/>
          </p:nvSpPr>
          <p:spPr>
            <a:xfrm>
              <a:off x="990600" y="6629400"/>
              <a:ext cx="8382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>
              <a:off x="1676400" y="6629400"/>
              <a:ext cx="838200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"/>
            <p:cNvSpPr/>
            <p:nvPr/>
          </p:nvSpPr>
          <p:spPr>
            <a:xfrm>
              <a:off x="914400" y="533400"/>
              <a:ext cx="1676400" cy="2286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Cross 106"/>
            <p:cNvSpPr/>
            <p:nvPr/>
          </p:nvSpPr>
          <p:spPr>
            <a:xfrm rot="19617719">
              <a:off x="219698" y="3754091"/>
              <a:ext cx="1367599" cy="1446998"/>
            </a:xfrm>
            <a:prstGeom prst="plus">
              <a:avLst>
                <a:gd name="adj" fmla="val 39769"/>
              </a:avLst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Pentagon 107"/>
            <p:cNvSpPr/>
            <p:nvPr/>
          </p:nvSpPr>
          <p:spPr>
            <a:xfrm rot="3406459">
              <a:off x="755638" y="5750966"/>
              <a:ext cx="2156416" cy="337785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9" name="Oval 108"/>
            <p:cNvSpPr/>
            <p:nvPr/>
          </p:nvSpPr>
          <p:spPr>
            <a:xfrm>
              <a:off x="457200" y="4267200"/>
              <a:ext cx="5334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" name="Group 58"/>
            <p:cNvGrpSpPr/>
            <p:nvPr/>
          </p:nvGrpSpPr>
          <p:grpSpPr>
            <a:xfrm>
              <a:off x="838200" y="990600"/>
              <a:ext cx="1905000" cy="381000"/>
              <a:chOff x="3352800" y="1600200"/>
              <a:chExt cx="2133600" cy="685800"/>
            </a:xfrm>
          </p:grpSpPr>
          <p:sp>
            <p:nvSpPr>
              <p:cNvPr id="112" name="Rounded Rectangle 8"/>
              <p:cNvSpPr/>
              <p:nvPr/>
            </p:nvSpPr>
            <p:spPr>
              <a:xfrm>
                <a:off x="3429000" y="1600200"/>
                <a:ext cx="1981200" cy="685800"/>
              </a:xfrm>
              <a:prstGeom prst="roundRect">
                <a:avLst>
                  <a:gd name="adj" fmla="val 37302"/>
                </a:avLst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3" name="Group 14"/>
              <p:cNvGrpSpPr/>
              <p:nvPr/>
            </p:nvGrpSpPr>
            <p:grpSpPr>
              <a:xfrm>
                <a:off x="3352800" y="1676400"/>
                <a:ext cx="2133600" cy="533400"/>
                <a:chOff x="3962400" y="5105400"/>
                <a:chExt cx="2677885" cy="1143001"/>
              </a:xfrm>
              <a:solidFill>
                <a:srgbClr val="FFC000"/>
              </a:solidFill>
            </p:grpSpPr>
            <p:sp>
              <p:nvSpPr>
                <p:cNvPr id="114" name="Multiply 113"/>
                <p:cNvSpPr/>
                <p:nvPr/>
              </p:nvSpPr>
              <p:spPr>
                <a:xfrm>
                  <a:off x="39624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Multiply 114"/>
                <p:cNvSpPr/>
                <p:nvPr/>
              </p:nvSpPr>
              <p:spPr>
                <a:xfrm>
                  <a:off x="46482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Multiply 115"/>
                <p:cNvSpPr/>
                <p:nvPr/>
              </p:nvSpPr>
              <p:spPr>
                <a:xfrm>
                  <a:off x="5344885" y="5105401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1" name="Diagonal Stripe 110"/>
            <p:cNvSpPr/>
            <p:nvPr/>
          </p:nvSpPr>
          <p:spPr>
            <a:xfrm rot="631421">
              <a:off x="1307394" y="860358"/>
              <a:ext cx="1066709" cy="229586"/>
            </a:xfrm>
            <a:prstGeom prst="diagStripe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20" name="TextBox 119"/>
          <p:cNvSpPr txBox="1"/>
          <p:nvPr/>
        </p:nvSpPr>
        <p:spPr>
          <a:xfrm>
            <a:off x="3048000" y="3810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Lamanites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953000" y="381000"/>
            <a:ext cx="3657600" cy="5715000"/>
            <a:chOff x="4953000" y="381000"/>
            <a:chExt cx="3657600" cy="5715000"/>
          </a:xfrm>
        </p:grpSpPr>
        <p:grpSp>
          <p:nvGrpSpPr>
            <p:cNvPr id="3" name="Group 72"/>
            <p:cNvGrpSpPr/>
            <p:nvPr/>
          </p:nvGrpSpPr>
          <p:grpSpPr>
            <a:xfrm>
              <a:off x="5029200" y="3276600"/>
              <a:ext cx="3581400" cy="2819400"/>
              <a:chOff x="1524000" y="4800600"/>
              <a:chExt cx="3581400" cy="2819400"/>
            </a:xfrm>
          </p:grpSpPr>
          <p:grpSp>
            <p:nvGrpSpPr>
              <p:cNvPr id="122" name="Group 219"/>
              <p:cNvGrpSpPr/>
              <p:nvPr/>
            </p:nvGrpSpPr>
            <p:grpSpPr>
              <a:xfrm>
                <a:off x="1524000" y="4800600"/>
                <a:ext cx="1371600" cy="2819400"/>
                <a:chOff x="219698" y="533400"/>
                <a:chExt cx="3056902" cy="6705600"/>
              </a:xfrm>
            </p:grpSpPr>
            <p:sp>
              <p:nvSpPr>
                <p:cNvPr id="215" name="Oval 214"/>
                <p:cNvSpPr/>
                <p:nvPr/>
              </p:nvSpPr>
              <p:spPr>
                <a:xfrm>
                  <a:off x="2667000" y="4191000"/>
                  <a:ext cx="6096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Rounded Rectangle 215"/>
                <p:cNvSpPr/>
                <p:nvPr/>
              </p:nvSpPr>
              <p:spPr>
                <a:xfrm rot="20091895">
                  <a:off x="2271993" y="2550083"/>
                  <a:ext cx="549417" cy="2044440"/>
                </a:xfrm>
                <a:prstGeom prst="roundRect">
                  <a:avLst>
                    <a:gd name="adj" fmla="val 40477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Oval 216"/>
                <p:cNvSpPr/>
                <p:nvPr/>
              </p:nvSpPr>
              <p:spPr>
                <a:xfrm>
                  <a:off x="457200" y="42672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8" name="Rounded Rectangle 217"/>
                <p:cNvSpPr/>
                <p:nvPr/>
              </p:nvSpPr>
              <p:spPr>
                <a:xfrm rot="1200398">
                  <a:off x="862129" y="2571982"/>
                  <a:ext cx="696046" cy="2044440"/>
                </a:xfrm>
                <a:prstGeom prst="roundRect">
                  <a:avLst>
                    <a:gd name="adj" fmla="val 40477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Trapezoid 2"/>
                <p:cNvSpPr/>
                <p:nvPr/>
              </p:nvSpPr>
              <p:spPr>
                <a:xfrm>
                  <a:off x="1143000" y="2590800"/>
                  <a:ext cx="1295400" cy="2743200"/>
                </a:xfrm>
                <a:prstGeom prst="trapezoid">
                  <a:avLst>
                    <a:gd name="adj" fmla="val 23319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Rectangle 219"/>
                <p:cNvSpPr/>
                <p:nvPr/>
              </p:nvSpPr>
              <p:spPr>
                <a:xfrm>
                  <a:off x="1219200" y="5105400"/>
                  <a:ext cx="533400" cy="1828800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Rectangle 172"/>
                <p:cNvSpPr/>
                <p:nvPr/>
              </p:nvSpPr>
              <p:spPr>
                <a:xfrm>
                  <a:off x="1828800" y="5105400"/>
                  <a:ext cx="533400" cy="1828800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Trapezoid 173"/>
                <p:cNvSpPr/>
                <p:nvPr/>
              </p:nvSpPr>
              <p:spPr>
                <a:xfrm>
                  <a:off x="914400" y="4495800"/>
                  <a:ext cx="1796143" cy="1219200"/>
                </a:xfrm>
                <a:prstGeom prst="trapezoid">
                  <a:avLst>
                    <a:gd name="adj" fmla="val 23319"/>
                  </a:avLst>
                </a:prstGeom>
                <a:solidFill>
                  <a:schemeClr val="tx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3" name="Group 14"/>
                <p:cNvGrpSpPr/>
                <p:nvPr/>
              </p:nvGrpSpPr>
              <p:grpSpPr>
                <a:xfrm>
                  <a:off x="762000" y="5257800"/>
                  <a:ext cx="2133600" cy="533400"/>
                  <a:chOff x="3962400" y="5105400"/>
                  <a:chExt cx="2677885" cy="1143001"/>
                </a:xfrm>
                <a:solidFill>
                  <a:srgbClr val="FFC000"/>
                </a:solidFill>
              </p:grpSpPr>
              <p:sp>
                <p:nvSpPr>
                  <p:cNvPr id="237" name="Multiply 236"/>
                  <p:cNvSpPr/>
                  <p:nvPr/>
                </p:nvSpPr>
                <p:spPr>
                  <a:xfrm>
                    <a:off x="39624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8" name="Multiply 237"/>
                  <p:cNvSpPr/>
                  <p:nvPr/>
                </p:nvSpPr>
                <p:spPr>
                  <a:xfrm>
                    <a:off x="46482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9" name="Multiply 238"/>
                  <p:cNvSpPr/>
                  <p:nvPr/>
                </p:nvSpPr>
                <p:spPr>
                  <a:xfrm>
                    <a:off x="5344885" y="5105401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4" name="Oval 223"/>
                <p:cNvSpPr/>
                <p:nvPr/>
              </p:nvSpPr>
              <p:spPr>
                <a:xfrm>
                  <a:off x="990600" y="66294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Oval 224"/>
                <p:cNvSpPr/>
                <p:nvPr/>
              </p:nvSpPr>
              <p:spPr>
                <a:xfrm>
                  <a:off x="1676400" y="66294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Oval 1"/>
                <p:cNvSpPr/>
                <p:nvPr/>
              </p:nvSpPr>
              <p:spPr>
                <a:xfrm>
                  <a:off x="914400" y="533400"/>
                  <a:ext cx="1676400" cy="2286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Cross 226"/>
                <p:cNvSpPr/>
                <p:nvPr/>
              </p:nvSpPr>
              <p:spPr>
                <a:xfrm rot="19617719">
                  <a:off x="219698" y="3754091"/>
                  <a:ext cx="1367599" cy="1446998"/>
                </a:xfrm>
                <a:prstGeom prst="plus">
                  <a:avLst>
                    <a:gd name="adj" fmla="val 39769"/>
                  </a:avLst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Pentagon 227"/>
                <p:cNvSpPr/>
                <p:nvPr/>
              </p:nvSpPr>
              <p:spPr>
                <a:xfrm rot="3406459">
                  <a:off x="699289" y="5845190"/>
                  <a:ext cx="2156415" cy="337785"/>
                </a:xfrm>
                <a:prstGeom prst="homePlat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sp>
              <p:nvSpPr>
                <p:cNvPr id="229" name="Oval 180"/>
                <p:cNvSpPr/>
                <p:nvPr/>
              </p:nvSpPr>
              <p:spPr>
                <a:xfrm>
                  <a:off x="457200" y="4267200"/>
                  <a:ext cx="533400" cy="4572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0" name="Group 58"/>
                <p:cNvGrpSpPr/>
                <p:nvPr/>
              </p:nvGrpSpPr>
              <p:grpSpPr>
                <a:xfrm>
                  <a:off x="838200" y="990600"/>
                  <a:ext cx="1905000" cy="381000"/>
                  <a:chOff x="3352800" y="1600200"/>
                  <a:chExt cx="2133600" cy="685800"/>
                </a:xfrm>
              </p:grpSpPr>
              <p:sp>
                <p:nvSpPr>
                  <p:cNvPr id="232" name="Rounded Rectangle 8"/>
                  <p:cNvSpPr/>
                  <p:nvPr/>
                </p:nvSpPr>
                <p:spPr>
                  <a:xfrm>
                    <a:off x="3429000" y="1600200"/>
                    <a:ext cx="1981200" cy="685800"/>
                  </a:xfrm>
                  <a:prstGeom prst="roundRect">
                    <a:avLst>
                      <a:gd name="adj" fmla="val 37302"/>
                    </a:avLst>
                  </a:prstGeom>
                  <a:solidFill>
                    <a:schemeClr val="tx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33" name="Group 14"/>
                  <p:cNvGrpSpPr/>
                  <p:nvPr/>
                </p:nvGrpSpPr>
                <p:grpSpPr>
                  <a:xfrm>
                    <a:off x="3352800" y="1676400"/>
                    <a:ext cx="2133600" cy="533400"/>
                    <a:chOff x="3962400" y="5105400"/>
                    <a:chExt cx="2677885" cy="1143001"/>
                  </a:xfrm>
                  <a:solidFill>
                    <a:srgbClr val="FFC000"/>
                  </a:solidFill>
                </p:grpSpPr>
                <p:sp>
                  <p:nvSpPr>
                    <p:cNvPr id="234" name="Multiply 233"/>
                    <p:cNvSpPr/>
                    <p:nvPr/>
                  </p:nvSpPr>
                  <p:spPr>
                    <a:xfrm>
                      <a:off x="3962400" y="5105400"/>
                      <a:ext cx="1295400" cy="1143000"/>
                    </a:xfrm>
                    <a:prstGeom prst="mathMultiply">
                      <a:avLst>
                        <a:gd name="adj1" fmla="val 17806"/>
                      </a:avLst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5" name="Multiply 234"/>
                    <p:cNvSpPr/>
                    <p:nvPr/>
                  </p:nvSpPr>
                  <p:spPr>
                    <a:xfrm>
                      <a:off x="4648200" y="5105400"/>
                      <a:ext cx="1295400" cy="1143000"/>
                    </a:xfrm>
                    <a:prstGeom prst="mathMultiply">
                      <a:avLst>
                        <a:gd name="adj1" fmla="val 17806"/>
                      </a:avLst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6" name="Multiply 235"/>
                    <p:cNvSpPr/>
                    <p:nvPr/>
                  </p:nvSpPr>
                  <p:spPr>
                    <a:xfrm>
                      <a:off x="5344885" y="5105401"/>
                      <a:ext cx="1295400" cy="1143000"/>
                    </a:xfrm>
                    <a:prstGeom prst="mathMultiply">
                      <a:avLst>
                        <a:gd name="adj1" fmla="val 17806"/>
                      </a:avLst>
                    </a:prstGeom>
                    <a:grpFill/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231" name="Diagonal Stripe 230"/>
                <p:cNvSpPr/>
                <p:nvPr/>
              </p:nvSpPr>
              <p:spPr>
                <a:xfrm rot="631421">
                  <a:off x="1307394" y="860358"/>
                  <a:ext cx="1066709" cy="229586"/>
                </a:xfrm>
                <a:prstGeom prst="diagStrip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3" name="Group 286"/>
              <p:cNvGrpSpPr/>
              <p:nvPr/>
            </p:nvGrpSpPr>
            <p:grpSpPr>
              <a:xfrm>
                <a:off x="2819400" y="4800600"/>
                <a:ext cx="1295400" cy="2819400"/>
                <a:chOff x="0" y="1600200"/>
                <a:chExt cx="2711511" cy="6705600"/>
              </a:xfrm>
            </p:grpSpPr>
            <p:grpSp>
              <p:nvGrpSpPr>
                <p:cNvPr id="165" name="Group 57"/>
                <p:cNvGrpSpPr/>
                <p:nvPr/>
              </p:nvGrpSpPr>
              <p:grpSpPr>
                <a:xfrm rot="251141">
                  <a:off x="2116694" y="3216468"/>
                  <a:ext cx="576696" cy="3733800"/>
                  <a:chOff x="4757304" y="1219200"/>
                  <a:chExt cx="924791" cy="4114800"/>
                </a:xfrm>
              </p:grpSpPr>
              <p:grpSp>
                <p:nvGrpSpPr>
                  <p:cNvPr id="195" name="Group 30"/>
                  <p:cNvGrpSpPr/>
                  <p:nvPr/>
                </p:nvGrpSpPr>
                <p:grpSpPr>
                  <a:xfrm rot="10800000">
                    <a:off x="4757304" y="1295400"/>
                    <a:ext cx="576695" cy="3179864"/>
                    <a:chOff x="4679408" y="1676400"/>
                    <a:chExt cx="927343" cy="1987415"/>
                  </a:xfrm>
                </p:grpSpPr>
                <p:sp>
                  <p:nvSpPr>
                    <p:cNvPr id="211" name="Pentagon 210"/>
                    <p:cNvSpPr/>
                    <p:nvPr/>
                  </p:nvSpPr>
                  <p:spPr>
                    <a:xfrm rot="16200000">
                      <a:off x="4457700" y="2705100"/>
                      <a:ext cx="1447800" cy="304800"/>
                    </a:xfrm>
                    <a:prstGeom prst="homePlate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2" name="Lightning Bolt 23"/>
                    <p:cNvSpPr/>
                    <p:nvPr/>
                  </p:nvSpPr>
                  <p:spPr>
                    <a:xfrm rot="537820">
                      <a:off x="5008201" y="3219636"/>
                      <a:ext cx="598550" cy="431759"/>
                    </a:xfrm>
                    <a:prstGeom prst="lightningBolt">
                      <a:avLst/>
                    </a:prstGeom>
                    <a:solidFill>
                      <a:srgbClr val="D44338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3" name="Lightning Bolt 25"/>
                    <p:cNvSpPr/>
                    <p:nvPr/>
                  </p:nvSpPr>
                  <p:spPr>
                    <a:xfrm rot="21275730" flipH="1">
                      <a:off x="4679408" y="3213234"/>
                      <a:ext cx="626344" cy="450581"/>
                    </a:xfrm>
                    <a:prstGeom prst="lightningBolt">
                      <a:avLst/>
                    </a:prstGeom>
                    <a:solidFill>
                      <a:srgbClr val="D44338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4" name="Freeform 29"/>
                    <p:cNvSpPr/>
                    <p:nvPr/>
                  </p:nvSpPr>
                  <p:spPr>
                    <a:xfrm>
                      <a:off x="4876801" y="1676400"/>
                      <a:ext cx="533399" cy="762000"/>
                    </a:xfrm>
                    <a:custGeom>
                      <a:avLst/>
                      <a:gdLst>
                        <a:gd name="connsiteX0" fmla="*/ 195942 w 936171"/>
                        <a:gd name="connsiteY0" fmla="*/ 914400 h 1065140"/>
                        <a:gd name="connsiteX1" fmla="*/ 283028 w 936171"/>
                        <a:gd name="connsiteY1" fmla="*/ 936171 h 1065140"/>
                        <a:gd name="connsiteX2" fmla="*/ 348342 w 936171"/>
                        <a:gd name="connsiteY2" fmla="*/ 957942 h 1065140"/>
                        <a:gd name="connsiteX3" fmla="*/ 478971 w 936171"/>
                        <a:gd name="connsiteY3" fmla="*/ 979714 h 1065140"/>
                        <a:gd name="connsiteX4" fmla="*/ 914400 w 936171"/>
                        <a:gd name="connsiteY4" fmla="*/ 892628 h 1065140"/>
                        <a:gd name="connsiteX5" fmla="*/ 936171 w 936171"/>
                        <a:gd name="connsiteY5" fmla="*/ 827314 h 1065140"/>
                        <a:gd name="connsiteX6" fmla="*/ 914400 w 936171"/>
                        <a:gd name="connsiteY6" fmla="*/ 696685 h 1065140"/>
                        <a:gd name="connsiteX7" fmla="*/ 870857 w 936171"/>
                        <a:gd name="connsiteY7" fmla="*/ 631371 h 1065140"/>
                        <a:gd name="connsiteX8" fmla="*/ 849085 w 936171"/>
                        <a:gd name="connsiteY8" fmla="*/ 566057 h 1065140"/>
                        <a:gd name="connsiteX9" fmla="*/ 718457 w 936171"/>
                        <a:gd name="connsiteY9" fmla="*/ 370114 h 1065140"/>
                        <a:gd name="connsiteX10" fmla="*/ 674914 w 936171"/>
                        <a:gd name="connsiteY10" fmla="*/ 304800 h 1065140"/>
                        <a:gd name="connsiteX11" fmla="*/ 631371 w 936171"/>
                        <a:gd name="connsiteY11" fmla="*/ 217714 h 1065140"/>
                        <a:gd name="connsiteX12" fmla="*/ 566057 w 936171"/>
                        <a:gd name="connsiteY12" fmla="*/ 152400 h 1065140"/>
                        <a:gd name="connsiteX13" fmla="*/ 500742 w 936171"/>
                        <a:gd name="connsiteY13" fmla="*/ 21771 h 1065140"/>
                        <a:gd name="connsiteX14" fmla="*/ 435428 w 936171"/>
                        <a:gd name="connsiteY14" fmla="*/ 0 h 1065140"/>
                        <a:gd name="connsiteX15" fmla="*/ 348342 w 936171"/>
                        <a:gd name="connsiteY15" fmla="*/ 130628 h 1065140"/>
                        <a:gd name="connsiteX16" fmla="*/ 239485 w 936171"/>
                        <a:gd name="connsiteY16" fmla="*/ 261257 h 1065140"/>
                        <a:gd name="connsiteX17" fmla="*/ 217714 w 936171"/>
                        <a:gd name="connsiteY17" fmla="*/ 326571 h 1065140"/>
                        <a:gd name="connsiteX18" fmla="*/ 152400 w 936171"/>
                        <a:gd name="connsiteY18" fmla="*/ 370114 h 1065140"/>
                        <a:gd name="connsiteX19" fmla="*/ 108857 w 936171"/>
                        <a:gd name="connsiteY19" fmla="*/ 500742 h 1065140"/>
                        <a:gd name="connsiteX20" fmla="*/ 65314 w 936171"/>
                        <a:gd name="connsiteY20" fmla="*/ 631371 h 1065140"/>
                        <a:gd name="connsiteX21" fmla="*/ 21771 w 936171"/>
                        <a:gd name="connsiteY21" fmla="*/ 762000 h 1065140"/>
                        <a:gd name="connsiteX22" fmla="*/ 0 w 936171"/>
                        <a:gd name="connsiteY22" fmla="*/ 827314 h 1065140"/>
                        <a:gd name="connsiteX23" fmla="*/ 21771 w 936171"/>
                        <a:gd name="connsiteY23" fmla="*/ 892628 h 1065140"/>
                        <a:gd name="connsiteX24" fmla="*/ 326571 w 936171"/>
                        <a:gd name="connsiteY24" fmla="*/ 957942 h 1065140"/>
                        <a:gd name="connsiteX25" fmla="*/ 370114 w 936171"/>
                        <a:gd name="connsiteY25" fmla="*/ 957942 h 10651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936171" h="1065140">
                          <a:moveTo>
                            <a:pt x="195942" y="914400"/>
                          </a:moveTo>
                          <a:cubicBezTo>
                            <a:pt x="224971" y="921657"/>
                            <a:pt x="254257" y="927951"/>
                            <a:pt x="283028" y="936171"/>
                          </a:cubicBezTo>
                          <a:cubicBezTo>
                            <a:pt x="305094" y="942475"/>
                            <a:pt x="325940" y="952964"/>
                            <a:pt x="348342" y="957942"/>
                          </a:cubicBezTo>
                          <a:cubicBezTo>
                            <a:pt x="391434" y="967518"/>
                            <a:pt x="435428" y="972457"/>
                            <a:pt x="478971" y="979714"/>
                          </a:cubicBezTo>
                          <a:cubicBezTo>
                            <a:pt x="747688" y="964785"/>
                            <a:pt x="828144" y="1065140"/>
                            <a:pt x="914400" y="892628"/>
                          </a:cubicBezTo>
                          <a:cubicBezTo>
                            <a:pt x="924663" y="872102"/>
                            <a:pt x="928914" y="849085"/>
                            <a:pt x="936171" y="827314"/>
                          </a:cubicBezTo>
                          <a:cubicBezTo>
                            <a:pt x="928914" y="783771"/>
                            <a:pt x="928359" y="738563"/>
                            <a:pt x="914400" y="696685"/>
                          </a:cubicBezTo>
                          <a:cubicBezTo>
                            <a:pt x="906126" y="671862"/>
                            <a:pt x="882559" y="654774"/>
                            <a:pt x="870857" y="631371"/>
                          </a:cubicBezTo>
                          <a:cubicBezTo>
                            <a:pt x="860594" y="610845"/>
                            <a:pt x="860230" y="586118"/>
                            <a:pt x="849085" y="566057"/>
                          </a:cubicBezTo>
                          <a:cubicBezTo>
                            <a:pt x="849075" y="566040"/>
                            <a:pt x="740234" y="402779"/>
                            <a:pt x="718457" y="370114"/>
                          </a:cubicBezTo>
                          <a:cubicBezTo>
                            <a:pt x="703943" y="348343"/>
                            <a:pt x="686616" y="328204"/>
                            <a:pt x="674914" y="304800"/>
                          </a:cubicBezTo>
                          <a:cubicBezTo>
                            <a:pt x="660400" y="275771"/>
                            <a:pt x="650235" y="244124"/>
                            <a:pt x="631371" y="217714"/>
                          </a:cubicBezTo>
                          <a:cubicBezTo>
                            <a:pt x="613475" y="192660"/>
                            <a:pt x="587828" y="174171"/>
                            <a:pt x="566057" y="152400"/>
                          </a:cubicBezTo>
                          <a:cubicBezTo>
                            <a:pt x="551715" y="109374"/>
                            <a:pt x="539110" y="52465"/>
                            <a:pt x="500742" y="21771"/>
                          </a:cubicBezTo>
                          <a:cubicBezTo>
                            <a:pt x="482822" y="7435"/>
                            <a:pt x="457199" y="7257"/>
                            <a:pt x="435428" y="0"/>
                          </a:cubicBezTo>
                          <a:cubicBezTo>
                            <a:pt x="406399" y="43543"/>
                            <a:pt x="385346" y="93624"/>
                            <a:pt x="348342" y="130628"/>
                          </a:cubicBezTo>
                          <a:cubicBezTo>
                            <a:pt x="264526" y="214444"/>
                            <a:pt x="300107" y="170324"/>
                            <a:pt x="239485" y="261257"/>
                          </a:cubicBezTo>
                          <a:cubicBezTo>
                            <a:pt x="232228" y="283028"/>
                            <a:pt x="232050" y="308651"/>
                            <a:pt x="217714" y="326571"/>
                          </a:cubicBezTo>
                          <a:cubicBezTo>
                            <a:pt x="201368" y="347003"/>
                            <a:pt x="166268" y="347925"/>
                            <a:pt x="152400" y="370114"/>
                          </a:cubicBezTo>
                          <a:cubicBezTo>
                            <a:pt x="128074" y="409035"/>
                            <a:pt x="123371" y="457199"/>
                            <a:pt x="108857" y="500742"/>
                          </a:cubicBezTo>
                          <a:lnTo>
                            <a:pt x="65314" y="631371"/>
                          </a:lnTo>
                          <a:lnTo>
                            <a:pt x="21771" y="762000"/>
                          </a:lnTo>
                          <a:lnTo>
                            <a:pt x="0" y="827314"/>
                          </a:lnTo>
                          <a:cubicBezTo>
                            <a:pt x="7257" y="849085"/>
                            <a:pt x="3097" y="879289"/>
                            <a:pt x="21771" y="892628"/>
                          </a:cubicBezTo>
                          <a:cubicBezTo>
                            <a:pt x="85459" y="938120"/>
                            <a:pt x="262945" y="951580"/>
                            <a:pt x="326571" y="957942"/>
                          </a:cubicBezTo>
                          <a:cubicBezTo>
                            <a:pt x="341013" y="959386"/>
                            <a:pt x="355600" y="957942"/>
                            <a:pt x="370114" y="957942"/>
                          </a:cubicBezTo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6" name="Group 31"/>
                  <p:cNvGrpSpPr/>
                  <p:nvPr/>
                </p:nvGrpSpPr>
                <p:grpSpPr>
                  <a:xfrm rot="10800000">
                    <a:off x="5029200" y="1219200"/>
                    <a:ext cx="576695" cy="3179864"/>
                    <a:chOff x="4679408" y="1676400"/>
                    <a:chExt cx="927343" cy="1987415"/>
                  </a:xfrm>
                </p:grpSpPr>
                <p:sp>
                  <p:nvSpPr>
                    <p:cNvPr id="207" name="Pentagon 206"/>
                    <p:cNvSpPr/>
                    <p:nvPr/>
                  </p:nvSpPr>
                  <p:spPr>
                    <a:xfrm rot="16200000">
                      <a:off x="4457700" y="2705100"/>
                      <a:ext cx="1447800" cy="304800"/>
                    </a:xfrm>
                    <a:prstGeom prst="homePlate">
                      <a:avLst/>
                    </a:prstGeom>
                    <a:solidFill>
                      <a:srgbClr val="996600"/>
                    </a:solidFill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8" name="Lightning Bolt 207"/>
                    <p:cNvSpPr/>
                    <p:nvPr/>
                  </p:nvSpPr>
                  <p:spPr>
                    <a:xfrm rot="537820">
                      <a:off x="5008201" y="3219636"/>
                      <a:ext cx="598550" cy="431759"/>
                    </a:xfrm>
                    <a:prstGeom prst="lightningBolt">
                      <a:avLst/>
                    </a:prstGeom>
                    <a:solidFill>
                      <a:srgbClr val="D44338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9" name="Lightning Bolt 208"/>
                    <p:cNvSpPr/>
                    <p:nvPr/>
                  </p:nvSpPr>
                  <p:spPr>
                    <a:xfrm rot="21275730" flipH="1">
                      <a:off x="4679408" y="3213234"/>
                      <a:ext cx="626344" cy="450581"/>
                    </a:xfrm>
                    <a:prstGeom prst="lightningBolt">
                      <a:avLst/>
                    </a:prstGeom>
                    <a:solidFill>
                      <a:srgbClr val="D44338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10" name="Freeform 209"/>
                    <p:cNvSpPr/>
                    <p:nvPr/>
                  </p:nvSpPr>
                  <p:spPr>
                    <a:xfrm>
                      <a:off x="4876801" y="1676400"/>
                      <a:ext cx="533399" cy="762000"/>
                    </a:xfrm>
                    <a:custGeom>
                      <a:avLst/>
                      <a:gdLst>
                        <a:gd name="connsiteX0" fmla="*/ 195942 w 936171"/>
                        <a:gd name="connsiteY0" fmla="*/ 914400 h 1065140"/>
                        <a:gd name="connsiteX1" fmla="*/ 283028 w 936171"/>
                        <a:gd name="connsiteY1" fmla="*/ 936171 h 1065140"/>
                        <a:gd name="connsiteX2" fmla="*/ 348342 w 936171"/>
                        <a:gd name="connsiteY2" fmla="*/ 957942 h 1065140"/>
                        <a:gd name="connsiteX3" fmla="*/ 478971 w 936171"/>
                        <a:gd name="connsiteY3" fmla="*/ 979714 h 1065140"/>
                        <a:gd name="connsiteX4" fmla="*/ 914400 w 936171"/>
                        <a:gd name="connsiteY4" fmla="*/ 892628 h 1065140"/>
                        <a:gd name="connsiteX5" fmla="*/ 936171 w 936171"/>
                        <a:gd name="connsiteY5" fmla="*/ 827314 h 1065140"/>
                        <a:gd name="connsiteX6" fmla="*/ 914400 w 936171"/>
                        <a:gd name="connsiteY6" fmla="*/ 696685 h 1065140"/>
                        <a:gd name="connsiteX7" fmla="*/ 870857 w 936171"/>
                        <a:gd name="connsiteY7" fmla="*/ 631371 h 1065140"/>
                        <a:gd name="connsiteX8" fmla="*/ 849085 w 936171"/>
                        <a:gd name="connsiteY8" fmla="*/ 566057 h 1065140"/>
                        <a:gd name="connsiteX9" fmla="*/ 718457 w 936171"/>
                        <a:gd name="connsiteY9" fmla="*/ 370114 h 1065140"/>
                        <a:gd name="connsiteX10" fmla="*/ 674914 w 936171"/>
                        <a:gd name="connsiteY10" fmla="*/ 304800 h 1065140"/>
                        <a:gd name="connsiteX11" fmla="*/ 631371 w 936171"/>
                        <a:gd name="connsiteY11" fmla="*/ 217714 h 1065140"/>
                        <a:gd name="connsiteX12" fmla="*/ 566057 w 936171"/>
                        <a:gd name="connsiteY12" fmla="*/ 152400 h 1065140"/>
                        <a:gd name="connsiteX13" fmla="*/ 500742 w 936171"/>
                        <a:gd name="connsiteY13" fmla="*/ 21771 h 1065140"/>
                        <a:gd name="connsiteX14" fmla="*/ 435428 w 936171"/>
                        <a:gd name="connsiteY14" fmla="*/ 0 h 1065140"/>
                        <a:gd name="connsiteX15" fmla="*/ 348342 w 936171"/>
                        <a:gd name="connsiteY15" fmla="*/ 130628 h 1065140"/>
                        <a:gd name="connsiteX16" fmla="*/ 239485 w 936171"/>
                        <a:gd name="connsiteY16" fmla="*/ 261257 h 1065140"/>
                        <a:gd name="connsiteX17" fmla="*/ 217714 w 936171"/>
                        <a:gd name="connsiteY17" fmla="*/ 326571 h 1065140"/>
                        <a:gd name="connsiteX18" fmla="*/ 152400 w 936171"/>
                        <a:gd name="connsiteY18" fmla="*/ 370114 h 1065140"/>
                        <a:gd name="connsiteX19" fmla="*/ 108857 w 936171"/>
                        <a:gd name="connsiteY19" fmla="*/ 500742 h 1065140"/>
                        <a:gd name="connsiteX20" fmla="*/ 65314 w 936171"/>
                        <a:gd name="connsiteY20" fmla="*/ 631371 h 1065140"/>
                        <a:gd name="connsiteX21" fmla="*/ 21771 w 936171"/>
                        <a:gd name="connsiteY21" fmla="*/ 762000 h 1065140"/>
                        <a:gd name="connsiteX22" fmla="*/ 0 w 936171"/>
                        <a:gd name="connsiteY22" fmla="*/ 827314 h 1065140"/>
                        <a:gd name="connsiteX23" fmla="*/ 21771 w 936171"/>
                        <a:gd name="connsiteY23" fmla="*/ 892628 h 1065140"/>
                        <a:gd name="connsiteX24" fmla="*/ 326571 w 936171"/>
                        <a:gd name="connsiteY24" fmla="*/ 957942 h 1065140"/>
                        <a:gd name="connsiteX25" fmla="*/ 370114 w 936171"/>
                        <a:gd name="connsiteY25" fmla="*/ 957942 h 10651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936171" h="1065140">
                          <a:moveTo>
                            <a:pt x="195942" y="914400"/>
                          </a:moveTo>
                          <a:cubicBezTo>
                            <a:pt x="224971" y="921657"/>
                            <a:pt x="254257" y="927951"/>
                            <a:pt x="283028" y="936171"/>
                          </a:cubicBezTo>
                          <a:cubicBezTo>
                            <a:pt x="305094" y="942475"/>
                            <a:pt x="325940" y="952964"/>
                            <a:pt x="348342" y="957942"/>
                          </a:cubicBezTo>
                          <a:cubicBezTo>
                            <a:pt x="391434" y="967518"/>
                            <a:pt x="435428" y="972457"/>
                            <a:pt x="478971" y="979714"/>
                          </a:cubicBezTo>
                          <a:cubicBezTo>
                            <a:pt x="747688" y="964785"/>
                            <a:pt x="828144" y="1065140"/>
                            <a:pt x="914400" y="892628"/>
                          </a:cubicBezTo>
                          <a:cubicBezTo>
                            <a:pt x="924663" y="872102"/>
                            <a:pt x="928914" y="849085"/>
                            <a:pt x="936171" y="827314"/>
                          </a:cubicBezTo>
                          <a:cubicBezTo>
                            <a:pt x="928914" y="783771"/>
                            <a:pt x="928359" y="738563"/>
                            <a:pt x="914400" y="696685"/>
                          </a:cubicBezTo>
                          <a:cubicBezTo>
                            <a:pt x="906126" y="671862"/>
                            <a:pt x="882559" y="654774"/>
                            <a:pt x="870857" y="631371"/>
                          </a:cubicBezTo>
                          <a:cubicBezTo>
                            <a:pt x="860594" y="610845"/>
                            <a:pt x="860230" y="586118"/>
                            <a:pt x="849085" y="566057"/>
                          </a:cubicBezTo>
                          <a:cubicBezTo>
                            <a:pt x="849075" y="566040"/>
                            <a:pt x="740234" y="402779"/>
                            <a:pt x="718457" y="370114"/>
                          </a:cubicBezTo>
                          <a:cubicBezTo>
                            <a:pt x="703943" y="348343"/>
                            <a:pt x="686616" y="328204"/>
                            <a:pt x="674914" y="304800"/>
                          </a:cubicBezTo>
                          <a:cubicBezTo>
                            <a:pt x="660400" y="275771"/>
                            <a:pt x="650235" y="244124"/>
                            <a:pt x="631371" y="217714"/>
                          </a:cubicBezTo>
                          <a:cubicBezTo>
                            <a:pt x="613475" y="192660"/>
                            <a:pt x="587828" y="174171"/>
                            <a:pt x="566057" y="152400"/>
                          </a:cubicBezTo>
                          <a:cubicBezTo>
                            <a:pt x="551715" y="109374"/>
                            <a:pt x="539110" y="52465"/>
                            <a:pt x="500742" y="21771"/>
                          </a:cubicBezTo>
                          <a:cubicBezTo>
                            <a:pt x="482822" y="7435"/>
                            <a:pt x="457199" y="7257"/>
                            <a:pt x="435428" y="0"/>
                          </a:cubicBezTo>
                          <a:cubicBezTo>
                            <a:pt x="406399" y="43543"/>
                            <a:pt x="385346" y="93624"/>
                            <a:pt x="348342" y="130628"/>
                          </a:cubicBezTo>
                          <a:cubicBezTo>
                            <a:pt x="264526" y="214444"/>
                            <a:pt x="300107" y="170324"/>
                            <a:pt x="239485" y="261257"/>
                          </a:cubicBezTo>
                          <a:cubicBezTo>
                            <a:pt x="232228" y="283028"/>
                            <a:pt x="232050" y="308651"/>
                            <a:pt x="217714" y="326571"/>
                          </a:cubicBezTo>
                          <a:cubicBezTo>
                            <a:pt x="201368" y="347003"/>
                            <a:pt x="166268" y="347925"/>
                            <a:pt x="152400" y="370114"/>
                          </a:cubicBezTo>
                          <a:cubicBezTo>
                            <a:pt x="128074" y="409035"/>
                            <a:pt x="123371" y="457199"/>
                            <a:pt x="108857" y="500742"/>
                          </a:cubicBezTo>
                          <a:lnTo>
                            <a:pt x="65314" y="631371"/>
                          </a:lnTo>
                          <a:lnTo>
                            <a:pt x="21771" y="762000"/>
                          </a:lnTo>
                          <a:lnTo>
                            <a:pt x="0" y="827314"/>
                          </a:lnTo>
                          <a:cubicBezTo>
                            <a:pt x="7257" y="849085"/>
                            <a:pt x="3097" y="879289"/>
                            <a:pt x="21771" y="892628"/>
                          </a:cubicBezTo>
                          <a:cubicBezTo>
                            <a:pt x="85459" y="938120"/>
                            <a:pt x="262945" y="951580"/>
                            <a:pt x="326571" y="957942"/>
                          </a:cubicBezTo>
                          <a:cubicBezTo>
                            <a:pt x="341013" y="959386"/>
                            <a:pt x="355600" y="957942"/>
                            <a:pt x="370114" y="957942"/>
                          </a:cubicBezTo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7" name="Group 36"/>
                  <p:cNvGrpSpPr/>
                  <p:nvPr/>
                </p:nvGrpSpPr>
                <p:grpSpPr>
                  <a:xfrm rot="10800000">
                    <a:off x="5105400" y="1905000"/>
                    <a:ext cx="576695" cy="3179864"/>
                    <a:chOff x="4679408" y="1676400"/>
                    <a:chExt cx="927343" cy="1987415"/>
                  </a:xfrm>
                </p:grpSpPr>
                <p:sp>
                  <p:nvSpPr>
                    <p:cNvPr id="203" name="Pentagon 202"/>
                    <p:cNvSpPr/>
                    <p:nvPr/>
                  </p:nvSpPr>
                  <p:spPr>
                    <a:xfrm rot="16200000">
                      <a:off x="4457700" y="2705100"/>
                      <a:ext cx="1447800" cy="304800"/>
                    </a:xfrm>
                    <a:prstGeom prst="homePlate">
                      <a:avLst/>
                    </a:prstGeom>
                    <a:solidFill>
                      <a:srgbClr val="9966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4" name="Lightning Bolt 203"/>
                    <p:cNvSpPr/>
                    <p:nvPr/>
                  </p:nvSpPr>
                  <p:spPr>
                    <a:xfrm rot="537820">
                      <a:off x="5008201" y="3219636"/>
                      <a:ext cx="598550" cy="431759"/>
                    </a:xfrm>
                    <a:prstGeom prst="lightningBolt">
                      <a:avLst/>
                    </a:prstGeom>
                    <a:solidFill>
                      <a:srgbClr val="D44338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5" name="Lightning Bolt 204"/>
                    <p:cNvSpPr/>
                    <p:nvPr/>
                  </p:nvSpPr>
                  <p:spPr>
                    <a:xfrm rot="21275730" flipH="1">
                      <a:off x="4679408" y="3213234"/>
                      <a:ext cx="626344" cy="450581"/>
                    </a:xfrm>
                    <a:prstGeom prst="lightningBolt">
                      <a:avLst/>
                    </a:prstGeom>
                    <a:solidFill>
                      <a:srgbClr val="D44338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6" name="Freeform 205"/>
                    <p:cNvSpPr/>
                    <p:nvPr/>
                  </p:nvSpPr>
                  <p:spPr>
                    <a:xfrm>
                      <a:off x="4876801" y="1676400"/>
                      <a:ext cx="533399" cy="762000"/>
                    </a:xfrm>
                    <a:custGeom>
                      <a:avLst/>
                      <a:gdLst>
                        <a:gd name="connsiteX0" fmla="*/ 195942 w 936171"/>
                        <a:gd name="connsiteY0" fmla="*/ 914400 h 1065140"/>
                        <a:gd name="connsiteX1" fmla="*/ 283028 w 936171"/>
                        <a:gd name="connsiteY1" fmla="*/ 936171 h 1065140"/>
                        <a:gd name="connsiteX2" fmla="*/ 348342 w 936171"/>
                        <a:gd name="connsiteY2" fmla="*/ 957942 h 1065140"/>
                        <a:gd name="connsiteX3" fmla="*/ 478971 w 936171"/>
                        <a:gd name="connsiteY3" fmla="*/ 979714 h 1065140"/>
                        <a:gd name="connsiteX4" fmla="*/ 914400 w 936171"/>
                        <a:gd name="connsiteY4" fmla="*/ 892628 h 1065140"/>
                        <a:gd name="connsiteX5" fmla="*/ 936171 w 936171"/>
                        <a:gd name="connsiteY5" fmla="*/ 827314 h 1065140"/>
                        <a:gd name="connsiteX6" fmla="*/ 914400 w 936171"/>
                        <a:gd name="connsiteY6" fmla="*/ 696685 h 1065140"/>
                        <a:gd name="connsiteX7" fmla="*/ 870857 w 936171"/>
                        <a:gd name="connsiteY7" fmla="*/ 631371 h 1065140"/>
                        <a:gd name="connsiteX8" fmla="*/ 849085 w 936171"/>
                        <a:gd name="connsiteY8" fmla="*/ 566057 h 1065140"/>
                        <a:gd name="connsiteX9" fmla="*/ 718457 w 936171"/>
                        <a:gd name="connsiteY9" fmla="*/ 370114 h 1065140"/>
                        <a:gd name="connsiteX10" fmla="*/ 674914 w 936171"/>
                        <a:gd name="connsiteY10" fmla="*/ 304800 h 1065140"/>
                        <a:gd name="connsiteX11" fmla="*/ 631371 w 936171"/>
                        <a:gd name="connsiteY11" fmla="*/ 217714 h 1065140"/>
                        <a:gd name="connsiteX12" fmla="*/ 566057 w 936171"/>
                        <a:gd name="connsiteY12" fmla="*/ 152400 h 1065140"/>
                        <a:gd name="connsiteX13" fmla="*/ 500742 w 936171"/>
                        <a:gd name="connsiteY13" fmla="*/ 21771 h 1065140"/>
                        <a:gd name="connsiteX14" fmla="*/ 435428 w 936171"/>
                        <a:gd name="connsiteY14" fmla="*/ 0 h 1065140"/>
                        <a:gd name="connsiteX15" fmla="*/ 348342 w 936171"/>
                        <a:gd name="connsiteY15" fmla="*/ 130628 h 1065140"/>
                        <a:gd name="connsiteX16" fmla="*/ 239485 w 936171"/>
                        <a:gd name="connsiteY16" fmla="*/ 261257 h 1065140"/>
                        <a:gd name="connsiteX17" fmla="*/ 217714 w 936171"/>
                        <a:gd name="connsiteY17" fmla="*/ 326571 h 1065140"/>
                        <a:gd name="connsiteX18" fmla="*/ 152400 w 936171"/>
                        <a:gd name="connsiteY18" fmla="*/ 370114 h 1065140"/>
                        <a:gd name="connsiteX19" fmla="*/ 108857 w 936171"/>
                        <a:gd name="connsiteY19" fmla="*/ 500742 h 1065140"/>
                        <a:gd name="connsiteX20" fmla="*/ 65314 w 936171"/>
                        <a:gd name="connsiteY20" fmla="*/ 631371 h 1065140"/>
                        <a:gd name="connsiteX21" fmla="*/ 21771 w 936171"/>
                        <a:gd name="connsiteY21" fmla="*/ 762000 h 1065140"/>
                        <a:gd name="connsiteX22" fmla="*/ 0 w 936171"/>
                        <a:gd name="connsiteY22" fmla="*/ 827314 h 1065140"/>
                        <a:gd name="connsiteX23" fmla="*/ 21771 w 936171"/>
                        <a:gd name="connsiteY23" fmla="*/ 892628 h 1065140"/>
                        <a:gd name="connsiteX24" fmla="*/ 326571 w 936171"/>
                        <a:gd name="connsiteY24" fmla="*/ 957942 h 1065140"/>
                        <a:gd name="connsiteX25" fmla="*/ 370114 w 936171"/>
                        <a:gd name="connsiteY25" fmla="*/ 957942 h 10651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</a:cxnLst>
                      <a:rect l="l" t="t" r="r" b="b"/>
                      <a:pathLst>
                        <a:path w="936171" h="1065140">
                          <a:moveTo>
                            <a:pt x="195942" y="914400"/>
                          </a:moveTo>
                          <a:cubicBezTo>
                            <a:pt x="224971" y="921657"/>
                            <a:pt x="254257" y="927951"/>
                            <a:pt x="283028" y="936171"/>
                          </a:cubicBezTo>
                          <a:cubicBezTo>
                            <a:pt x="305094" y="942475"/>
                            <a:pt x="325940" y="952964"/>
                            <a:pt x="348342" y="957942"/>
                          </a:cubicBezTo>
                          <a:cubicBezTo>
                            <a:pt x="391434" y="967518"/>
                            <a:pt x="435428" y="972457"/>
                            <a:pt x="478971" y="979714"/>
                          </a:cubicBezTo>
                          <a:cubicBezTo>
                            <a:pt x="747688" y="964785"/>
                            <a:pt x="828144" y="1065140"/>
                            <a:pt x="914400" y="892628"/>
                          </a:cubicBezTo>
                          <a:cubicBezTo>
                            <a:pt x="924663" y="872102"/>
                            <a:pt x="928914" y="849085"/>
                            <a:pt x="936171" y="827314"/>
                          </a:cubicBezTo>
                          <a:cubicBezTo>
                            <a:pt x="928914" y="783771"/>
                            <a:pt x="928359" y="738563"/>
                            <a:pt x="914400" y="696685"/>
                          </a:cubicBezTo>
                          <a:cubicBezTo>
                            <a:pt x="906126" y="671862"/>
                            <a:pt x="882559" y="654774"/>
                            <a:pt x="870857" y="631371"/>
                          </a:cubicBezTo>
                          <a:cubicBezTo>
                            <a:pt x="860594" y="610845"/>
                            <a:pt x="860230" y="586118"/>
                            <a:pt x="849085" y="566057"/>
                          </a:cubicBezTo>
                          <a:cubicBezTo>
                            <a:pt x="849075" y="566040"/>
                            <a:pt x="740234" y="402779"/>
                            <a:pt x="718457" y="370114"/>
                          </a:cubicBezTo>
                          <a:cubicBezTo>
                            <a:pt x="703943" y="348343"/>
                            <a:pt x="686616" y="328204"/>
                            <a:pt x="674914" y="304800"/>
                          </a:cubicBezTo>
                          <a:cubicBezTo>
                            <a:pt x="660400" y="275771"/>
                            <a:pt x="650235" y="244124"/>
                            <a:pt x="631371" y="217714"/>
                          </a:cubicBezTo>
                          <a:cubicBezTo>
                            <a:pt x="613475" y="192660"/>
                            <a:pt x="587828" y="174171"/>
                            <a:pt x="566057" y="152400"/>
                          </a:cubicBezTo>
                          <a:cubicBezTo>
                            <a:pt x="551715" y="109374"/>
                            <a:pt x="539110" y="52465"/>
                            <a:pt x="500742" y="21771"/>
                          </a:cubicBezTo>
                          <a:cubicBezTo>
                            <a:pt x="482822" y="7435"/>
                            <a:pt x="457199" y="7257"/>
                            <a:pt x="435428" y="0"/>
                          </a:cubicBezTo>
                          <a:cubicBezTo>
                            <a:pt x="406399" y="43543"/>
                            <a:pt x="385346" y="93624"/>
                            <a:pt x="348342" y="130628"/>
                          </a:cubicBezTo>
                          <a:cubicBezTo>
                            <a:pt x="264526" y="214444"/>
                            <a:pt x="300107" y="170324"/>
                            <a:pt x="239485" y="261257"/>
                          </a:cubicBezTo>
                          <a:cubicBezTo>
                            <a:pt x="232228" y="283028"/>
                            <a:pt x="232050" y="308651"/>
                            <a:pt x="217714" y="326571"/>
                          </a:cubicBezTo>
                          <a:cubicBezTo>
                            <a:pt x="201368" y="347003"/>
                            <a:pt x="166268" y="347925"/>
                            <a:pt x="152400" y="370114"/>
                          </a:cubicBezTo>
                          <a:cubicBezTo>
                            <a:pt x="128074" y="409035"/>
                            <a:pt x="123371" y="457199"/>
                            <a:pt x="108857" y="500742"/>
                          </a:cubicBezTo>
                          <a:lnTo>
                            <a:pt x="65314" y="631371"/>
                          </a:lnTo>
                          <a:lnTo>
                            <a:pt x="21771" y="762000"/>
                          </a:lnTo>
                          <a:lnTo>
                            <a:pt x="0" y="827314"/>
                          </a:lnTo>
                          <a:cubicBezTo>
                            <a:pt x="7257" y="849085"/>
                            <a:pt x="3097" y="879289"/>
                            <a:pt x="21771" y="892628"/>
                          </a:cubicBezTo>
                          <a:cubicBezTo>
                            <a:pt x="85459" y="938120"/>
                            <a:pt x="262945" y="951580"/>
                            <a:pt x="326571" y="957942"/>
                          </a:cubicBezTo>
                          <a:cubicBezTo>
                            <a:pt x="341013" y="959386"/>
                            <a:pt x="355600" y="957942"/>
                            <a:pt x="370114" y="957942"/>
                          </a:cubicBezTo>
                        </a:path>
                      </a:pathLst>
                    </a:custGeom>
                    <a:solidFill>
                      <a:schemeClr val="tx1">
                        <a:lumMod val="65000"/>
                        <a:lumOff val="35000"/>
                      </a:schemeClr>
                    </a:solidFill>
                    <a:ln w="254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98" name="Rounded Rectangle 51"/>
                  <p:cNvSpPr/>
                  <p:nvPr/>
                </p:nvSpPr>
                <p:spPr>
                  <a:xfrm>
                    <a:off x="4876800" y="2971800"/>
                    <a:ext cx="685800" cy="2362200"/>
                  </a:xfrm>
                  <a:prstGeom prst="roundRect">
                    <a:avLst>
                      <a:gd name="adj" fmla="val 2809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99" name="Group 52"/>
                  <p:cNvGrpSpPr/>
                  <p:nvPr/>
                </p:nvGrpSpPr>
                <p:grpSpPr>
                  <a:xfrm rot="5400000">
                    <a:off x="4114800" y="3886200"/>
                    <a:ext cx="2438400" cy="457200"/>
                    <a:chOff x="3962400" y="5105400"/>
                    <a:chExt cx="2677885" cy="1143001"/>
                  </a:xfrm>
                </p:grpSpPr>
                <p:sp>
                  <p:nvSpPr>
                    <p:cNvPr id="200" name="Multiply 151"/>
                    <p:cNvSpPr/>
                    <p:nvPr/>
                  </p:nvSpPr>
                  <p:spPr>
                    <a:xfrm>
                      <a:off x="3962400" y="5105400"/>
                      <a:ext cx="1295400" cy="1143000"/>
                    </a:xfrm>
                    <a:prstGeom prst="mathMultiply">
                      <a:avLst>
                        <a:gd name="adj1" fmla="val 17806"/>
                      </a:avLst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1" name="Multiply 152"/>
                    <p:cNvSpPr/>
                    <p:nvPr/>
                  </p:nvSpPr>
                  <p:spPr>
                    <a:xfrm>
                      <a:off x="4648200" y="5105400"/>
                      <a:ext cx="1295400" cy="1143000"/>
                    </a:xfrm>
                    <a:prstGeom prst="mathMultiply">
                      <a:avLst>
                        <a:gd name="adj1" fmla="val 17806"/>
                      </a:avLst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02" name="Multiply 153"/>
                    <p:cNvSpPr/>
                    <p:nvPr/>
                  </p:nvSpPr>
                  <p:spPr>
                    <a:xfrm>
                      <a:off x="5344885" y="5105401"/>
                      <a:ext cx="1295400" cy="1143000"/>
                    </a:xfrm>
                    <a:prstGeom prst="mathMultiply">
                      <a:avLst>
                        <a:gd name="adj1" fmla="val 17806"/>
                      </a:avLst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66" name="Oval 165"/>
                <p:cNvSpPr/>
                <p:nvPr/>
              </p:nvSpPr>
              <p:spPr>
                <a:xfrm>
                  <a:off x="2057400" y="5410200"/>
                  <a:ext cx="6096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Oval 166"/>
                <p:cNvSpPr/>
                <p:nvPr/>
              </p:nvSpPr>
              <p:spPr>
                <a:xfrm>
                  <a:off x="0" y="53340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Rounded Rectangle 167"/>
                <p:cNvSpPr/>
                <p:nvPr/>
              </p:nvSpPr>
              <p:spPr>
                <a:xfrm rot="1200398">
                  <a:off x="404929" y="3638782"/>
                  <a:ext cx="696046" cy="2044440"/>
                </a:xfrm>
                <a:prstGeom prst="roundRect">
                  <a:avLst>
                    <a:gd name="adj" fmla="val 40477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Trapezoid 168"/>
                <p:cNvSpPr/>
                <p:nvPr/>
              </p:nvSpPr>
              <p:spPr>
                <a:xfrm>
                  <a:off x="685800" y="3657600"/>
                  <a:ext cx="1295400" cy="2743200"/>
                </a:xfrm>
                <a:prstGeom prst="trapezoid">
                  <a:avLst>
                    <a:gd name="adj" fmla="val 23319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ectangle 121"/>
                <p:cNvSpPr/>
                <p:nvPr/>
              </p:nvSpPr>
              <p:spPr>
                <a:xfrm>
                  <a:off x="762000" y="6172200"/>
                  <a:ext cx="533400" cy="1828800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Rectangle 122"/>
                <p:cNvSpPr/>
                <p:nvPr/>
              </p:nvSpPr>
              <p:spPr>
                <a:xfrm>
                  <a:off x="1371600" y="6172200"/>
                  <a:ext cx="533400" cy="1828800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Trapezoid 123"/>
                <p:cNvSpPr/>
                <p:nvPr/>
              </p:nvSpPr>
              <p:spPr>
                <a:xfrm>
                  <a:off x="457200" y="5562600"/>
                  <a:ext cx="1796143" cy="1219200"/>
                </a:xfrm>
                <a:prstGeom prst="trapezoid">
                  <a:avLst>
                    <a:gd name="adj" fmla="val 23319"/>
                  </a:avLst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73" name="Group 14"/>
                <p:cNvGrpSpPr/>
                <p:nvPr/>
              </p:nvGrpSpPr>
              <p:grpSpPr>
                <a:xfrm>
                  <a:off x="304800" y="6324600"/>
                  <a:ext cx="2133600" cy="533400"/>
                  <a:chOff x="3962400" y="5105400"/>
                  <a:chExt cx="2677885" cy="1143001"/>
                </a:xfrm>
              </p:grpSpPr>
              <p:sp>
                <p:nvSpPr>
                  <p:cNvPr id="192" name="Multiply 15"/>
                  <p:cNvSpPr/>
                  <p:nvPr/>
                </p:nvSpPr>
                <p:spPr>
                  <a:xfrm>
                    <a:off x="39624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Multiply 16"/>
                  <p:cNvSpPr/>
                  <p:nvPr/>
                </p:nvSpPr>
                <p:spPr>
                  <a:xfrm>
                    <a:off x="46482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Multiply 17"/>
                  <p:cNvSpPr/>
                  <p:nvPr/>
                </p:nvSpPr>
                <p:spPr>
                  <a:xfrm>
                    <a:off x="5344885" y="5105401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4" name="Group 41"/>
                <p:cNvGrpSpPr/>
                <p:nvPr/>
              </p:nvGrpSpPr>
              <p:grpSpPr>
                <a:xfrm rot="10960960">
                  <a:off x="76200" y="3733800"/>
                  <a:ext cx="576695" cy="3179864"/>
                  <a:chOff x="4679408" y="1676400"/>
                  <a:chExt cx="927343" cy="1987415"/>
                </a:xfrm>
              </p:grpSpPr>
              <p:sp>
                <p:nvSpPr>
                  <p:cNvPr id="188" name="Pentagon 187"/>
                  <p:cNvSpPr/>
                  <p:nvPr/>
                </p:nvSpPr>
                <p:spPr>
                  <a:xfrm rot="16200000">
                    <a:off x="4457700" y="2705100"/>
                    <a:ext cx="1447800" cy="304800"/>
                  </a:xfrm>
                  <a:prstGeom prst="homePlate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Lightning Bolt 43"/>
                  <p:cNvSpPr/>
                  <p:nvPr/>
                </p:nvSpPr>
                <p:spPr>
                  <a:xfrm rot="537820">
                    <a:off x="5008201" y="3219636"/>
                    <a:ext cx="598550" cy="431759"/>
                  </a:xfrm>
                  <a:prstGeom prst="lightningBolt">
                    <a:avLst/>
                  </a:prstGeom>
                  <a:solidFill>
                    <a:srgbClr val="D4433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Lightning Bolt 141"/>
                  <p:cNvSpPr/>
                  <p:nvPr/>
                </p:nvSpPr>
                <p:spPr>
                  <a:xfrm rot="21275730" flipH="1">
                    <a:off x="4679408" y="3213234"/>
                    <a:ext cx="626344" cy="450581"/>
                  </a:xfrm>
                  <a:prstGeom prst="lightningBolt">
                    <a:avLst/>
                  </a:prstGeom>
                  <a:solidFill>
                    <a:srgbClr val="D4433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Freeform 142"/>
                  <p:cNvSpPr/>
                  <p:nvPr/>
                </p:nvSpPr>
                <p:spPr>
                  <a:xfrm>
                    <a:off x="4876801" y="1676400"/>
                    <a:ext cx="533399" cy="762000"/>
                  </a:xfrm>
                  <a:custGeom>
                    <a:avLst/>
                    <a:gdLst>
                      <a:gd name="connsiteX0" fmla="*/ 195942 w 936171"/>
                      <a:gd name="connsiteY0" fmla="*/ 914400 h 1065140"/>
                      <a:gd name="connsiteX1" fmla="*/ 283028 w 936171"/>
                      <a:gd name="connsiteY1" fmla="*/ 936171 h 1065140"/>
                      <a:gd name="connsiteX2" fmla="*/ 348342 w 936171"/>
                      <a:gd name="connsiteY2" fmla="*/ 957942 h 1065140"/>
                      <a:gd name="connsiteX3" fmla="*/ 478971 w 936171"/>
                      <a:gd name="connsiteY3" fmla="*/ 979714 h 1065140"/>
                      <a:gd name="connsiteX4" fmla="*/ 914400 w 936171"/>
                      <a:gd name="connsiteY4" fmla="*/ 892628 h 1065140"/>
                      <a:gd name="connsiteX5" fmla="*/ 936171 w 936171"/>
                      <a:gd name="connsiteY5" fmla="*/ 827314 h 1065140"/>
                      <a:gd name="connsiteX6" fmla="*/ 914400 w 936171"/>
                      <a:gd name="connsiteY6" fmla="*/ 696685 h 1065140"/>
                      <a:gd name="connsiteX7" fmla="*/ 870857 w 936171"/>
                      <a:gd name="connsiteY7" fmla="*/ 631371 h 1065140"/>
                      <a:gd name="connsiteX8" fmla="*/ 849085 w 936171"/>
                      <a:gd name="connsiteY8" fmla="*/ 566057 h 1065140"/>
                      <a:gd name="connsiteX9" fmla="*/ 718457 w 936171"/>
                      <a:gd name="connsiteY9" fmla="*/ 370114 h 1065140"/>
                      <a:gd name="connsiteX10" fmla="*/ 674914 w 936171"/>
                      <a:gd name="connsiteY10" fmla="*/ 304800 h 1065140"/>
                      <a:gd name="connsiteX11" fmla="*/ 631371 w 936171"/>
                      <a:gd name="connsiteY11" fmla="*/ 217714 h 1065140"/>
                      <a:gd name="connsiteX12" fmla="*/ 566057 w 936171"/>
                      <a:gd name="connsiteY12" fmla="*/ 152400 h 1065140"/>
                      <a:gd name="connsiteX13" fmla="*/ 500742 w 936171"/>
                      <a:gd name="connsiteY13" fmla="*/ 21771 h 1065140"/>
                      <a:gd name="connsiteX14" fmla="*/ 435428 w 936171"/>
                      <a:gd name="connsiteY14" fmla="*/ 0 h 1065140"/>
                      <a:gd name="connsiteX15" fmla="*/ 348342 w 936171"/>
                      <a:gd name="connsiteY15" fmla="*/ 130628 h 1065140"/>
                      <a:gd name="connsiteX16" fmla="*/ 239485 w 936171"/>
                      <a:gd name="connsiteY16" fmla="*/ 261257 h 1065140"/>
                      <a:gd name="connsiteX17" fmla="*/ 217714 w 936171"/>
                      <a:gd name="connsiteY17" fmla="*/ 326571 h 1065140"/>
                      <a:gd name="connsiteX18" fmla="*/ 152400 w 936171"/>
                      <a:gd name="connsiteY18" fmla="*/ 370114 h 1065140"/>
                      <a:gd name="connsiteX19" fmla="*/ 108857 w 936171"/>
                      <a:gd name="connsiteY19" fmla="*/ 500742 h 1065140"/>
                      <a:gd name="connsiteX20" fmla="*/ 65314 w 936171"/>
                      <a:gd name="connsiteY20" fmla="*/ 631371 h 1065140"/>
                      <a:gd name="connsiteX21" fmla="*/ 21771 w 936171"/>
                      <a:gd name="connsiteY21" fmla="*/ 762000 h 1065140"/>
                      <a:gd name="connsiteX22" fmla="*/ 0 w 936171"/>
                      <a:gd name="connsiteY22" fmla="*/ 827314 h 1065140"/>
                      <a:gd name="connsiteX23" fmla="*/ 21771 w 936171"/>
                      <a:gd name="connsiteY23" fmla="*/ 892628 h 1065140"/>
                      <a:gd name="connsiteX24" fmla="*/ 326571 w 936171"/>
                      <a:gd name="connsiteY24" fmla="*/ 957942 h 1065140"/>
                      <a:gd name="connsiteX25" fmla="*/ 370114 w 936171"/>
                      <a:gd name="connsiteY25" fmla="*/ 957942 h 106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936171" h="1065140">
                        <a:moveTo>
                          <a:pt x="195942" y="914400"/>
                        </a:moveTo>
                        <a:cubicBezTo>
                          <a:pt x="224971" y="921657"/>
                          <a:pt x="254257" y="927951"/>
                          <a:pt x="283028" y="936171"/>
                        </a:cubicBezTo>
                        <a:cubicBezTo>
                          <a:pt x="305094" y="942475"/>
                          <a:pt x="325940" y="952964"/>
                          <a:pt x="348342" y="957942"/>
                        </a:cubicBezTo>
                        <a:cubicBezTo>
                          <a:pt x="391434" y="967518"/>
                          <a:pt x="435428" y="972457"/>
                          <a:pt x="478971" y="979714"/>
                        </a:cubicBezTo>
                        <a:cubicBezTo>
                          <a:pt x="747688" y="964785"/>
                          <a:pt x="828144" y="1065140"/>
                          <a:pt x="914400" y="892628"/>
                        </a:cubicBezTo>
                        <a:cubicBezTo>
                          <a:pt x="924663" y="872102"/>
                          <a:pt x="928914" y="849085"/>
                          <a:pt x="936171" y="827314"/>
                        </a:cubicBezTo>
                        <a:cubicBezTo>
                          <a:pt x="928914" y="783771"/>
                          <a:pt x="928359" y="738563"/>
                          <a:pt x="914400" y="696685"/>
                        </a:cubicBezTo>
                        <a:cubicBezTo>
                          <a:pt x="906126" y="671862"/>
                          <a:pt x="882559" y="654774"/>
                          <a:pt x="870857" y="631371"/>
                        </a:cubicBezTo>
                        <a:cubicBezTo>
                          <a:pt x="860594" y="610845"/>
                          <a:pt x="860230" y="586118"/>
                          <a:pt x="849085" y="566057"/>
                        </a:cubicBezTo>
                        <a:cubicBezTo>
                          <a:pt x="849075" y="566040"/>
                          <a:pt x="740234" y="402779"/>
                          <a:pt x="718457" y="370114"/>
                        </a:cubicBezTo>
                        <a:cubicBezTo>
                          <a:pt x="703943" y="348343"/>
                          <a:pt x="686616" y="328204"/>
                          <a:pt x="674914" y="304800"/>
                        </a:cubicBezTo>
                        <a:cubicBezTo>
                          <a:pt x="660400" y="275771"/>
                          <a:pt x="650235" y="244124"/>
                          <a:pt x="631371" y="217714"/>
                        </a:cubicBezTo>
                        <a:cubicBezTo>
                          <a:pt x="613475" y="192660"/>
                          <a:pt x="587828" y="174171"/>
                          <a:pt x="566057" y="152400"/>
                        </a:cubicBezTo>
                        <a:cubicBezTo>
                          <a:pt x="551715" y="109374"/>
                          <a:pt x="539110" y="52465"/>
                          <a:pt x="500742" y="21771"/>
                        </a:cubicBezTo>
                        <a:cubicBezTo>
                          <a:pt x="482822" y="7435"/>
                          <a:pt x="457199" y="7257"/>
                          <a:pt x="435428" y="0"/>
                        </a:cubicBezTo>
                        <a:cubicBezTo>
                          <a:pt x="406399" y="43543"/>
                          <a:pt x="385346" y="93624"/>
                          <a:pt x="348342" y="130628"/>
                        </a:cubicBezTo>
                        <a:cubicBezTo>
                          <a:pt x="264526" y="214444"/>
                          <a:pt x="300107" y="170324"/>
                          <a:pt x="239485" y="261257"/>
                        </a:cubicBezTo>
                        <a:cubicBezTo>
                          <a:pt x="232228" y="283028"/>
                          <a:pt x="232050" y="308651"/>
                          <a:pt x="217714" y="326571"/>
                        </a:cubicBezTo>
                        <a:cubicBezTo>
                          <a:pt x="201368" y="347003"/>
                          <a:pt x="166268" y="347925"/>
                          <a:pt x="152400" y="370114"/>
                        </a:cubicBezTo>
                        <a:cubicBezTo>
                          <a:pt x="128074" y="409035"/>
                          <a:pt x="123371" y="457199"/>
                          <a:pt x="108857" y="500742"/>
                        </a:cubicBezTo>
                        <a:lnTo>
                          <a:pt x="65314" y="631371"/>
                        </a:lnTo>
                        <a:lnTo>
                          <a:pt x="21771" y="762000"/>
                        </a:lnTo>
                        <a:lnTo>
                          <a:pt x="0" y="827314"/>
                        </a:lnTo>
                        <a:cubicBezTo>
                          <a:pt x="7257" y="849085"/>
                          <a:pt x="3097" y="879289"/>
                          <a:pt x="21771" y="892628"/>
                        </a:cubicBezTo>
                        <a:cubicBezTo>
                          <a:pt x="85459" y="938120"/>
                          <a:pt x="262945" y="951580"/>
                          <a:pt x="326571" y="957942"/>
                        </a:cubicBezTo>
                        <a:cubicBezTo>
                          <a:pt x="341013" y="959386"/>
                          <a:pt x="355600" y="957942"/>
                          <a:pt x="370114" y="957942"/>
                        </a:cubicBezTo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75" name="Oval 174"/>
                <p:cNvSpPr/>
                <p:nvPr/>
              </p:nvSpPr>
              <p:spPr>
                <a:xfrm>
                  <a:off x="533400" y="76962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Oval 175"/>
                <p:cNvSpPr/>
                <p:nvPr/>
              </p:nvSpPr>
              <p:spPr>
                <a:xfrm>
                  <a:off x="1219200" y="76962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Oval 176"/>
                <p:cNvSpPr/>
                <p:nvPr/>
              </p:nvSpPr>
              <p:spPr>
                <a:xfrm>
                  <a:off x="152400" y="5486400"/>
                  <a:ext cx="457200" cy="304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Curved Up Arrow 177"/>
                <p:cNvSpPr/>
                <p:nvPr/>
              </p:nvSpPr>
              <p:spPr>
                <a:xfrm rot="10317511" flipH="1">
                  <a:off x="1356276" y="3667332"/>
                  <a:ext cx="1355235" cy="1801951"/>
                </a:xfrm>
                <a:prstGeom prst="curvedUpArrow">
                  <a:avLst>
                    <a:gd name="adj1" fmla="val 14286"/>
                    <a:gd name="adj2" fmla="val 50000"/>
                    <a:gd name="adj3" fmla="val 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9" name="Rounded Rectangle 178"/>
                <p:cNvSpPr/>
                <p:nvPr/>
              </p:nvSpPr>
              <p:spPr>
                <a:xfrm rot="20564933">
                  <a:off x="1814792" y="3769282"/>
                  <a:ext cx="549417" cy="2044440"/>
                </a:xfrm>
                <a:prstGeom prst="roundRect">
                  <a:avLst>
                    <a:gd name="adj" fmla="val 40477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Oval 179"/>
                <p:cNvSpPr/>
                <p:nvPr/>
              </p:nvSpPr>
              <p:spPr>
                <a:xfrm>
                  <a:off x="457200" y="1600200"/>
                  <a:ext cx="1676400" cy="2286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1" name="Group 60"/>
                <p:cNvGrpSpPr/>
                <p:nvPr/>
              </p:nvGrpSpPr>
              <p:grpSpPr>
                <a:xfrm>
                  <a:off x="457200" y="2057400"/>
                  <a:ext cx="1828800" cy="228600"/>
                  <a:chOff x="3124200" y="2133600"/>
                  <a:chExt cx="1828800" cy="480061"/>
                </a:xfrm>
              </p:grpSpPr>
              <p:sp>
                <p:nvSpPr>
                  <p:cNvPr id="183" name="Rounded Rectangle 182"/>
                  <p:cNvSpPr/>
                  <p:nvPr/>
                </p:nvSpPr>
                <p:spPr>
                  <a:xfrm>
                    <a:off x="3124200" y="2133600"/>
                    <a:ext cx="1721225" cy="480061"/>
                  </a:xfrm>
                  <a:prstGeom prst="roundRect">
                    <a:avLst>
                      <a:gd name="adj" fmla="val 37302"/>
                    </a:avLst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84" name="Group 12"/>
                  <p:cNvGrpSpPr/>
                  <p:nvPr/>
                </p:nvGrpSpPr>
                <p:grpSpPr>
                  <a:xfrm>
                    <a:off x="3124200" y="2133600"/>
                    <a:ext cx="1828800" cy="480060"/>
                    <a:chOff x="3962400" y="5105400"/>
                    <a:chExt cx="2677885" cy="1143001"/>
                  </a:xfrm>
                </p:grpSpPr>
                <p:sp>
                  <p:nvSpPr>
                    <p:cNvPr id="185" name="Multiply 184"/>
                    <p:cNvSpPr/>
                    <p:nvPr/>
                  </p:nvSpPr>
                  <p:spPr>
                    <a:xfrm>
                      <a:off x="3962400" y="5105400"/>
                      <a:ext cx="1295400" cy="1143000"/>
                    </a:xfrm>
                    <a:prstGeom prst="mathMultiply">
                      <a:avLst>
                        <a:gd name="adj1" fmla="val 17806"/>
                      </a:avLst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6" name="Multiply 137"/>
                    <p:cNvSpPr/>
                    <p:nvPr/>
                  </p:nvSpPr>
                  <p:spPr>
                    <a:xfrm>
                      <a:off x="4648200" y="5105400"/>
                      <a:ext cx="1295400" cy="1143000"/>
                    </a:xfrm>
                    <a:prstGeom prst="mathMultiply">
                      <a:avLst>
                        <a:gd name="adj1" fmla="val 17806"/>
                      </a:avLst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87" name="Multiply 138"/>
                    <p:cNvSpPr/>
                    <p:nvPr/>
                  </p:nvSpPr>
                  <p:spPr>
                    <a:xfrm>
                      <a:off x="5344885" y="5105401"/>
                      <a:ext cx="1295400" cy="1143000"/>
                    </a:xfrm>
                    <a:prstGeom prst="mathMultiply">
                      <a:avLst>
                        <a:gd name="adj1" fmla="val 17806"/>
                      </a:avLst>
                    </a:prstGeom>
                    <a:solidFill>
                      <a:schemeClr val="tx1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sp>
              <p:nvSpPr>
                <p:cNvPr id="182" name="Diagonal Stripe 181"/>
                <p:cNvSpPr/>
                <p:nvPr/>
              </p:nvSpPr>
              <p:spPr>
                <a:xfrm rot="20559247" flipH="1">
                  <a:off x="695769" y="1906393"/>
                  <a:ext cx="1066709" cy="229586"/>
                </a:xfrm>
                <a:prstGeom prst="diagStrip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4" name="Group 245"/>
              <p:cNvGrpSpPr/>
              <p:nvPr/>
            </p:nvGrpSpPr>
            <p:grpSpPr>
              <a:xfrm>
                <a:off x="3962400" y="5105400"/>
                <a:ext cx="1143000" cy="2438400"/>
                <a:chOff x="3469948" y="1143000"/>
                <a:chExt cx="2549852" cy="6705600"/>
              </a:xfrm>
            </p:grpSpPr>
            <p:sp>
              <p:nvSpPr>
                <p:cNvPr id="125" name="Oval 76"/>
                <p:cNvSpPr/>
                <p:nvPr/>
              </p:nvSpPr>
              <p:spPr>
                <a:xfrm>
                  <a:off x="5562600" y="4953000"/>
                  <a:ext cx="457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Rounded Rectangle 77"/>
                <p:cNvSpPr/>
                <p:nvPr/>
              </p:nvSpPr>
              <p:spPr>
                <a:xfrm rot="20564933">
                  <a:off x="5167591" y="3159683"/>
                  <a:ext cx="549417" cy="2044440"/>
                </a:xfrm>
                <a:prstGeom prst="roundRect">
                  <a:avLst>
                    <a:gd name="adj" fmla="val 40477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Oval 78"/>
                <p:cNvSpPr/>
                <p:nvPr/>
              </p:nvSpPr>
              <p:spPr>
                <a:xfrm>
                  <a:off x="3505200" y="48768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ounded Rectangle 127"/>
                <p:cNvSpPr/>
                <p:nvPr/>
              </p:nvSpPr>
              <p:spPr>
                <a:xfrm rot="1200398">
                  <a:off x="3910129" y="3181582"/>
                  <a:ext cx="696046" cy="2044440"/>
                </a:xfrm>
                <a:prstGeom prst="roundRect">
                  <a:avLst>
                    <a:gd name="adj" fmla="val 40477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Trapezoid 2"/>
                <p:cNvSpPr/>
                <p:nvPr/>
              </p:nvSpPr>
              <p:spPr>
                <a:xfrm>
                  <a:off x="4191000" y="3200400"/>
                  <a:ext cx="1295400" cy="2743200"/>
                </a:xfrm>
                <a:prstGeom prst="trapezoid">
                  <a:avLst>
                    <a:gd name="adj" fmla="val 23319"/>
                  </a:avLst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ectangle 129"/>
                <p:cNvSpPr/>
                <p:nvPr/>
              </p:nvSpPr>
              <p:spPr>
                <a:xfrm>
                  <a:off x="4267200" y="5715000"/>
                  <a:ext cx="533400" cy="1828800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Rectangle 130"/>
                <p:cNvSpPr/>
                <p:nvPr/>
              </p:nvSpPr>
              <p:spPr>
                <a:xfrm>
                  <a:off x="4876800" y="5715000"/>
                  <a:ext cx="533400" cy="1828800"/>
                </a:xfrm>
                <a:prstGeom prst="rect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Trapezoid 131"/>
                <p:cNvSpPr/>
                <p:nvPr/>
              </p:nvSpPr>
              <p:spPr>
                <a:xfrm>
                  <a:off x="3962400" y="5105400"/>
                  <a:ext cx="1796143" cy="1219200"/>
                </a:xfrm>
                <a:prstGeom prst="trapezoid">
                  <a:avLst>
                    <a:gd name="adj" fmla="val 23319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/>
                <p:cNvSpPr/>
                <p:nvPr/>
              </p:nvSpPr>
              <p:spPr>
                <a:xfrm>
                  <a:off x="4038600" y="72390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Oval 133"/>
                <p:cNvSpPr/>
                <p:nvPr/>
              </p:nvSpPr>
              <p:spPr>
                <a:xfrm>
                  <a:off x="4724400" y="7239000"/>
                  <a:ext cx="838200" cy="6096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Oval 1"/>
                <p:cNvSpPr/>
                <p:nvPr/>
              </p:nvSpPr>
              <p:spPr>
                <a:xfrm>
                  <a:off x="3962400" y="1143000"/>
                  <a:ext cx="1676400" cy="22860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6" name="Group 112"/>
                <p:cNvGrpSpPr/>
                <p:nvPr/>
              </p:nvGrpSpPr>
              <p:grpSpPr>
                <a:xfrm rot="5021930">
                  <a:off x="2397170" y="4835350"/>
                  <a:ext cx="2990456" cy="844899"/>
                  <a:chOff x="838200" y="1524000"/>
                  <a:chExt cx="3429000" cy="1371600"/>
                </a:xfrm>
              </p:grpSpPr>
              <p:sp>
                <p:nvSpPr>
                  <p:cNvPr id="161" name="Isosceles Triangle 160"/>
                  <p:cNvSpPr/>
                  <p:nvPr/>
                </p:nvSpPr>
                <p:spPr>
                  <a:xfrm>
                    <a:off x="1295400" y="1524000"/>
                    <a:ext cx="381000" cy="609600"/>
                  </a:xfrm>
                  <a:prstGeom prst="triangle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Isosceles Triangle 161"/>
                  <p:cNvSpPr/>
                  <p:nvPr/>
                </p:nvSpPr>
                <p:spPr>
                  <a:xfrm>
                    <a:off x="1752600" y="1676400"/>
                    <a:ext cx="381000" cy="609600"/>
                  </a:xfrm>
                  <a:prstGeom prst="triangle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Isosceles Triangle 114"/>
                  <p:cNvSpPr/>
                  <p:nvPr/>
                </p:nvSpPr>
                <p:spPr>
                  <a:xfrm rot="10800000">
                    <a:off x="1219200" y="2209800"/>
                    <a:ext cx="533400" cy="685800"/>
                  </a:xfrm>
                  <a:prstGeom prst="triangle">
                    <a:avLst/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Rounded Rectangle 163"/>
                  <p:cNvSpPr/>
                  <p:nvPr/>
                </p:nvSpPr>
                <p:spPr>
                  <a:xfrm>
                    <a:off x="838200" y="1981200"/>
                    <a:ext cx="3429000" cy="5334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bg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7" name="Oval 136"/>
                <p:cNvSpPr/>
                <p:nvPr/>
              </p:nvSpPr>
              <p:spPr>
                <a:xfrm>
                  <a:off x="3657600" y="5029200"/>
                  <a:ext cx="457200" cy="3048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8" name="Group 127"/>
                <p:cNvGrpSpPr/>
                <p:nvPr/>
              </p:nvGrpSpPr>
              <p:grpSpPr>
                <a:xfrm>
                  <a:off x="4038600" y="6019800"/>
                  <a:ext cx="1752600" cy="304800"/>
                  <a:chOff x="1066800" y="381000"/>
                  <a:chExt cx="3352800" cy="685800"/>
                </a:xfrm>
              </p:grpSpPr>
              <p:grpSp>
                <p:nvGrpSpPr>
                  <p:cNvPr id="152" name="Group 120"/>
                  <p:cNvGrpSpPr/>
                  <p:nvPr/>
                </p:nvGrpSpPr>
                <p:grpSpPr>
                  <a:xfrm>
                    <a:off x="2057400" y="381000"/>
                    <a:ext cx="1295400" cy="685800"/>
                    <a:chOff x="2057400" y="381000"/>
                    <a:chExt cx="1295400" cy="685800"/>
                  </a:xfrm>
                </p:grpSpPr>
                <p:sp>
                  <p:nvSpPr>
                    <p:cNvPr id="159" name="Chevron 158"/>
                    <p:cNvSpPr/>
                    <p:nvPr/>
                  </p:nvSpPr>
                  <p:spPr>
                    <a:xfrm>
                      <a:off x="25908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60" name="Chevron 111"/>
                    <p:cNvSpPr/>
                    <p:nvPr/>
                  </p:nvSpPr>
                  <p:spPr>
                    <a:xfrm rot="10800000">
                      <a:off x="20574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53" name="Group 121"/>
                  <p:cNvGrpSpPr/>
                  <p:nvPr/>
                </p:nvGrpSpPr>
                <p:grpSpPr>
                  <a:xfrm>
                    <a:off x="3124200" y="381000"/>
                    <a:ext cx="1295400" cy="685800"/>
                    <a:chOff x="2057400" y="381000"/>
                    <a:chExt cx="1295400" cy="685800"/>
                  </a:xfrm>
                </p:grpSpPr>
                <p:sp>
                  <p:nvSpPr>
                    <p:cNvPr id="157" name="Chevron 156"/>
                    <p:cNvSpPr/>
                    <p:nvPr/>
                  </p:nvSpPr>
                  <p:spPr>
                    <a:xfrm>
                      <a:off x="25908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8" name="Chevron 157"/>
                    <p:cNvSpPr/>
                    <p:nvPr/>
                  </p:nvSpPr>
                  <p:spPr>
                    <a:xfrm rot="10800000">
                      <a:off x="20574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154" name="Group 124"/>
                  <p:cNvGrpSpPr/>
                  <p:nvPr/>
                </p:nvGrpSpPr>
                <p:grpSpPr>
                  <a:xfrm>
                    <a:off x="1066800" y="381000"/>
                    <a:ext cx="1295400" cy="685800"/>
                    <a:chOff x="2057400" y="381000"/>
                    <a:chExt cx="1295400" cy="685800"/>
                  </a:xfrm>
                </p:grpSpPr>
                <p:sp>
                  <p:nvSpPr>
                    <p:cNvPr id="155" name="Chevron 154"/>
                    <p:cNvSpPr/>
                    <p:nvPr/>
                  </p:nvSpPr>
                  <p:spPr>
                    <a:xfrm>
                      <a:off x="25908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56" name="Chevron 155"/>
                    <p:cNvSpPr/>
                    <p:nvPr/>
                  </p:nvSpPr>
                  <p:spPr>
                    <a:xfrm rot="10800000">
                      <a:off x="20574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grpSp>
              <p:nvGrpSpPr>
                <p:cNvPr id="139" name="Group 139"/>
                <p:cNvGrpSpPr/>
                <p:nvPr/>
              </p:nvGrpSpPr>
              <p:grpSpPr>
                <a:xfrm>
                  <a:off x="3962400" y="1600200"/>
                  <a:ext cx="1721225" cy="457200"/>
                  <a:chOff x="2057400" y="457200"/>
                  <a:chExt cx="1721225" cy="609600"/>
                </a:xfrm>
              </p:grpSpPr>
              <p:sp>
                <p:nvSpPr>
                  <p:cNvPr id="141" name="Rounded Rectangle 8"/>
                  <p:cNvSpPr/>
                  <p:nvPr/>
                </p:nvSpPr>
                <p:spPr>
                  <a:xfrm>
                    <a:off x="2057400" y="457200"/>
                    <a:ext cx="1721225" cy="609600"/>
                  </a:xfrm>
                  <a:prstGeom prst="roundRect">
                    <a:avLst>
                      <a:gd name="adj" fmla="val 3730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42" name="Group 129"/>
                  <p:cNvGrpSpPr/>
                  <p:nvPr/>
                </p:nvGrpSpPr>
                <p:grpSpPr>
                  <a:xfrm>
                    <a:off x="2057400" y="609600"/>
                    <a:ext cx="1676400" cy="228600"/>
                    <a:chOff x="1066800" y="381000"/>
                    <a:chExt cx="3352800" cy="685800"/>
                  </a:xfrm>
                </p:grpSpPr>
                <p:grpSp>
                  <p:nvGrpSpPr>
                    <p:cNvPr id="143" name="Group 120"/>
                    <p:cNvGrpSpPr/>
                    <p:nvPr/>
                  </p:nvGrpSpPr>
                  <p:grpSpPr>
                    <a:xfrm>
                      <a:off x="2057400" y="381000"/>
                      <a:ext cx="1295400" cy="685800"/>
                      <a:chOff x="2057400" y="381000"/>
                      <a:chExt cx="1295400" cy="685800"/>
                    </a:xfrm>
                  </p:grpSpPr>
                  <p:sp>
                    <p:nvSpPr>
                      <p:cNvPr id="150" name="Chevron 149"/>
                      <p:cNvSpPr/>
                      <p:nvPr/>
                    </p:nvSpPr>
                    <p:spPr>
                      <a:xfrm>
                        <a:off x="2590800" y="381000"/>
                        <a:ext cx="762000" cy="685800"/>
                      </a:xfrm>
                      <a:prstGeom prst="chevron">
                        <a:avLst>
                          <a:gd name="adj" fmla="val 69841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51" name="Chevron 150"/>
                      <p:cNvSpPr/>
                      <p:nvPr/>
                    </p:nvSpPr>
                    <p:spPr>
                      <a:xfrm rot="10800000">
                        <a:off x="2057400" y="381000"/>
                        <a:ext cx="762000" cy="685800"/>
                      </a:xfrm>
                      <a:prstGeom prst="chevron">
                        <a:avLst>
                          <a:gd name="adj" fmla="val 69841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44" name="Group 121"/>
                    <p:cNvGrpSpPr/>
                    <p:nvPr/>
                  </p:nvGrpSpPr>
                  <p:grpSpPr>
                    <a:xfrm>
                      <a:off x="3124200" y="381000"/>
                      <a:ext cx="1295400" cy="685800"/>
                      <a:chOff x="2057400" y="381000"/>
                      <a:chExt cx="1295400" cy="685800"/>
                    </a:xfrm>
                  </p:grpSpPr>
                  <p:sp>
                    <p:nvSpPr>
                      <p:cNvPr id="148" name="Chevron 147"/>
                      <p:cNvSpPr/>
                      <p:nvPr/>
                    </p:nvSpPr>
                    <p:spPr>
                      <a:xfrm>
                        <a:off x="2590800" y="381000"/>
                        <a:ext cx="762000" cy="685800"/>
                      </a:xfrm>
                      <a:prstGeom prst="chevron">
                        <a:avLst>
                          <a:gd name="adj" fmla="val 69841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49" name="Chevron 148"/>
                      <p:cNvSpPr/>
                      <p:nvPr/>
                    </p:nvSpPr>
                    <p:spPr>
                      <a:xfrm rot="10800000">
                        <a:off x="2057400" y="381000"/>
                        <a:ext cx="762000" cy="685800"/>
                      </a:xfrm>
                      <a:prstGeom prst="chevron">
                        <a:avLst>
                          <a:gd name="adj" fmla="val 69841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  <p:grpSp>
                  <p:nvGrpSpPr>
                    <p:cNvPr id="145" name="Group 124"/>
                    <p:cNvGrpSpPr/>
                    <p:nvPr/>
                  </p:nvGrpSpPr>
                  <p:grpSpPr>
                    <a:xfrm>
                      <a:off x="1066800" y="381000"/>
                      <a:ext cx="1295400" cy="685800"/>
                      <a:chOff x="2057400" y="381000"/>
                      <a:chExt cx="1295400" cy="685800"/>
                    </a:xfrm>
                  </p:grpSpPr>
                  <p:sp>
                    <p:nvSpPr>
                      <p:cNvPr id="146" name="Chevron 145"/>
                      <p:cNvSpPr/>
                      <p:nvPr/>
                    </p:nvSpPr>
                    <p:spPr>
                      <a:xfrm>
                        <a:off x="2590800" y="381000"/>
                        <a:ext cx="762000" cy="685800"/>
                      </a:xfrm>
                      <a:prstGeom prst="chevron">
                        <a:avLst>
                          <a:gd name="adj" fmla="val 69841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  <p:sp>
                    <p:nvSpPr>
                      <p:cNvPr id="147" name="Chevron 146"/>
                      <p:cNvSpPr/>
                      <p:nvPr/>
                    </p:nvSpPr>
                    <p:spPr>
                      <a:xfrm rot="10800000">
                        <a:off x="2057400" y="381000"/>
                        <a:ext cx="762000" cy="685800"/>
                      </a:xfrm>
                      <a:prstGeom prst="chevron">
                        <a:avLst>
                          <a:gd name="adj" fmla="val 69841"/>
                        </a:avLst>
                      </a:prstGeom>
                      <a:solidFill>
                        <a:schemeClr val="accent6">
                          <a:lumMod val="75000"/>
                        </a:schemeClr>
                      </a:solidFill>
                      <a:ln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en-US">
                          <a:solidFill>
                            <a:schemeClr val="tx1"/>
                          </a:solidFill>
                        </a:endParaRPr>
                      </a:p>
                    </p:txBody>
                  </p:sp>
                </p:grpSp>
              </p:grpSp>
            </p:grpSp>
            <p:sp>
              <p:nvSpPr>
                <p:cNvPr id="140" name="Diagonal Stripe 139"/>
                <p:cNvSpPr/>
                <p:nvPr/>
              </p:nvSpPr>
              <p:spPr>
                <a:xfrm rot="20559247" flipH="1">
                  <a:off x="4200969" y="1449194"/>
                  <a:ext cx="1066709" cy="229586"/>
                </a:xfrm>
                <a:prstGeom prst="diagStripe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4" name="Group 219"/>
            <p:cNvGrpSpPr/>
            <p:nvPr/>
          </p:nvGrpSpPr>
          <p:grpSpPr>
            <a:xfrm>
              <a:off x="4953000" y="381000"/>
              <a:ext cx="1371600" cy="2819400"/>
              <a:chOff x="219698" y="533400"/>
              <a:chExt cx="3056902" cy="6705600"/>
            </a:xfrm>
          </p:grpSpPr>
          <p:sp>
            <p:nvSpPr>
              <p:cNvPr id="97" name="Oval 96"/>
              <p:cNvSpPr/>
              <p:nvPr/>
            </p:nvSpPr>
            <p:spPr>
              <a:xfrm>
                <a:off x="2667000" y="4191000"/>
                <a:ext cx="6096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ounded Rectangle 97"/>
              <p:cNvSpPr/>
              <p:nvPr/>
            </p:nvSpPr>
            <p:spPr>
              <a:xfrm rot="20091895">
                <a:off x="2271993" y="2550083"/>
                <a:ext cx="549417" cy="2044440"/>
              </a:xfrm>
              <a:prstGeom prst="roundRect">
                <a:avLst>
                  <a:gd name="adj" fmla="val 40477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>
                <a:off x="457200" y="42672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 rot="1200398">
                <a:off x="862129" y="2571982"/>
                <a:ext cx="696046" cy="2044440"/>
              </a:xfrm>
              <a:prstGeom prst="roundRect">
                <a:avLst>
                  <a:gd name="adj" fmla="val 40477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rapezoid 2"/>
              <p:cNvSpPr/>
              <p:nvPr/>
            </p:nvSpPr>
            <p:spPr>
              <a:xfrm>
                <a:off x="1143000" y="2590800"/>
                <a:ext cx="1295400" cy="2743200"/>
              </a:xfrm>
              <a:prstGeom prst="trapezoid">
                <a:avLst>
                  <a:gd name="adj" fmla="val 23319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1219200" y="5105400"/>
                <a:ext cx="533400" cy="182880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1828800" y="5105400"/>
                <a:ext cx="533400" cy="182880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rapezoid 103"/>
              <p:cNvSpPr/>
              <p:nvPr/>
            </p:nvSpPr>
            <p:spPr>
              <a:xfrm>
                <a:off x="914400" y="4495800"/>
                <a:ext cx="1796143" cy="1219200"/>
              </a:xfrm>
              <a:prstGeom prst="trapezoid">
                <a:avLst>
                  <a:gd name="adj" fmla="val 23319"/>
                </a:avLst>
              </a:prstGeom>
              <a:solidFill>
                <a:schemeClr val="tx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5" name="Group 14"/>
              <p:cNvGrpSpPr/>
              <p:nvPr/>
            </p:nvGrpSpPr>
            <p:grpSpPr>
              <a:xfrm>
                <a:off x="762000" y="5257800"/>
                <a:ext cx="2133600" cy="533400"/>
                <a:chOff x="3962400" y="5105400"/>
                <a:chExt cx="2677885" cy="1143001"/>
              </a:xfrm>
              <a:solidFill>
                <a:srgbClr val="FFC000"/>
              </a:solidFill>
            </p:grpSpPr>
            <p:sp>
              <p:nvSpPr>
                <p:cNvPr id="119" name="Multiply 118"/>
                <p:cNvSpPr/>
                <p:nvPr/>
              </p:nvSpPr>
              <p:spPr>
                <a:xfrm>
                  <a:off x="39624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Multiply 119"/>
                <p:cNvSpPr/>
                <p:nvPr/>
              </p:nvSpPr>
              <p:spPr>
                <a:xfrm>
                  <a:off x="46482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Multiply 120"/>
                <p:cNvSpPr/>
                <p:nvPr/>
              </p:nvSpPr>
              <p:spPr>
                <a:xfrm>
                  <a:off x="5344885" y="5105401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6" name="Oval 105"/>
              <p:cNvSpPr/>
              <p:nvPr/>
            </p:nvSpPr>
            <p:spPr>
              <a:xfrm>
                <a:off x="990600" y="66294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1676400" y="66294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"/>
              <p:cNvSpPr/>
              <p:nvPr/>
            </p:nvSpPr>
            <p:spPr>
              <a:xfrm>
                <a:off x="914400" y="533400"/>
                <a:ext cx="1676400" cy="2286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Cross 108"/>
              <p:cNvSpPr/>
              <p:nvPr/>
            </p:nvSpPr>
            <p:spPr>
              <a:xfrm rot="19617719">
                <a:off x="219698" y="3754091"/>
                <a:ext cx="1367599" cy="1446998"/>
              </a:xfrm>
              <a:prstGeom prst="plus">
                <a:avLst>
                  <a:gd name="adj" fmla="val 39769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Pentagon 109"/>
              <p:cNvSpPr/>
              <p:nvPr/>
            </p:nvSpPr>
            <p:spPr>
              <a:xfrm rot="3406459">
                <a:off x="699289" y="5845190"/>
                <a:ext cx="2156415" cy="337785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11" name="Oval 110"/>
              <p:cNvSpPr/>
              <p:nvPr/>
            </p:nvSpPr>
            <p:spPr>
              <a:xfrm>
                <a:off x="457200" y="4267200"/>
                <a:ext cx="5334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2" name="Group 58"/>
              <p:cNvGrpSpPr/>
              <p:nvPr/>
            </p:nvGrpSpPr>
            <p:grpSpPr>
              <a:xfrm>
                <a:off x="838200" y="990600"/>
                <a:ext cx="1905000" cy="381000"/>
                <a:chOff x="3352800" y="1600200"/>
                <a:chExt cx="2133600" cy="685800"/>
              </a:xfrm>
            </p:grpSpPr>
            <p:sp>
              <p:nvSpPr>
                <p:cNvPr id="114" name="Rounded Rectangle 8"/>
                <p:cNvSpPr/>
                <p:nvPr/>
              </p:nvSpPr>
              <p:spPr>
                <a:xfrm>
                  <a:off x="3429000" y="1600200"/>
                  <a:ext cx="1981200" cy="685800"/>
                </a:xfrm>
                <a:prstGeom prst="roundRect">
                  <a:avLst>
                    <a:gd name="adj" fmla="val 37302"/>
                  </a:avLst>
                </a:prstGeom>
                <a:solidFill>
                  <a:schemeClr val="tx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5" name="Group 14"/>
                <p:cNvGrpSpPr/>
                <p:nvPr/>
              </p:nvGrpSpPr>
              <p:grpSpPr>
                <a:xfrm>
                  <a:off x="3352800" y="1676400"/>
                  <a:ext cx="2133600" cy="533400"/>
                  <a:chOff x="3962400" y="5105400"/>
                  <a:chExt cx="2677885" cy="1143001"/>
                </a:xfrm>
                <a:solidFill>
                  <a:srgbClr val="FFC000"/>
                </a:solidFill>
              </p:grpSpPr>
              <p:sp>
                <p:nvSpPr>
                  <p:cNvPr id="116" name="Multiply 115"/>
                  <p:cNvSpPr/>
                  <p:nvPr/>
                </p:nvSpPr>
                <p:spPr>
                  <a:xfrm>
                    <a:off x="39624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7" name="Multiply 116"/>
                  <p:cNvSpPr/>
                  <p:nvPr/>
                </p:nvSpPr>
                <p:spPr>
                  <a:xfrm>
                    <a:off x="46482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Multiply 117"/>
                  <p:cNvSpPr/>
                  <p:nvPr/>
                </p:nvSpPr>
                <p:spPr>
                  <a:xfrm>
                    <a:off x="5344885" y="5105401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13" name="Diagonal Stripe 112"/>
              <p:cNvSpPr/>
              <p:nvPr/>
            </p:nvSpPr>
            <p:spPr>
              <a:xfrm rot="631421">
                <a:off x="1307394" y="860358"/>
                <a:ext cx="1066709" cy="229586"/>
              </a:xfrm>
              <a:prstGeom prst="diagStrip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" name="Group 286"/>
            <p:cNvGrpSpPr/>
            <p:nvPr/>
          </p:nvGrpSpPr>
          <p:grpSpPr>
            <a:xfrm>
              <a:off x="6248400" y="381000"/>
              <a:ext cx="1295400" cy="2819400"/>
              <a:chOff x="0" y="1600200"/>
              <a:chExt cx="2711511" cy="6705600"/>
            </a:xfrm>
          </p:grpSpPr>
          <p:grpSp>
            <p:nvGrpSpPr>
              <p:cNvPr id="47" name="Group 57"/>
              <p:cNvGrpSpPr/>
              <p:nvPr/>
            </p:nvGrpSpPr>
            <p:grpSpPr>
              <a:xfrm rot="251141">
                <a:off x="2116694" y="3216468"/>
                <a:ext cx="576696" cy="3733800"/>
                <a:chOff x="4757304" y="1219200"/>
                <a:chExt cx="924791" cy="4114800"/>
              </a:xfrm>
            </p:grpSpPr>
            <p:grpSp>
              <p:nvGrpSpPr>
                <p:cNvPr id="77" name="Group 30"/>
                <p:cNvGrpSpPr/>
                <p:nvPr/>
              </p:nvGrpSpPr>
              <p:grpSpPr>
                <a:xfrm rot="10800000">
                  <a:off x="4757304" y="1295400"/>
                  <a:ext cx="576695" cy="3179864"/>
                  <a:chOff x="4679408" y="1676400"/>
                  <a:chExt cx="927343" cy="1987415"/>
                </a:xfrm>
              </p:grpSpPr>
              <p:sp>
                <p:nvSpPr>
                  <p:cNvPr id="93" name="Pentagon 92"/>
                  <p:cNvSpPr/>
                  <p:nvPr/>
                </p:nvSpPr>
                <p:spPr>
                  <a:xfrm rot="16200000">
                    <a:off x="4457700" y="2705100"/>
                    <a:ext cx="1447800" cy="304800"/>
                  </a:xfrm>
                  <a:prstGeom prst="homePlate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Lightning Bolt 23"/>
                  <p:cNvSpPr/>
                  <p:nvPr/>
                </p:nvSpPr>
                <p:spPr>
                  <a:xfrm rot="537820">
                    <a:off x="5008201" y="3219636"/>
                    <a:ext cx="598550" cy="431759"/>
                  </a:xfrm>
                  <a:prstGeom prst="lightningBolt">
                    <a:avLst/>
                  </a:prstGeom>
                  <a:solidFill>
                    <a:srgbClr val="D4433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Lightning Bolt 25"/>
                  <p:cNvSpPr/>
                  <p:nvPr/>
                </p:nvSpPr>
                <p:spPr>
                  <a:xfrm rot="21275730" flipH="1">
                    <a:off x="4679408" y="3213234"/>
                    <a:ext cx="626344" cy="450581"/>
                  </a:xfrm>
                  <a:prstGeom prst="lightningBolt">
                    <a:avLst/>
                  </a:prstGeom>
                  <a:solidFill>
                    <a:srgbClr val="D4433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6" name="Freeform 29"/>
                  <p:cNvSpPr/>
                  <p:nvPr/>
                </p:nvSpPr>
                <p:spPr>
                  <a:xfrm>
                    <a:off x="4876801" y="1676400"/>
                    <a:ext cx="533399" cy="762000"/>
                  </a:xfrm>
                  <a:custGeom>
                    <a:avLst/>
                    <a:gdLst>
                      <a:gd name="connsiteX0" fmla="*/ 195942 w 936171"/>
                      <a:gd name="connsiteY0" fmla="*/ 914400 h 1065140"/>
                      <a:gd name="connsiteX1" fmla="*/ 283028 w 936171"/>
                      <a:gd name="connsiteY1" fmla="*/ 936171 h 1065140"/>
                      <a:gd name="connsiteX2" fmla="*/ 348342 w 936171"/>
                      <a:gd name="connsiteY2" fmla="*/ 957942 h 1065140"/>
                      <a:gd name="connsiteX3" fmla="*/ 478971 w 936171"/>
                      <a:gd name="connsiteY3" fmla="*/ 979714 h 1065140"/>
                      <a:gd name="connsiteX4" fmla="*/ 914400 w 936171"/>
                      <a:gd name="connsiteY4" fmla="*/ 892628 h 1065140"/>
                      <a:gd name="connsiteX5" fmla="*/ 936171 w 936171"/>
                      <a:gd name="connsiteY5" fmla="*/ 827314 h 1065140"/>
                      <a:gd name="connsiteX6" fmla="*/ 914400 w 936171"/>
                      <a:gd name="connsiteY6" fmla="*/ 696685 h 1065140"/>
                      <a:gd name="connsiteX7" fmla="*/ 870857 w 936171"/>
                      <a:gd name="connsiteY7" fmla="*/ 631371 h 1065140"/>
                      <a:gd name="connsiteX8" fmla="*/ 849085 w 936171"/>
                      <a:gd name="connsiteY8" fmla="*/ 566057 h 1065140"/>
                      <a:gd name="connsiteX9" fmla="*/ 718457 w 936171"/>
                      <a:gd name="connsiteY9" fmla="*/ 370114 h 1065140"/>
                      <a:gd name="connsiteX10" fmla="*/ 674914 w 936171"/>
                      <a:gd name="connsiteY10" fmla="*/ 304800 h 1065140"/>
                      <a:gd name="connsiteX11" fmla="*/ 631371 w 936171"/>
                      <a:gd name="connsiteY11" fmla="*/ 217714 h 1065140"/>
                      <a:gd name="connsiteX12" fmla="*/ 566057 w 936171"/>
                      <a:gd name="connsiteY12" fmla="*/ 152400 h 1065140"/>
                      <a:gd name="connsiteX13" fmla="*/ 500742 w 936171"/>
                      <a:gd name="connsiteY13" fmla="*/ 21771 h 1065140"/>
                      <a:gd name="connsiteX14" fmla="*/ 435428 w 936171"/>
                      <a:gd name="connsiteY14" fmla="*/ 0 h 1065140"/>
                      <a:gd name="connsiteX15" fmla="*/ 348342 w 936171"/>
                      <a:gd name="connsiteY15" fmla="*/ 130628 h 1065140"/>
                      <a:gd name="connsiteX16" fmla="*/ 239485 w 936171"/>
                      <a:gd name="connsiteY16" fmla="*/ 261257 h 1065140"/>
                      <a:gd name="connsiteX17" fmla="*/ 217714 w 936171"/>
                      <a:gd name="connsiteY17" fmla="*/ 326571 h 1065140"/>
                      <a:gd name="connsiteX18" fmla="*/ 152400 w 936171"/>
                      <a:gd name="connsiteY18" fmla="*/ 370114 h 1065140"/>
                      <a:gd name="connsiteX19" fmla="*/ 108857 w 936171"/>
                      <a:gd name="connsiteY19" fmla="*/ 500742 h 1065140"/>
                      <a:gd name="connsiteX20" fmla="*/ 65314 w 936171"/>
                      <a:gd name="connsiteY20" fmla="*/ 631371 h 1065140"/>
                      <a:gd name="connsiteX21" fmla="*/ 21771 w 936171"/>
                      <a:gd name="connsiteY21" fmla="*/ 762000 h 1065140"/>
                      <a:gd name="connsiteX22" fmla="*/ 0 w 936171"/>
                      <a:gd name="connsiteY22" fmla="*/ 827314 h 1065140"/>
                      <a:gd name="connsiteX23" fmla="*/ 21771 w 936171"/>
                      <a:gd name="connsiteY23" fmla="*/ 892628 h 1065140"/>
                      <a:gd name="connsiteX24" fmla="*/ 326571 w 936171"/>
                      <a:gd name="connsiteY24" fmla="*/ 957942 h 1065140"/>
                      <a:gd name="connsiteX25" fmla="*/ 370114 w 936171"/>
                      <a:gd name="connsiteY25" fmla="*/ 957942 h 106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936171" h="1065140">
                        <a:moveTo>
                          <a:pt x="195942" y="914400"/>
                        </a:moveTo>
                        <a:cubicBezTo>
                          <a:pt x="224971" y="921657"/>
                          <a:pt x="254257" y="927951"/>
                          <a:pt x="283028" y="936171"/>
                        </a:cubicBezTo>
                        <a:cubicBezTo>
                          <a:pt x="305094" y="942475"/>
                          <a:pt x="325940" y="952964"/>
                          <a:pt x="348342" y="957942"/>
                        </a:cubicBezTo>
                        <a:cubicBezTo>
                          <a:pt x="391434" y="967518"/>
                          <a:pt x="435428" y="972457"/>
                          <a:pt x="478971" y="979714"/>
                        </a:cubicBezTo>
                        <a:cubicBezTo>
                          <a:pt x="747688" y="964785"/>
                          <a:pt x="828144" y="1065140"/>
                          <a:pt x="914400" y="892628"/>
                        </a:cubicBezTo>
                        <a:cubicBezTo>
                          <a:pt x="924663" y="872102"/>
                          <a:pt x="928914" y="849085"/>
                          <a:pt x="936171" y="827314"/>
                        </a:cubicBezTo>
                        <a:cubicBezTo>
                          <a:pt x="928914" y="783771"/>
                          <a:pt x="928359" y="738563"/>
                          <a:pt x="914400" y="696685"/>
                        </a:cubicBezTo>
                        <a:cubicBezTo>
                          <a:pt x="906126" y="671862"/>
                          <a:pt x="882559" y="654774"/>
                          <a:pt x="870857" y="631371"/>
                        </a:cubicBezTo>
                        <a:cubicBezTo>
                          <a:pt x="860594" y="610845"/>
                          <a:pt x="860230" y="586118"/>
                          <a:pt x="849085" y="566057"/>
                        </a:cubicBezTo>
                        <a:cubicBezTo>
                          <a:pt x="849075" y="566040"/>
                          <a:pt x="740234" y="402779"/>
                          <a:pt x="718457" y="370114"/>
                        </a:cubicBezTo>
                        <a:cubicBezTo>
                          <a:pt x="703943" y="348343"/>
                          <a:pt x="686616" y="328204"/>
                          <a:pt x="674914" y="304800"/>
                        </a:cubicBezTo>
                        <a:cubicBezTo>
                          <a:pt x="660400" y="275771"/>
                          <a:pt x="650235" y="244124"/>
                          <a:pt x="631371" y="217714"/>
                        </a:cubicBezTo>
                        <a:cubicBezTo>
                          <a:pt x="613475" y="192660"/>
                          <a:pt x="587828" y="174171"/>
                          <a:pt x="566057" y="152400"/>
                        </a:cubicBezTo>
                        <a:cubicBezTo>
                          <a:pt x="551715" y="109374"/>
                          <a:pt x="539110" y="52465"/>
                          <a:pt x="500742" y="21771"/>
                        </a:cubicBezTo>
                        <a:cubicBezTo>
                          <a:pt x="482822" y="7435"/>
                          <a:pt x="457199" y="7257"/>
                          <a:pt x="435428" y="0"/>
                        </a:cubicBezTo>
                        <a:cubicBezTo>
                          <a:pt x="406399" y="43543"/>
                          <a:pt x="385346" y="93624"/>
                          <a:pt x="348342" y="130628"/>
                        </a:cubicBezTo>
                        <a:cubicBezTo>
                          <a:pt x="264526" y="214444"/>
                          <a:pt x="300107" y="170324"/>
                          <a:pt x="239485" y="261257"/>
                        </a:cubicBezTo>
                        <a:cubicBezTo>
                          <a:pt x="232228" y="283028"/>
                          <a:pt x="232050" y="308651"/>
                          <a:pt x="217714" y="326571"/>
                        </a:cubicBezTo>
                        <a:cubicBezTo>
                          <a:pt x="201368" y="347003"/>
                          <a:pt x="166268" y="347925"/>
                          <a:pt x="152400" y="370114"/>
                        </a:cubicBezTo>
                        <a:cubicBezTo>
                          <a:pt x="128074" y="409035"/>
                          <a:pt x="123371" y="457199"/>
                          <a:pt x="108857" y="500742"/>
                        </a:cubicBezTo>
                        <a:lnTo>
                          <a:pt x="65314" y="631371"/>
                        </a:lnTo>
                        <a:lnTo>
                          <a:pt x="21771" y="762000"/>
                        </a:lnTo>
                        <a:lnTo>
                          <a:pt x="0" y="827314"/>
                        </a:lnTo>
                        <a:cubicBezTo>
                          <a:pt x="7257" y="849085"/>
                          <a:pt x="3097" y="879289"/>
                          <a:pt x="21771" y="892628"/>
                        </a:cubicBezTo>
                        <a:cubicBezTo>
                          <a:pt x="85459" y="938120"/>
                          <a:pt x="262945" y="951580"/>
                          <a:pt x="326571" y="957942"/>
                        </a:cubicBezTo>
                        <a:cubicBezTo>
                          <a:pt x="341013" y="959386"/>
                          <a:pt x="355600" y="957942"/>
                          <a:pt x="370114" y="957942"/>
                        </a:cubicBezTo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8" name="Group 31"/>
                <p:cNvGrpSpPr/>
                <p:nvPr/>
              </p:nvGrpSpPr>
              <p:grpSpPr>
                <a:xfrm rot="10800000">
                  <a:off x="5029200" y="1219200"/>
                  <a:ext cx="576695" cy="3179864"/>
                  <a:chOff x="4679408" y="1676400"/>
                  <a:chExt cx="927343" cy="1987415"/>
                </a:xfrm>
              </p:grpSpPr>
              <p:sp>
                <p:nvSpPr>
                  <p:cNvPr id="89" name="Pentagon 88"/>
                  <p:cNvSpPr/>
                  <p:nvPr/>
                </p:nvSpPr>
                <p:spPr>
                  <a:xfrm rot="16200000">
                    <a:off x="4457700" y="2705100"/>
                    <a:ext cx="1447800" cy="304800"/>
                  </a:xfrm>
                  <a:prstGeom prst="homePlate">
                    <a:avLst/>
                  </a:prstGeom>
                  <a:solidFill>
                    <a:srgbClr val="996600"/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Lightning Bolt 89"/>
                  <p:cNvSpPr/>
                  <p:nvPr/>
                </p:nvSpPr>
                <p:spPr>
                  <a:xfrm rot="537820">
                    <a:off x="5008201" y="3219636"/>
                    <a:ext cx="598550" cy="431759"/>
                  </a:xfrm>
                  <a:prstGeom prst="lightningBolt">
                    <a:avLst/>
                  </a:prstGeom>
                  <a:solidFill>
                    <a:srgbClr val="D4433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Lightning Bolt 90"/>
                  <p:cNvSpPr/>
                  <p:nvPr/>
                </p:nvSpPr>
                <p:spPr>
                  <a:xfrm rot="21275730" flipH="1">
                    <a:off x="4679408" y="3213234"/>
                    <a:ext cx="626344" cy="450581"/>
                  </a:xfrm>
                  <a:prstGeom prst="lightningBolt">
                    <a:avLst/>
                  </a:prstGeom>
                  <a:solidFill>
                    <a:srgbClr val="D4433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Freeform 91"/>
                  <p:cNvSpPr/>
                  <p:nvPr/>
                </p:nvSpPr>
                <p:spPr>
                  <a:xfrm>
                    <a:off x="4876801" y="1676400"/>
                    <a:ext cx="533399" cy="762000"/>
                  </a:xfrm>
                  <a:custGeom>
                    <a:avLst/>
                    <a:gdLst>
                      <a:gd name="connsiteX0" fmla="*/ 195942 w 936171"/>
                      <a:gd name="connsiteY0" fmla="*/ 914400 h 1065140"/>
                      <a:gd name="connsiteX1" fmla="*/ 283028 w 936171"/>
                      <a:gd name="connsiteY1" fmla="*/ 936171 h 1065140"/>
                      <a:gd name="connsiteX2" fmla="*/ 348342 w 936171"/>
                      <a:gd name="connsiteY2" fmla="*/ 957942 h 1065140"/>
                      <a:gd name="connsiteX3" fmla="*/ 478971 w 936171"/>
                      <a:gd name="connsiteY3" fmla="*/ 979714 h 1065140"/>
                      <a:gd name="connsiteX4" fmla="*/ 914400 w 936171"/>
                      <a:gd name="connsiteY4" fmla="*/ 892628 h 1065140"/>
                      <a:gd name="connsiteX5" fmla="*/ 936171 w 936171"/>
                      <a:gd name="connsiteY5" fmla="*/ 827314 h 1065140"/>
                      <a:gd name="connsiteX6" fmla="*/ 914400 w 936171"/>
                      <a:gd name="connsiteY6" fmla="*/ 696685 h 1065140"/>
                      <a:gd name="connsiteX7" fmla="*/ 870857 w 936171"/>
                      <a:gd name="connsiteY7" fmla="*/ 631371 h 1065140"/>
                      <a:gd name="connsiteX8" fmla="*/ 849085 w 936171"/>
                      <a:gd name="connsiteY8" fmla="*/ 566057 h 1065140"/>
                      <a:gd name="connsiteX9" fmla="*/ 718457 w 936171"/>
                      <a:gd name="connsiteY9" fmla="*/ 370114 h 1065140"/>
                      <a:gd name="connsiteX10" fmla="*/ 674914 w 936171"/>
                      <a:gd name="connsiteY10" fmla="*/ 304800 h 1065140"/>
                      <a:gd name="connsiteX11" fmla="*/ 631371 w 936171"/>
                      <a:gd name="connsiteY11" fmla="*/ 217714 h 1065140"/>
                      <a:gd name="connsiteX12" fmla="*/ 566057 w 936171"/>
                      <a:gd name="connsiteY12" fmla="*/ 152400 h 1065140"/>
                      <a:gd name="connsiteX13" fmla="*/ 500742 w 936171"/>
                      <a:gd name="connsiteY13" fmla="*/ 21771 h 1065140"/>
                      <a:gd name="connsiteX14" fmla="*/ 435428 w 936171"/>
                      <a:gd name="connsiteY14" fmla="*/ 0 h 1065140"/>
                      <a:gd name="connsiteX15" fmla="*/ 348342 w 936171"/>
                      <a:gd name="connsiteY15" fmla="*/ 130628 h 1065140"/>
                      <a:gd name="connsiteX16" fmla="*/ 239485 w 936171"/>
                      <a:gd name="connsiteY16" fmla="*/ 261257 h 1065140"/>
                      <a:gd name="connsiteX17" fmla="*/ 217714 w 936171"/>
                      <a:gd name="connsiteY17" fmla="*/ 326571 h 1065140"/>
                      <a:gd name="connsiteX18" fmla="*/ 152400 w 936171"/>
                      <a:gd name="connsiteY18" fmla="*/ 370114 h 1065140"/>
                      <a:gd name="connsiteX19" fmla="*/ 108857 w 936171"/>
                      <a:gd name="connsiteY19" fmla="*/ 500742 h 1065140"/>
                      <a:gd name="connsiteX20" fmla="*/ 65314 w 936171"/>
                      <a:gd name="connsiteY20" fmla="*/ 631371 h 1065140"/>
                      <a:gd name="connsiteX21" fmla="*/ 21771 w 936171"/>
                      <a:gd name="connsiteY21" fmla="*/ 762000 h 1065140"/>
                      <a:gd name="connsiteX22" fmla="*/ 0 w 936171"/>
                      <a:gd name="connsiteY22" fmla="*/ 827314 h 1065140"/>
                      <a:gd name="connsiteX23" fmla="*/ 21771 w 936171"/>
                      <a:gd name="connsiteY23" fmla="*/ 892628 h 1065140"/>
                      <a:gd name="connsiteX24" fmla="*/ 326571 w 936171"/>
                      <a:gd name="connsiteY24" fmla="*/ 957942 h 1065140"/>
                      <a:gd name="connsiteX25" fmla="*/ 370114 w 936171"/>
                      <a:gd name="connsiteY25" fmla="*/ 957942 h 106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936171" h="1065140">
                        <a:moveTo>
                          <a:pt x="195942" y="914400"/>
                        </a:moveTo>
                        <a:cubicBezTo>
                          <a:pt x="224971" y="921657"/>
                          <a:pt x="254257" y="927951"/>
                          <a:pt x="283028" y="936171"/>
                        </a:cubicBezTo>
                        <a:cubicBezTo>
                          <a:pt x="305094" y="942475"/>
                          <a:pt x="325940" y="952964"/>
                          <a:pt x="348342" y="957942"/>
                        </a:cubicBezTo>
                        <a:cubicBezTo>
                          <a:pt x="391434" y="967518"/>
                          <a:pt x="435428" y="972457"/>
                          <a:pt x="478971" y="979714"/>
                        </a:cubicBezTo>
                        <a:cubicBezTo>
                          <a:pt x="747688" y="964785"/>
                          <a:pt x="828144" y="1065140"/>
                          <a:pt x="914400" y="892628"/>
                        </a:cubicBezTo>
                        <a:cubicBezTo>
                          <a:pt x="924663" y="872102"/>
                          <a:pt x="928914" y="849085"/>
                          <a:pt x="936171" y="827314"/>
                        </a:cubicBezTo>
                        <a:cubicBezTo>
                          <a:pt x="928914" y="783771"/>
                          <a:pt x="928359" y="738563"/>
                          <a:pt x="914400" y="696685"/>
                        </a:cubicBezTo>
                        <a:cubicBezTo>
                          <a:pt x="906126" y="671862"/>
                          <a:pt x="882559" y="654774"/>
                          <a:pt x="870857" y="631371"/>
                        </a:cubicBezTo>
                        <a:cubicBezTo>
                          <a:pt x="860594" y="610845"/>
                          <a:pt x="860230" y="586118"/>
                          <a:pt x="849085" y="566057"/>
                        </a:cubicBezTo>
                        <a:cubicBezTo>
                          <a:pt x="849075" y="566040"/>
                          <a:pt x="740234" y="402779"/>
                          <a:pt x="718457" y="370114"/>
                        </a:cubicBezTo>
                        <a:cubicBezTo>
                          <a:pt x="703943" y="348343"/>
                          <a:pt x="686616" y="328204"/>
                          <a:pt x="674914" y="304800"/>
                        </a:cubicBezTo>
                        <a:cubicBezTo>
                          <a:pt x="660400" y="275771"/>
                          <a:pt x="650235" y="244124"/>
                          <a:pt x="631371" y="217714"/>
                        </a:cubicBezTo>
                        <a:cubicBezTo>
                          <a:pt x="613475" y="192660"/>
                          <a:pt x="587828" y="174171"/>
                          <a:pt x="566057" y="152400"/>
                        </a:cubicBezTo>
                        <a:cubicBezTo>
                          <a:pt x="551715" y="109374"/>
                          <a:pt x="539110" y="52465"/>
                          <a:pt x="500742" y="21771"/>
                        </a:cubicBezTo>
                        <a:cubicBezTo>
                          <a:pt x="482822" y="7435"/>
                          <a:pt x="457199" y="7257"/>
                          <a:pt x="435428" y="0"/>
                        </a:cubicBezTo>
                        <a:cubicBezTo>
                          <a:pt x="406399" y="43543"/>
                          <a:pt x="385346" y="93624"/>
                          <a:pt x="348342" y="130628"/>
                        </a:cubicBezTo>
                        <a:cubicBezTo>
                          <a:pt x="264526" y="214444"/>
                          <a:pt x="300107" y="170324"/>
                          <a:pt x="239485" y="261257"/>
                        </a:cubicBezTo>
                        <a:cubicBezTo>
                          <a:pt x="232228" y="283028"/>
                          <a:pt x="232050" y="308651"/>
                          <a:pt x="217714" y="326571"/>
                        </a:cubicBezTo>
                        <a:cubicBezTo>
                          <a:pt x="201368" y="347003"/>
                          <a:pt x="166268" y="347925"/>
                          <a:pt x="152400" y="370114"/>
                        </a:cubicBezTo>
                        <a:cubicBezTo>
                          <a:pt x="128074" y="409035"/>
                          <a:pt x="123371" y="457199"/>
                          <a:pt x="108857" y="500742"/>
                        </a:cubicBezTo>
                        <a:lnTo>
                          <a:pt x="65314" y="631371"/>
                        </a:lnTo>
                        <a:lnTo>
                          <a:pt x="21771" y="762000"/>
                        </a:lnTo>
                        <a:lnTo>
                          <a:pt x="0" y="827314"/>
                        </a:lnTo>
                        <a:cubicBezTo>
                          <a:pt x="7257" y="849085"/>
                          <a:pt x="3097" y="879289"/>
                          <a:pt x="21771" y="892628"/>
                        </a:cubicBezTo>
                        <a:cubicBezTo>
                          <a:pt x="85459" y="938120"/>
                          <a:pt x="262945" y="951580"/>
                          <a:pt x="326571" y="957942"/>
                        </a:cubicBezTo>
                        <a:cubicBezTo>
                          <a:pt x="341013" y="959386"/>
                          <a:pt x="355600" y="957942"/>
                          <a:pt x="370114" y="957942"/>
                        </a:cubicBezTo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9" name="Group 36"/>
                <p:cNvGrpSpPr/>
                <p:nvPr/>
              </p:nvGrpSpPr>
              <p:grpSpPr>
                <a:xfrm rot="10800000">
                  <a:off x="5105400" y="1905000"/>
                  <a:ext cx="576695" cy="3179864"/>
                  <a:chOff x="4679408" y="1676400"/>
                  <a:chExt cx="927343" cy="1987415"/>
                </a:xfrm>
              </p:grpSpPr>
              <p:sp>
                <p:nvSpPr>
                  <p:cNvPr id="85" name="Pentagon 84"/>
                  <p:cNvSpPr/>
                  <p:nvPr/>
                </p:nvSpPr>
                <p:spPr>
                  <a:xfrm rot="16200000">
                    <a:off x="4457700" y="2705100"/>
                    <a:ext cx="1447800" cy="304800"/>
                  </a:xfrm>
                  <a:prstGeom prst="homePlate">
                    <a:avLst/>
                  </a:prstGeom>
                  <a:solidFill>
                    <a:srgbClr val="99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Lightning Bolt 85"/>
                  <p:cNvSpPr/>
                  <p:nvPr/>
                </p:nvSpPr>
                <p:spPr>
                  <a:xfrm rot="537820">
                    <a:off x="5008201" y="3219636"/>
                    <a:ext cx="598550" cy="431759"/>
                  </a:xfrm>
                  <a:prstGeom prst="lightningBolt">
                    <a:avLst/>
                  </a:prstGeom>
                  <a:solidFill>
                    <a:srgbClr val="D4433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Lightning Bolt 86"/>
                  <p:cNvSpPr/>
                  <p:nvPr/>
                </p:nvSpPr>
                <p:spPr>
                  <a:xfrm rot="21275730" flipH="1">
                    <a:off x="4679408" y="3213234"/>
                    <a:ext cx="626344" cy="450581"/>
                  </a:xfrm>
                  <a:prstGeom prst="lightningBolt">
                    <a:avLst/>
                  </a:prstGeom>
                  <a:solidFill>
                    <a:srgbClr val="D44338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Freeform 87"/>
                  <p:cNvSpPr/>
                  <p:nvPr/>
                </p:nvSpPr>
                <p:spPr>
                  <a:xfrm>
                    <a:off x="4876801" y="1676400"/>
                    <a:ext cx="533399" cy="762000"/>
                  </a:xfrm>
                  <a:custGeom>
                    <a:avLst/>
                    <a:gdLst>
                      <a:gd name="connsiteX0" fmla="*/ 195942 w 936171"/>
                      <a:gd name="connsiteY0" fmla="*/ 914400 h 1065140"/>
                      <a:gd name="connsiteX1" fmla="*/ 283028 w 936171"/>
                      <a:gd name="connsiteY1" fmla="*/ 936171 h 1065140"/>
                      <a:gd name="connsiteX2" fmla="*/ 348342 w 936171"/>
                      <a:gd name="connsiteY2" fmla="*/ 957942 h 1065140"/>
                      <a:gd name="connsiteX3" fmla="*/ 478971 w 936171"/>
                      <a:gd name="connsiteY3" fmla="*/ 979714 h 1065140"/>
                      <a:gd name="connsiteX4" fmla="*/ 914400 w 936171"/>
                      <a:gd name="connsiteY4" fmla="*/ 892628 h 1065140"/>
                      <a:gd name="connsiteX5" fmla="*/ 936171 w 936171"/>
                      <a:gd name="connsiteY5" fmla="*/ 827314 h 1065140"/>
                      <a:gd name="connsiteX6" fmla="*/ 914400 w 936171"/>
                      <a:gd name="connsiteY6" fmla="*/ 696685 h 1065140"/>
                      <a:gd name="connsiteX7" fmla="*/ 870857 w 936171"/>
                      <a:gd name="connsiteY7" fmla="*/ 631371 h 1065140"/>
                      <a:gd name="connsiteX8" fmla="*/ 849085 w 936171"/>
                      <a:gd name="connsiteY8" fmla="*/ 566057 h 1065140"/>
                      <a:gd name="connsiteX9" fmla="*/ 718457 w 936171"/>
                      <a:gd name="connsiteY9" fmla="*/ 370114 h 1065140"/>
                      <a:gd name="connsiteX10" fmla="*/ 674914 w 936171"/>
                      <a:gd name="connsiteY10" fmla="*/ 304800 h 1065140"/>
                      <a:gd name="connsiteX11" fmla="*/ 631371 w 936171"/>
                      <a:gd name="connsiteY11" fmla="*/ 217714 h 1065140"/>
                      <a:gd name="connsiteX12" fmla="*/ 566057 w 936171"/>
                      <a:gd name="connsiteY12" fmla="*/ 152400 h 1065140"/>
                      <a:gd name="connsiteX13" fmla="*/ 500742 w 936171"/>
                      <a:gd name="connsiteY13" fmla="*/ 21771 h 1065140"/>
                      <a:gd name="connsiteX14" fmla="*/ 435428 w 936171"/>
                      <a:gd name="connsiteY14" fmla="*/ 0 h 1065140"/>
                      <a:gd name="connsiteX15" fmla="*/ 348342 w 936171"/>
                      <a:gd name="connsiteY15" fmla="*/ 130628 h 1065140"/>
                      <a:gd name="connsiteX16" fmla="*/ 239485 w 936171"/>
                      <a:gd name="connsiteY16" fmla="*/ 261257 h 1065140"/>
                      <a:gd name="connsiteX17" fmla="*/ 217714 w 936171"/>
                      <a:gd name="connsiteY17" fmla="*/ 326571 h 1065140"/>
                      <a:gd name="connsiteX18" fmla="*/ 152400 w 936171"/>
                      <a:gd name="connsiteY18" fmla="*/ 370114 h 1065140"/>
                      <a:gd name="connsiteX19" fmla="*/ 108857 w 936171"/>
                      <a:gd name="connsiteY19" fmla="*/ 500742 h 1065140"/>
                      <a:gd name="connsiteX20" fmla="*/ 65314 w 936171"/>
                      <a:gd name="connsiteY20" fmla="*/ 631371 h 1065140"/>
                      <a:gd name="connsiteX21" fmla="*/ 21771 w 936171"/>
                      <a:gd name="connsiteY21" fmla="*/ 762000 h 1065140"/>
                      <a:gd name="connsiteX22" fmla="*/ 0 w 936171"/>
                      <a:gd name="connsiteY22" fmla="*/ 827314 h 1065140"/>
                      <a:gd name="connsiteX23" fmla="*/ 21771 w 936171"/>
                      <a:gd name="connsiteY23" fmla="*/ 892628 h 1065140"/>
                      <a:gd name="connsiteX24" fmla="*/ 326571 w 936171"/>
                      <a:gd name="connsiteY24" fmla="*/ 957942 h 1065140"/>
                      <a:gd name="connsiteX25" fmla="*/ 370114 w 936171"/>
                      <a:gd name="connsiteY25" fmla="*/ 957942 h 106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936171" h="1065140">
                        <a:moveTo>
                          <a:pt x="195942" y="914400"/>
                        </a:moveTo>
                        <a:cubicBezTo>
                          <a:pt x="224971" y="921657"/>
                          <a:pt x="254257" y="927951"/>
                          <a:pt x="283028" y="936171"/>
                        </a:cubicBezTo>
                        <a:cubicBezTo>
                          <a:pt x="305094" y="942475"/>
                          <a:pt x="325940" y="952964"/>
                          <a:pt x="348342" y="957942"/>
                        </a:cubicBezTo>
                        <a:cubicBezTo>
                          <a:pt x="391434" y="967518"/>
                          <a:pt x="435428" y="972457"/>
                          <a:pt x="478971" y="979714"/>
                        </a:cubicBezTo>
                        <a:cubicBezTo>
                          <a:pt x="747688" y="964785"/>
                          <a:pt x="828144" y="1065140"/>
                          <a:pt x="914400" y="892628"/>
                        </a:cubicBezTo>
                        <a:cubicBezTo>
                          <a:pt x="924663" y="872102"/>
                          <a:pt x="928914" y="849085"/>
                          <a:pt x="936171" y="827314"/>
                        </a:cubicBezTo>
                        <a:cubicBezTo>
                          <a:pt x="928914" y="783771"/>
                          <a:pt x="928359" y="738563"/>
                          <a:pt x="914400" y="696685"/>
                        </a:cubicBezTo>
                        <a:cubicBezTo>
                          <a:pt x="906126" y="671862"/>
                          <a:pt x="882559" y="654774"/>
                          <a:pt x="870857" y="631371"/>
                        </a:cubicBezTo>
                        <a:cubicBezTo>
                          <a:pt x="860594" y="610845"/>
                          <a:pt x="860230" y="586118"/>
                          <a:pt x="849085" y="566057"/>
                        </a:cubicBezTo>
                        <a:cubicBezTo>
                          <a:pt x="849075" y="566040"/>
                          <a:pt x="740234" y="402779"/>
                          <a:pt x="718457" y="370114"/>
                        </a:cubicBezTo>
                        <a:cubicBezTo>
                          <a:pt x="703943" y="348343"/>
                          <a:pt x="686616" y="328204"/>
                          <a:pt x="674914" y="304800"/>
                        </a:cubicBezTo>
                        <a:cubicBezTo>
                          <a:pt x="660400" y="275771"/>
                          <a:pt x="650235" y="244124"/>
                          <a:pt x="631371" y="217714"/>
                        </a:cubicBezTo>
                        <a:cubicBezTo>
                          <a:pt x="613475" y="192660"/>
                          <a:pt x="587828" y="174171"/>
                          <a:pt x="566057" y="152400"/>
                        </a:cubicBezTo>
                        <a:cubicBezTo>
                          <a:pt x="551715" y="109374"/>
                          <a:pt x="539110" y="52465"/>
                          <a:pt x="500742" y="21771"/>
                        </a:cubicBezTo>
                        <a:cubicBezTo>
                          <a:pt x="482822" y="7435"/>
                          <a:pt x="457199" y="7257"/>
                          <a:pt x="435428" y="0"/>
                        </a:cubicBezTo>
                        <a:cubicBezTo>
                          <a:pt x="406399" y="43543"/>
                          <a:pt x="385346" y="93624"/>
                          <a:pt x="348342" y="130628"/>
                        </a:cubicBezTo>
                        <a:cubicBezTo>
                          <a:pt x="264526" y="214444"/>
                          <a:pt x="300107" y="170324"/>
                          <a:pt x="239485" y="261257"/>
                        </a:cubicBezTo>
                        <a:cubicBezTo>
                          <a:pt x="232228" y="283028"/>
                          <a:pt x="232050" y="308651"/>
                          <a:pt x="217714" y="326571"/>
                        </a:cubicBezTo>
                        <a:cubicBezTo>
                          <a:pt x="201368" y="347003"/>
                          <a:pt x="166268" y="347925"/>
                          <a:pt x="152400" y="370114"/>
                        </a:cubicBezTo>
                        <a:cubicBezTo>
                          <a:pt x="128074" y="409035"/>
                          <a:pt x="123371" y="457199"/>
                          <a:pt x="108857" y="500742"/>
                        </a:cubicBezTo>
                        <a:lnTo>
                          <a:pt x="65314" y="631371"/>
                        </a:lnTo>
                        <a:lnTo>
                          <a:pt x="21771" y="762000"/>
                        </a:lnTo>
                        <a:lnTo>
                          <a:pt x="0" y="827314"/>
                        </a:lnTo>
                        <a:cubicBezTo>
                          <a:pt x="7257" y="849085"/>
                          <a:pt x="3097" y="879289"/>
                          <a:pt x="21771" y="892628"/>
                        </a:cubicBezTo>
                        <a:cubicBezTo>
                          <a:pt x="85459" y="938120"/>
                          <a:pt x="262945" y="951580"/>
                          <a:pt x="326571" y="957942"/>
                        </a:cubicBezTo>
                        <a:cubicBezTo>
                          <a:pt x="341013" y="959386"/>
                          <a:pt x="355600" y="957942"/>
                          <a:pt x="370114" y="957942"/>
                        </a:cubicBezTo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0" name="Rounded Rectangle 51"/>
                <p:cNvSpPr/>
                <p:nvPr/>
              </p:nvSpPr>
              <p:spPr>
                <a:xfrm>
                  <a:off x="4876800" y="2971800"/>
                  <a:ext cx="685800" cy="2362200"/>
                </a:xfrm>
                <a:prstGeom prst="roundRect">
                  <a:avLst>
                    <a:gd name="adj" fmla="val 28096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1" name="Group 52"/>
                <p:cNvGrpSpPr/>
                <p:nvPr/>
              </p:nvGrpSpPr>
              <p:grpSpPr>
                <a:xfrm rot="5400000">
                  <a:off x="4114800" y="3886200"/>
                  <a:ext cx="2438400" cy="457200"/>
                  <a:chOff x="3962400" y="5105400"/>
                  <a:chExt cx="2677885" cy="1143001"/>
                </a:xfrm>
              </p:grpSpPr>
              <p:sp>
                <p:nvSpPr>
                  <p:cNvPr id="82" name="Multiply 81"/>
                  <p:cNvSpPr/>
                  <p:nvPr/>
                </p:nvSpPr>
                <p:spPr>
                  <a:xfrm>
                    <a:off x="39624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Multiply 82"/>
                  <p:cNvSpPr/>
                  <p:nvPr/>
                </p:nvSpPr>
                <p:spPr>
                  <a:xfrm>
                    <a:off x="46482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Multiply 83"/>
                  <p:cNvSpPr/>
                  <p:nvPr/>
                </p:nvSpPr>
                <p:spPr>
                  <a:xfrm>
                    <a:off x="5344885" y="5105401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8" name="Oval 47"/>
              <p:cNvSpPr/>
              <p:nvPr/>
            </p:nvSpPr>
            <p:spPr>
              <a:xfrm>
                <a:off x="2057400" y="5410200"/>
                <a:ext cx="6096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0" y="53340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ounded Rectangle 49"/>
              <p:cNvSpPr/>
              <p:nvPr/>
            </p:nvSpPr>
            <p:spPr>
              <a:xfrm rot="1200398">
                <a:off x="404929" y="3638782"/>
                <a:ext cx="696046" cy="2044440"/>
              </a:xfrm>
              <a:prstGeom prst="roundRect">
                <a:avLst>
                  <a:gd name="adj" fmla="val 40477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Trapezoid 50"/>
              <p:cNvSpPr/>
              <p:nvPr/>
            </p:nvSpPr>
            <p:spPr>
              <a:xfrm>
                <a:off x="685800" y="3657600"/>
                <a:ext cx="1295400" cy="2743200"/>
              </a:xfrm>
              <a:prstGeom prst="trapezoid">
                <a:avLst>
                  <a:gd name="adj" fmla="val 23319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762000" y="6172200"/>
                <a:ext cx="533400" cy="182880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1371600" y="6172200"/>
                <a:ext cx="533400" cy="182880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Trapezoid 53"/>
              <p:cNvSpPr/>
              <p:nvPr/>
            </p:nvSpPr>
            <p:spPr>
              <a:xfrm>
                <a:off x="457200" y="5562600"/>
                <a:ext cx="1796143" cy="1219200"/>
              </a:xfrm>
              <a:prstGeom prst="trapezoid">
                <a:avLst>
                  <a:gd name="adj" fmla="val 23319"/>
                </a:avLst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5" name="Group 14"/>
              <p:cNvGrpSpPr/>
              <p:nvPr/>
            </p:nvGrpSpPr>
            <p:grpSpPr>
              <a:xfrm>
                <a:off x="304800" y="6324600"/>
                <a:ext cx="2133600" cy="533400"/>
                <a:chOff x="3962400" y="5105400"/>
                <a:chExt cx="2677885" cy="1143001"/>
              </a:xfrm>
            </p:grpSpPr>
            <p:sp>
              <p:nvSpPr>
                <p:cNvPr id="74" name="Multiply 15"/>
                <p:cNvSpPr/>
                <p:nvPr/>
              </p:nvSpPr>
              <p:spPr>
                <a:xfrm>
                  <a:off x="39624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Multiply 16"/>
                <p:cNvSpPr/>
                <p:nvPr/>
              </p:nvSpPr>
              <p:spPr>
                <a:xfrm>
                  <a:off x="46482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Multiply 17"/>
                <p:cNvSpPr/>
                <p:nvPr/>
              </p:nvSpPr>
              <p:spPr>
                <a:xfrm>
                  <a:off x="5344885" y="5105401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41"/>
              <p:cNvGrpSpPr/>
              <p:nvPr/>
            </p:nvGrpSpPr>
            <p:grpSpPr>
              <a:xfrm rot="10960960">
                <a:off x="76200" y="37338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70" name="Pentagon 69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Lightning Bolt 43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Lightning Bolt 71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Freeform 72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7" name="Oval 56"/>
              <p:cNvSpPr/>
              <p:nvPr/>
            </p:nvSpPr>
            <p:spPr>
              <a:xfrm>
                <a:off x="533400" y="76962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Oval 57"/>
              <p:cNvSpPr/>
              <p:nvPr/>
            </p:nvSpPr>
            <p:spPr>
              <a:xfrm>
                <a:off x="1219200" y="76962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152400" y="5486400"/>
                <a:ext cx="457200" cy="304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Curved Up Arrow 59"/>
              <p:cNvSpPr/>
              <p:nvPr/>
            </p:nvSpPr>
            <p:spPr>
              <a:xfrm rot="10317511" flipH="1">
                <a:off x="1356276" y="3667332"/>
                <a:ext cx="1355235" cy="1801951"/>
              </a:xfrm>
              <a:prstGeom prst="curvedUpArrow">
                <a:avLst>
                  <a:gd name="adj1" fmla="val 14286"/>
                  <a:gd name="adj2" fmla="val 50000"/>
                  <a:gd name="adj3" fmla="val 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 rot="20564933">
                <a:off x="1814792" y="3769282"/>
                <a:ext cx="549417" cy="2044440"/>
              </a:xfrm>
              <a:prstGeom prst="roundRect">
                <a:avLst>
                  <a:gd name="adj" fmla="val 40477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1"/>
              <p:cNvSpPr/>
              <p:nvPr/>
            </p:nvSpPr>
            <p:spPr>
              <a:xfrm>
                <a:off x="457200" y="1600200"/>
                <a:ext cx="1676400" cy="2286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3" name="Group 60"/>
              <p:cNvGrpSpPr/>
              <p:nvPr/>
            </p:nvGrpSpPr>
            <p:grpSpPr>
              <a:xfrm>
                <a:off x="457200" y="2057400"/>
                <a:ext cx="1828800" cy="228600"/>
                <a:chOff x="3124200" y="2133600"/>
                <a:chExt cx="1828800" cy="480061"/>
              </a:xfrm>
            </p:grpSpPr>
            <p:sp>
              <p:nvSpPr>
                <p:cNvPr id="65" name="Rounded Rectangle 64"/>
                <p:cNvSpPr/>
                <p:nvPr/>
              </p:nvSpPr>
              <p:spPr>
                <a:xfrm>
                  <a:off x="3124200" y="2133600"/>
                  <a:ext cx="1721225" cy="480061"/>
                </a:xfrm>
                <a:prstGeom prst="roundRect">
                  <a:avLst>
                    <a:gd name="adj" fmla="val 37302"/>
                  </a:avLst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6" name="Group 12"/>
                <p:cNvGrpSpPr/>
                <p:nvPr/>
              </p:nvGrpSpPr>
              <p:grpSpPr>
                <a:xfrm>
                  <a:off x="3124200" y="2133600"/>
                  <a:ext cx="1828800" cy="480060"/>
                  <a:chOff x="3962400" y="5105400"/>
                  <a:chExt cx="2677885" cy="1143001"/>
                </a:xfrm>
              </p:grpSpPr>
              <p:sp>
                <p:nvSpPr>
                  <p:cNvPr id="67" name="Multiply 66"/>
                  <p:cNvSpPr/>
                  <p:nvPr/>
                </p:nvSpPr>
                <p:spPr>
                  <a:xfrm>
                    <a:off x="39624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8" name="Multiply 67"/>
                  <p:cNvSpPr/>
                  <p:nvPr/>
                </p:nvSpPr>
                <p:spPr>
                  <a:xfrm>
                    <a:off x="4648200" y="5105400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Multiply 68"/>
                  <p:cNvSpPr/>
                  <p:nvPr/>
                </p:nvSpPr>
                <p:spPr>
                  <a:xfrm>
                    <a:off x="5344885" y="5105401"/>
                    <a:ext cx="1295400" cy="1143000"/>
                  </a:xfrm>
                  <a:prstGeom prst="mathMultiply">
                    <a:avLst>
                      <a:gd name="adj1" fmla="val 17806"/>
                    </a:avLst>
                  </a:prstGeom>
                  <a:solidFill>
                    <a:schemeClr val="tx1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64" name="Diagonal Stripe 63"/>
              <p:cNvSpPr/>
              <p:nvPr/>
            </p:nvSpPr>
            <p:spPr>
              <a:xfrm rot="20559247" flipH="1">
                <a:off x="695769" y="1906393"/>
                <a:ext cx="1066709" cy="229586"/>
              </a:xfrm>
              <a:prstGeom prst="diagStrip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" name="Group 245"/>
            <p:cNvGrpSpPr/>
            <p:nvPr/>
          </p:nvGrpSpPr>
          <p:grpSpPr>
            <a:xfrm>
              <a:off x="7391400" y="685800"/>
              <a:ext cx="1143000" cy="2438400"/>
              <a:chOff x="3469948" y="1143000"/>
              <a:chExt cx="2549852" cy="6705600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5562600" y="4953000"/>
                <a:ext cx="457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ounded Rectangle 7"/>
              <p:cNvSpPr/>
              <p:nvPr/>
            </p:nvSpPr>
            <p:spPr>
              <a:xfrm rot="20564933">
                <a:off x="5167591" y="3159683"/>
                <a:ext cx="549417" cy="2044440"/>
              </a:xfrm>
              <a:prstGeom prst="roundRect">
                <a:avLst>
                  <a:gd name="adj" fmla="val 40477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3505200" y="48768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ounded Rectangle 9"/>
              <p:cNvSpPr/>
              <p:nvPr/>
            </p:nvSpPr>
            <p:spPr>
              <a:xfrm rot="1200398">
                <a:off x="3910129" y="3181582"/>
                <a:ext cx="696046" cy="2044440"/>
              </a:xfrm>
              <a:prstGeom prst="roundRect">
                <a:avLst>
                  <a:gd name="adj" fmla="val 40477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2"/>
              <p:cNvSpPr/>
              <p:nvPr/>
            </p:nvSpPr>
            <p:spPr>
              <a:xfrm>
                <a:off x="4191000" y="3200400"/>
                <a:ext cx="1295400" cy="2743200"/>
              </a:xfrm>
              <a:prstGeom prst="trapezoid">
                <a:avLst>
                  <a:gd name="adj" fmla="val 23319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4267200" y="5715000"/>
                <a:ext cx="533400" cy="182880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4876800" y="5715000"/>
                <a:ext cx="533400" cy="1828800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rapezoid 13"/>
              <p:cNvSpPr/>
              <p:nvPr/>
            </p:nvSpPr>
            <p:spPr>
              <a:xfrm>
                <a:off x="3962400" y="5105400"/>
                <a:ext cx="1796143" cy="1219200"/>
              </a:xfrm>
              <a:prstGeom prst="trapezoid">
                <a:avLst>
                  <a:gd name="adj" fmla="val 23319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/>
              <p:cNvSpPr/>
              <p:nvPr/>
            </p:nvSpPr>
            <p:spPr>
              <a:xfrm>
                <a:off x="4038600" y="72390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5"/>
              <p:cNvSpPr/>
              <p:nvPr/>
            </p:nvSpPr>
            <p:spPr>
              <a:xfrm>
                <a:off x="4724400" y="7239000"/>
                <a:ext cx="838200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"/>
              <p:cNvSpPr/>
              <p:nvPr/>
            </p:nvSpPr>
            <p:spPr>
              <a:xfrm>
                <a:off x="3962400" y="1143000"/>
                <a:ext cx="1676400" cy="2286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" name="Group 112"/>
              <p:cNvGrpSpPr/>
              <p:nvPr/>
            </p:nvGrpSpPr>
            <p:grpSpPr>
              <a:xfrm rot="5021930">
                <a:off x="2397170" y="4835350"/>
                <a:ext cx="2990456" cy="844899"/>
                <a:chOff x="838200" y="1524000"/>
                <a:chExt cx="3429000" cy="1371600"/>
              </a:xfrm>
            </p:grpSpPr>
            <p:sp>
              <p:nvSpPr>
                <p:cNvPr id="43" name="Isosceles Triangle 42"/>
                <p:cNvSpPr/>
                <p:nvPr/>
              </p:nvSpPr>
              <p:spPr>
                <a:xfrm>
                  <a:off x="1295400" y="1524000"/>
                  <a:ext cx="381000" cy="609600"/>
                </a:xfrm>
                <a:prstGeom prst="triangle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Isosceles Triangle 43"/>
                <p:cNvSpPr/>
                <p:nvPr/>
              </p:nvSpPr>
              <p:spPr>
                <a:xfrm>
                  <a:off x="1752600" y="1676400"/>
                  <a:ext cx="381000" cy="609600"/>
                </a:xfrm>
                <a:prstGeom prst="triangle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Isosceles Triangle 44"/>
                <p:cNvSpPr/>
                <p:nvPr/>
              </p:nvSpPr>
              <p:spPr>
                <a:xfrm rot="10800000">
                  <a:off x="1219200" y="2209800"/>
                  <a:ext cx="533400" cy="685800"/>
                </a:xfrm>
                <a:prstGeom prst="triangle">
                  <a:avLst/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ounded Rectangle 45"/>
                <p:cNvSpPr/>
                <p:nvPr/>
              </p:nvSpPr>
              <p:spPr>
                <a:xfrm>
                  <a:off x="838200" y="1981200"/>
                  <a:ext cx="3429000" cy="5334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" name="Oval 18"/>
              <p:cNvSpPr/>
              <p:nvPr/>
            </p:nvSpPr>
            <p:spPr>
              <a:xfrm>
                <a:off x="3657600" y="5029200"/>
                <a:ext cx="457200" cy="304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127"/>
              <p:cNvGrpSpPr/>
              <p:nvPr/>
            </p:nvGrpSpPr>
            <p:grpSpPr>
              <a:xfrm>
                <a:off x="4038600" y="6019800"/>
                <a:ext cx="1752600" cy="304800"/>
                <a:chOff x="1066800" y="381000"/>
                <a:chExt cx="3352800" cy="685800"/>
              </a:xfrm>
            </p:grpSpPr>
            <p:grpSp>
              <p:nvGrpSpPr>
                <p:cNvPr id="34" name="Group 120"/>
                <p:cNvGrpSpPr/>
                <p:nvPr/>
              </p:nvGrpSpPr>
              <p:grpSpPr>
                <a:xfrm>
                  <a:off x="2057400" y="381000"/>
                  <a:ext cx="1295400" cy="685800"/>
                  <a:chOff x="2057400" y="381000"/>
                  <a:chExt cx="1295400" cy="685800"/>
                </a:xfrm>
              </p:grpSpPr>
              <p:sp>
                <p:nvSpPr>
                  <p:cNvPr id="41" name="Chevron 40"/>
                  <p:cNvSpPr/>
                  <p:nvPr/>
                </p:nvSpPr>
                <p:spPr>
                  <a:xfrm>
                    <a:off x="25908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2" name="Chevron 41"/>
                  <p:cNvSpPr/>
                  <p:nvPr/>
                </p:nvSpPr>
                <p:spPr>
                  <a:xfrm rot="10800000">
                    <a:off x="20574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5" name="Group 121"/>
                <p:cNvGrpSpPr/>
                <p:nvPr/>
              </p:nvGrpSpPr>
              <p:grpSpPr>
                <a:xfrm>
                  <a:off x="3124200" y="381000"/>
                  <a:ext cx="1295400" cy="685800"/>
                  <a:chOff x="2057400" y="381000"/>
                  <a:chExt cx="1295400" cy="685800"/>
                </a:xfrm>
              </p:grpSpPr>
              <p:sp>
                <p:nvSpPr>
                  <p:cNvPr id="39" name="Chevron 38"/>
                  <p:cNvSpPr/>
                  <p:nvPr/>
                </p:nvSpPr>
                <p:spPr>
                  <a:xfrm>
                    <a:off x="25908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0" name="Chevron 39"/>
                  <p:cNvSpPr/>
                  <p:nvPr/>
                </p:nvSpPr>
                <p:spPr>
                  <a:xfrm rot="10800000">
                    <a:off x="20574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6" name="Group 124"/>
                <p:cNvGrpSpPr/>
                <p:nvPr/>
              </p:nvGrpSpPr>
              <p:grpSpPr>
                <a:xfrm>
                  <a:off x="1066800" y="381000"/>
                  <a:ext cx="1295400" cy="685800"/>
                  <a:chOff x="2057400" y="381000"/>
                  <a:chExt cx="1295400" cy="685800"/>
                </a:xfrm>
              </p:grpSpPr>
              <p:sp>
                <p:nvSpPr>
                  <p:cNvPr id="37" name="Chevron 36"/>
                  <p:cNvSpPr/>
                  <p:nvPr/>
                </p:nvSpPr>
                <p:spPr>
                  <a:xfrm>
                    <a:off x="25908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8" name="Chevron 37"/>
                  <p:cNvSpPr/>
                  <p:nvPr/>
                </p:nvSpPr>
                <p:spPr>
                  <a:xfrm rot="10800000">
                    <a:off x="2057400" y="381000"/>
                    <a:ext cx="762000" cy="685800"/>
                  </a:xfrm>
                  <a:prstGeom prst="chevron">
                    <a:avLst>
                      <a:gd name="adj" fmla="val 69841"/>
                    </a:avLst>
                  </a:prstGeom>
                  <a:solidFill>
                    <a:schemeClr val="accent6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21" name="Group 139"/>
              <p:cNvGrpSpPr/>
              <p:nvPr/>
            </p:nvGrpSpPr>
            <p:grpSpPr>
              <a:xfrm>
                <a:off x="3962400" y="1600200"/>
                <a:ext cx="1721225" cy="457200"/>
                <a:chOff x="2057400" y="457200"/>
                <a:chExt cx="1721225" cy="609600"/>
              </a:xfrm>
            </p:grpSpPr>
            <p:sp>
              <p:nvSpPr>
                <p:cNvPr id="23" name="Rounded Rectangle 8"/>
                <p:cNvSpPr/>
                <p:nvPr/>
              </p:nvSpPr>
              <p:spPr>
                <a:xfrm>
                  <a:off x="2057400" y="457200"/>
                  <a:ext cx="1721225" cy="609600"/>
                </a:xfrm>
                <a:prstGeom prst="roundRect">
                  <a:avLst>
                    <a:gd name="adj" fmla="val 3730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" name="Group 129"/>
                <p:cNvGrpSpPr/>
                <p:nvPr/>
              </p:nvGrpSpPr>
              <p:grpSpPr>
                <a:xfrm>
                  <a:off x="2057400" y="609600"/>
                  <a:ext cx="1676400" cy="228600"/>
                  <a:chOff x="1066800" y="381000"/>
                  <a:chExt cx="3352800" cy="685800"/>
                </a:xfrm>
              </p:grpSpPr>
              <p:grpSp>
                <p:nvGrpSpPr>
                  <p:cNvPr id="25" name="Group 120"/>
                  <p:cNvGrpSpPr/>
                  <p:nvPr/>
                </p:nvGrpSpPr>
                <p:grpSpPr>
                  <a:xfrm>
                    <a:off x="2057400" y="381000"/>
                    <a:ext cx="1295400" cy="685800"/>
                    <a:chOff x="2057400" y="381000"/>
                    <a:chExt cx="1295400" cy="685800"/>
                  </a:xfrm>
                </p:grpSpPr>
                <p:sp>
                  <p:nvSpPr>
                    <p:cNvPr id="32" name="Chevron 31"/>
                    <p:cNvSpPr/>
                    <p:nvPr/>
                  </p:nvSpPr>
                  <p:spPr>
                    <a:xfrm>
                      <a:off x="25908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3" name="Chevron 32"/>
                    <p:cNvSpPr/>
                    <p:nvPr/>
                  </p:nvSpPr>
                  <p:spPr>
                    <a:xfrm rot="10800000">
                      <a:off x="20574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6" name="Group 121"/>
                  <p:cNvGrpSpPr/>
                  <p:nvPr/>
                </p:nvGrpSpPr>
                <p:grpSpPr>
                  <a:xfrm>
                    <a:off x="3124200" y="381000"/>
                    <a:ext cx="1295400" cy="685800"/>
                    <a:chOff x="2057400" y="381000"/>
                    <a:chExt cx="1295400" cy="685800"/>
                  </a:xfrm>
                </p:grpSpPr>
                <p:sp>
                  <p:nvSpPr>
                    <p:cNvPr id="30" name="Chevron 29"/>
                    <p:cNvSpPr/>
                    <p:nvPr/>
                  </p:nvSpPr>
                  <p:spPr>
                    <a:xfrm>
                      <a:off x="25908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31" name="Chevron 30"/>
                    <p:cNvSpPr/>
                    <p:nvPr/>
                  </p:nvSpPr>
                  <p:spPr>
                    <a:xfrm rot="10800000">
                      <a:off x="20574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  <p:grpSp>
                <p:nvGrpSpPr>
                  <p:cNvPr id="27" name="Group 124"/>
                  <p:cNvGrpSpPr/>
                  <p:nvPr/>
                </p:nvGrpSpPr>
                <p:grpSpPr>
                  <a:xfrm>
                    <a:off x="1066800" y="381000"/>
                    <a:ext cx="1295400" cy="685800"/>
                    <a:chOff x="2057400" y="381000"/>
                    <a:chExt cx="1295400" cy="685800"/>
                  </a:xfrm>
                </p:grpSpPr>
                <p:sp>
                  <p:nvSpPr>
                    <p:cNvPr id="28" name="Chevron 27"/>
                    <p:cNvSpPr/>
                    <p:nvPr/>
                  </p:nvSpPr>
                  <p:spPr>
                    <a:xfrm>
                      <a:off x="25908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29" name="Chevron 28"/>
                    <p:cNvSpPr/>
                    <p:nvPr/>
                  </p:nvSpPr>
                  <p:spPr>
                    <a:xfrm rot="10800000">
                      <a:off x="2057400" y="381000"/>
                      <a:ext cx="762000" cy="685800"/>
                    </a:xfrm>
                    <a:prstGeom prst="chevron">
                      <a:avLst>
                        <a:gd name="adj" fmla="val 69841"/>
                      </a:avLst>
                    </a:prstGeom>
                    <a:solidFill>
                      <a:schemeClr val="accent6">
                        <a:lumMod val="7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</p:grpSp>
          <p:sp>
            <p:nvSpPr>
              <p:cNvPr id="22" name="Diagonal Stripe 21"/>
              <p:cNvSpPr/>
              <p:nvPr/>
            </p:nvSpPr>
            <p:spPr>
              <a:xfrm rot="20559247" flipH="1">
                <a:off x="4200969" y="1449194"/>
                <a:ext cx="1066709" cy="229586"/>
              </a:xfrm>
              <a:prstGeom prst="diagStripe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40" name="TextBox 239"/>
          <p:cNvSpPr txBox="1"/>
          <p:nvPr/>
        </p:nvSpPr>
        <p:spPr>
          <a:xfrm>
            <a:off x="0" y="0"/>
            <a:ext cx="35814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 smtClean="0"/>
              <a:t>Lamanite army</a:t>
            </a:r>
            <a:endParaRPr lang="en-US" sz="4400" dirty="0"/>
          </a:p>
        </p:txBody>
      </p:sp>
      <p:grpSp>
        <p:nvGrpSpPr>
          <p:cNvPr id="420" name="Group 419"/>
          <p:cNvGrpSpPr/>
          <p:nvPr/>
        </p:nvGrpSpPr>
        <p:grpSpPr>
          <a:xfrm>
            <a:off x="685800" y="1605783"/>
            <a:ext cx="2463068" cy="3271017"/>
            <a:chOff x="685800" y="1605783"/>
            <a:chExt cx="2463068" cy="3271017"/>
          </a:xfrm>
        </p:grpSpPr>
        <p:grpSp>
          <p:nvGrpSpPr>
            <p:cNvPr id="327" name="Group 57"/>
            <p:cNvGrpSpPr/>
            <p:nvPr/>
          </p:nvGrpSpPr>
          <p:grpSpPr>
            <a:xfrm rot="957832">
              <a:off x="2727498" y="1605783"/>
              <a:ext cx="421370" cy="2715491"/>
              <a:chOff x="4757304" y="1219200"/>
              <a:chExt cx="924791" cy="4114800"/>
            </a:xfrm>
          </p:grpSpPr>
          <p:grpSp>
            <p:nvGrpSpPr>
              <p:cNvPr id="357" name="Group 30"/>
              <p:cNvGrpSpPr/>
              <p:nvPr/>
            </p:nvGrpSpPr>
            <p:grpSpPr>
              <a:xfrm rot="10800000">
                <a:off x="4757304" y="12954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373" name="Pentagon 372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Lightning Bolt 23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5" name="Lightning Bolt 25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Freeform 29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8" name="Group 31"/>
              <p:cNvGrpSpPr/>
              <p:nvPr/>
            </p:nvGrpSpPr>
            <p:grpSpPr>
              <a:xfrm rot="10800000">
                <a:off x="5029200" y="12192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369" name="Pentagon 368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Lightning Bolt 369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Lightning Bolt 370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Freeform 371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9" name="Group 36"/>
              <p:cNvGrpSpPr/>
              <p:nvPr/>
            </p:nvGrpSpPr>
            <p:grpSpPr>
              <a:xfrm rot="10800000">
                <a:off x="5105400" y="19050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365" name="Pentagon 364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6" name="Lightning Bolt 365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7" name="Lightning Bolt 366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Freeform 367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0" name="Rounded Rectangle 51"/>
              <p:cNvSpPr/>
              <p:nvPr/>
            </p:nvSpPr>
            <p:spPr>
              <a:xfrm>
                <a:off x="4876800" y="2971800"/>
                <a:ext cx="685800" cy="2362200"/>
              </a:xfrm>
              <a:prstGeom prst="roundRect">
                <a:avLst>
                  <a:gd name="adj" fmla="val 2809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1" name="Group 52"/>
              <p:cNvGrpSpPr/>
              <p:nvPr/>
            </p:nvGrpSpPr>
            <p:grpSpPr>
              <a:xfrm rot="5400000">
                <a:off x="4114800" y="3886200"/>
                <a:ext cx="2438400" cy="457200"/>
                <a:chOff x="3962400" y="5105400"/>
                <a:chExt cx="2677885" cy="1143001"/>
              </a:xfrm>
            </p:grpSpPr>
            <p:sp>
              <p:nvSpPr>
                <p:cNvPr id="362" name="Multiply 361"/>
                <p:cNvSpPr/>
                <p:nvPr/>
              </p:nvSpPr>
              <p:spPr>
                <a:xfrm>
                  <a:off x="39624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Multiply 362"/>
                <p:cNvSpPr/>
                <p:nvPr/>
              </p:nvSpPr>
              <p:spPr>
                <a:xfrm>
                  <a:off x="46482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Multiply 363"/>
                <p:cNvSpPr/>
                <p:nvPr/>
              </p:nvSpPr>
              <p:spPr>
                <a:xfrm>
                  <a:off x="5344885" y="5105401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3" name="Group 312"/>
            <p:cNvGrpSpPr/>
            <p:nvPr/>
          </p:nvGrpSpPr>
          <p:grpSpPr>
            <a:xfrm>
              <a:off x="685800" y="2895600"/>
              <a:ext cx="1143000" cy="1981200"/>
              <a:chOff x="3657600" y="1676400"/>
              <a:chExt cx="1219200" cy="2057400"/>
            </a:xfrm>
          </p:grpSpPr>
          <p:sp>
            <p:nvSpPr>
              <p:cNvPr id="308" name="Oval 307"/>
              <p:cNvSpPr/>
              <p:nvPr/>
            </p:nvSpPr>
            <p:spPr>
              <a:xfrm>
                <a:off x="3657600" y="1676400"/>
                <a:ext cx="1219200" cy="2057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Quad Arrow 308"/>
              <p:cNvSpPr/>
              <p:nvPr/>
            </p:nvSpPr>
            <p:spPr>
              <a:xfrm>
                <a:off x="3962400" y="1981200"/>
                <a:ext cx="304800" cy="1447800"/>
              </a:xfrm>
              <a:prstGeom prst="quadArrow">
                <a:avLst/>
              </a:prstGeom>
              <a:solidFill>
                <a:srgbClr val="FFFF66"/>
              </a:solidFill>
              <a:ln>
                <a:solidFill>
                  <a:srgbClr val="582A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Quad Arrow 309"/>
              <p:cNvSpPr/>
              <p:nvPr/>
            </p:nvSpPr>
            <p:spPr>
              <a:xfrm>
                <a:off x="4291149" y="1992086"/>
                <a:ext cx="304800" cy="1447800"/>
              </a:xfrm>
              <a:prstGeom prst="quadArrow">
                <a:avLst/>
              </a:prstGeom>
              <a:solidFill>
                <a:srgbClr val="FFFF66"/>
              </a:solidFill>
              <a:ln>
                <a:solidFill>
                  <a:srgbClr val="582A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Quad Arrow 310"/>
              <p:cNvSpPr/>
              <p:nvPr/>
            </p:nvSpPr>
            <p:spPr>
              <a:xfrm>
                <a:off x="4056017" y="2764971"/>
                <a:ext cx="449179" cy="609600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FFFF66"/>
              </a:solidFill>
              <a:ln>
                <a:solidFill>
                  <a:srgbClr val="582A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Quad Arrow 311"/>
              <p:cNvSpPr/>
              <p:nvPr/>
            </p:nvSpPr>
            <p:spPr>
              <a:xfrm>
                <a:off x="4051663" y="2068285"/>
                <a:ext cx="449179" cy="609600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FFFF66"/>
              </a:solidFill>
              <a:ln>
                <a:solidFill>
                  <a:srgbClr val="582A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5" name="Group 324"/>
            <p:cNvGrpSpPr/>
            <p:nvPr/>
          </p:nvGrpSpPr>
          <p:grpSpPr>
            <a:xfrm>
              <a:off x="1752600" y="3429000"/>
              <a:ext cx="1295400" cy="1143000"/>
              <a:chOff x="1828800" y="3352800"/>
              <a:chExt cx="1066800" cy="1447800"/>
            </a:xfrm>
          </p:grpSpPr>
          <p:sp>
            <p:nvSpPr>
              <p:cNvPr id="314" name="Trapezoid 313"/>
              <p:cNvSpPr/>
              <p:nvPr/>
            </p:nvSpPr>
            <p:spPr>
              <a:xfrm>
                <a:off x="1828800" y="3352800"/>
                <a:ext cx="1066800" cy="1447800"/>
              </a:xfrm>
              <a:prstGeom prst="trapezoi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Quad Arrow 315"/>
              <p:cNvSpPr/>
              <p:nvPr/>
            </p:nvSpPr>
            <p:spPr>
              <a:xfrm>
                <a:off x="2057400" y="3352800"/>
                <a:ext cx="304800" cy="762000"/>
              </a:xfrm>
              <a:prstGeom prst="quadArrow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Quad Arrow 316"/>
              <p:cNvSpPr/>
              <p:nvPr/>
            </p:nvSpPr>
            <p:spPr>
              <a:xfrm>
                <a:off x="2342606" y="3354977"/>
                <a:ext cx="304800" cy="762000"/>
              </a:xfrm>
              <a:prstGeom prst="quadArrow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Quad Arrow 317"/>
              <p:cNvSpPr/>
              <p:nvPr/>
            </p:nvSpPr>
            <p:spPr>
              <a:xfrm>
                <a:off x="2209800" y="4038600"/>
                <a:ext cx="304800" cy="762000"/>
              </a:xfrm>
              <a:prstGeom prst="quadArrow">
                <a:avLst/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Quad Arrow 318"/>
              <p:cNvSpPr/>
              <p:nvPr/>
            </p:nvSpPr>
            <p:spPr>
              <a:xfrm>
                <a:off x="2477590" y="4391297"/>
                <a:ext cx="304800" cy="38970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Quad Arrow 319"/>
              <p:cNvSpPr/>
              <p:nvPr/>
            </p:nvSpPr>
            <p:spPr>
              <a:xfrm>
                <a:off x="1924596" y="4400006"/>
                <a:ext cx="304800" cy="38970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Quad Arrow 320"/>
              <p:cNvSpPr/>
              <p:nvPr/>
            </p:nvSpPr>
            <p:spPr>
              <a:xfrm>
                <a:off x="2209800" y="3505200"/>
                <a:ext cx="304800" cy="389709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9" name="Group 278"/>
          <p:cNvGrpSpPr/>
          <p:nvPr/>
        </p:nvGrpSpPr>
        <p:grpSpPr>
          <a:xfrm>
            <a:off x="2188364" y="4226308"/>
            <a:ext cx="1143000" cy="1981200"/>
            <a:chOff x="3657600" y="1676400"/>
            <a:chExt cx="1219200" cy="2057400"/>
          </a:xfrm>
        </p:grpSpPr>
        <p:sp>
          <p:nvSpPr>
            <p:cNvPr id="288" name="Oval 287"/>
            <p:cNvSpPr/>
            <p:nvPr/>
          </p:nvSpPr>
          <p:spPr>
            <a:xfrm>
              <a:off x="3657600" y="1676400"/>
              <a:ext cx="1219200" cy="20574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Quad Arrow 288"/>
            <p:cNvSpPr/>
            <p:nvPr/>
          </p:nvSpPr>
          <p:spPr>
            <a:xfrm>
              <a:off x="3962400" y="1981200"/>
              <a:ext cx="304800" cy="1447800"/>
            </a:xfrm>
            <a:prstGeom prst="quadArrow">
              <a:avLst/>
            </a:prstGeom>
            <a:solidFill>
              <a:srgbClr val="FFFF66"/>
            </a:solidFill>
            <a:ln>
              <a:solidFill>
                <a:srgbClr val="582A0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Quad Arrow 289"/>
            <p:cNvSpPr/>
            <p:nvPr/>
          </p:nvSpPr>
          <p:spPr>
            <a:xfrm>
              <a:off x="4291149" y="1992086"/>
              <a:ext cx="304800" cy="1447800"/>
            </a:xfrm>
            <a:prstGeom prst="quadArrow">
              <a:avLst/>
            </a:prstGeom>
            <a:solidFill>
              <a:srgbClr val="FFFF66"/>
            </a:solidFill>
            <a:ln>
              <a:solidFill>
                <a:srgbClr val="582A0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Quad Arrow 290"/>
            <p:cNvSpPr/>
            <p:nvPr/>
          </p:nvSpPr>
          <p:spPr>
            <a:xfrm>
              <a:off x="4056017" y="2764971"/>
              <a:ext cx="449179" cy="609600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rgbClr val="FFFF66"/>
            </a:solidFill>
            <a:ln>
              <a:solidFill>
                <a:srgbClr val="582A0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Quad Arrow 291"/>
            <p:cNvSpPr/>
            <p:nvPr/>
          </p:nvSpPr>
          <p:spPr>
            <a:xfrm>
              <a:off x="4051663" y="2068285"/>
              <a:ext cx="449179" cy="609600"/>
            </a:xfrm>
            <a:prstGeom prst="quadArrow">
              <a:avLst>
                <a:gd name="adj1" fmla="val 45000"/>
                <a:gd name="adj2" fmla="val 22500"/>
                <a:gd name="adj3" fmla="val 22500"/>
              </a:avLst>
            </a:prstGeom>
            <a:solidFill>
              <a:srgbClr val="FFFF66"/>
            </a:solidFill>
            <a:ln>
              <a:solidFill>
                <a:srgbClr val="582A0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M</a:t>
            </a:r>
            <a:endParaRPr lang="en-US" sz="8800" dirty="0"/>
          </a:p>
        </p:txBody>
      </p:sp>
      <p:grpSp>
        <p:nvGrpSpPr>
          <p:cNvPr id="3" name="Group 2"/>
          <p:cNvGrpSpPr/>
          <p:nvPr/>
        </p:nvGrpSpPr>
        <p:grpSpPr>
          <a:xfrm>
            <a:off x="2133600" y="990600"/>
            <a:ext cx="1396584" cy="3276600"/>
            <a:chOff x="1600200" y="4114800"/>
            <a:chExt cx="1981200" cy="4648200"/>
          </a:xfrm>
        </p:grpSpPr>
        <p:grpSp>
          <p:nvGrpSpPr>
            <p:cNvPr id="4" name="Group 285"/>
            <p:cNvGrpSpPr/>
            <p:nvPr/>
          </p:nvGrpSpPr>
          <p:grpSpPr>
            <a:xfrm rot="17194410">
              <a:off x="2602773" y="8085383"/>
              <a:ext cx="509454" cy="722914"/>
              <a:chOff x="4934260" y="5008578"/>
              <a:chExt cx="373811" cy="553131"/>
            </a:xfrm>
          </p:grpSpPr>
          <p:sp>
            <p:nvSpPr>
              <p:cNvPr id="27" name="Oval 26"/>
              <p:cNvSpPr/>
              <p:nvPr/>
            </p:nvSpPr>
            <p:spPr>
              <a:xfrm rot="2385655">
                <a:off x="4934260" y="5008578"/>
                <a:ext cx="373811" cy="553131"/>
              </a:xfrm>
              <a:prstGeom prst="ellipse">
                <a:avLst/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 rot="2385655">
                <a:off x="4958925" y="5096340"/>
                <a:ext cx="348365" cy="3827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284"/>
            <p:cNvGrpSpPr/>
            <p:nvPr/>
          </p:nvGrpSpPr>
          <p:grpSpPr>
            <a:xfrm>
              <a:off x="2057400" y="8077200"/>
              <a:ext cx="533400" cy="685800"/>
              <a:chOff x="4934260" y="5008578"/>
              <a:chExt cx="373811" cy="553131"/>
            </a:xfrm>
          </p:grpSpPr>
          <p:sp>
            <p:nvSpPr>
              <p:cNvPr id="25" name="Oval 24"/>
              <p:cNvSpPr/>
              <p:nvPr/>
            </p:nvSpPr>
            <p:spPr>
              <a:xfrm rot="2385655">
                <a:off x="4934260" y="5008578"/>
                <a:ext cx="373811" cy="553131"/>
              </a:xfrm>
              <a:prstGeom prst="ellipse">
                <a:avLst/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 rot="2385655">
                <a:off x="4958925" y="5096340"/>
                <a:ext cx="348365" cy="3827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11"/>
            <p:cNvGrpSpPr/>
            <p:nvPr/>
          </p:nvGrpSpPr>
          <p:grpSpPr>
            <a:xfrm>
              <a:off x="1600200" y="5638800"/>
              <a:ext cx="1981200" cy="2743200"/>
              <a:chOff x="4419600" y="2060454"/>
              <a:chExt cx="3045502" cy="4187946"/>
            </a:xfrm>
          </p:grpSpPr>
          <p:sp>
            <p:nvSpPr>
              <p:cNvPr id="16" name="Oval 15"/>
              <p:cNvSpPr/>
              <p:nvPr/>
            </p:nvSpPr>
            <p:spPr>
              <a:xfrm>
                <a:off x="6890479" y="3785016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4419600" y="3810000"/>
                <a:ext cx="574623" cy="8444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Trapezoid 17"/>
              <p:cNvSpPr/>
              <p:nvPr/>
            </p:nvSpPr>
            <p:spPr>
              <a:xfrm rot="20102191">
                <a:off x="6267526" y="2091421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rapezoid 18"/>
              <p:cNvSpPr/>
              <p:nvPr/>
            </p:nvSpPr>
            <p:spPr>
              <a:xfrm rot="1327004">
                <a:off x="4648115" y="2060454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Trapezoid 19"/>
              <p:cNvSpPr/>
              <p:nvPr/>
            </p:nvSpPr>
            <p:spPr>
              <a:xfrm>
                <a:off x="4876800" y="2133600"/>
                <a:ext cx="2133600" cy="4114800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Isosceles Triangle 20"/>
              <p:cNvSpPr/>
              <p:nvPr/>
            </p:nvSpPr>
            <p:spPr>
              <a:xfrm rot="10800000">
                <a:off x="5638800" y="2133600"/>
                <a:ext cx="609600" cy="762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5181600" y="4419600"/>
                <a:ext cx="1524000" cy="228600"/>
              </a:xfrm>
              <a:prstGeom prst="rect">
                <a:avLst/>
              </a:prstGeom>
              <a:solidFill>
                <a:srgbClr val="A16F3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Trapezoid 22"/>
              <p:cNvSpPr/>
              <p:nvPr/>
            </p:nvSpPr>
            <p:spPr>
              <a:xfrm rot="366654" flipH="1">
                <a:off x="4944218" y="2084003"/>
                <a:ext cx="706763" cy="3877254"/>
              </a:xfrm>
              <a:prstGeom prst="trapezoid">
                <a:avLst>
                  <a:gd name="adj" fmla="val 34133"/>
                </a:avLst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Trapezoid 23"/>
              <p:cNvSpPr/>
              <p:nvPr/>
            </p:nvSpPr>
            <p:spPr>
              <a:xfrm rot="21233346">
                <a:off x="6224662" y="2067736"/>
                <a:ext cx="706763" cy="3886573"/>
              </a:xfrm>
              <a:prstGeom prst="trapezoid">
                <a:avLst>
                  <a:gd name="adj" fmla="val 34133"/>
                </a:avLst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7" name="Rounded Rectangle 6"/>
            <p:cNvSpPr/>
            <p:nvPr/>
          </p:nvSpPr>
          <p:spPr>
            <a:xfrm>
              <a:off x="1981200" y="4572000"/>
              <a:ext cx="304800" cy="838200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2895600" y="4572000"/>
              <a:ext cx="304800" cy="838200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 Diagonal Corner Rectangle 8"/>
            <p:cNvSpPr/>
            <p:nvPr/>
          </p:nvSpPr>
          <p:spPr>
            <a:xfrm>
              <a:off x="1981200" y="4114800"/>
              <a:ext cx="838200" cy="533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 Diagonal Corner Rectangle 9"/>
            <p:cNvSpPr/>
            <p:nvPr/>
          </p:nvSpPr>
          <p:spPr>
            <a:xfrm rot="1987108">
              <a:off x="2363632" y="4148057"/>
              <a:ext cx="838200" cy="533400"/>
            </a:xfrm>
            <a:prstGeom prst="round2DiagRect">
              <a:avLst>
                <a:gd name="adj1" fmla="val 50000"/>
                <a:gd name="adj2" fmla="val 31459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2057400" y="4267200"/>
              <a:ext cx="1052977" cy="15498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981200" y="4495800"/>
              <a:ext cx="1219200" cy="228600"/>
            </a:xfrm>
            <a:prstGeom prst="rect">
              <a:avLst/>
            </a:prstGeom>
            <a:solidFill>
              <a:srgbClr val="A16F3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 Diagonal Corner Rectangle 12"/>
            <p:cNvSpPr/>
            <p:nvPr/>
          </p:nvSpPr>
          <p:spPr>
            <a:xfrm rot="230463">
              <a:off x="2143588" y="4356673"/>
              <a:ext cx="406776" cy="31180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 Diagonal Corner Rectangle 13"/>
            <p:cNvSpPr/>
            <p:nvPr/>
          </p:nvSpPr>
          <p:spPr>
            <a:xfrm rot="4458807">
              <a:off x="2567941" y="4213145"/>
              <a:ext cx="356879" cy="41020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ed Rectangle 14"/>
            <p:cNvSpPr/>
            <p:nvPr/>
          </p:nvSpPr>
          <p:spPr>
            <a:xfrm rot="16200000">
              <a:off x="2324100" y="4000500"/>
              <a:ext cx="304800" cy="685800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2286000" y="4419600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Moroni</a:t>
            </a:r>
            <a:endParaRPr lang="en-US" dirty="0"/>
          </a:p>
        </p:txBody>
      </p:sp>
      <p:grpSp>
        <p:nvGrpSpPr>
          <p:cNvPr id="30" name="Group 29"/>
          <p:cNvGrpSpPr/>
          <p:nvPr/>
        </p:nvGrpSpPr>
        <p:grpSpPr>
          <a:xfrm>
            <a:off x="253584" y="1524000"/>
            <a:ext cx="1209964" cy="3352800"/>
            <a:chOff x="2133600" y="3124200"/>
            <a:chExt cx="1209964" cy="3352800"/>
          </a:xfrm>
        </p:grpSpPr>
        <p:grpSp>
          <p:nvGrpSpPr>
            <p:cNvPr id="31" name="Group 285"/>
            <p:cNvGrpSpPr/>
            <p:nvPr/>
          </p:nvGrpSpPr>
          <p:grpSpPr>
            <a:xfrm rot="17194410">
              <a:off x="2764132" y="5999335"/>
              <a:ext cx="359123" cy="509595"/>
              <a:chOff x="4934260" y="5008578"/>
              <a:chExt cx="373811" cy="553131"/>
            </a:xfrm>
          </p:grpSpPr>
          <p:sp>
            <p:nvSpPr>
              <p:cNvPr id="109" name="Oval 3"/>
              <p:cNvSpPr/>
              <p:nvPr/>
            </p:nvSpPr>
            <p:spPr>
              <a:xfrm rot="2385655">
                <a:off x="4934260" y="5008578"/>
                <a:ext cx="373811" cy="553131"/>
              </a:xfrm>
              <a:prstGeom prst="ellipse">
                <a:avLst/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4"/>
              <p:cNvSpPr/>
              <p:nvPr/>
            </p:nvSpPr>
            <p:spPr>
              <a:xfrm rot="2385655">
                <a:off x="4958925" y="5096340"/>
                <a:ext cx="348365" cy="3827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284"/>
            <p:cNvGrpSpPr/>
            <p:nvPr/>
          </p:nvGrpSpPr>
          <p:grpSpPr>
            <a:xfrm>
              <a:off x="2379689" y="5993567"/>
              <a:ext cx="376003" cy="483433"/>
              <a:chOff x="4934260" y="5008578"/>
              <a:chExt cx="373811" cy="553131"/>
            </a:xfrm>
          </p:grpSpPr>
          <p:sp>
            <p:nvSpPr>
              <p:cNvPr id="107" name="Oval 6"/>
              <p:cNvSpPr/>
              <p:nvPr/>
            </p:nvSpPr>
            <p:spPr>
              <a:xfrm rot="2385655">
                <a:off x="4934260" y="5008578"/>
                <a:ext cx="373811" cy="553131"/>
              </a:xfrm>
              <a:prstGeom prst="ellipse">
                <a:avLst/>
              </a:prstGeom>
              <a:solidFill>
                <a:srgbClr val="BD83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7"/>
              <p:cNvSpPr/>
              <p:nvPr/>
            </p:nvSpPr>
            <p:spPr>
              <a:xfrm rot="2385655">
                <a:off x="4958925" y="5096340"/>
                <a:ext cx="348365" cy="38278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3" name="Oval 32"/>
            <p:cNvSpPr/>
            <p:nvPr/>
          </p:nvSpPr>
          <p:spPr>
            <a:xfrm>
              <a:off x="3048000" y="4648200"/>
              <a:ext cx="263506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2209800" y="4724400"/>
              <a:ext cx="263506" cy="685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rapezoid 34"/>
            <p:cNvSpPr/>
            <p:nvPr/>
          </p:nvSpPr>
          <p:spPr>
            <a:xfrm rot="20102191">
              <a:off x="2826865" y="4306248"/>
              <a:ext cx="454262" cy="607411"/>
            </a:xfrm>
            <a:prstGeom prst="trapezoid">
              <a:avLst>
                <a:gd name="adj" fmla="val 34133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 rot="1327004">
              <a:off x="2226974" y="4287357"/>
              <a:ext cx="454262" cy="632639"/>
            </a:xfrm>
            <a:prstGeom prst="trapezoid">
              <a:avLst>
                <a:gd name="adj" fmla="val 34133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>
              <a:off x="2286000" y="4285379"/>
              <a:ext cx="898237" cy="1124822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25"/>
            <p:cNvGrpSpPr/>
            <p:nvPr/>
          </p:nvGrpSpPr>
          <p:grpSpPr>
            <a:xfrm>
              <a:off x="2480714" y="4105564"/>
              <a:ext cx="546919" cy="609600"/>
              <a:chOff x="2321193" y="914400"/>
              <a:chExt cx="1962699" cy="2187638"/>
            </a:xfrm>
          </p:grpSpPr>
          <p:sp>
            <p:nvSpPr>
              <p:cNvPr id="101" name="Oval 17"/>
              <p:cNvSpPr/>
              <p:nvPr/>
            </p:nvSpPr>
            <p:spPr>
              <a:xfrm>
                <a:off x="2514600" y="914400"/>
                <a:ext cx="1554480" cy="1295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Pentagon 19"/>
              <p:cNvSpPr/>
              <p:nvPr/>
            </p:nvSpPr>
            <p:spPr>
              <a:xfrm rot="7715010">
                <a:off x="1968160" y="2238635"/>
                <a:ext cx="990601" cy="284535"/>
              </a:xfrm>
              <a:prstGeom prst="homePlate">
                <a:avLst>
                  <a:gd name="adj" fmla="val 22294"/>
                </a:avLst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Pentagon 20"/>
              <p:cNvSpPr/>
              <p:nvPr/>
            </p:nvSpPr>
            <p:spPr>
              <a:xfrm rot="6796692">
                <a:off x="2325189" y="2430609"/>
                <a:ext cx="990600" cy="270404"/>
              </a:xfrm>
              <a:prstGeom prst="homePlate">
                <a:avLst>
                  <a:gd name="adj" fmla="val 22294"/>
                </a:avLst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Pentagon 21"/>
              <p:cNvSpPr/>
              <p:nvPr/>
            </p:nvSpPr>
            <p:spPr>
              <a:xfrm rot="5662573">
                <a:off x="2776493" y="2444492"/>
                <a:ext cx="990600" cy="324492"/>
              </a:xfrm>
              <a:prstGeom prst="homePlate">
                <a:avLst>
                  <a:gd name="adj" fmla="val 22294"/>
                </a:avLst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Pentagon 22"/>
              <p:cNvSpPr/>
              <p:nvPr/>
            </p:nvSpPr>
            <p:spPr>
              <a:xfrm rot="4595082">
                <a:off x="3242812" y="2434930"/>
                <a:ext cx="990600" cy="271500"/>
              </a:xfrm>
              <a:prstGeom prst="homePlate">
                <a:avLst>
                  <a:gd name="adj" fmla="val 22294"/>
                </a:avLst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Pentagon 23"/>
              <p:cNvSpPr/>
              <p:nvPr/>
            </p:nvSpPr>
            <p:spPr>
              <a:xfrm rot="2870494">
                <a:off x="3655529" y="2228408"/>
                <a:ext cx="990600" cy="266127"/>
              </a:xfrm>
              <a:prstGeom prst="homePlate">
                <a:avLst>
                  <a:gd name="adj" fmla="val 22294"/>
                </a:avLst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" name="Group 35"/>
            <p:cNvGrpSpPr/>
            <p:nvPr/>
          </p:nvGrpSpPr>
          <p:grpSpPr>
            <a:xfrm rot="1699902">
              <a:off x="2147930" y="4740678"/>
              <a:ext cx="291183" cy="118991"/>
              <a:chOff x="2209800" y="1905000"/>
              <a:chExt cx="2286000" cy="1066800"/>
            </a:xfrm>
          </p:grpSpPr>
          <p:grpSp>
            <p:nvGrpSpPr>
              <p:cNvPr id="95" name="Group 29"/>
              <p:cNvGrpSpPr/>
              <p:nvPr/>
            </p:nvGrpSpPr>
            <p:grpSpPr>
              <a:xfrm>
                <a:off x="2209800" y="1905000"/>
                <a:ext cx="1066800" cy="1066800"/>
                <a:chOff x="990600" y="1905000"/>
                <a:chExt cx="1066800" cy="1066800"/>
              </a:xfrm>
            </p:grpSpPr>
            <p:sp>
              <p:nvSpPr>
                <p:cNvPr id="99" name="&quot;No&quot; Symbol 98"/>
                <p:cNvSpPr/>
                <p:nvPr/>
              </p:nvSpPr>
              <p:spPr>
                <a:xfrm>
                  <a:off x="990600" y="1905000"/>
                  <a:ext cx="1066800" cy="1066800"/>
                </a:xfrm>
                <a:prstGeom prst="noSmoking">
                  <a:avLst>
                    <a:gd name="adj" fmla="val 10958"/>
                  </a:avLst>
                </a:prstGeom>
                <a:solidFill>
                  <a:srgbClr val="E6A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0" name="Oval 99"/>
                <p:cNvSpPr/>
                <p:nvPr/>
              </p:nvSpPr>
              <p:spPr>
                <a:xfrm>
                  <a:off x="1219200" y="2209800"/>
                  <a:ext cx="609600" cy="533400"/>
                </a:xfrm>
                <a:prstGeom prst="ellipse">
                  <a:avLst/>
                </a:prstGeom>
                <a:solidFill>
                  <a:srgbClr val="E6A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" name="Group 32"/>
              <p:cNvGrpSpPr/>
              <p:nvPr/>
            </p:nvGrpSpPr>
            <p:grpSpPr>
              <a:xfrm>
                <a:off x="3429000" y="1905000"/>
                <a:ext cx="1066800" cy="1066800"/>
                <a:chOff x="990600" y="1905000"/>
                <a:chExt cx="1066800" cy="1066800"/>
              </a:xfrm>
            </p:grpSpPr>
            <p:sp>
              <p:nvSpPr>
                <p:cNvPr id="97" name="&quot;No&quot; Symbol 96"/>
                <p:cNvSpPr/>
                <p:nvPr/>
              </p:nvSpPr>
              <p:spPr>
                <a:xfrm>
                  <a:off x="990600" y="1905000"/>
                  <a:ext cx="1066800" cy="1066800"/>
                </a:xfrm>
                <a:prstGeom prst="noSmoking">
                  <a:avLst>
                    <a:gd name="adj" fmla="val 10958"/>
                  </a:avLst>
                </a:prstGeom>
                <a:solidFill>
                  <a:srgbClr val="E6A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8" name="Oval 34"/>
                <p:cNvSpPr/>
                <p:nvPr/>
              </p:nvSpPr>
              <p:spPr>
                <a:xfrm>
                  <a:off x="1219200" y="2209800"/>
                  <a:ext cx="609600" cy="533400"/>
                </a:xfrm>
                <a:prstGeom prst="ellipse">
                  <a:avLst/>
                </a:prstGeom>
                <a:solidFill>
                  <a:srgbClr val="E6A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" name="Group 36"/>
            <p:cNvGrpSpPr/>
            <p:nvPr/>
          </p:nvGrpSpPr>
          <p:grpSpPr>
            <a:xfrm rot="20019181">
              <a:off x="3048475" y="4742987"/>
              <a:ext cx="291183" cy="118991"/>
              <a:chOff x="2209800" y="1905000"/>
              <a:chExt cx="2286000" cy="1066800"/>
            </a:xfrm>
          </p:grpSpPr>
          <p:grpSp>
            <p:nvGrpSpPr>
              <p:cNvPr id="89" name="Group 29"/>
              <p:cNvGrpSpPr/>
              <p:nvPr/>
            </p:nvGrpSpPr>
            <p:grpSpPr>
              <a:xfrm>
                <a:off x="2209800" y="1905000"/>
                <a:ext cx="1066800" cy="1066800"/>
                <a:chOff x="990600" y="1905000"/>
                <a:chExt cx="1066800" cy="1066800"/>
              </a:xfrm>
            </p:grpSpPr>
            <p:sp>
              <p:nvSpPr>
                <p:cNvPr id="93" name="&quot;No&quot; Symbol 92"/>
                <p:cNvSpPr/>
                <p:nvPr/>
              </p:nvSpPr>
              <p:spPr>
                <a:xfrm>
                  <a:off x="990600" y="1905000"/>
                  <a:ext cx="1066800" cy="1066800"/>
                </a:xfrm>
                <a:prstGeom prst="noSmoking">
                  <a:avLst>
                    <a:gd name="adj" fmla="val 10958"/>
                  </a:avLst>
                </a:prstGeom>
                <a:solidFill>
                  <a:srgbClr val="E6A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4" name="Oval 93"/>
                <p:cNvSpPr/>
                <p:nvPr/>
              </p:nvSpPr>
              <p:spPr>
                <a:xfrm>
                  <a:off x="1219200" y="2209800"/>
                  <a:ext cx="609600" cy="533400"/>
                </a:xfrm>
                <a:prstGeom prst="ellipse">
                  <a:avLst/>
                </a:prstGeom>
                <a:solidFill>
                  <a:srgbClr val="E6A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" name="Group 32"/>
              <p:cNvGrpSpPr/>
              <p:nvPr/>
            </p:nvGrpSpPr>
            <p:grpSpPr>
              <a:xfrm>
                <a:off x="3429000" y="1905000"/>
                <a:ext cx="1066800" cy="1066800"/>
                <a:chOff x="990600" y="1905000"/>
                <a:chExt cx="1066800" cy="1066800"/>
              </a:xfrm>
            </p:grpSpPr>
            <p:sp>
              <p:nvSpPr>
                <p:cNvPr id="91" name="&quot;No&quot; Symbol 90"/>
                <p:cNvSpPr/>
                <p:nvPr/>
              </p:nvSpPr>
              <p:spPr>
                <a:xfrm>
                  <a:off x="990600" y="1905000"/>
                  <a:ext cx="1066800" cy="1066800"/>
                </a:xfrm>
                <a:prstGeom prst="noSmoking">
                  <a:avLst>
                    <a:gd name="adj" fmla="val 10958"/>
                  </a:avLst>
                </a:prstGeom>
                <a:solidFill>
                  <a:srgbClr val="E6A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92" name="Oval 91"/>
                <p:cNvSpPr/>
                <p:nvPr/>
              </p:nvSpPr>
              <p:spPr>
                <a:xfrm>
                  <a:off x="1219200" y="2209800"/>
                  <a:ext cx="609600" cy="533400"/>
                </a:xfrm>
                <a:prstGeom prst="ellipse">
                  <a:avLst/>
                </a:prstGeom>
                <a:solidFill>
                  <a:srgbClr val="E6A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1" name="Trapezoid 40"/>
            <p:cNvSpPr/>
            <p:nvPr/>
          </p:nvSpPr>
          <p:spPr>
            <a:xfrm>
              <a:off x="2133600" y="5334000"/>
              <a:ext cx="1209964" cy="914400"/>
            </a:xfrm>
            <a:prstGeom prst="trapezoid">
              <a:avLst>
                <a:gd name="adj" fmla="val 25000"/>
              </a:avLst>
            </a:prstGeom>
            <a:solidFill>
              <a:srgbClr val="E6A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" name="Group 65"/>
            <p:cNvGrpSpPr/>
            <p:nvPr/>
          </p:nvGrpSpPr>
          <p:grpSpPr>
            <a:xfrm rot="10800000" flipH="1" flipV="1">
              <a:off x="2235200" y="6029036"/>
              <a:ext cx="990600" cy="158496"/>
              <a:chOff x="1447800" y="2040716"/>
              <a:chExt cx="3102900" cy="387950"/>
            </a:xfrm>
          </p:grpSpPr>
          <p:sp>
            <p:nvSpPr>
              <p:cNvPr id="83" name="Diagonal Stripe 82"/>
              <p:cNvSpPr/>
              <p:nvPr/>
            </p:nvSpPr>
            <p:spPr>
              <a:xfrm>
                <a:off x="1447800" y="2061571"/>
                <a:ext cx="435900" cy="367095"/>
              </a:xfrm>
              <a:prstGeom prst="diagStrip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4" name="Diagonal Stripe 83"/>
              <p:cNvSpPr/>
              <p:nvPr/>
            </p:nvSpPr>
            <p:spPr>
              <a:xfrm>
                <a:off x="1981200" y="2057400"/>
                <a:ext cx="435900" cy="367095"/>
              </a:xfrm>
              <a:prstGeom prst="diagStrip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Diagonal Stripe 84"/>
              <p:cNvSpPr/>
              <p:nvPr/>
            </p:nvSpPr>
            <p:spPr>
              <a:xfrm>
                <a:off x="2514600" y="2053229"/>
                <a:ext cx="435900" cy="367095"/>
              </a:xfrm>
              <a:prstGeom prst="diagStrip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6" name="Diagonal Stripe 85"/>
              <p:cNvSpPr/>
              <p:nvPr/>
            </p:nvSpPr>
            <p:spPr>
              <a:xfrm>
                <a:off x="3048000" y="2049058"/>
                <a:ext cx="435900" cy="367095"/>
              </a:xfrm>
              <a:prstGeom prst="diagStrip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7" name="Diagonal Stripe 86"/>
              <p:cNvSpPr/>
              <p:nvPr/>
            </p:nvSpPr>
            <p:spPr>
              <a:xfrm>
                <a:off x="3581400" y="2044887"/>
                <a:ext cx="435900" cy="367095"/>
              </a:xfrm>
              <a:prstGeom prst="diagStrip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Diagonal Stripe 87"/>
              <p:cNvSpPr/>
              <p:nvPr/>
            </p:nvSpPr>
            <p:spPr>
              <a:xfrm>
                <a:off x="4114800" y="2040716"/>
                <a:ext cx="435900" cy="367095"/>
              </a:xfrm>
              <a:prstGeom prst="diagStripe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3" name="Group 108"/>
            <p:cNvGrpSpPr/>
            <p:nvPr/>
          </p:nvGrpSpPr>
          <p:grpSpPr>
            <a:xfrm>
              <a:off x="2209800" y="6172199"/>
              <a:ext cx="1087582" cy="152401"/>
              <a:chOff x="1295400" y="2819400"/>
              <a:chExt cx="1327484" cy="304800"/>
            </a:xfrm>
          </p:grpSpPr>
          <p:grpSp>
            <p:nvGrpSpPr>
              <p:cNvPr id="54" name="Group 86"/>
              <p:cNvGrpSpPr/>
              <p:nvPr/>
            </p:nvGrpSpPr>
            <p:grpSpPr>
              <a:xfrm>
                <a:off x="1295400" y="2819400"/>
                <a:ext cx="914400" cy="304800"/>
                <a:chOff x="838200" y="2193636"/>
                <a:chExt cx="2895600" cy="946728"/>
              </a:xfrm>
            </p:grpSpPr>
            <p:grpSp>
              <p:nvGrpSpPr>
                <p:cNvPr id="63" name="Group 69"/>
                <p:cNvGrpSpPr/>
                <p:nvPr/>
              </p:nvGrpSpPr>
              <p:grpSpPr>
                <a:xfrm>
                  <a:off x="838200" y="2193636"/>
                  <a:ext cx="381000" cy="930564"/>
                  <a:chOff x="838200" y="2193636"/>
                  <a:chExt cx="381000" cy="930564"/>
                </a:xfrm>
              </p:grpSpPr>
              <p:sp>
                <p:nvSpPr>
                  <p:cNvPr id="80" name="Isosceles Triangle 79"/>
                  <p:cNvSpPr/>
                  <p:nvPr/>
                </p:nvSpPr>
                <p:spPr>
                  <a:xfrm>
                    <a:off x="838200" y="2438400"/>
                    <a:ext cx="381000" cy="685800"/>
                  </a:xfrm>
                  <a:prstGeom prst="triangl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Oval 80"/>
                  <p:cNvSpPr/>
                  <p:nvPr/>
                </p:nvSpPr>
                <p:spPr>
                  <a:xfrm>
                    <a:off x="872836" y="2193636"/>
                    <a:ext cx="327891" cy="397164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" name="Diamond 81"/>
                  <p:cNvSpPr/>
                  <p:nvPr/>
                </p:nvSpPr>
                <p:spPr>
                  <a:xfrm>
                    <a:off x="960582" y="2225964"/>
                    <a:ext cx="129309" cy="332509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rgbClr val="E6A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4" name="Group 70"/>
                <p:cNvGrpSpPr/>
                <p:nvPr/>
              </p:nvGrpSpPr>
              <p:grpSpPr>
                <a:xfrm>
                  <a:off x="2133600" y="2209800"/>
                  <a:ext cx="381000" cy="930564"/>
                  <a:chOff x="838200" y="2193636"/>
                  <a:chExt cx="381000" cy="930564"/>
                </a:xfrm>
              </p:grpSpPr>
              <p:sp>
                <p:nvSpPr>
                  <p:cNvPr id="77" name="Isosceles Triangle 76"/>
                  <p:cNvSpPr/>
                  <p:nvPr/>
                </p:nvSpPr>
                <p:spPr>
                  <a:xfrm>
                    <a:off x="838200" y="2438400"/>
                    <a:ext cx="381000" cy="685800"/>
                  </a:xfrm>
                  <a:prstGeom prst="triangl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8" name="Oval 77"/>
                  <p:cNvSpPr/>
                  <p:nvPr/>
                </p:nvSpPr>
                <p:spPr>
                  <a:xfrm>
                    <a:off x="872836" y="2193636"/>
                    <a:ext cx="327891" cy="397164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9" name="Diamond 78"/>
                  <p:cNvSpPr/>
                  <p:nvPr/>
                </p:nvSpPr>
                <p:spPr>
                  <a:xfrm>
                    <a:off x="960582" y="2225964"/>
                    <a:ext cx="129309" cy="332509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rgbClr val="E6A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5" name="Group 74"/>
                <p:cNvGrpSpPr/>
                <p:nvPr/>
              </p:nvGrpSpPr>
              <p:grpSpPr>
                <a:xfrm>
                  <a:off x="1524000" y="2209800"/>
                  <a:ext cx="381000" cy="930564"/>
                  <a:chOff x="838200" y="2193636"/>
                  <a:chExt cx="381000" cy="930564"/>
                </a:xfrm>
              </p:grpSpPr>
              <p:sp>
                <p:nvSpPr>
                  <p:cNvPr id="74" name="Isosceles Triangle 73"/>
                  <p:cNvSpPr/>
                  <p:nvPr/>
                </p:nvSpPr>
                <p:spPr>
                  <a:xfrm>
                    <a:off x="838200" y="2438400"/>
                    <a:ext cx="381000" cy="685800"/>
                  </a:xfrm>
                  <a:prstGeom prst="triangl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" name="Oval 74"/>
                  <p:cNvSpPr/>
                  <p:nvPr/>
                </p:nvSpPr>
                <p:spPr>
                  <a:xfrm>
                    <a:off x="872836" y="2193636"/>
                    <a:ext cx="327891" cy="397164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" name="Diamond 75"/>
                  <p:cNvSpPr/>
                  <p:nvPr/>
                </p:nvSpPr>
                <p:spPr>
                  <a:xfrm>
                    <a:off x="960582" y="2225964"/>
                    <a:ext cx="129309" cy="332509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rgbClr val="E6A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6" name="Group 78"/>
                <p:cNvGrpSpPr/>
                <p:nvPr/>
              </p:nvGrpSpPr>
              <p:grpSpPr>
                <a:xfrm>
                  <a:off x="2667000" y="2209800"/>
                  <a:ext cx="381000" cy="930564"/>
                  <a:chOff x="838200" y="2193636"/>
                  <a:chExt cx="381000" cy="930564"/>
                </a:xfrm>
              </p:grpSpPr>
              <p:sp>
                <p:nvSpPr>
                  <p:cNvPr id="71" name="Isosceles Triangle 70"/>
                  <p:cNvSpPr/>
                  <p:nvPr/>
                </p:nvSpPr>
                <p:spPr>
                  <a:xfrm>
                    <a:off x="838200" y="2438400"/>
                    <a:ext cx="381000" cy="685800"/>
                  </a:xfrm>
                  <a:prstGeom prst="triangl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Oval 71"/>
                  <p:cNvSpPr/>
                  <p:nvPr/>
                </p:nvSpPr>
                <p:spPr>
                  <a:xfrm>
                    <a:off x="872836" y="2193636"/>
                    <a:ext cx="327891" cy="397164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Diamond 72"/>
                  <p:cNvSpPr/>
                  <p:nvPr/>
                </p:nvSpPr>
                <p:spPr>
                  <a:xfrm>
                    <a:off x="960582" y="2225964"/>
                    <a:ext cx="129309" cy="332509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rgbClr val="E6A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7" name="Group 82"/>
                <p:cNvGrpSpPr/>
                <p:nvPr/>
              </p:nvGrpSpPr>
              <p:grpSpPr>
                <a:xfrm>
                  <a:off x="3352800" y="2209800"/>
                  <a:ext cx="381000" cy="930564"/>
                  <a:chOff x="838200" y="2193636"/>
                  <a:chExt cx="381000" cy="930564"/>
                </a:xfrm>
              </p:grpSpPr>
              <p:sp>
                <p:nvSpPr>
                  <p:cNvPr id="68" name="Isosceles Triangle 67"/>
                  <p:cNvSpPr/>
                  <p:nvPr/>
                </p:nvSpPr>
                <p:spPr>
                  <a:xfrm>
                    <a:off x="838200" y="2438400"/>
                    <a:ext cx="381000" cy="685800"/>
                  </a:xfrm>
                  <a:prstGeom prst="triangl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9" name="Oval 68"/>
                  <p:cNvSpPr/>
                  <p:nvPr/>
                </p:nvSpPr>
                <p:spPr>
                  <a:xfrm>
                    <a:off x="872836" y="2193636"/>
                    <a:ext cx="327891" cy="397164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Diamond 69"/>
                  <p:cNvSpPr/>
                  <p:nvPr/>
                </p:nvSpPr>
                <p:spPr>
                  <a:xfrm>
                    <a:off x="960582" y="2225964"/>
                    <a:ext cx="129309" cy="332509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rgbClr val="E6A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5" name="Group 69"/>
              <p:cNvGrpSpPr/>
              <p:nvPr/>
            </p:nvGrpSpPr>
            <p:grpSpPr>
              <a:xfrm>
                <a:off x="2286000" y="2819400"/>
                <a:ext cx="120316" cy="299596"/>
                <a:chOff x="838200" y="2193636"/>
                <a:chExt cx="381000" cy="930564"/>
              </a:xfrm>
            </p:grpSpPr>
            <p:sp>
              <p:nvSpPr>
                <p:cNvPr id="60" name="Isosceles Triangle 59"/>
                <p:cNvSpPr/>
                <p:nvPr/>
              </p:nvSpPr>
              <p:spPr>
                <a:xfrm>
                  <a:off x="838200" y="2438400"/>
                  <a:ext cx="381000" cy="685800"/>
                </a:xfrm>
                <a:prstGeom prst="triangl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Oval 60"/>
                <p:cNvSpPr/>
                <p:nvPr/>
              </p:nvSpPr>
              <p:spPr>
                <a:xfrm>
                  <a:off x="872836" y="2193636"/>
                  <a:ext cx="327891" cy="397164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>
                  <a:off x="960582" y="2225964"/>
                  <a:ext cx="129309" cy="332509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rgbClr val="E6A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74"/>
              <p:cNvGrpSpPr/>
              <p:nvPr/>
            </p:nvGrpSpPr>
            <p:grpSpPr>
              <a:xfrm>
                <a:off x="2502568" y="2824604"/>
                <a:ext cx="120316" cy="299596"/>
                <a:chOff x="838200" y="2193636"/>
                <a:chExt cx="381000" cy="930564"/>
              </a:xfrm>
            </p:grpSpPr>
            <p:sp>
              <p:nvSpPr>
                <p:cNvPr id="57" name="Isosceles Triangle 56"/>
                <p:cNvSpPr/>
                <p:nvPr/>
              </p:nvSpPr>
              <p:spPr>
                <a:xfrm>
                  <a:off x="838200" y="2438400"/>
                  <a:ext cx="381000" cy="685800"/>
                </a:xfrm>
                <a:prstGeom prst="triangl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Oval 57"/>
                <p:cNvSpPr/>
                <p:nvPr/>
              </p:nvSpPr>
              <p:spPr>
                <a:xfrm>
                  <a:off x="872836" y="2193636"/>
                  <a:ext cx="327891" cy="397164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960582" y="2225964"/>
                  <a:ext cx="129309" cy="332509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rgbClr val="E6A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4" name="Oval 43"/>
            <p:cNvSpPr/>
            <p:nvPr/>
          </p:nvSpPr>
          <p:spPr>
            <a:xfrm>
              <a:off x="2362200" y="3276600"/>
              <a:ext cx="742263" cy="10924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 Diagonal Corner Rectangle 15"/>
            <p:cNvSpPr/>
            <p:nvPr/>
          </p:nvSpPr>
          <p:spPr>
            <a:xfrm rot="1115382">
              <a:off x="2559119" y="3208572"/>
              <a:ext cx="590862" cy="376003"/>
            </a:xfrm>
            <a:prstGeom prst="round2DiagRect">
              <a:avLst>
                <a:gd name="adj1" fmla="val 0"/>
                <a:gd name="adj2" fmla="val 31459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ound Diagonal Corner Rectangle 14"/>
            <p:cNvSpPr/>
            <p:nvPr/>
          </p:nvSpPr>
          <p:spPr>
            <a:xfrm rot="19484512">
              <a:off x="2300741" y="3224406"/>
              <a:ext cx="452992" cy="332988"/>
            </a:xfrm>
            <a:prstGeom prst="round2DiagRect">
              <a:avLst>
                <a:gd name="adj1" fmla="val 50000"/>
                <a:gd name="adj2" fmla="val 1712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" name="Group 110"/>
            <p:cNvGrpSpPr/>
            <p:nvPr/>
          </p:nvGrpSpPr>
          <p:grpSpPr>
            <a:xfrm>
              <a:off x="2362200" y="3505200"/>
              <a:ext cx="762000" cy="228600"/>
              <a:chOff x="1600200" y="1219200"/>
              <a:chExt cx="838200" cy="228600"/>
            </a:xfrm>
          </p:grpSpPr>
          <p:sp>
            <p:nvSpPr>
              <p:cNvPr id="52" name="Rectangle 16"/>
              <p:cNvSpPr/>
              <p:nvPr/>
            </p:nvSpPr>
            <p:spPr>
              <a:xfrm>
                <a:off x="1600200" y="1219200"/>
                <a:ext cx="838200" cy="152400"/>
              </a:xfrm>
              <a:prstGeom prst="rect">
                <a:avLst/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Double Wave 52"/>
              <p:cNvSpPr/>
              <p:nvPr/>
            </p:nvSpPr>
            <p:spPr>
              <a:xfrm>
                <a:off x="1600200" y="1295400"/>
                <a:ext cx="838200" cy="152400"/>
              </a:xfrm>
              <a:prstGeom prst="doubleWave">
                <a:avLst/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" name="Oval 47"/>
            <p:cNvSpPr/>
            <p:nvPr/>
          </p:nvSpPr>
          <p:spPr>
            <a:xfrm>
              <a:off x="2514600" y="3124200"/>
              <a:ext cx="304800" cy="304800"/>
            </a:xfrm>
            <a:prstGeom prst="ellipse">
              <a:avLst/>
            </a:prstGeom>
            <a:solidFill>
              <a:srgbClr val="3E1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2286000" y="5334000"/>
              <a:ext cx="914400" cy="152400"/>
            </a:xfrm>
            <a:prstGeom prst="roundRect">
              <a:avLst/>
            </a:prstGeom>
            <a:solidFill>
              <a:srgbClr val="E6A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 rot="20780584">
              <a:off x="3091513" y="5417062"/>
              <a:ext cx="103747" cy="381000"/>
            </a:xfrm>
            <a:prstGeom prst="roundRect">
              <a:avLst>
                <a:gd name="adj" fmla="val 40910"/>
              </a:avLst>
            </a:prstGeom>
            <a:solidFill>
              <a:srgbClr val="E6A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2971800" y="5334000"/>
              <a:ext cx="228600" cy="152400"/>
            </a:xfrm>
            <a:prstGeom prst="roundRect">
              <a:avLst/>
            </a:prstGeom>
            <a:solidFill>
              <a:srgbClr val="E6A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TextBox 110"/>
          <p:cNvSpPr txBox="1"/>
          <p:nvPr/>
        </p:nvSpPr>
        <p:spPr>
          <a:xfrm>
            <a:off x="304800" y="4953000"/>
            <a:ext cx="1066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Mormon</a:t>
            </a:r>
            <a:endParaRPr lang="en-US" dirty="0"/>
          </a:p>
        </p:txBody>
      </p:sp>
      <p:grpSp>
        <p:nvGrpSpPr>
          <p:cNvPr id="112" name="Group 51"/>
          <p:cNvGrpSpPr/>
          <p:nvPr/>
        </p:nvGrpSpPr>
        <p:grpSpPr>
          <a:xfrm>
            <a:off x="3962400" y="457201"/>
            <a:ext cx="2133600" cy="3886200"/>
            <a:chOff x="1219200" y="1447800"/>
            <a:chExt cx="2971800" cy="5125452"/>
          </a:xfrm>
        </p:grpSpPr>
        <p:grpSp>
          <p:nvGrpSpPr>
            <p:cNvPr id="113" name="Group 44"/>
            <p:cNvGrpSpPr/>
            <p:nvPr/>
          </p:nvGrpSpPr>
          <p:grpSpPr>
            <a:xfrm>
              <a:off x="1219200" y="1828800"/>
              <a:ext cx="2971800" cy="4744452"/>
              <a:chOff x="990600" y="501122"/>
              <a:chExt cx="2971800" cy="4744452"/>
            </a:xfrm>
          </p:grpSpPr>
          <p:sp>
            <p:nvSpPr>
              <p:cNvPr id="120" name="Cloud 2"/>
              <p:cNvSpPr/>
              <p:nvPr/>
            </p:nvSpPr>
            <p:spPr>
              <a:xfrm rot="1518698" flipH="1">
                <a:off x="1384772" y="555346"/>
                <a:ext cx="994248" cy="1710702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Cloud 3"/>
              <p:cNvSpPr/>
              <p:nvPr/>
            </p:nvSpPr>
            <p:spPr>
              <a:xfrm rot="20659987">
                <a:off x="2799840" y="589166"/>
                <a:ext cx="881755" cy="1669506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4"/>
              <p:cNvSpPr/>
              <p:nvPr/>
            </p:nvSpPr>
            <p:spPr>
              <a:xfrm>
                <a:off x="3352800" y="3111974"/>
                <a:ext cx="609600" cy="6980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5"/>
              <p:cNvSpPr/>
              <p:nvPr/>
            </p:nvSpPr>
            <p:spPr>
              <a:xfrm>
                <a:off x="990600" y="2971800"/>
                <a:ext cx="609600" cy="7742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6"/>
              <p:cNvSpPr/>
              <p:nvPr/>
            </p:nvSpPr>
            <p:spPr>
              <a:xfrm>
                <a:off x="1905000" y="4559774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7"/>
              <p:cNvSpPr/>
              <p:nvPr/>
            </p:nvSpPr>
            <p:spPr>
              <a:xfrm>
                <a:off x="2438400" y="4559774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Trapezoid 8"/>
              <p:cNvSpPr/>
              <p:nvPr/>
            </p:nvSpPr>
            <p:spPr>
              <a:xfrm rot="1996156">
                <a:off x="1194756" y="2084950"/>
                <a:ext cx="1009860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Trapezoid 9"/>
              <p:cNvSpPr/>
              <p:nvPr/>
            </p:nvSpPr>
            <p:spPr>
              <a:xfrm rot="2041752">
                <a:off x="1346398" y="1909409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Trapezoid 10"/>
              <p:cNvSpPr/>
              <p:nvPr/>
            </p:nvSpPr>
            <p:spPr>
              <a:xfrm rot="19870960">
                <a:off x="2859649" y="2088961"/>
                <a:ext cx="948562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Trapezoid 11"/>
              <p:cNvSpPr/>
              <p:nvPr/>
            </p:nvSpPr>
            <p:spPr>
              <a:xfrm rot="20036208">
                <a:off x="2674360" y="1931364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Trapezoid 12"/>
              <p:cNvSpPr/>
              <p:nvPr/>
            </p:nvSpPr>
            <p:spPr>
              <a:xfrm>
                <a:off x="1828800" y="1968974"/>
                <a:ext cx="1447800" cy="2895600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"/>
              <p:cNvSpPr/>
              <p:nvPr/>
            </p:nvSpPr>
            <p:spPr>
              <a:xfrm>
                <a:off x="2229787" y="1740374"/>
                <a:ext cx="599605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Trapezoid 14"/>
              <p:cNvSpPr/>
              <p:nvPr/>
            </p:nvSpPr>
            <p:spPr>
              <a:xfrm rot="21335299">
                <a:off x="2618501" y="1915621"/>
                <a:ext cx="699099" cy="272834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" name="Trapezoid 15"/>
              <p:cNvSpPr/>
              <p:nvPr/>
            </p:nvSpPr>
            <p:spPr>
              <a:xfrm rot="353417">
                <a:off x="1811733" y="1891896"/>
                <a:ext cx="699099" cy="277102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Oval 16"/>
              <p:cNvSpPr/>
              <p:nvPr/>
            </p:nvSpPr>
            <p:spPr>
              <a:xfrm>
                <a:off x="1676400" y="501122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5" name="Group 62"/>
              <p:cNvGrpSpPr/>
              <p:nvPr/>
            </p:nvGrpSpPr>
            <p:grpSpPr>
              <a:xfrm rot="5201482">
                <a:off x="2397003" y="2755237"/>
                <a:ext cx="916511" cy="252324"/>
                <a:chOff x="3886200" y="6096000"/>
                <a:chExt cx="3124200" cy="533400"/>
              </a:xfrm>
            </p:grpSpPr>
            <p:sp>
              <p:nvSpPr>
                <p:cNvPr id="154" name="Left-Right Arrow 153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Left-Right Arrow 154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Left-Right Arrow 155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6" name="Group 63"/>
              <p:cNvGrpSpPr/>
              <p:nvPr/>
            </p:nvGrpSpPr>
            <p:grpSpPr>
              <a:xfrm rot="5201482">
                <a:off x="2437344" y="3907786"/>
                <a:ext cx="916511" cy="252324"/>
                <a:chOff x="3886200" y="6096000"/>
                <a:chExt cx="3124200" cy="533400"/>
              </a:xfrm>
            </p:grpSpPr>
            <p:sp>
              <p:nvSpPr>
                <p:cNvPr id="151" name="Left-Right Arrow 150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Left-Right Arrow 151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Left-Right Arrow 152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7" name="Group 67"/>
              <p:cNvGrpSpPr/>
              <p:nvPr/>
            </p:nvGrpSpPr>
            <p:grpSpPr>
              <a:xfrm rot="5400000">
                <a:off x="1850157" y="2764787"/>
                <a:ext cx="916511" cy="252324"/>
                <a:chOff x="3886200" y="6096000"/>
                <a:chExt cx="3124200" cy="533400"/>
              </a:xfrm>
            </p:grpSpPr>
            <p:sp>
              <p:nvSpPr>
                <p:cNvPr id="148" name="Left-Right Arrow 147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Left-Right Arrow 148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Left-Right Arrow 149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71"/>
              <p:cNvGrpSpPr/>
              <p:nvPr/>
            </p:nvGrpSpPr>
            <p:grpSpPr>
              <a:xfrm rot="5400000">
                <a:off x="1783803" y="3923291"/>
                <a:ext cx="916511" cy="252324"/>
                <a:chOff x="3886200" y="6096000"/>
                <a:chExt cx="3124200" cy="533400"/>
              </a:xfrm>
            </p:grpSpPr>
            <p:sp>
              <p:nvSpPr>
                <p:cNvPr id="145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Left-Right Arrow 146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9" name="Diamond 138"/>
              <p:cNvSpPr/>
              <p:nvPr/>
            </p:nvSpPr>
            <p:spPr>
              <a:xfrm>
                <a:off x="2743200" y="3276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Diamond 139"/>
              <p:cNvSpPr/>
              <p:nvPr/>
            </p:nvSpPr>
            <p:spPr>
              <a:xfrm>
                <a:off x="2133600" y="3276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Diamond 140"/>
              <p:cNvSpPr/>
              <p:nvPr/>
            </p:nvSpPr>
            <p:spPr>
              <a:xfrm>
                <a:off x="2209800" y="2133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Diamond 141"/>
              <p:cNvSpPr/>
              <p:nvPr/>
            </p:nvSpPr>
            <p:spPr>
              <a:xfrm>
                <a:off x="2667000" y="2133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2415988" y="2272553"/>
                <a:ext cx="381000" cy="1524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Rectangle 143"/>
              <p:cNvSpPr/>
              <p:nvPr/>
            </p:nvSpPr>
            <p:spPr>
              <a:xfrm>
                <a:off x="2393576" y="3397624"/>
                <a:ext cx="381000" cy="1524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50"/>
            <p:cNvGrpSpPr/>
            <p:nvPr/>
          </p:nvGrpSpPr>
          <p:grpSpPr>
            <a:xfrm>
              <a:off x="1981200" y="1447800"/>
              <a:ext cx="1676400" cy="838200"/>
              <a:chOff x="4953000" y="1219200"/>
              <a:chExt cx="1676400" cy="838200"/>
            </a:xfrm>
          </p:grpSpPr>
          <p:sp>
            <p:nvSpPr>
              <p:cNvPr id="115" name="Rounded Rectangle 114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Diamond 115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Diamond 118"/>
              <p:cNvSpPr/>
              <p:nvPr/>
            </p:nvSpPr>
            <p:spPr>
              <a:xfrm>
                <a:off x="5562600" y="1371600"/>
                <a:ext cx="457200" cy="3810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57" name="TextBox 156"/>
          <p:cNvSpPr txBox="1"/>
          <p:nvPr/>
        </p:nvSpPr>
        <p:spPr>
          <a:xfrm>
            <a:off x="4419600" y="46482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Mosiah</a:t>
            </a:r>
            <a:endParaRPr lang="en-US" dirty="0"/>
          </a:p>
        </p:txBody>
      </p:sp>
      <p:grpSp>
        <p:nvGrpSpPr>
          <p:cNvPr id="158" name="Group 53"/>
          <p:cNvGrpSpPr/>
          <p:nvPr/>
        </p:nvGrpSpPr>
        <p:grpSpPr>
          <a:xfrm>
            <a:off x="7086600" y="457200"/>
            <a:ext cx="1219200" cy="2489771"/>
            <a:chOff x="3276600" y="786829"/>
            <a:chExt cx="1219200" cy="2489771"/>
          </a:xfrm>
        </p:grpSpPr>
        <p:sp>
          <p:nvSpPr>
            <p:cNvPr id="159" name="Cloud 2"/>
            <p:cNvSpPr/>
            <p:nvPr/>
          </p:nvSpPr>
          <p:spPr>
            <a:xfrm rot="1518698" flipH="1">
              <a:off x="3438312" y="836066"/>
              <a:ext cx="407897" cy="890154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Cloud 3"/>
            <p:cNvSpPr/>
            <p:nvPr/>
          </p:nvSpPr>
          <p:spPr>
            <a:xfrm rot="20659987">
              <a:off x="4018852" y="853664"/>
              <a:ext cx="361746" cy="868718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4"/>
            <p:cNvSpPr/>
            <p:nvPr/>
          </p:nvSpPr>
          <p:spPr>
            <a:xfrm>
              <a:off x="4245708" y="2166393"/>
              <a:ext cx="250092" cy="363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5"/>
            <p:cNvSpPr/>
            <p:nvPr/>
          </p:nvSpPr>
          <p:spPr>
            <a:xfrm>
              <a:off x="3276600" y="2093454"/>
              <a:ext cx="250092" cy="4028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6"/>
            <p:cNvSpPr/>
            <p:nvPr/>
          </p:nvSpPr>
          <p:spPr>
            <a:xfrm>
              <a:off x="3651738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7"/>
            <p:cNvSpPr/>
            <p:nvPr/>
          </p:nvSpPr>
          <p:spPr>
            <a:xfrm>
              <a:off x="3870569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Trapezoid 8"/>
            <p:cNvSpPr/>
            <p:nvPr/>
          </p:nvSpPr>
          <p:spPr>
            <a:xfrm rot="1996156">
              <a:off x="3360356" y="1631987"/>
              <a:ext cx="414302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Trapezoid 9"/>
            <p:cNvSpPr/>
            <p:nvPr/>
          </p:nvSpPr>
          <p:spPr>
            <a:xfrm rot="2041752">
              <a:off x="3422568" y="1540645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rapezoid 10"/>
            <p:cNvSpPr/>
            <p:nvPr/>
          </p:nvSpPr>
          <p:spPr>
            <a:xfrm rot="19870960">
              <a:off x="4043389" y="1634074"/>
              <a:ext cx="389154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rapezoid 11"/>
            <p:cNvSpPr/>
            <p:nvPr/>
          </p:nvSpPr>
          <p:spPr>
            <a:xfrm rot="20036208">
              <a:off x="3967373" y="1552069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2"/>
            <p:cNvSpPr/>
            <p:nvPr/>
          </p:nvSpPr>
          <p:spPr>
            <a:xfrm>
              <a:off x="3620477" y="1571640"/>
              <a:ext cx="593969" cy="150670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3"/>
            <p:cNvSpPr/>
            <p:nvPr/>
          </p:nvSpPr>
          <p:spPr>
            <a:xfrm>
              <a:off x="3784984" y="1452689"/>
              <a:ext cx="245992" cy="3172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4"/>
            <p:cNvSpPr/>
            <p:nvPr/>
          </p:nvSpPr>
          <p:spPr>
            <a:xfrm rot="21335299">
              <a:off x="3944457" y="1543878"/>
              <a:ext cx="286810" cy="1419680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5"/>
            <p:cNvSpPr/>
            <p:nvPr/>
          </p:nvSpPr>
          <p:spPr>
            <a:xfrm rot="353417">
              <a:off x="3613475" y="1531532"/>
              <a:ext cx="286810" cy="1441888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6"/>
            <p:cNvSpPr/>
            <p:nvPr/>
          </p:nvSpPr>
          <p:spPr>
            <a:xfrm>
              <a:off x="3557954" y="807851"/>
              <a:ext cx="750277" cy="8034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4" name="Group 62"/>
            <p:cNvGrpSpPr/>
            <p:nvPr/>
          </p:nvGrpSpPr>
          <p:grpSpPr>
            <a:xfrm rot="5201482">
              <a:off x="3803137" y="1994656"/>
              <a:ext cx="476901" cy="103518"/>
              <a:chOff x="3886200" y="6096000"/>
              <a:chExt cx="3124200" cy="533400"/>
            </a:xfrm>
          </p:grpSpPr>
          <p:sp>
            <p:nvSpPr>
              <p:cNvPr id="194" name="Left-Right Arrow 193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Left-Right Arrow 194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Left-Right Arrow 195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5" name="Group 63"/>
            <p:cNvGrpSpPr/>
            <p:nvPr/>
          </p:nvGrpSpPr>
          <p:grpSpPr>
            <a:xfrm rot="5201482">
              <a:off x="3819688" y="2594378"/>
              <a:ext cx="476901" cy="103518"/>
              <a:chOff x="3886200" y="6096000"/>
              <a:chExt cx="3124200" cy="533400"/>
            </a:xfrm>
          </p:grpSpPr>
          <p:sp>
            <p:nvSpPr>
              <p:cNvPr id="191" name="Left-Right Arrow 190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Left-Right Arrow 191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Left-Right Arrow 192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67"/>
            <p:cNvGrpSpPr/>
            <p:nvPr/>
          </p:nvGrpSpPr>
          <p:grpSpPr>
            <a:xfrm rot="5400000">
              <a:off x="3578790" y="1999625"/>
              <a:ext cx="476901" cy="103518"/>
              <a:chOff x="3886200" y="6096000"/>
              <a:chExt cx="3124200" cy="533400"/>
            </a:xfrm>
          </p:grpSpPr>
          <p:sp>
            <p:nvSpPr>
              <p:cNvPr id="188" name="Left-Right Arrow 187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Left-Right Arrow 188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Left-Right Arrow 189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7" name="Group 71"/>
            <p:cNvGrpSpPr/>
            <p:nvPr/>
          </p:nvGrpSpPr>
          <p:grpSpPr>
            <a:xfrm rot="5400000">
              <a:off x="3551568" y="2602446"/>
              <a:ext cx="476901" cy="103518"/>
              <a:chOff x="3886200" y="6096000"/>
              <a:chExt cx="3124200" cy="533400"/>
            </a:xfrm>
          </p:grpSpPr>
          <p:sp>
            <p:nvSpPr>
              <p:cNvPr id="185" name="Left-Right Arrow 2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Left-Right Arrow 2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Left-Right Arrow 186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78" name="Diamond 177"/>
            <p:cNvSpPr/>
            <p:nvPr/>
          </p:nvSpPr>
          <p:spPr>
            <a:xfrm>
              <a:off x="3995615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Diamond 178"/>
            <p:cNvSpPr/>
            <p:nvPr/>
          </p:nvSpPr>
          <p:spPr>
            <a:xfrm>
              <a:off x="3745523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Diamond 179"/>
            <p:cNvSpPr/>
            <p:nvPr/>
          </p:nvSpPr>
          <p:spPr>
            <a:xfrm>
              <a:off x="3776785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Diamond 180"/>
            <p:cNvSpPr/>
            <p:nvPr/>
          </p:nvSpPr>
          <p:spPr>
            <a:xfrm>
              <a:off x="3964354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Rectangle 181"/>
            <p:cNvSpPr/>
            <p:nvPr/>
          </p:nvSpPr>
          <p:spPr>
            <a:xfrm>
              <a:off x="3861375" y="1729605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Rectangle 182"/>
            <p:cNvSpPr/>
            <p:nvPr/>
          </p:nvSpPr>
          <p:spPr>
            <a:xfrm>
              <a:off x="3852180" y="2315030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Cloud 2"/>
            <p:cNvSpPr/>
            <p:nvPr/>
          </p:nvSpPr>
          <p:spPr>
            <a:xfrm rot="15742615" flipH="1">
              <a:off x="3778420" y="528827"/>
              <a:ext cx="282635" cy="798640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7" name="TextBox 196"/>
          <p:cNvSpPr txBox="1"/>
          <p:nvPr/>
        </p:nvSpPr>
        <p:spPr>
          <a:xfrm>
            <a:off x="6781800" y="32004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Young Mosiah II</a:t>
            </a:r>
            <a:endParaRPr lang="en-US" dirty="0"/>
          </a:p>
        </p:txBody>
      </p:sp>
      <p:grpSp>
        <p:nvGrpSpPr>
          <p:cNvPr id="198" name="Group 197"/>
          <p:cNvGrpSpPr/>
          <p:nvPr/>
        </p:nvGrpSpPr>
        <p:grpSpPr>
          <a:xfrm>
            <a:off x="6934200" y="3581400"/>
            <a:ext cx="1219200" cy="2642171"/>
            <a:chOff x="4495800" y="457200"/>
            <a:chExt cx="1219200" cy="2642171"/>
          </a:xfrm>
        </p:grpSpPr>
        <p:grpSp>
          <p:nvGrpSpPr>
            <p:cNvPr id="199" name="Group 53"/>
            <p:cNvGrpSpPr/>
            <p:nvPr/>
          </p:nvGrpSpPr>
          <p:grpSpPr>
            <a:xfrm>
              <a:off x="4495800" y="609600"/>
              <a:ext cx="1219200" cy="2489771"/>
              <a:chOff x="3276600" y="786829"/>
              <a:chExt cx="1219200" cy="2489771"/>
            </a:xfrm>
          </p:grpSpPr>
          <p:sp>
            <p:nvSpPr>
              <p:cNvPr id="206" name="Cloud 2"/>
              <p:cNvSpPr/>
              <p:nvPr/>
            </p:nvSpPr>
            <p:spPr>
              <a:xfrm rot="1518698" flipH="1">
                <a:off x="3438312" y="836066"/>
                <a:ext cx="407897" cy="890154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7" name="Cloud 3"/>
              <p:cNvSpPr/>
              <p:nvPr/>
            </p:nvSpPr>
            <p:spPr>
              <a:xfrm rot="20659987">
                <a:off x="4018852" y="853664"/>
                <a:ext cx="361746" cy="868718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Oval 4"/>
              <p:cNvSpPr/>
              <p:nvPr/>
            </p:nvSpPr>
            <p:spPr>
              <a:xfrm>
                <a:off x="4245708" y="2166393"/>
                <a:ext cx="250092" cy="363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Oval 5"/>
              <p:cNvSpPr/>
              <p:nvPr/>
            </p:nvSpPr>
            <p:spPr>
              <a:xfrm>
                <a:off x="3276600" y="2093454"/>
                <a:ext cx="250092" cy="4028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6"/>
              <p:cNvSpPr/>
              <p:nvPr/>
            </p:nvSpPr>
            <p:spPr>
              <a:xfrm>
                <a:off x="3651738" y="2919748"/>
                <a:ext cx="312615" cy="35685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7"/>
              <p:cNvSpPr/>
              <p:nvPr/>
            </p:nvSpPr>
            <p:spPr>
              <a:xfrm>
                <a:off x="3870569" y="2919748"/>
                <a:ext cx="312615" cy="35685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Trapezoid 8"/>
              <p:cNvSpPr/>
              <p:nvPr/>
            </p:nvSpPr>
            <p:spPr>
              <a:xfrm rot="1996156">
                <a:off x="3360356" y="1631987"/>
                <a:ext cx="414302" cy="751042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Trapezoid 9"/>
              <p:cNvSpPr/>
              <p:nvPr/>
            </p:nvSpPr>
            <p:spPr>
              <a:xfrm rot="2041752">
                <a:off x="3422568" y="1540645"/>
                <a:ext cx="411856" cy="679805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rapezoid 10"/>
              <p:cNvSpPr/>
              <p:nvPr/>
            </p:nvSpPr>
            <p:spPr>
              <a:xfrm rot="19870960">
                <a:off x="4043389" y="1634074"/>
                <a:ext cx="389154" cy="751042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Trapezoid 11"/>
              <p:cNvSpPr/>
              <p:nvPr/>
            </p:nvSpPr>
            <p:spPr>
              <a:xfrm rot="20036208">
                <a:off x="3967373" y="1552069"/>
                <a:ext cx="411856" cy="679805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Trapezoid 12"/>
              <p:cNvSpPr/>
              <p:nvPr/>
            </p:nvSpPr>
            <p:spPr>
              <a:xfrm>
                <a:off x="3620477" y="1571640"/>
                <a:ext cx="593969" cy="1506709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13"/>
              <p:cNvSpPr/>
              <p:nvPr/>
            </p:nvSpPr>
            <p:spPr>
              <a:xfrm>
                <a:off x="3784984" y="1452689"/>
                <a:ext cx="245992" cy="3172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Trapezoid 14"/>
              <p:cNvSpPr/>
              <p:nvPr/>
            </p:nvSpPr>
            <p:spPr>
              <a:xfrm rot="21335299">
                <a:off x="3944457" y="1543878"/>
                <a:ext cx="286810" cy="1419680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Trapezoid 15"/>
              <p:cNvSpPr/>
              <p:nvPr/>
            </p:nvSpPr>
            <p:spPr>
              <a:xfrm rot="353417">
                <a:off x="3613475" y="1531532"/>
                <a:ext cx="286810" cy="1441888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16"/>
              <p:cNvSpPr/>
              <p:nvPr/>
            </p:nvSpPr>
            <p:spPr>
              <a:xfrm>
                <a:off x="3557954" y="807851"/>
                <a:ext cx="750277" cy="8034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1" name="Group 62"/>
              <p:cNvGrpSpPr/>
              <p:nvPr/>
            </p:nvGrpSpPr>
            <p:grpSpPr>
              <a:xfrm rot="5201482">
                <a:off x="3803137" y="1994656"/>
                <a:ext cx="476901" cy="103518"/>
                <a:chOff x="3886200" y="6096000"/>
                <a:chExt cx="3124200" cy="533400"/>
              </a:xfrm>
            </p:grpSpPr>
            <p:sp>
              <p:nvSpPr>
                <p:cNvPr id="241" name="Left-Right Arrow 240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Left-Right Arrow 241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Left-Right Arrow 242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2" name="Group 63"/>
              <p:cNvGrpSpPr/>
              <p:nvPr/>
            </p:nvGrpSpPr>
            <p:grpSpPr>
              <a:xfrm rot="5201482">
                <a:off x="3819688" y="2594378"/>
                <a:ext cx="476901" cy="103518"/>
                <a:chOff x="3886200" y="6096000"/>
                <a:chExt cx="3124200" cy="533400"/>
              </a:xfrm>
            </p:grpSpPr>
            <p:sp>
              <p:nvSpPr>
                <p:cNvPr id="238" name="Left-Right Arrow 237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Left-Right Arrow 238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Left-Right Arrow 239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3" name="Group 67"/>
              <p:cNvGrpSpPr/>
              <p:nvPr/>
            </p:nvGrpSpPr>
            <p:grpSpPr>
              <a:xfrm rot="5400000">
                <a:off x="3578790" y="1999625"/>
                <a:ext cx="476901" cy="103518"/>
                <a:chOff x="3886200" y="6096000"/>
                <a:chExt cx="3124200" cy="533400"/>
              </a:xfrm>
            </p:grpSpPr>
            <p:sp>
              <p:nvSpPr>
                <p:cNvPr id="235" name="Left-Right Arrow 234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Left-Right Arrow 235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Left-Right Arrow 236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4" name="Group 71"/>
              <p:cNvGrpSpPr/>
              <p:nvPr/>
            </p:nvGrpSpPr>
            <p:grpSpPr>
              <a:xfrm rot="5400000">
                <a:off x="3551568" y="2602446"/>
                <a:ext cx="476901" cy="103518"/>
                <a:chOff x="3886200" y="6096000"/>
                <a:chExt cx="3124200" cy="533400"/>
              </a:xfrm>
            </p:grpSpPr>
            <p:sp>
              <p:nvSpPr>
                <p:cNvPr id="232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Left-Right Arrow 233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5" name="Diamond 224"/>
              <p:cNvSpPr/>
              <p:nvPr/>
            </p:nvSpPr>
            <p:spPr>
              <a:xfrm>
                <a:off x="3995615" y="2252055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Diamond 225"/>
              <p:cNvSpPr/>
              <p:nvPr/>
            </p:nvSpPr>
            <p:spPr>
              <a:xfrm>
                <a:off x="3745523" y="2252055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Diamond 226"/>
              <p:cNvSpPr/>
              <p:nvPr/>
            </p:nvSpPr>
            <p:spPr>
              <a:xfrm>
                <a:off x="3776785" y="1657302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Diamond 227"/>
              <p:cNvSpPr/>
              <p:nvPr/>
            </p:nvSpPr>
            <p:spPr>
              <a:xfrm>
                <a:off x="3964354" y="1657302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Rectangle 228"/>
              <p:cNvSpPr/>
              <p:nvPr/>
            </p:nvSpPr>
            <p:spPr>
              <a:xfrm>
                <a:off x="3861375" y="1729605"/>
                <a:ext cx="156308" cy="793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Rectangle 229"/>
              <p:cNvSpPr/>
              <p:nvPr/>
            </p:nvSpPr>
            <p:spPr>
              <a:xfrm>
                <a:off x="3852180" y="2315030"/>
                <a:ext cx="156308" cy="793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Cloud 2"/>
              <p:cNvSpPr/>
              <p:nvPr/>
            </p:nvSpPr>
            <p:spPr>
              <a:xfrm rot="15742615" flipH="1">
                <a:off x="3778420" y="528827"/>
                <a:ext cx="282635" cy="798640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0" name="Group 50"/>
            <p:cNvGrpSpPr/>
            <p:nvPr/>
          </p:nvGrpSpPr>
          <p:grpSpPr>
            <a:xfrm>
              <a:off x="4800600" y="457200"/>
              <a:ext cx="730738" cy="436153"/>
              <a:chOff x="4953000" y="1219200"/>
              <a:chExt cx="1676400" cy="838200"/>
            </a:xfrm>
          </p:grpSpPr>
          <p:sp>
            <p:nvSpPr>
              <p:cNvPr id="201" name="Rounded Rectangle 200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Diamond 201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Oval 202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Oval 203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Diamond 204"/>
              <p:cNvSpPr/>
              <p:nvPr/>
            </p:nvSpPr>
            <p:spPr>
              <a:xfrm>
                <a:off x="5562600" y="1371600"/>
                <a:ext cx="457200" cy="3810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44" name="TextBox 243"/>
          <p:cNvSpPr txBox="1"/>
          <p:nvPr/>
        </p:nvSpPr>
        <p:spPr>
          <a:xfrm>
            <a:off x="6324600" y="62484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Mosiah II</a:t>
            </a:r>
            <a:endParaRPr lang="en-US" dirty="0"/>
          </a:p>
        </p:txBody>
      </p:sp>
      <p:grpSp>
        <p:nvGrpSpPr>
          <p:cNvPr id="245" name="Group 244"/>
          <p:cNvGrpSpPr/>
          <p:nvPr/>
        </p:nvGrpSpPr>
        <p:grpSpPr>
          <a:xfrm>
            <a:off x="2286000" y="4800600"/>
            <a:ext cx="1143000" cy="1676400"/>
            <a:chOff x="4976806" y="1752600"/>
            <a:chExt cx="1677258" cy="2326301"/>
          </a:xfrm>
        </p:grpSpPr>
        <p:sp>
          <p:nvSpPr>
            <p:cNvPr id="246" name="Cloud 245"/>
            <p:cNvSpPr/>
            <p:nvPr/>
          </p:nvSpPr>
          <p:spPr>
            <a:xfrm rot="824088">
              <a:off x="5334000" y="1752600"/>
              <a:ext cx="304800" cy="6096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Oval 246"/>
            <p:cNvSpPr/>
            <p:nvPr/>
          </p:nvSpPr>
          <p:spPr>
            <a:xfrm rot="1128544">
              <a:off x="6196008" y="3192073"/>
              <a:ext cx="458056" cy="223549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Oval 247"/>
            <p:cNvSpPr/>
            <p:nvPr/>
          </p:nvSpPr>
          <p:spPr>
            <a:xfrm rot="19236362">
              <a:off x="4976806" y="3115873"/>
              <a:ext cx="458056" cy="223549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Trapezoid 248"/>
            <p:cNvSpPr/>
            <p:nvPr/>
          </p:nvSpPr>
          <p:spPr>
            <a:xfrm>
              <a:off x="5257801" y="2637400"/>
              <a:ext cx="1219200" cy="1223091"/>
            </a:xfrm>
            <a:prstGeom prst="trapezoid">
              <a:avLst>
                <a:gd name="adj" fmla="val 32132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Rectangle 5"/>
            <p:cNvSpPr/>
            <p:nvPr/>
          </p:nvSpPr>
          <p:spPr>
            <a:xfrm>
              <a:off x="5470376" y="3161583"/>
              <a:ext cx="844893" cy="95411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Trapezoid 2"/>
            <p:cNvSpPr/>
            <p:nvPr/>
          </p:nvSpPr>
          <p:spPr>
            <a:xfrm rot="2400025">
              <a:off x="5250831" y="2545127"/>
              <a:ext cx="398811" cy="834745"/>
            </a:xfrm>
            <a:prstGeom prst="trapezoid">
              <a:avLst>
                <a:gd name="adj" fmla="val 36863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Trapezoid 3"/>
            <p:cNvSpPr/>
            <p:nvPr/>
          </p:nvSpPr>
          <p:spPr>
            <a:xfrm rot="19886827" flipH="1">
              <a:off x="5958735" y="2497694"/>
              <a:ext cx="478831" cy="906733"/>
            </a:xfrm>
            <a:prstGeom prst="trapezoid">
              <a:avLst>
                <a:gd name="adj" fmla="val 36863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4"/>
            <p:cNvSpPr/>
            <p:nvPr/>
          </p:nvSpPr>
          <p:spPr>
            <a:xfrm>
              <a:off x="5417398" y="1807446"/>
              <a:ext cx="847681" cy="873637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/>
            <p:cNvSpPr/>
            <p:nvPr/>
          </p:nvSpPr>
          <p:spPr>
            <a:xfrm>
              <a:off x="5311437" y="3860491"/>
              <a:ext cx="529802" cy="21841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Oval 254"/>
            <p:cNvSpPr/>
            <p:nvPr/>
          </p:nvSpPr>
          <p:spPr>
            <a:xfrm>
              <a:off x="5894220" y="3860491"/>
              <a:ext cx="529802" cy="21841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Rectangle 5"/>
            <p:cNvSpPr/>
            <p:nvPr/>
          </p:nvSpPr>
          <p:spPr>
            <a:xfrm>
              <a:off x="5334000" y="3657600"/>
              <a:ext cx="1066800" cy="45719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Cloud 256"/>
            <p:cNvSpPr/>
            <p:nvPr/>
          </p:nvSpPr>
          <p:spPr>
            <a:xfrm rot="20354144">
              <a:off x="6041760" y="1786831"/>
              <a:ext cx="304800" cy="6096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Rounded Rectangle 257"/>
            <p:cNvSpPr/>
            <p:nvPr/>
          </p:nvSpPr>
          <p:spPr>
            <a:xfrm>
              <a:off x="5334000" y="1981201"/>
              <a:ext cx="1031174" cy="96982"/>
            </a:xfrm>
            <a:prstGeom prst="round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9" name="TextBox 258"/>
          <p:cNvSpPr txBox="1"/>
          <p:nvPr/>
        </p:nvSpPr>
        <p:spPr>
          <a:xfrm>
            <a:off x="3429000" y="57150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Muleki</a:t>
            </a:r>
            <a:endParaRPr lang="en-US" dirty="0"/>
          </a:p>
        </p:txBody>
      </p:sp>
      <p:grpSp>
        <p:nvGrpSpPr>
          <p:cNvPr id="260" name="Group 259"/>
          <p:cNvGrpSpPr/>
          <p:nvPr/>
        </p:nvGrpSpPr>
        <p:grpSpPr>
          <a:xfrm>
            <a:off x="1295400" y="4191000"/>
            <a:ext cx="962107" cy="2444802"/>
            <a:chOff x="3609893" y="2286000"/>
            <a:chExt cx="1649291" cy="4191000"/>
          </a:xfrm>
        </p:grpSpPr>
        <p:grpSp>
          <p:nvGrpSpPr>
            <p:cNvPr id="261" name="Group 260"/>
            <p:cNvGrpSpPr/>
            <p:nvPr/>
          </p:nvGrpSpPr>
          <p:grpSpPr>
            <a:xfrm>
              <a:off x="3657600" y="2286000"/>
              <a:ext cx="1524000" cy="4191000"/>
              <a:chOff x="2133600" y="3124200"/>
              <a:chExt cx="1209964" cy="3352800"/>
            </a:xfrm>
          </p:grpSpPr>
          <p:grpSp>
            <p:nvGrpSpPr>
              <p:cNvPr id="275" name="Group 285"/>
              <p:cNvGrpSpPr/>
              <p:nvPr/>
            </p:nvGrpSpPr>
            <p:grpSpPr>
              <a:xfrm rot="17194410">
                <a:off x="2764132" y="5999335"/>
                <a:ext cx="359123" cy="509595"/>
                <a:chOff x="4934260" y="5008578"/>
                <a:chExt cx="373811" cy="553131"/>
              </a:xfrm>
            </p:grpSpPr>
            <p:sp>
              <p:nvSpPr>
                <p:cNvPr id="353" name="Oval 3"/>
                <p:cNvSpPr/>
                <p:nvPr/>
              </p:nvSpPr>
              <p:spPr>
                <a:xfrm rot="2385655">
                  <a:off x="4934260" y="5008578"/>
                  <a:ext cx="373811" cy="553131"/>
                </a:xfrm>
                <a:prstGeom prst="ellipse">
                  <a:avLst/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Oval 4"/>
                <p:cNvSpPr/>
                <p:nvPr/>
              </p:nvSpPr>
              <p:spPr>
                <a:xfrm rot="2385655">
                  <a:off x="4958925" y="5096340"/>
                  <a:ext cx="348365" cy="38278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6" name="Group 284"/>
              <p:cNvGrpSpPr/>
              <p:nvPr/>
            </p:nvGrpSpPr>
            <p:grpSpPr>
              <a:xfrm>
                <a:off x="2379689" y="5993567"/>
                <a:ext cx="376003" cy="483433"/>
                <a:chOff x="4934260" y="5008578"/>
                <a:chExt cx="373811" cy="553131"/>
              </a:xfrm>
            </p:grpSpPr>
            <p:sp>
              <p:nvSpPr>
                <p:cNvPr id="351" name="Oval 6"/>
                <p:cNvSpPr/>
                <p:nvPr/>
              </p:nvSpPr>
              <p:spPr>
                <a:xfrm rot="2385655">
                  <a:off x="4934260" y="5008578"/>
                  <a:ext cx="373811" cy="553131"/>
                </a:xfrm>
                <a:prstGeom prst="ellipse">
                  <a:avLst/>
                </a:prstGeom>
                <a:solidFill>
                  <a:srgbClr val="BD834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Oval 7"/>
                <p:cNvSpPr/>
                <p:nvPr/>
              </p:nvSpPr>
              <p:spPr>
                <a:xfrm rot="2385655">
                  <a:off x="4958925" y="5096340"/>
                  <a:ext cx="348365" cy="38278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7" name="Oval 5"/>
              <p:cNvSpPr/>
              <p:nvPr/>
            </p:nvSpPr>
            <p:spPr>
              <a:xfrm>
                <a:off x="3048000" y="4648200"/>
                <a:ext cx="263506" cy="7620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Oval 277"/>
              <p:cNvSpPr/>
              <p:nvPr/>
            </p:nvSpPr>
            <p:spPr>
              <a:xfrm>
                <a:off x="2209800" y="4724400"/>
                <a:ext cx="263506" cy="685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9" name="Trapezoid 278"/>
              <p:cNvSpPr/>
              <p:nvPr/>
            </p:nvSpPr>
            <p:spPr>
              <a:xfrm rot="20102191">
                <a:off x="2826865" y="4306248"/>
                <a:ext cx="454262" cy="607411"/>
              </a:xfrm>
              <a:prstGeom prst="trapezoid">
                <a:avLst>
                  <a:gd name="adj" fmla="val 34133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Trapezoid 279"/>
              <p:cNvSpPr/>
              <p:nvPr/>
            </p:nvSpPr>
            <p:spPr>
              <a:xfrm rot="1327004">
                <a:off x="2226974" y="4287357"/>
                <a:ext cx="454262" cy="632639"/>
              </a:xfrm>
              <a:prstGeom prst="trapezoid">
                <a:avLst>
                  <a:gd name="adj" fmla="val 34133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Trapezoid 280"/>
              <p:cNvSpPr/>
              <p:nvPr/>
            </p:nvSpPr>
            <p:spPr>
              <a:xfrm>
                <a:off x="2286000" y="4285379"/>
                <a:ext cx="898237" cy="1124822"/>
              </a:xfrm>
              <a:prstGeom prst="trapezoi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2" name="Group 25"/>
              <p:cNvGrpSpPr/>
              <p:nvPr/>
            </p:nvGrpSpPr>
            <p:grpSpPr>
              <a:xfrm>
                <a:off x="2480714" y="4105564"/>
                <a:ext cx="546919" cy="609600"/>
                <a:chOff x="2321193" y="914400"/>
                <a:chExt cx="1962699" cy="2187638"/>
              </a:xfrm>
            </p:grpSpPr>
            <p:sp>
              <p:nvSpPr>
                <p:cNvPr id="345" name="Oval 17"/>
                <p:cNvSpPr/>
                <p:nvPr/>
              </p:nvSpPr>
              <p:spPr>
                <a:xfrm>
                  <a:off x="2514600" y="914400"/>
                  <a:ext cx="1554480" cy="1295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Pentagon 19"/>
                <p:cNvSpPr/>
                <p:nvPr/>
              </p:nvSpPr>
              <p:spPr>
                <a:xfrm rot="7715010">
                  <a:off x="1968160" y="2238635"/>
                  <a:ext cx="990601" cy="284535"/>
                </a:xfrm>
                <a:prstGeom prst="homePlate">
                  <a:avLst>
                    <a:gd name="adj" fmla="val 22294"/>
                  </a:avLst>
                </a:prstGeom>
                <a:solidFill>
                  <a:srgbClr val="E6A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Pentagon 20"/>
                <p:cNvSpPr/>
                <p:nvPr/>
              </p:nvSpPr>
              <p:spPr>
                <a:xfrm rot="6796692">
                  <a:off x="2325189" y="2430609"/>
                  <a:ext cx="990600" cy="270404"/>
                </a:xfrm>
                <a:prstGeom prst="homePlate">
                  <a:avLst>
                    <a:gd name="adj" fmla="val 22294"/>
                  </a:avLst>
                </a:prstGeom>
                <a:solidFill>
                  <a:srgbClr val="E6A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Pentagon 21"/>
                <p:cNvSpPr/>
                <p:nvPr/>
              </p:nvSpPr>
              <p:spPr>
                <a:xfrm rot="5662573">
                  <a:off x="2776493" y="2444492"/>
                  <a:ext cx="990600" cy="324492"/>
                </a:xfrm>
                <a:prstGeom prst="homePlate">
                  <a:avLst>
                    <a:gd name="adj" fmla="val 22294"/>
                  </a:avLst>
                </a:prstGeom>
                <a:solidFill>
                  <a:srgbClr val="E6A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Pentagon 22"/>
                <p:cNvSpPr/>
                <p:nvPr/>
              </p:nvSpPr>
              <p:spPr>
                <a:xfrm rot="4595082">
                  <a:off x="3242812" y="2434930"/>
                  <a:ext cx="990600" cy="271500"/>
                </a:xfrm>
                <a:prstGeom prst="homePlate">
                  <a:avLst>
                    <a:gd name="adj" fmla="val 22294"/>
                  </a:avLst>
                </a:prstGeom>
                <a:solidFill>
                  <a:srgbClr val="E6A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Pentagon 23"/>
                <p:cNvSpPr/>
                <p:nvPr/>
              </p:nvSpPr>
              <p:spPr>
                <a:xfrm rot="2870494">
                  <a:off x="3655529" y="2228408"/>
                  <a:ext cx="990600" cy="266127"/>
                </a:xfrm>
                <a:prstGeom prst="homePlate">
                  <a:avLst>
                    <a:gd name="adj" fmla="val 22294"/>
                  </a:avLst>
                </a:prstGeom>
                <a:solidFill>
                  <a:srgbClr val="E6A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3" name="Group 35"/>
              <p:cNvGrpSpPr/>
              <p:nvPr/>
            </p:nvGrpSpPr>
            <p:grpSpPr>
              <a:xfrm rot="1699902">
                <a:off x="2147930" y="4740678"/>
                <a:ext cx="291183" cy="118991"/>
                <a:chOff x="2209800" y="1905000"/>
                <a:chExt cx="2286000" cy="1066800"/>
              </a:xfrm>
            </p:grpSpPr>
            <p:grpSp>
              <p:nvGrpSpPr>
                <p:cNvPr id="339" name="Group 29"/>
                <p:cNvGrpSpPr/>
                <p:nvPr/>
              </p:nvGrpSpPr>
              <p:grpSpPr>
                <a:xfrm>
                  <a:off x="2209800" y="1905000"/>
                  <a:ext cx="1066800" cy="1066800"/>
                  <a:chOff x="990600" y="1905000"/>
                  <a:chExt cx="1066800" cy="1066800"/>
                </a:xfrm>
              </p:grpSpPr>
              <p:sp>
                <p:nvSpPr>
                  <p:cNvPr id="343" name="&quot;No&quot; Symbol 342"/>
                  <p:cNvSpPr/>
                  <p:nvPr/>
                </p:nvSpPr>
                <p:spPr>
                  <a:xfrm>
                    <a:off x="990600" y="1905000"/>
                    <a:ext cx="1066800" cy="1066800"/>
                  </a:xfrm>
                  <a:prstGeom prst="noSmoking">
                    <a:avLst>
                      <a:gd name="adj" fmla="val 10958"/>
                    </a:avLst>
                  </a:prstGeom>
                  <a:solidFill>
                    <a:srgbClr val="E6A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4" name="Oval 343"/>
                  <p:cNvSpPr/>
                  <p:nvPr/>
                </p:nvSpPr>
                <p:spPr>
                  <a:xfrm>
                    <a:off x="1219200" y="2209800"/>
                    <a:ext cx="609600" cy="533400"/>
                  </a:xfrm>
                  <a:prstGeom prst="ellipse">
                    <a:avLst/>
                  </a:prstGeom>
                  <a:solidFill>
                    <a:srgbClr val="E6A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0" name="Group 32"/>
                <p:cNvGrpSpPr/>
                <p:nvPr/>
              </p:nvGrpSpPr>
              <p:grpSpPr>
                <a:xfrm>
                  <a:off x="3429000" y="1905000"/>
                  <a:ext cx="1066800" cy="1066800"/>
                  <a:chOff x="990600" y="1905000"/>
                  <a:chExt cx="1066800" cy="1066800"/>
                </a:xfrm>
              </p:grpSpPr>
              <p:sp>
                <p:nvSpPr>
                  <p:cNvPr id="341" name="&quot;No&quot; Symbol 340"/>
                  <p:cNvSpPr/>
                  <p:nvPr/>
                </p:nvSpPr>
                <p:spPr>
                  <a:xfrm>
                    <a:off x="990600" y="1905000"/>
                    <a:ext cx="1066800" cy="1066800"/>
                  </a:xfrm>
                  <a:prstGeom prst="noSmoking">
                    <a:avLst>
                      <a:gd name="adj" fmla="val 10958"/>
                    </a:avLst>
                  </a:prstGeom>
                  <a:solidFill>
                    <a:srgbClr val="E6A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2" name="Oval 34"/>
                  <p:cNvSpPr/>
                  <p:nvPr/>
                </p:nvSpPr>
                <p:spPr>
                  <a:xfrm>
                    <a:off x="1219200" y="2209800"/>
                    <a:ext cx="609600" cy="533400"/>
                  </a:xfrm>
                  <a:prstGeom prst="ellipse">
                    <a:avLst/>
                  </a:prstGeom>
                  <a:solidFill>
                    <a:srgbClr val="E6A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84" name="Group 36"/>
              <p:cNvGrpSpPr/>
              <p:nvPr/>
            </p:nvGrpSpPr>
            <p:grpSpPr>
              <a:xfrm rot="20019181">
                <a:off x="3048475" y="4742987"/>
                <a:ext cx="291183" cy="118991"/>
                <a:chOff x="2209800" y="1905000"/>
                <a:chExt cx="2286000" cy="1066800"/>
              </a:xfrm>
            </p:grpSpPr>
            <p:grpSp>
              <p:nvGrpSpPr>
                <p:cNvPr id="333" name="Group 29"/>
                <p:cNvGrpSpPr/>
                <p:nvPr/>
              </p:nvGrpSpPr>
              <p:grpSpPr>
                <a:xfrm>
                  <a:off x="2209800" y="1905000"/>
                  <a:ext cx="1066800" cy="1066800"/>
                  <a:chOff x="990600" y="1905000"/>
                  <a:chExt cx="1066800" cy="1066800"/>
                </a:xfrm>
              </p:grpSpPr>
              <p:sp>
                <p:nvSpPr>
                  <p:cNvPr id="337" name="&quot;No&quot; Symbol 336"/>
                  <p:cNvSpPr/>
                  <p:nvPr/>
                </p:nvSpPr>
                <p:spPr>
                  <a:xfrm>
                    <a:off x="990600" y="1905000"/>
                    <a:ext cx="1066800" cy="1066800"/>
                  </a:xfrm>
                  <a:prstGeom prst="noSmoking">
                    <a:avLst>
                      <a:gd name="adj" fmla="val 10958"/>
                    </a:avLst>
                  </a:prstGeom>
                  <a:solidFill>
                    <a:srgbClr val="E6A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8" name="Oval 337"/>
                  <p:cNvSpPr/>
                  <p:nvPr/>
                </p:nvSpPr>
                <p:spPr>
                  <a:xfrm>
                    <a:off x="1219200" y="2209800"/>
                    <a:ext cx="609600" cy="533400"/>
                  </a:xfrm>
                  <a:prstGeom prst="ellipse">
                    <a:avLst/>
                  </a:prstGeom>
                  <a:solidFill>
                    <a:srgbClr val="E6A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4" name="Group 32"/>
                <p:cNvGrpSpPr/>
                <p:nvPr/>
              </p:nvGrpSpPr>
              <p:grpSpPr>
                <a:xfrm>
                  <a:off x="3429000" y="1905000"/>
                  <a:ext cx="1066800" cy="1066800"/>
                  <a:chOff x="990600" y="1905000"/>
                  <a:chExt cx="1066800" cy="1066800"/>
                </a:xfrm>
              </p:grpSpPr>
              <p:sp>
                <p:nvSpPr>
                  <p:cNvPr id="335" name="&quot;No&quot; Symbol 334"/>
                  <p:cNvSpPr/>
                  <p:nvPr/>
                </p:nvSpPr>
                <p:spPr>
                  <a:xfrm>
                    <a:off x="990600" y="1905000"/>
                    <a:ext cx="1066800" cy="1066800"/>
                  </a:xfrm>
                  <a:prstGeom prst="noSmoking">
                    <a:avLst>
                      <a:gd name="adj" fmla="val 10958"/>
                    </a:avLst>
                  </a:prstGeom>
                  <a:solidFill>
                    <a:srgbClr val="E6A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6" name="Oval 335"/>
                  <p:cNvSpPr/>
                  <p:nvPr/>
                </p:nvSpPr>
                <p:spPr>
                  <a:xfrm>
                    <a:off x="1219200" y="2209800"/>
                    <a:ext cx="609600" cy="533400"/>
                  </a:xfrm>
                  <a:prstGeom prst="ellipse">
                    <a:avLst/>
                  </a:prstGeom>
                  <a:solidFill>
                    <a:srgbClr val="E6A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85" name="Trapezoid 284"/>
              <p:cNvSpPr/>
              <p:nvPr/>
            </p:nvSpPr>
            <p:spPr>
              <a:xfrm>
                <a:off x="2133600" y="5334000"/>
                <a:ext cx="1209964" cy="914400"/>
              </a:xfrm>
              <a:prstGeom prst="trapezoid">
                <a:avLst>
                  <a:gd name="adj" fmla="val 25000"/>
                </a:avLst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6" name="Group 65"/>
              <p:cNvGrpSpPr/>
              <p:nvPr/>
            </p:nvGrpSpPr>
            <p:grpSpPr>
              <a:xfrm rot="10800000" flipH="1" flipV="1">
                <a:off x="2235200" y="6029036"/>
                <a:ext cx="990600" cy="158496"/>
                <a:chOff x="1447800" y="2040716"/>
                <a:chExt cx="3102900" cy="387950"/>
              </a:xfrm>
            </p:grpSpPr>
            <p:sp>
              <p:nvSpPr>
                <p:cNvPr id="327" name="Diagonal Stripe 55"/>
                <p:cNvSpPr/>
                <p:nvPr/>
              </p:nvSpPr>
              <p:spPr>
                <a:xfrm>
                  <a:off x="1447800" y="2061571"/>
                  <a:ext cx="435900" cy="367095"/>
                </a:xfrm>
                <a:prstGeom prst="diagStrip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8" name="Diagonal Stripe 56"/>
                <p:cNvSpPr/>
                <p:nvPr/>
              </p:nvSpPr>
              <p:spPr>
                <a:xfrm>
                  <a:off x="1981200" y="2057400"/>
                  <a:ext cx="435900" cy="367095"/>
                </a:xfrm>
                <a:prstGeom prst="diagStrip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29" name="Diagonal Stripe 57"/>
                <p:cNvSpPr/>
                <p:nvPr/>
              </p:nvSpPr>
              <p:spPr>
                <a:xfrm>
                  <a:off x="2514600" y="2053229"/>
                  <a:ext cx="435900" cy="367095"/>
                </a:xfrm>
                <a:prstGeom prst="diagStrip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0" name="Diagonal Stripe 58"/>
                <p:cNvSpPr/>
                <p:nvPr/>
              </p:nvSpPr>
              <p:spPr>
                <a:xfrm>
                  <a:off x="3048000" y="2049058"/>
                  <a:ext cx="435900" cy="367095"/>
                </a:xfrm>
                <a:prstGeom prst="diagStrip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1" name="Diagonal Stripe 59"/>
                <p:cNvSpPr/>
                <p:nvPr/>
              </p:nvSpPr>
              <p:spPr>
                <a:xfrm>
                  <a:off x="3581400" y="2044887"/>
                  <a:ext cx="435900" cy="367095"/>
                </a:xfrm>
                <a:prstGeom prst="diagStrip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32" name="Diagonal Stripe 60"/>
                <p:cNvSpPr/>
                <p:nvPr/>
              </p:nvSpPr>
              <p:spPr>
                <a:xfrm>
                  <a:off x="4114800" y="2040716"/>
                  <a:ext cx="435900" cy="367095"/>
                </a:xfrm>
                <a:prstGeom prst="diagStrip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87" name="Group 108"/>
              <p:cNvGrpSpPr/>
              <p:nvPr/>
            </p:nvGrpSpPr>
            <p:grpSpPr>
              <a:xfrm>
                <a:off x="2209800" y="6172199"/>
                <a:ext cx="1087582" cy="152401"/>
                <a:chOff x="1295400" y="2819400"/>
                <a:chExt cx="1327484" cy="304800"/>
              </a:xfrm>
            </p:grpSpPr>
            <p:grpSp>
              <p:nvGrpSpPr>
                <p:cNvPr id="298" name="Group 86"/>
                <p:cNvGrpSpPr/>
                <p:nvPr/>
              </p:nvGrpSpPr>
              <p:grpSpPr>
                <a:xfrm>
                  <a:off x="1295400" y="2819400"/>
                  <a:ext cx="914400" cy="304800"/>
                  <a:chOff x="838200" y="2193636"/>
                  <a:chExt cx="2895600" cy="946728"/>
                </a:xfrm>
              </p:grpSpPr>
              <p:grpSp>
                <p:nvGrpSpPr>
                  <p:cNvPr id="307" name="Group 69"/>
                  <p:cNvGrpSpPr/>
                  <p:nvPr/>
                </p:nvGrpSpPr>
                <p:grpSpPr>
                  <a:xfrm>
                    <a:off x="838200" y="2193636"/>
                    <a:ext cx="381000" cy="930564"/>
                    <a:chOff x="838200" y="2193636"/>
                    <a:chExt cx="381000" cy="930564"/>
                  </a:xfrm>
                </p:grpSpPr>
                <p:sp>
                  <p:nvSpPr>
                    <p:cNvPr id="324" name="Isosceles Triangle 52"/>
                    <p:cNvSpPr/>
                    <p:nvPr/>
                  </p:nvSpPr>
                  <p:spPr>
                    <a:xfrm>
                      <a:off x="838200" y="2438400"/>
                      <a:ext cx="381000" cy="685800"/>
                    </a:xfrm>
                    <a:prstGeom prst="triangl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5" name="Oval 53"/>
                    <p:cNvSpPr/>
                    <p:nvPr/>
                  </p:nvSpPr>
                  <p:spPr>
                    <a:xfrm>
                      <a:off x="872836" y="2193636"/>
                      <a:ext cx="327891" cy="397164"/>
                    </a:xfrm>
                    <a:prstGeom prst="ellips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6" name="Diamond 54"/>
                    <p:cNvSpPr/>
                    <p:nvPr/>
                  </p:nvSpPr>
                  <p:spPr>
                    <a:xfrm>
                      <a:off x="960582" y="2225964"/>
                      <a:ext cx="129309" cy="332509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rgbClr val="E6AF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8" name="Group 70"/>
                  <p:cNvGrpSpPr/>
                  <p:nvPr/>
                </p:nvGrpSpPr>
                <p:grpSpPr>
                  <a:xfrm>
                    <a:off x="2133600" y="2209800"/>
                    <a:ext cx="381000" cy="930564"/>
                    <a:chOff x="838200" y="2193636"/>
                    <a:chExt cx="381000" cy="930564"/>
                  </a:xfrm>
                </p:grpSpPr>
                <p:sp>
                  <p:nvSpPr>
                    <p:cNvPr id="321" name="Isosceles Triangle 49"/>
                    <p:cNvSpPr/>
                    <p:nvPr/>
                  </p:nvSpPr>
                  <p:spPr>
                    <a:xfrm>
                      <a:off x="838200" y="2438400"/>
                      <a:ext cx="381000" cy="685800"/>
                    </a:xfrm>
                    <a:prstGeom prst="triangl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2" name="Oval 50"/>
                    <p:cNvSpPr/>
                    <p:nvPr/>
                  </p:nvSpPr>
                  <p:spPr>
                    <a:xfrm>
                      <a:off x="872836" y="2193636"/>
                      <a:ext cx="327891" cy="397164"/>
                    </a:xfrm>
                    <a:prstGeom prst="ellips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3" name="Diamond 51"/>
                    <p:cNvSpPr/>
                    <p:nvPr/>
                  </p:nvSpPr>
                  <p:spPr>
                    <a:xfrm>
                      <a:off x="960582" y="2225964"/>
                      <a:ext cx="129309" cy="332509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rgbClr val="E6AF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09" name="Group 74"/>
                  <p:cNvGrpSpPr/>
                  <p:nvPr/>
                </p:nvGrpSpPr>
                <p:grpSpPr>
                  <a:xfrm>
                    <a:off x="1524000" y="2209800"/>
                    <a:ext cx="381000" cy="930564"/>
                    <a:chOff x="838200" y="2193636"/>
                    <a:chExt cx="381000" cy="930564"/>
                  </a:xfrm>
                </p:grpSpPr>
                <p:sp>
                  <p:nvSpPr>
                    <p:cNvPr id="318" name="Isosceles Triangle 317"/>
                    <p:cNvSpPr/>
                    <p:nvPr/>
                  </p:nvSpPr>
                  <p:spPr>
                    <a:xfrm>
                      <a:off x="838200" y="2438400"/>
                      <a:ext cx="381000" cy="685800"/>
                    </a:xfrm>
                    <a:prstGeom prst="triangl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9" name="Oval 318"/>
                    <p:cNvSpPr/>
                    <p:nvPr/>
                  </p:nvSpPr>
                  <p:spPr>
                    <a:xfrm>
                      <a:off x="872836" y="2193636"/>
                      <a:ext cx="327891" cy="397164"/>
                    </a:xfrm>
                    <a:prstGeom prst="ellips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0" name="Diamond 48"/>
                    <p:cNvSpPr/>
                    <p:nvPr/>
                  </p:nvSpPr>
                  <p:spPr>
                    <a:xfrm>
                      <a:off x="960582" y="2225964"/>
                      <a:ext cx="129309" cy="332509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rgbClr val="E6AF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0" name="Group 78"/>
                  <p:cNvGrpSpPr/>
                  <p:nvPr/>
                </p:nvGrpSpPr>
                <p:grpSpPr>
                  <a:xfrm>
                    <a:off x="2667000" y="2209800"/>
                    <a:ext cx="381000" cy="930564"/>
                    <a:chOff x="838200" y="2193636"/>
                    <a:chExt cx="381000" cy="930564"/>
                  </a:xfrm>
                </p:grpSpPr>
                <p:sp>
                  <p:nvSpPr>
                    <p:cNvPr id="315" name="Isosceles Triangle 314"/>
                    <p:cNvSpPr/>
                    <p:nvPr/>
                  </p:nvSpPr>
                  <p:spPr>
                    <a:xfrm>
                      <a:off x="838200" y="2438400"/>
                      <a:ext cx="381000" cy="685800"/>
                    </a:xfrm>
                    <a:prstGeom prst="triangl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6" name="Oval 315"/>
                    <p:cNvSpPr/>
                    <p:nvPr/>
                  </p:nvSpPr>
                  <p:spPr>
                    <a:xfrm>
                      <a:off x="872836" y="2193636"/>
                      <a:ext cx="327891" cy="397164"/>
                    </a:xfrm>
                    <a:prstGeom prst="ellips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7" name="Diamond 316"/>
                    <p:cNvSpPr/>
                    <p:nvPr/>
                  </p:nvSpPr>
                  <p:spPr>
                    <a:xfrm>
                      <a:off x="960582" y="2225964"/>
                      <a:ext cx="129309" cy="332509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rgbClr val="E6AF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1" name="Group 82"/>
                  <p:cNvGrpSpPr/>
                  <p:nvPr/>
                </p:nvGrpSpPr>
                <p:grpSpPr>
                  <a:xfrm>
                    <a:off x="3352800" y="2209800"/>
                    <a:ext cx="381000" cy="930564"/>
                    <a:chOff x="838200" y="2193636"/>
                    <a:chExt cx="381000" cy="930564"/>
                  </a:xfrm>
                </p:grpSpPr>
                <p:sp>
                  <p:nvSpPr>
                    <p:cNvPr id="312" name="Isosceles Triangle 40"/>
                    <p:cNvSpPr/>
                    <p:nvPr/>
                  </p:nvSpPr>
                  <p:spPr>
                    <a:xfrm>
                      <a:off x="838200" y="2438400"/>
                      <a:ext cx="381000" cy="685800"/>
                    </a:xfrm>
                    <a:prstGeom prst="triangl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3" name="Oval 41"/>
                    <p:cNvSpPr/>
                    <p:nvPr/>
                  </p:nvSpPr>
                  <p:spPr>
                    <a:xfrm>
                      <a:off x="872836" y="2193636"/>
                      <a:ext cx="327891" cy="397164"/>
                    </a:xfrm>
                    <a:prstGeom prst="ellipse">
                      <a:avLst/>
                    </a:prstGeom>
                    <a:solidFill>
                      <a:schemeClr val="accent5">
                        <a:lumMod val="75000"/>
                      </a:schemeClr>
                    </a:solidFill>
                    <a:ln>
                      <a:solidFill>
                        <a:schemeClr val="accent5">
                          <a:lumMod val="75000"/>
                        </a:schemeClr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4" name="Diamond 313"/>
                    <p:cNvSpPr/>
                    <p:nvPr/>
                  </p:nvSpPr>
                  <p:spPr>
                    <a:xfrm>
                      <a:off x="960582" y="2225964"/>
                      <a:ext cx="129309" cy="332509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rgbClr val="E6AF00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299" name="Group 69"/>
                <p:cNvGrpSpPr/>
                <p:nvPr/>
              </p:nvGrpSpPr>
              <p:grpSpPr>
                <a:xfrm>
                  <a:off x="2286000" y="2819400"/>
                  <a:ext cx="120316" cy="299596"/>
                  <a:chOff x="838200" y="2193636"/>
                  <a:chExt cx="381000" cy="930564"/>
                </a:xfrm>
              </p:grpSpPr>
              <p:sp>
                <p:nvSpPr>
                  <p:cNvPr id="304" name="Isosceles Triangle 32"/>
                  <p:cNvSpPr/>
                  <p:nvPr/>
                </p:nvSpPr>
                <p:spPr>
                  <a:xfrm>
                    <a:off x="838200" y="2438400"/>
                    <a:ext cx="381000" cy="685800"/>
                  </a:xfrm>
                  <a:prstGeom prst="triangl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5" name="Oval 304"/>
                  <p:cNvSpPr/>
                  <p:nvPr/>
                </p:nvSpPr>
                <p:spPr>
                  <a:xfrm>
                    <a:off x="872836" y="2193636"/>
                    <a:ext cx="327891" cy="397164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Diamond 305"/>
                  <p:cNvSpPr/>
                  <p:nvPr/>
                </p:nvSpPr>
                <p:spPr>
                  <a:xfrm>
                    <a:off x="960582" y="2225964"/>
                    <a:ext cx="129309" cy="332509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rgbClr val="E6A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00" name="Group 74"/>
                <p:cNvGrpSpPr/>
                <p:nvPr/>
              </p:nvGrpSpPr>
              <p:grpSpPr>
                <a:xfrm>
                  <a:off x="2502568" y="2824604"/>
                  <a:ext cx="120316" cy="299596"/>
                  <a:chOff x="838200" y="2193636"/>
                  <a:chExt cx="381000" cy="930564"/>
                </a:xfrm>
              </p:grpSpPr>
              <p:sp>
                <p:nvSpPr>
                  <p:cNvPr id="301" name="Isosceles Triangle 300"/>
                  <p:cNvSpPr/>
                  <p:nvPr/>
                </p:nvSpPr>
                <p:spPr>
                  <a:xfrm>
                    <a:off x="838200" y="2438400"/>
                    <a:ext cx="381000" cy="685800"/>
                  </a:xfrm>
                  <a:prstGeom prst="triangl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2" name="Oval 301"/>
                  <p:cNvSpPr/>
                  <p:nvPr/>
                </p:nvSpPr>
                <p:spPr>
                  <a:xfrm>
                    <a:off x="872836" y="2193636"/>
                    <a:ext cx="327891" cy="397164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3" name="Diamond 302"/>
                  <p:cNvSpPr/>
                  <p:nvPr/>
                </p:nvSpPr>
                <p:spPr>
                  <a:xfrm>
                    <a:off x="960582" y="2225964"/>
                    <a:ext cx="129309" cy="332509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rgbClr val="E6AF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88" name="Oval 16"/>
              <p:cNvSpPr/>
              <p:nvPr/>
            </p:nvSpPr>
            <p:spPr>
              <a:xfrm>
                <a:off x="2362200" y="3276600"/>
                <a:ext cx="742263" cy="109249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Round Diagonal Corner Rectangle 15"/>
              <p:cNvSpPr/>
              <p:nvPr/>
            </p:nvSpPr>
            <p:spPr>
              <a:xfrm rot="1115382">
                <a:off x="2559119" y="3208572"/>
                <a:ext cx="590862" cy="376003"/>
              </a:xfrm>
              <a:prstGeom prst="round2DiagRect">
                <a:avLst>
                  <a:gd name="adj1" fmla="val 0"/>
                  <a:gd name="adj2" fmla="val 31459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Round Diagonal Corner Rectangle 14"/>
              <p:cNvSpPr/>
              <p:nvPr/>
            </p:nvSpPr>
            <p:spPr>
              <a:xfrm rot="19484512">
                <a:off x="2300741" y="3224406"/>
                <a:ext cx="452992" cy="332988"/>
              </a:xfrm>
              <a:prstGeom prst="round2DiagRect">
                <a:avLst>
                  <a:gd name="adj1" fmla="val 50000"/>
                  <a:gd name="adj2" fmla="val 1712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1" name="Group 110"/>
              <p:cNvGrpSpPr/>
              <p:nvPr/>
            </p:nvGrpSpPr>
            <p:grpSpPr>
              <a:xfrm>
                <a:off x="2362200" y="3505200"/>
                <a:ext cx="762000" cy="228600"/>
                <a:chOff x="1600200" y="1219200"/>
                <a:chExt cx="838200" cy="228600"/>
              </a:xfrm>
            </p:grpSpPr>
            <p:sp>
              <p:nvSpPr>
                <p:cNvPr id="296" name="Rectangle 16"/>
                <p:cNvSpPr/>
                <p:nvPr/>
              </p:nvSpPr>
              <p:spPr>
                <a:xfrm>
                  <a:off x="1600200" y="1219200"/>
                  <a:ext cx="838200" cy="152400"/>
                </a:xfrm>
                <a:prstGeom prst="rect">
                  <a:avLst/>
                </a:prstGeom>
                <a:solidFill>
                  <a:srgbClr val="E6A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Double Wave 25"/>
                <p:cNvSpPr/>
                <p:nvPr/>
              </p:nvSpPr>
              <p:spPr>
                <a:xfrm>
                  <a:off x="1600200" y="1295400"/>
                  <a:ext cx="838200" cy="152400"/>
                </a:xfrm>
                <a:prstGeom prst="doubleWave">
                  <a:avLst/>
                </a:prstGeom>
                <a:solidFill>
                  <a:srgbClr val="E6A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92" name="Oval 291"/>
              <p:cNvSpPr/>
              <p:nvPr/>
            </p:nvSpPr>
            <p:spPr>
              <a:xfrm>
                <a:off x="2514600" y="3124200"/>
                <a:ext cx="304800" cy="304800"/>
              </a:xfrm>
              <a:prstGeom prst="ellipse">
                <a:avLst/>
              </a:prstGeom>
              <a:solidFill>
                <a:srgbClr val="3E1F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Rounded Rectangle 292"/>
              <p:cNvSpPr/>
              <p:nvPr/>
            </p:nvSpPr>
            <p:spPr>
              <a:xfrm rot="20780584">
                <a:off x="3091513" y="5417062"/>
                <a:ext cx="103747" cy="381000"/>
              </a:xfrm>
              <a:prstGeom prst="roundRect">
                <a:avLst>
                  <a:gd name="adj" fmla="val 40910"/>
                </a:avLst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Rounded Rectangle 23"/>
              <p:cNvSpPr/>
              <p:nvPr/>
            </p:nvSpPr>
            <p:spPr>
              <a:xfrm>
                <a:off x="2971800" y="5334000"/>
                <a:ext cx="228600" cy="152400"/>
              </a:xfrm>
              <a:prstGeom prst="roundRect">
                <a:avLst/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Rounded Rectangle 294"/>
              <p:cNvSpPr/>
              <p:nvPr/>
            </p:nvSpPr>
            <p:spPr>
              <a:xfrm>
                <a:off x="2286000" y="5334000"/>
                <a:ext cx="914400" cy="152400"/>
              </a:xfrm>
              <a:prstGeom prst="roundRect">
                <a:avLst/>
              </a:prstGeom>
              <a:solidFill>
                <a:srgbClr val="E6A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2" name="Group 95"/>
            <p:cNvGrpSpPr/>
            <p:nvPr/>
          </p:nvGrpSpPr>
          <p:grpSpPr>
            <a:xfrm rot="7247170">
              <a:off x="2967909" y="5255525"/>
              <a:ext cx="1745717" cy="461749"/>
              <a:chOff x="5943600" y="4191000"/>
              <a:chExt cx="2590800" cy="838200"/>
            </a:xfrm>
          </p:grpSpPr>
          <p:sp>
            <p:nvSpPr>
              <p:cNvPr id="273" name="Pentagon 272"/>
              <p:cNvSpPr/>
              <p:nvPr/>
            </p:nvSpPr>
            <p:spPr>
              <a:xfrm>
                <a:off x="6248400" y="4495800"/>
                <a:ext cx="2286000" cy="228600"/>
              </a:xfrm>
              <a:prstGeom prst="homePlat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Plus 273"/>
              <p:cNvSpPr/>
              <p:nvPr/>
            </p:nvSpPr>
            <p:spPr>
              <a:xfrm>
                <a:off x="5943600" y="4191000"/>
                <a:ext cx="533400" cy="838200"/>
              </a:xfrm>
              <a:prstGeom prst="mathPlus">
                <a:avLst>
                  <a:gd name="adj1" fmla="val 44949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3" name="Rounded Rectangle 262"/>
            <p:cNvSpPr/>
            <p:nvPr/>
          </p:nvSpPr>
          <p:spPr>
            <a:xfrm rot="16354138">
              <a:off x="3918390" y="5002312"/>
              <a:ext cx="239095" cy="293051"/>
            </a:xfrm>
            <a:prstGeom prst="roundRect">
              <a:avLst>
                <a:gd name="adj" fmla="val 0"/>
              </a:avLst>
            </a:prstGeom>
            <a:solidFill>
              <a:srgbClr val="E6A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4" name="Group 92"/>
            <p:cNvGrpSpPr/>
            <p:nvPr/>
          </p:nvGrpSpPr>
          <p:grpSpPr>
            <a:xfrm rot="989712">
              <a:off x="4268584" y="4153989"/>
              <a:ext cx="990600" cy="1226820"/>
              <a:chOff x="6019800" y="3810000"/>
              <a:chExt cx="1524000" cy="1752600"/>
            </a:xfrm>
          </p:grpSpPr>
          <p:sp>
            <p:nvSpPr>
              <p:cNvPr id="265" name="Plaque 264"/>
              <p:cNvSpPr/>
              <p:nvPr/>
            </p:nvSpPr>
            <p:spPr>
              <a:xfrm>
                <a:off x="6019800" y="3810000"/>
                <a:ext cx="1524000" cy="1752600"/>
              </a:xfrm>
              <a:prstGeom prst="plaque">
                <a:avLst>
                  <a:gd name="adj" fmla="val 8203"/>
                </a:avLst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Plaque 265"/>
              <p:cNvSpPr/>
              <p:nvPr/>
            </p:nvSpPr>
            <p:spPr>
              <a:xfrm>
                <a:off x="6172200" y="3886200"/>
                <a:ext cx="626302" cy="720248"/>
              </a:xfrm>
              <a:prstGeom prst="plaque">
                <a:avLst>
                  <a:gd name="adj" fmla="val 23203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Plaque 266"/>
              <p:cNvSpPr/>
              <p:nvPr/>
            </p:nvSpPr>
            <p:spPr>
              <a:xfrm>
                <a:off x="6810375" y="3895725"/>
                <a:ext cx="626302" cy="720248"/>
              </a:xfrm>
              <a:prstGeom prst="plaque">
                <a:avLst>
                  <a:gd name="adj" fmla="val 23203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Plaque 267"/>
              <p:cNvSpPr/>
              <p:nvPr/>
            </p:nvSpPr>
            <p:spPr>
              <a:xfrm>
                <a:off x="6181725" y="4743450"/>
                <a:ext cx="626302" cy="720248"/>
              </a:xfrm>
              <a:prstGeom prst="plaque">
                <a:avLst>
                  <a:gd name="adj" fmla="val 23203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Plaque 268"/>
              <p:cNvSpPr/>
              <p:nvPr/>
            </p:nvSpPr>
            <p:spPr>
              <a:xfrm>
                <a:off x="6838950" y="4724400"/>
                <a:ext cx="626302" cy="720248"/>
              </a:xfrm>
              <a:prstGeom prst="plaque">
                <a:avLst>
                  <a:gd name="adj" fmla="val 23203"/>
                </a:avLst>
              </a:prstGeom>
              <a:solidFill>
                <a:schemeClr val="bg1">
                  <a:lumMod val="8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0" name="Group 89"/>
              <p:cNvGrpSpPr/>
              <p:nvPr/>
            </p:nvGrpSpPr>
            <p:grpSpPr>
              <a:xfrm>
                <a:off x="6477000" y="4343400"/>
                <a:ext cx="685800" cy="654424"/>
                <a:chOff x="4953000" y="2819400"/>
                <a:chExt cx="685800" cy="654424"/>
              </a:xfrm>
            </p:grpSpPr>
            <p:sp>
              <p:nvSpPr>
                <p:cNvPr id="271" name="Plaque 270"/>
                <p:cNvSpPr/>
                <p:nvPr/>
              </p:nvSpPr>
              <p:spPr>
                <a:xfrm>
                  <a:off x="4953000" y="2819400"/>
                  <a:ext cx="685800" cy="654424"/>
                </a:xfrm>
                <a:prstGeom prst="plaque">
                  <a:avLst>
                    <a:gd name="adj" fmla="val 23203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2" name="Plaque 271"/>
                <p:cNvSpPr/>
                <p:nvPr/>
              </p:nvSpPr>
              <p:spPr>
                <a:xfrm>
                  <a:off x="5163670" y="3030070"/>
                  <a:ext cx="281836" cy="268942"/>
                </a:xfrm>
                <a:prstGeom prst="plaque">
                  <a:avLst>
                    <a:gd name="adj" fmla="val 23203"/>
                  </a:avLst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33337" y="2116747"/>
            <a:ext cx="2667000" cy="4114800"/>
            <a:chOff x="4572000" y="228600"/>
            <a:chExt cx="3505200" cy="5295979"/>
          </a:xfrm>
        </p:grpSpPr>
        <p:sp>
          <p:nvSpPr>
            <p:cNvPr id="3" name="Oval 2"/>
            <p:cNvSpPr/>
            <p:nvPr/>
          </p:nvSpPr>
          <p:spPr>
            <a:xfrm rot="19437994">
              <a:off x="6939533" y="4758273"/>
              <a:ext cx="494477" cy="76630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4" name="Oval 3"/>
            <p:cNvSpPr/>
            <p:nvPr/>
          </p:nvSpPr>
          <p:spPr>
            <a:xfrm rot="1955574">
              <a:off x="6328486" y="4719754"/>
              <a:ext cx="494477" cy="766306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5" name="Pentagon 4"/>
            <p:cNvSpPr/>
            <p:nvPr/>
          </p:nvSpPr>
          <p:spPr>
            <a:xfrm rot="4714608">
              <a:off x="6644781" y="4674186"/>
              <a:ext cx="952500" cy="362607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6" name="Pentagon 5"/>
            <p:cNvSpPr/>
            <p:nvPr/>
          </p:nvSpPr>
          <p:spPr>
            <a:xfrm rot="6079541">
              <a:off x="6160735" y="4597765"/>
              <a:ext cx="952500" cy="362607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7" name="Oval 6"/>
            <p:cNvSpPr/>
            <p:nvPr/>
          </p:nvSpPr>
          <p:spPr>
            <a:xfrm>
              <a:off x="7654159" y="3657599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8" name="Oval 7"/>
            <p:cNvSpPr/>
            <p:nvPr/>
          </p:nvSpPr>
          <p:spPr>
            <a:xfrm>
              <a:off x="5720255" y="3657599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9" name="Flowchart: Manual Operation 8"/>
            <p:cNvSpPr/>
            <p:nvPr/>
          </p:nvSpPr>
          <p:spPr>
            <a:xfrm rot="8846634">
              <a:off x="7388004" y="2796089"/>
              <a:ext cx="428270" cy="1176086"/>
            </a:xfrm>
            <a:prstGeom prst="flowChartManualOperation">
              <a:avLst/>
            </a:prstGeom>
            <a:solidFill>
              <a:srgbClr val="D6AD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0" name="Flowchart: Manual Operation 9"/>
            <p:cNvSpPr/>
            <p:nvPr/>
          </p:nvSpPr>
          <p:spPr>
            <a:xfrm rot="12773101">
              <a:off x="5999600" y="2798535"/>
              <a:ext cx="428270" cy="1176086"/>
            </a:xfrm>
            <a:prstGeom prst="flowChartManualOperation">
              <a:avLst/>
            </a:prstGeom>
            <a:solidFill>
              <a:srgbClr val="D6AD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1" name="Flowchart: Manual Operation 10"/>
            <p:cNvSpPr/>
            <p:nvPr/>
          </p:nvSpPr>
          <p:spPr>
            <a:xfrm rot="10800000">
              <a:off x="6203731" y="2743199"/>
              <a:ext cx="1389993" cy="2209800"/>
            </a:xfrm>
            <a:prstGeom prst="flowChartManualOperation">
              <a:avLst/>
            </a:prstGeom>
            <a:solidFill>
              <a:srgbClr val="D6AD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2" name="Pentagon 11"/>
            <p:cNvSpPr/>
            <p:nvPr/>
          </p:nvSpPr>
          <p:spPr>
            <a:xfrm rot="5400000">
              <a:off x="6090088" y="42415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3" name="Pentagon 12"/>
            <p:cNvSpPr/>
            <p:nvPr/>
          </p:nvSpPr>
          <p:spPr>
            <a:xfrm rot="5400000">
              <a:off x="6331826" y="42415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4" name="Pentagon 13"/>
            <p:cNvSpPr/>
            <p:nvPr/>
          </p:nvSpPr>
          <p:spPr>
            <a:xfrm rot="5400000">
              <a:off x="6513129" y="42415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5" name="Pentagon 14"/>
            <p:cNvSpPr/>
            <p:nvPr/>
          </p:nvSpPr>
          <p:spPr>
            <a:xfrm rot="5400000">
              <a:off x="6754867" y="42415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6" name="Pentagon 15"/>
            <p:cNvSpPr/>
            <p:nvPr/>
          </p:nvSpPr>
          <p:spPr>
            <a:xfrm rot="5400000">
              <a:off x="5969219" y="43177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7" name="Pentagon 16"/>
            <p:cNvSpPr/>
            <p:nvPr/>
          </p:nvSpPr>
          <p:spPr>
            <a:xfrm rot="5400000">
              <a:off x="6875736" y="4317780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8" name="Pentagon 17"/>
            <p:cNvSpPr/>
            <p:nvPr/>
          </p:nvSpPr>
          <p:spPr>
            <a:xfrm rot="6342749">
              <a:off x="5865076" y="4256516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19" name="Pentagon 18"/>
            <p:cNvSpPr/>
            <p:nvPr/>
          </p:nvSpPr>
          <p:spPr>
            <a:xfrm rot="4529732">
              <a:off x="6966485" y="4264571"/>
              <a:ext cx="952500" cy="241738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20" name="Oval 19"/>
            <p:cNvSpPr/>
            <p:nvPr/>
          </p:nvSpPr>
          <p:spPr>
            <a:xfrm>
              <a:off x="6687207" y="2590799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21" name="Pentagon 20"/>
            <p:cNvSpPr/>
            <p:nvPr/>
          </p:nvSpPr>
          <p:spPr>
            <a:xfrm rot="7201658">
              <a:off x="5663120" y="2962234"/>
              <a:ext cx="1266806" cy="327043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22" name="Regular Pentagon 21"/>
            <p:cNvSpPr/>
            <p:nvPr/>
          </p:nvSpPr>
          <p:spPr>
            <a:xfrm rot="2000186">
              <a:off x="6285168" y="2388681"/>
              <a:ext cx="423041" cy="533400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23" name="Pentagon 22"/>
            <p:cNvSpPr/>
            <p:nvPr/>
          </p:nvSpPr>
          <p:spPr>
            <a:xfrm rot="14398342" flipH="1">
              <a:off x="6930241" y="3078843"/>
              <a:ext cx="1266806" cy="327043"/>
            </a:xfrm>
            <a:prstGeom prst="homePlat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24" name="Regular Pentagon 23"/>
            <p:cNvSpPr/>
            <p:nvPr/>
          </p:nvSpPr>
          <p:spPr>
            <a:xfrm rot="19599814" flipH="1">
              <a:off x="7131253" y="2464882"/>
              <a:ext cx="423041" cy="533400"/>
            </a:xfrm>
            <a:prstGeom prst="pentag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25" name="Oval 24"/>
            <p:cNvSpPr/>
            <p:nvPr/>
          </p:nvSpPr>
          <p:spPr>
            <a:xfrm>
              <a:off x="6505903" y="1295399"/>
              <a:ext cx="846083" cy="1524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6505903" y="3047999"/>
              <a:ext cx="785648" cy="6096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Cloud 26"/>
            <p:cNvSpPr/>
            <p:nvPr/>
          </p:nvSpPr>
          <p:spPr>
            <a:xfrm>
              <a:off x="6505903" y="1066799"/>
              <a:ext cx="846083" cy="762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Cloud 27"/>
            <p:cNvSpPr/>
            <p:nvPr/>
          </p:nvSpPr>
          <p:spPr>
            <a:xfrm rot="6461393">
              <a:off x="5942821" y="1710377"/>
              <a:ext cx="1066800" cy="302172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Cloud 28"/>
            <p:cNvSpPr/>
            <p:nvPr/>
          </p:nvSpPr>
          <p:spPr>
            <a:xfrm rot="4788466">
              <a:off x="6800407" y="1779205"/>
              <a:ext cx="1066800" cy="302172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Rounded Rectangle 29"/>
            <p:cNvSpPr/>
            <p:nvPr/>
          </p:nvSpPr>
          <p:spPr>
            <a:xfrm>
              <a:off x="6445469" y="1371599"/>
              <a:ext cx="966952" cy="228600"/>
            </a:xfrm>
            <a:prstGeom prst="roundRect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Cross 30"/>
            <p:cNvSpPr/>
            <p:nvPr/>
          </p:nvSpPr>
          <p:spPr>
            <a:xfrm rot="2093903">
              <a:off x="7083388" y="3255125"/>
              <a:ext cx="478083" cy="461669"/>
            </a:xfrm>
            <a:prstGeom prst="plus">
              <a:avLst>
                <a:gd name="adj" fmla="val 39769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Pentagon 31"/>
            <p:cNvSpPr/>
            <p:nvPr/>
          </p:nvSpPr>
          <p:spPr>
            <a:xfrm rot="7482643">
              <a:off x="6488081" y="4027809"/>
              <a:ext cx="952500" cy="150943"/>
            </a:xfrm>
            <a:prstGeom prst="homePlat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6324600" y="3657599"/>
              <a:ext cx="1148255" cy="3048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34" name="Pentagon 33"/>
            <p:cNvSpPr/>
            <p:nvPr/>
          </p:nvSpPr>
          <p:spPr>
            <a:xfrm rot="16200000">
              <a:off x="3428343" y="2701815"/>
              <a:ext cx="5067300" cy="120869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5943600" y="3733799"/>
              <a:ext cx="181303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u="sng"/>
            </a:p>
          </p:txBody>
        </p:sp>
        <p:sp>
          <p:nvSpPr>
            <p:cNvPr id="36" name="Flowchart: Punched Tape 35"/>
            <p:cNvSpPr/>
            <p:nvPr/>
          </p:nvSpPr>
          <p:spPr>
            <a:xfrm>
              <a:off x="4572000" y="304799"/>
              <a:ext cx="1329559" cy="1600200"/>
            </a:xfrm>
            <a:prstGeom prst="flowChartPunchedTape">
              <a:avLst/>
            </a:prstGeom>
            <a:solidFill>
              <a:srgbClr val="ECF2A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7" name="Chevron 36"/>
            <p:cNvSpPr/>
            <p:nvPr/>
          </p:nvSpPr>
          <p:spPr>
            <a:xfrm rot="5400000">
              <a:off x="6629400" y="2743199"/>
              <a:ext cx="533400" cy="685800"/>
            </a:xfrm>
            <a:prstGeom prst="chevron">
              <a:avLst>
                <a:gd name="adj" fmla="val 74817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M</a:t>
            </a:r>
            <a:endParaRPr lang="en-US" sz="8800" dirty="0"/>
          </a:p>
        </p:txBody>
      </p:sp>
      <p:grpSp>
        <p:nvGrpSpPr>
          <p:cNvPr id="174" name="Group 173"/>
          <p:cNvGrpSpPr/>
          <p:nvPr/>
        </p:nvGrpSpPr>
        <p:grpSpPr>
          <a:xfrm>
            <a:off x="7527129" y="890734"/>
            <a:ext cx="1279181" cy="3050657"/>
            <a:chOff x="5668799" y="1255540"/>
            <a:chExt cx="2336423" cy="5273926"/>
          </a:xfrm>
        </p:grpSpPr>
        <p:grpSp>
          <p:nvGrpSpPr>
            <p:cNvPr id="73" name="Group 47"/>
            <p:cNvGrpSpPr/>
            <p:nvPr/>
          </p:nvGrpSpPr>
          <p:grpSpPr>
            <a:xfrm>
              <a:off x="6735605" y="5860823"/>
              <a:ext cx="569609" cy="668643"/>
              <a:chOff x="6106804" y="4039302"/>
              <a:chExt cx="666047" cy="774146"/>
            </a:xfrm>
          </p:grpSpPr>
          <p:sp>
            <p:nvSpPr>
              <p:cNvPr id="128" name="Oval 127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Oval 128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" name="Group 47"/>
            <p:cNvGrpSpPr/>
            <p:nvPr/>
          </p:nvGrpSpPr>
          <p:grpSpPr>
            <a:xfrm rot="2613352">
              <a:off x="6298795" y="5754661"/>
              <a:ext cx="569609" cy="668643"/>
              <a:chOff x="6106804" y="4039302"/>
              <a:chExt cx="666047" cy="774146"/>
            </a:xfrm>
          </p:grpSpPr>
          <p:sp>
            <p:nvSpPr>
              <p:cNvPr id="125" name="Oval 124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" name="Rounded Rectangle 75"/>
            <p:cNvSpPr/>
            <p:nvPr/>
          </p:nvSpPr>
          <p:spPr>
            <a:xfrm>
              <a:off x="6083935" y="1527507"/>
              <a:ext cx="1629173" cy="1184675"/>
            </a:xfrm>
            <a:prstGeom prst="roundRect">
              <a:avLst>
                <a:gd name="adj" fmla="val 31968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" name="Group 54"/>
            <p:cNvGrpSpPr/>
            <p:nvPr/>
          </p:nvGrpSpPr>
          <p:grpSpPr>
            <a:xfrm>
              <a:off x="5668799" y="2590800"/>
              <a:ext cx="2336423" cy="3617201"/>
              <a:chOff x="4543778" y="2060454"/>
              <a:chExt cx="2731990" cy="4187946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6825327" y="3648474"/>
                <a:ext cx="450441" cy="84444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4543778" y="3560250"/>
                <a:ext cx="450444" cy="84444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rapezoid 117"/>
              <p:cNvSpPr/>
              <p:nvPr/>
            </p:nvSpPr>
            <p:spPr>
              <a:xfrm rot="20102191">
                <a:off x="6267526" y="2091421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Trapezoid 118"/>
              <p:cNvSpPr/>
              <p:nvPr/>
            </p:nvSpPr>
            <p:spPr>
              <a:xfrm rot="1327004">
                <a:off x="4648115" y="2060454"/>
                <a:ext cx="990600" cy="2115430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Trapezoid 119"/>
              <p:cNvSpPr/>
              <p:nvPr/>
            </p:nvSpPr>
            <p:spPr>
              <a:xfrm>
                <a:off x="4876800" y="2133600"/>
                <a:ext cx="2133600" cy="4114800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Isosceles Triangle 120"/>
              <p:cNvSpPr/>
              <p:nvPr/>
            </p:nvSpPr>
            <p:spPr>
              <a:xfrm rot="10800000">
                <a:off x="5638800" y="2133600"/>
                <a:ext cx="609600" cy="762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5132408" y="3913144"/>
                <a:ext cx="1524001" cy="316824"/>
              </a:xfrm>
              <a:prstGeom prst="rect">
                <a:avLst/>
              </a:prstGeom>
              <a:solidFill>
                <a:schemeClr val="bg2">
                  <a:lumMod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Trapezoid 122"/>
              <p:cNvSpPr/>
              <p:nvPr/>
            </p:nvSpPr>
            <p:spPr>
              <a:xfrm rot="366654" flipH="1">
                <a:off x="4940183" y="2083789"/>
                <a:ext cx="706763" cy="3952346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Trapezoid 123"/>
              <p:cNvSpPr/>
              <p:nvPr/>
            </p:nvSpPr>
            <p:spPr>
              <a:xfrm rot="21233346">
                <a:off x="6229030" y="2067506"/>
                <a:ext cx="706763" cy="3967808"/>
              </a:xfrm>
              <a:prstGeom prst="trapezoid">
                <a:avLst>
                  <a:gd name="adj" fmla="val 341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6172200" y="2631141"/>
              <a:ext cx="457200" cy="329204"/>
              <a:chOff x="5105400" y="914400"/>
              <a:chExt cx="685800" cy="569259"/>
            </a:xfrm>
          </p:grpSpPr>
          <p:sp>
            <p:nvSpPr>
              <p:cNvPr id="131" name="Rounded Rectangle 130"/>
              <p:cNvSpPr/>
              <p:nvPr/>
            </p:nvSpPr>
            <p:spPr>
              <a:xfrm>
                <a:off x="5105400" y="914400"/>
                <a:ext cx="6858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4" name="Group 133"/>
              <p:cNvGrpSpPr/>
              <p:nvPr/>
            </p:nvGrpSpPr>
            <p:grpSpPr>
              <a:xfrm>
                <a:off x="5105400" y="1066800"/>
                <a:ext cx="228600" cy="416859"/>
                <a:chOff x="5105400" y="1066800"/>
                <a:chExt cx="228600" cy="416859"/>
              </a:xfrm>
            </p:grpSpPr>
            <p:sp>
              <p:nvSpPr>
                <p:cNvPr id="133" name="Trapezoid 132"/>
                <p:cNvSpPr/>
                <p:nvPr/>
              </p:nvSpPr>
              <p:spPr>
                <a:xfrm>
                  <a:off x="5159188" y="1178859"/>
                  <a:ext cx="152400" cy="304800"/>
                </a:xfrm>
                <a:prstGeom prst="trapezoi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Oval 131"/>
                <p:cNvSpPr/>
                <p:nvPr/>
              </p:nvSpPr>
              <p:spPr>
                <a:xfrm>
                  <a:off x="5105400" y="1066800"/>
                  <a:ext cx="228600" cy="152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5" name="Group 134"/>
              <p:cNvGrpSpPr/>
              <p:nvPr/>
            </p:nvGrpSpPr>
            <p:grpSpPr>
              <a:xfrm>
                <a:off x="5311589" y="1066800"/>
                <a:ext cx="228600" cy="416859"/>
                <a:chOff x="5105400" y="1066800"/>
                <a:chExt cx="228600" cy="416859"/>
              </a:xfrm>
            </p:grpSpPr>
            <p:sp>
              <p:nvSpPr>
                <p:cNvPr id="136" name="Trapezoid 135"/>
                <p:cNvSpPr/>
                <p:nvPr/>
              </p:nvSpPr>
              <p:spPr>
                <a:xfrm>
                  <a:off x="5159188" y="1178859"/>
                  <a:ext cx="152400" cy="304800"/>
                </a:xfrm>
                <a:prstGeom prst="trapezoi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Oval 136"/>
                <p:cNvSpPr/>
                <p:nvPr/>
              </p:nvSpPr>
              <p:spPr>
                <a:xfrm>
                  <a:off x="5105400" y="1066800"/>
                  <a:ext cx="228600" cy="152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140"/>
              <p:cNvGrpSpPr/>
              <p:nvPr/>
            </p:nvGrpSpPr>
            <p:grpSpPr>
              <a:xfrm>
                <a:off x="5562600" y="1066800"/>
                <a:ext cx="228600" cy="416859"/>
                <a:chOff x="5105400" y="1066800"/>
                <a:chExt cx="228600" cy="416859"/>
              </a:xfrm>
            </p:grpSpPr>
            <p:sp>
              <p:nvSpPr>
                <p:cNvPr id="142" name="Trapezoid 141"/>
                <p:cNvSpPr/>
                <p:nvPr/>
              </p:nvSpPr>
              <p:spPr>
                <a:xfrm>
                  <a:off x="5159188" y="1178859"/>
                  <a:ext cx="152400" cy="304800"/>
                </a:xfrm>
                <a:prstGeom prst="trapezoi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Oval 142"/>
                <p:cNvSpPr/>
                <p:nvPr/>
              </p:nvSpPr>
              <p:spPr>
                <a:xfrm>
                  <a:off x="5105400" y="1066800"/>
                  <a:ext cx="228600" cy="152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5" name="Group 144"/>
            <p:cNvGrpSpPr/>
            <p:nvPr/>
          </p:nvGrpSpPr>
          <p:grpSpPr>
            <a:xfrm>
              <a:off x="7095565" y="2622176"/>
              <a:ext cx="457200" cy="329204"/>
              <a:chOff x="5105400" y="914400"/>
              <a:chExt cx="685800" cy="569259"/>
            </a:xfrm>
          </p:grpSpPr>
          <p:sp>
            <p:nvSpPr>
              <p:cNvPr id="146" name="Rounded Rectangle 145"/>
              <p:cNvSpPr/>
              <p:nvPr/>
            </p:nvSpPr>
            <p:spPr>
              <a:xfrm>
                <a:off x="5105400" y="914400"/>
                <a:ext cx="6858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7" name="Group 133"/>
              <p:cNvGrpSpPr/>
              <p:nvPr/>
            </p:nvGrpSpPr>
            <p:grpSpPr>
              <a:xfrm>
                <a:off x="5105400" y="1066800"/>
                <a:ext cx="228600" cy="416859"/>
                <a:chOff x="5105400" y="1066800"/>
                <a:chExt cx="228600" cy="416859"/>
              </a:xfrm>
            </p:grpSpPr>
            <p:sp>
              <p:nvSpPr>
                <p:cNvPr id="154" name="Trapezoid 153"/>
                <p:cNvSpPr/>
                <p:nvPr/>
              </p:nvSpPr>
              <p:spPr>
                <a:xfrm>
                  <a:off x="5159188" y="1178859"/>
                  <a:ext cx="152400" cy="304800"/>
                </a:xfrm>
                <a:prstGeom prst="trapezoi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Oval 154"/>
                <p:cNvSpPr/>
                <p:nvPr/>
              </p:nvSpPr>
              <p:spPr>
                <a:xfrm>
                  <a:off x="5105400" y="1066800"/>
                  <a:ext cx="228600" cy="152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8" name="Group 134"/>
              <p:cNvGrpSpPr/>
              <p:nvPr/>
            </p:nvGrpSpPr>
            <p:grpSpPr>
              <a:xfrm>
                <a:off x="5311589" y="1066800"/>
                <a:ext cx="228600" cy="416859"/>
                <a:chOff x="5105400" y="1066800"/>
                <a:chExt cx="228600" cy="416859"/>
              </a:xfrm>
            </p:grpSpPr>
            <p:sp>
              <p:nvSpPr>
                <p:cNvPr id="152" name="Trapezoid 151"/>
                <p:cNvSpPr/>
                <p:nvPr/>
              </p:nvSpPr>
              <p:spPr>
                <a:xfrm>
                  <a:off x="5159188" y="1178859"/>
                  <a:ext cx="152400" cy="304800"/>
                </a:xfrm>
                <a:prstGeom prst="trapezoi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Oval 152"/>
                <p:cNvSpPr/>
                <p:nvPr/>
              </p:nvSpPr>
              <p:spPr>
                <a:xfrm>
                  <a:off x="5105400" y="1066800"/>
                  <a:ext cx="228600" cy="152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9" name="Group 140"/>
              <p:cNvGrpSpPr/>
              <p:nvPr/>
            </p:nvGrpSpPr>
            <p:grpSpPr>
              <a:xfrm>
                <a:off x="5562600" y="1066800"/>
                <a:ext cx="228600" cy="416859"/>
                <a:chOff x="5105400" y="1066800"/>
                <a:chExt cx="228600" cy="416859"/>
              </a:xfrm>
            </p:grpSpPr>
            <p:sp>
              <p:nvSpPr>
                <p:cNvPr id="150" name="Trapezoid 149"/>
                <p:cNvSpPr/>
                <p:nvPr/>
              </p:nvSpPr>
              <p:spPr>
                <a:xfrm>
                  <a:off x="5159188" y="1178859"/>
                  <a:ext cx="152400" cy="304800"/>
                </a:xfrm>
                <a:prstGeom prst="trapezoi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>
                <a:xfrm>
                  <a:off x="5105400" y="1066800"/>
                  <a:ext cx="228600" cy="152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9" name="Oval 78"/>
            <p:cNvSpPr/>
            <p:nvPr/>
          </p:nvSpPr>
          <p:spPr>
            <a:xfrm>
              <a:off x="6279436" y="1295400"/>
              <a:ext cx="1173005" cy="14825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ound Diagonal Corner Rectangle 79"/>
            <p:cNvSpPr/>
            <p:nvPr/>
          </p:nvSpPr>
          <p:spPr>
            <a:xfrm rot="17471203">
              <a:off x="5626905" y="1728604"/>
              <a:ext cx="1306704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ound Diagonal Corner Rectangle 80"/>
            <p:cNvSpPr/>
            <p:nvPr/>
          </p:nvSpPr>
          <p:spPr>
            <a:xfrm rot="15759005" flipV="1">
              <a:off x="6857401" y="1718745"/>
              <a:ext cx="1306221" cy="456169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 Diagonal Corner Rectangle 81"/>
            <p:cNvSpPr/>
            <p:nvPr/>
          </p:nvSpPr>
          <p:spPr>
            <a:xfrm rot="21077723">
              <a:off x="6504952" y="1255540"/>
              <a:ext cx="782003" cy="460707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" name="Group 161"/>
            <p:cNvGrpSpPr/>
            <p:nvPr/>
          </p:nvGrpSpPr>
          <p:grpSpPr>
            <a:xfrm>
              <a:off x="6172200" y="1524001"/>
              <a:ext cx="1524000" cy="152400"/>
              <a:chOff x="4572000" y="829236"/>
              <a:chExt cx="1066800" cy="322729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4572000" y="838200"/>
                <a:ext cx="1066800" cy="304800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Diamond 156"/>
              <p:cNvSpPr/>
              <p:nvPr/>
            </p:nvSpPr>
            <p:spPr>
              <a:xfrm>
                <a:off x="4648200" y="838200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Diamond 157"/>
              <p:cNvSpPr/>
              <p:nvPr/>
            </p:nvSpPr>
            <p:spPr>
              <a:xfrm>
                <a:off x="4836459" y="829236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Diamond 158"/>
              <p:cNvSpPr/>
              <p:nvPr/>
            </p:nvSpPr>
            <p:spPr>
              <a:xfrm>
                <a:off x="5024718" y="838200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Diamond 159"/>
              <p:cNvSpPr/>
              <p:nvPr/>
            </p:nvSpPr>
            <p:spPr>
              <a:xfrm>
                <a:off x="5195047" y="847165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Diamond 160"/>
              <p:cNvSpPr/>
              <p:nvPr/>
            </p:nvSpPr>
            <p:spPr>
              <a:xfrm>
                <a:off x="5356412" y="838200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3" name="Group 162"/>
            <p:cNvGrpSpPr/>
            <p:nvPr/>
          </p:nvGrpSpPr>
          <p:grpSpPr>
            <a:xfrm>
              <a:off x="6096000" y="4267200"/>
              <a:ext cx="1524000" cy="152400"/>
              <a:chOff x="4572000" y="829236"/>
              <a:chExt cx="1066800" cy="322729"/>
            </a:xfrm>
          </p:grpSpPr>
          <p:sp>
            <p:nvSpPr>
              <p:cNvPr id="164" name="Rectangle 163"/>
              <p:cNvSpPr/>
              <p:nvPr/>
            </p:nvSpPr>
            <p:spPr>
              <a:xfrm>
                <a:off x="4572000" y="838200"/>
                <a:ext cx="1066800" cy="304800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Diamond 164"/>
              <p:cNvSpPr/>
              <p:nvPr/>
            </p:nvSpPr>
            <p:spPr>
              <a:xfrm>
                <a:off x="4648200" y="838200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Diamond 165"/>
              <p:cNvSpPr/>
              <p:nvPr/>
            </p:nvSpPr>
            <p:spPr>
              <a:xfrm>
                <a:off x="4836459" y="829236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Diamond 166"/>
              <p:cNvSpPr/>
              <p:nvPr/>
            </p:nvSpPr>
            <p:spPr>
              <a:xfrm>
                <a:off x="5024718" y="838200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Diamond 167"/>
              <p:cNvSpPr/>
              <p:nvPr/>
            </p:nvSpPr>
            <p:spPr>
              <a:xfrm>
                <a:off x="5195047" y="847165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Diamond 168"/>
              <p:cNvSpPr/>
              <p:nvPr/>
            </p:nvSpPr>
            <p:spPr>
              <a:xfrm>
                <a:off x="5356412" y="838200"/>
                <a:ext cx="152400" cy="304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3" name="Group 172"/>
            <p:cNvGrpSpPr/>
            <p:nvPr/>
          </p:nvGrpSpPr>
          <p:grpSpPr>
            <a:xfrm>
              <a:off x="6096000" y="4267200"/>
              <a:ext cx="334427" cy="1071521"/>
              <a:chOff x="5943600" y="4648200"/>
              <a:chExt cx="334427" cy="1071521"/>
            </a:xfrm>
          </p:grpSpPr>
          <p:sp>
            <p:nvSpPr>
              <p:cNvPr id="171" name="Double Wave 170"/>
              <p:cNvSpPr/>
              <p:nvPr/>
            </p:nvSpPr>
            <p:spPr>
              <a:xfrm rot="16200000">
                <a:off x="5524501" y="5143500"/>
                <a:ext cx="990600" cy="152399"/>
              </a:xfrm>
              <a:prstGeom prst="doubleWave">
                <a:avLst>
                  <a:gd name="adj1" fmla="val 8403"/>
                  <a:gd name="adj2" fmla="val 10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Double Wave 171"/>
              <p:cNvSpPr/>
              <p:nvPr/>
            </p:nvSpPr>
            <p:spPr>
              <a:xfrm rot="15446824">
                <a:off x="5706528" y="5148221"/>
                <a:ext cx="990600" cy="152399"/>
              </a:xfrm>
              <a:prstGeom prst="doubleWave">
                <a:avLst>
                  <a:gd name="adj1" fmla="val 8403"/>
                  <a:gd name="adj2" fmla="val 10000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Rounded Rectangle 169"/>
              <p:cNvSpPr/>
              <p:nvPr/>
            </p:nvSpPr>
            <p:spPr>
              <a:xfrm>
                <a:off x="5943600" y="4648200"/>
                <a:ext cx="228600" cy="228600"/>
              </a:xfrm>
              <a:prstGeom prst="roundRec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75" name="Rectangle 174"/>
          <p:cNvSpPr/>
          <p:nvPr/>
        </p:nvSpPr>
        <p:spPr>
          <a:xfrm>
            <a:off x="2895600" y="5486400"/>
            <a:ext cx="13716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en-US" dirty="0" smtClean="0"/>
              <a:t>Moroni--Captain</a:t>
            </a:r>
            <a:endParaRPr lang="en-US" dirty="0"/>
          </a:p>
        </p:txBody>
      </p:sp>
      <p:sp>
        <p:nvSpPr>
          <p:cNvPr id="176" name="Rectangle 175"/>
          <p:cNvSpPr/>
          <p:nvPr/>
        </p:nvSpPr>
        <p:spPr>
          <a:xfrm>
            <a:off x="7429121" y="4083517"/>
            <a:ext cx="13716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en-US" dirty="0" err="1" smtClean="0"/>
              <a:t>Moronihah</a:t>
            </a:r>
            <a:r>
              <a:rPr lang="en-US" dirty="0" smtClean="0"/>
              <a:t>--Son</a:t>
            </a:r>
            <a:endParaRPr lang="en-US" dirty="0"/>
          </a:p>
        </p:txBody>
      </p:sp>
      <p:sp>
        <p:nvSpPr>
          <p:cNvPr id="71" name="Flowchart: Delay 70"/>
          <p:cNvSpPr/>
          <p:nvPr/>
        </p:nvSpPr>
        <p:spPr>
          <a:xfrm rot="16200000">
            <a:off x="2821881" y="-63296"/>
            <a:ext cx="530681" cy="973308"/>
          </a:xfrm>
          <a:prstGeom prst="flowChartDelay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3" name="Group 182"/>
          <p:cNvGrpSpPr/>
          <p:nvPr/>
        </p:nvGrpSpPr>
        <p:grpSpPr>
          <a:xfrm>
            <a:off x="3536666" y="580377"/>
            <a:ext cx="3614700" cy="4776335"/>
            <a:chOff x="3822566" y="1372277"/>
            <a:chExt cx="3614700" cy="4776335"/>
          </a:xfrm>
        </p:grpSpPr>
        <p:grpSp>
          <p:nvGrpSpPr>
            <p:cNvPr id="184" name="Group 183"/>
            <p:cNvGrpSpPr/>
            <p:nvPr/>
          </p:nvGrpSpPr>
          <p:grpSpPr>
            <a:xfrm>
              <a:off x="3822566" y="2175951"/>
              <a:ext cx="1985300" cy="3972661"/>
              <a:chOff x="4643600" y="232652"/>
              <a:chExt cx="1985300" cy="3972661"/>
            </a:xfrm>
          </p:grpSpPr>
          <p:sp>
            <p:nvSpPr>
              <p:cNvPr id="192" name="Oval 191"/>
              <p:cNvSpPr/>
              <p:nvPr/>
            </p:nvSpPr>
            <p:spPr>
              <a:xfrm rot="19437994">
                <a:off x="5538390" y="3572983"/>
                <a:ext cx="446518" cy="63233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193" name="Oval 192"/>
              <p:cNvSpPr/>
              <p:nvPr/>
            </p:nvSpPr>
            <p:spPr>
              <a:xfrm rot="1955574">
                <a:off x="5066149" y="3534321"/>
                <a:ext cx="446518" cy="668050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194" name="Pentagon 193"/>
              <p:cNvSpPr/>
              <p:nvPr/>
            </p:nvSpPr>
            <p:spPr>
              <a:xfrm rot="3873679">
                <a:off x="5299039" y="3503664"/>
                <a:ext cx="830370" cy="327438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195" name="Pentagon 194"/>
              <p:cNvSpPr/>
              <p:nvPr/>
            </p:nvSpPr>
            <p:spPr>
              <a:xfrm rot="6319634">
                <a:off x="4913187" y="3502103"/>
                <a:ext cx="830370" cy="327438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196" name="Oval 195"/>
              <p:cNvSpPr/>
              <p:nvPr/>
            </p:nvSpPr>
            <p:spPr>
              <a:xfrm>
                <a:off x="6317400" y="2688148"/>
                <a:ext cx="311500" cy="3321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197" name="Flowchart: Manual Operation 196"/>
              <p:cNvSpPr/>
              <p:nvPr/>
            </p:nvSpPr>
            <p:spPr>
              <a:xfrm rot="8846634">
                <a:off x="6006549" y="1937101"/>
                <a:ext cx="386732" cy="1025287"/>
              </a:xfrm>
              <a:prstGeom prst="flowChartManualOperation">
                <a:avLst/>
              </a:prstGeom>
              <a:solidFill>
                <a:srgbClr val="D6AD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198" name="Flowchart: Manual Operation 197"/>
              <p:cNvSpPr/>
              <p:nvPr/>
            </p:nvSpPr>
            <p:spPr>
              <a:xfrm rot="10800000">
                <a:off x="4937139" y="1890993"/>
                <a:ext cx="1255178" cy="2033108"/>
              </a:xfrm>
              <a:prstGeom prst="flowChartManualOperation">
                <a:avLst/>
              </a:prstGeom>
              <a:solidFill>
                <a:srgbClr val="D6AD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199" name="Pentagon 198"/>
              <p:cNvSpPr/>
              <p:nvPr/>
            </p:nvSpPr>
            <p:spPr>
              <a:xfrm rot="5400000">
                <a:off x="4849392" y="3193475"/>
                <a:ext cx="830370" cy="218292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0" name="Pentagon 199"/>
              <p:cNvSpPr/>
              <p:nvPr/>
            </p:nvSpPr>
            <p:spPr>
              <a:xfrm rot="5400000">
                <a:off x="5067683" y="3193475"/>
                <a:ext cx="830370" cy="218292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1" name="Pentagon 200"/>
              <p:cNvSpPr/>
              <p:nvPr/>
            </p:nvSpPr>
            <p:spPr>
              <a:xfrm rot="5400000">
                <a:off x="5231402" y="3193475"/>
                <a:ext cx="830370" cy="218292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2" name="Pentagon 201"/>
              <p:cNvSpPr/>
              <p:nvPr/>
            </p:nvSpPr>
            <p:spPr>
              <a:xfrm rot="5400000">
                <a:off x="5449694" y="3193475"/>
                <a:ext cx="830370" cy="218292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3" name="Pentagon 202"/>
              <p:cNvSpPr/>
              <p:nvPr/>
            </p:nvSpPr>
            <p:spPr>
              <a:xfrm rot="5400000">
                <a:off x="4740246" y="3259905"/>
                <a:ext cx="830370" cy="218292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4" name="Pentagon 203"/>
              <p:cNvSpPr/>
              <p:nvPr/>
            </p:nvSpPr>
            <p:spPr>
              <a:xfrm rot="5400000">
                <a:off x="5558840" y="3259905"/>
                <a:ext cx="830370" cy="218292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5" name="Pentagon 204"/>
              <p:cNvSpPr/>
              <p:nvPr/>
            </p:nvSpPr>
            <p:spPr>
              <a:xfrm rot="6342749">
                <a:off x="4646203" y="3206496"/>
                <a:ext cx="830370" cy="218292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6" name="Pentagon 205"/>
              <p:cNvSpPr/>
              <p:nvPr/>
            </p:nvSpPr>
            <p:spPr>
              <a:xfrm rot="4529732">
                <a:off x="5640787" y="3213518"/>
                <a:ext cx="830370" cy="218292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7" name="Oval 206"/>
              <p:cNvSpPr/>
              <p:nvPr/>
            </p:nvSpPr>
            <p:spPr>
              <a:xfrm>
                <a:off x="5373722" y="1758134"/>
                <a:ext cx="382010" cy="3321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8" name="Pentagon 207"/>
              <p:cNvSpPr/>
              <p:nvPr/>
            </p:nvSpPr>
            <p:spPr>
              <a:xfrm rot="7201658">
                <a:off x="4468743" y="2076836"/>
                <a:ext cx="1104375" cy="295323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09" name="Pentagon 208"/>
              <p:cNvSpPr/>
              <p:nvPr/>
            </p:nvSpPr>
            <p:spPr>
              <a:xfrm rot="14398342" flipH="1">
                <a:off x="5612966" y="2178493"/>
                <a:ext cx="1104375" cy="295323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10" name="Rectangle 209"/>
              <p:cNvSpPr/>
              <p:nvPr/>
            </p:nvSpPr>
            <p:spPr>
              <a:xfrm>
                <a:off x="5210003" y="2156711"/>
                <a:ext cx="709448" cy="531437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1" name="Cross 210"/>
              <p:cNvSpPr/>
              <p:nvPr/>
            </p:nvSpPr>
            <p:spPr>
              <a:xfrm rot="19635303">
                <a:off x="5544640" y="2361907"/>
                <a:ext cx="450945" cy="38695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2" name="Pentagon 211"/>
              <p:cNvSpPr/>
              <p:nvPr/>
            </p:nvSpPr>
            <p:spPr>
              <a:xfrm rot="3832538">
                <a:off x="5639977" y="3212657"/>
                <a:ext cx="1038571" cy="139057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13" name="Rectangle 212"/>
              <p:cNvSpPr/>
              <p:nvPr/>
            </p:nvSpPr>
            <p:spPr>
              <a:xfrm>
                <a:off x="5046285" y="2688148"/>
                <a:ext cx="1036886" cy="265718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14" name="Chevron 213"/>
              <p:cNvSpPr/>
              <p:nvPr/>
            </p:nvSpPr>
            <p:spPr>
              <a:xfrm rot="5400000">
                <a:off x="5329851" y="1880284"/>
                <a:ext cx="465007" cy="619284"/>
              </a:xfrm>
              <a:prstGeom prst="chevron">
                <a:avLst>
                  <a:gd name="adj" fmla="val 74817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5" name="Regular Pentagon 214"/>
              <p:cNvSpPr/>
              <p:nvPr/>
            </p:nvSpPr>
            <p:spPr>
              <a:xfrm rot="2000186">
                <a:off x="5010189" y="1616727"/>
                <a:ext cx="382010" cy="465007"/>
              </a:xfrm>
              <a:prstGeom prst="pentag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16" name="Regular Pentagon 215"/>
              <p:cNvSpPr/>
              <p:nvPr/>
            </p:nvSpPr>
            <p:spPr>
              <a:xfrm rot="19599814" flipH="1">
                <a:off x="5774700" y="1648362"/>
                <a:ext cx="382010" cy="465007"/>
              </a:xfrm>
              <a:prstGeom prst="pentagon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17" name="Oval 216"/>
              <p:cNvSpPr/>
              <p:nvPr/>
            </p:nvSpPr>
            <p:spPr>
              <a:xfrm>
                <a:off x="5201875" y="637748"/>
                <a:ext cx="764021" cy="132859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u="sng"/>
              </a:p>
            </p:txBody>
          </p:sp>
          <p:sp>
            <p:nvSpPr>
              <p:cNvPr id="218" name="Cloud 217"/>
              <p:cNvSpPr/>
              <p:nvPr/>
            </p:nvSpPr>
            <p:spPr>
              <a:xfrm rot="6461393">
                <a:off x="4695963" y="1002120"/>
                <a:ext cx="1055301" cy="397667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sp>
            <p:nvSpPr>
              <p:cNvPr id="219" name="Cloud 218"/>
              <p:cNvSpPr/>
              <p:nvPr/>
            </p:nvSpPr>
            <p:spPr>
              <a:xfrm rot="4892019">
                <a:off x="5422961" y="1049706"/>
                <a:ext cx="1003110" cy="353613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/>
              </a:p>
            </p:txBody>
          </p:sp>
          <p:grpSp>
            <p:nvGrpSpPr>
              <p:cNvPr id="220" name="Group 219"/>
              <p:cNvGrpSpPr/>
              <p:nvPr/>
            </p:nvGrpSpPr>
            <p:grpSpPr>
              <a:xfrm>
                <a:off x="4643600" y="2144477"/>
                <a:ext cx="849043" cy="1157228"/>
                <a:chOff x="3657600" y="1676400"/>
                <a:chExt cx="1219200" cy="2057400"/>
              </a:xfrm>
            </p:grpSpPr>
            <p:sp>
              <p:nvSpPr>
                <p:cNvPr id="227" name="Oval 226"/>
                <p:cNvSpPr/>
                <p:nvPr/>
              </p:nvSpPr>
              <p:spPr>
                <a:xfrm>
                  <a:off x="3657600" y="1676400"/>
                  <a:ext cx="1219200" cy="2057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Quad Arrow 227"/>
                <p:cNvSpPr/>
                <p:nvPr/>
              </p:nvSpPr>
              <p:spPr>
                <a:xfrm>
                  <a:off x="3962400" y="1981200"/>
                  <a:ext cx="304800" cy="1447800"/>
                </a:xfrm>
                <a:prstGeom prst="quadArrow">
                  <a:avLst/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Quad Arrow 228"/>
                <p:cNvSpPr/>
                <p:nvPr/>
              </p:nvSpPr>
              <p:spPr>
                <a:xfrm>
                  <a:off x="4291149" y="1992086"/>
                  <a:ext cx="304800" cy="1447800"/>
                </a:xfrm>
                <a:prstGeom prst="quadArrow">
                  <a:avLst/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Quad Arrow 229"/>
                <p:cNvSpPr/>
                <p:nvPr/>
              </p:nvSpPr>
              <p:spPr>
                <a:xfrm>
                  <a:off x="4056017" y="2764971"/>
                  <a:ext cx="449179" cy="609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Quad Arrow 230"/>
                <p:cNvSpPr/>
                <p:nvPr/>
              </p:nvSpPr>
              <p:spPr>
                <a:xfrm>
                  <a:off x="4051663" y="2068285"/>
                  <a:ext cx="449179" cy="6096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bg1">
                    <a:lumMod val="85000"/>
                  </a:schemeClr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1" name="Group 220"/>
              <p:cNvGrpSpPr/>
              <p:nvPr/>
            </p:nvGrpSpPr>
            <p:grpSpPr>
              <a:xfrm>
                <a:off x="5067292" y="362781"/>
                <a:ext cx="990123" cy="710190"/>
                <a:chOff x="5093048" y="279354"/>
                <a:chExt cx="880064" cy="710190"/>
              </a:xfrm>
              <a:solidFill>
                <a:schemeClr val="tx1">
                  <a:lumMod val="50000"/>
                  <a:lumOff val="50000"/>
                </a:schemeClr>
              </a:solidFill>
            </p:grpSpPr>
            <p:sp>
              <p:nvSpPr>
                <p:cNvPr id="225" name="Chord 224"/>
                <p:cNvSpPr/>
                <p:nvPr/>
              </p:nvSpPr>
              <p:spPr>
                <a:xfrm rot="5701646">
                  <a:off x="5184525" y="273580"/>
                  <a:ext cx="706316" cy="717864"/>
                </a:xfrm>
                <a:prstGeom prst="chord">
                  <a:avLst>
                    <a:gd name="adj1" fmla="val 4837513"/>
                    <a:gd name="adj2" fmla="val 1620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Trapezoid 225"/>
                <p:cNvSpPr/>
                <p:nvPr/>
              </p:nvSpPr>
              <p:spPr>
                <a:xfrm>
                  <a:off x="5093048" y="661139"/>
                  <a:ext cx="880064" cy="328405"/>
                </a:xfrm>
                <a:prstGeom prst="trapezoi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2" name="Flowchart: Stored Data 221"/>
              <p:cNvSpPr/>
              <p:nvPr/>
            </p:nvSpPr>
            <p:spPr>
              <a:xfrm rot="5400000">
                <a:off x="5401172" y="321463"/>
                <a:ext cx="290629" cy="923376"/>
              </a:xfrm>
              <a:prstGeom prst="flowChartOnlineStorag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Left-Right-Up Arrow 222"/>
              <p:cNvSpPr/>
              <p:nvPr/>
            </p:nvSpPr>
            <p:spPr>
              <a:xfrm>
                <a:off x="5202180" y="232652"/>
                <a:ext cx="706409" cy="424054"/>
              </a:xfrm>
              <a:prstGeom prst="leftRightUpArrow">
                <a:avLst>
                  <a:gd name="adj1" fmla="val 50000"/>
                  <a:gd name="adj2" fmla="val 25000"/>
                  <a:gd name="adj3" fmla="val 25000"/>
                </a:avLst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Diamond 223"/>
              <p:cNvSpPr/>
              <p:nvPr/>
            </p:nvSpPr>
            <p:spPr>
              <a:xfrm>
                <a:off x="5405915" y="472764"/>
                <a:ext cx="280675" cy="416265"/>
              </a:xfrm>
              <a:prstGeom prst="diamond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5" name="Group 184"/>
            <p:cNvGrpSpPr/>
            <p:nvPr/>
          </p:nvGrpSpPr>
          <p:grpSpPr>
            <a:xfrm>
              <a:off x="5639170" y="1372277"/>
              <a:ext cx="1798096" cy="4716123"/>
              <a:chOff x="5639170" y="1372277"/>
              <a:chExt cx="1798096" cy="4716123"/>
            </a:xfrm>
          </p:grpSpPr>
          <p:grpSp>
            <p:nvGrpSpPr>
              <p:cNvPr id="186" name="Group 185"/>
              <p:cNvGrpSpPr/>
              <p:nvPr/>
            </p:nvGrpSpPr>
            <p:grpSpPr>
              <a:xfrm>
                <a:off x="5639170" y="1372277"/>
                <a:ext cx="1798096" cy="4716123"/>
                <a:chOff x="5639170" y="1372277"/>
                <a:chExt cx="1798096" cy="4716123"/>
              </a:xfrm>
            </p:grpSpPr>
            <p:grpSp>
              <p:nvGrpSpPr>
                <p:cNvPr id="188" name="Group 187"/>
                <p:cNvGrpSpPr/>
                <p:nvPr/>
              </p:nvGrpSpPr>
              <p:grpSpPr>
                <a:xfrm flipH="1">
                  <a:off x="5639170" y="1372277"/>
                  <a:ext cx="1798096" cy="4716123"/>
                  <a:chOff x="6329057" y="1640606"/>
                  <a:chExt cx="1798096" cy="3937124"/>
                </a:xfrm>
              </p:grpSpPr>
              <p:sp>
                <p:nvSpPr>
                  <p:cNvPr id="190" name="Pentagon 189"/>
                  <p:cNvSpPr/>
                  <p:nvPr/>
                </p:nvSpPr>
                <p:spPr>
                  <a:xfrm rot="16200000">
                    <a:off x="6112608" y="3563185"/>
                    <a:ext cx="3937124" cy="91966"/>
                  </a:xfrm>
                  <a:prstGeom prst="homePlate">
                    <a:avLst>
                      <a:gd name="adj" fmla="val 90910"/>
                    </a:avLst>
                  </a:prstGeom>
                  <a:solidFill>
                    <a:schemeClr val="bg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Flowchart: Punched Tape 190"/>
                  <p:cNvSpPr/>
                  <p:nvPr/>
                </p:nvSpPr>
                <p:spPr>
                  <a:xfrm>
                    <a:off x="6329057" y="1699809"/>
                    <a:ext cx="1706133" cy="1508264"/>
                  </a:xfrm>
                  <a:prstGeom prst="flowChartPunchedTape">
                    <a:avLst/>
                  </a:prstGeom>
                  <a:solidFill>
                    <a:srgbClr val="ECF2AE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9" name="Oval 188"/>
                <p:cNvSpPr/>
                <p:nvPr/>
              </p:nvSpPr>
              <p:spPr>
                <a:xfrm>
                  <a:off x="5669126" y="4708294"/>
                  <a:ext cx="177130" cy="188871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u="sng"/>
                </a:p>
              </p:txBody>
            </p:sp>
          </p:grpSp>
          <p:sp>
            <p:nvSpPr>
              <p:cNvPr id="187" name="Rectangle 186"/>
              <p:cNvSpPr/>
              <p:nvPr/>
            </p:nvSpPr>
            <p:spPr>
              <a:xfrm>
                <a:off x="5738756" y="1751475"/>
                <a:ext cx="1679575" cy="12464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1500" dirty="0">
                    <a:solidFill>
                      <a:srgbClr val="333333"/>
                    </a:solidFill>
                    <a:latin typeface="Agency FB" panose="020B0503020202020204" pitchFamily="34" charset="0"/>
                  </a:rPr>
                  <a:t>In memory of our God, our religion, and freedom, and our peace, our wives, and our children</a:t>
                </a:r>
                <a:endParaRPr lang="en-US" sz="1500" dirty="0">
                  <a:latin typeface="Agency FB" panose="020B0503020202020204" pitchFamily="34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1"/>
          <p:cNvGrpSpPr/>
          <p:nvPr/>
        </p:nvGrpSpPr>
        <p:grpSpPr>
          <a:xfrm>
            <a:off x="381000" y="152400"/>
            <a:ext cx="2971800" cy="5125452"/>
            <a:chOff x="1219200" y="1447800"/>
            <a:chExt cx="2971800" cy="5125452"/>
          </a:xfrm>
        </p:grpSpPr>
        <p:grpSp>
          <p:nvGrpSpPr>
            <p:cNvPr id="18" name="Group 44"/>
            <p:cNvGrpSpPr/>
            <p:nvPr/>
          </p:nvGrpSpPr>
          <p:grpSpPr>
            <a:xfrm>
              <a:off x="1219200" y="1828800"/>
              <a:ext cx="2971800" cy="4744452"/>
              <a:chOff x="990600" y="501122"/>
              <a:chExt cx="2971800" cy="4744452"/>
            </a:xfrm>
          </p:grpSpPr>
          <p:sp>
            <p:nvSpPr>
              <p:cNvPr id="3" name="Cloud 2"/>
              <p:cNvSpPr/>
              <p:nvPr/>
            </p:nvSpPr>
            <p:spPr>
              <a:xfrm rot="1518698" flipH="1">
                <a:off x="1384772" y="555346"/>
                <a:ext cx="994248" cy="1710702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Cloud 3"/>
              <p:cNvSpPr/>
              <p:nvPr/>
            </p:nvSpPr>
            <p:spPr>
              <a:xfrm rot="20659987">
                <a:off x="2799840" y="589166"/>
                <a:ext cx="881755" cy="1669506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Oval 4"/>
              <p:cNvSpPr/>
              <p:nvPr/>
            </p:nvSpPr>
            <p:spPr>
              <a:xfrm>
                <a:off x="3352800" y="3111974"/>
                <a:ext cx="609600" cy="6980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>
                <a:off x="990600" y="2971800"/>
                <a:ext cx="609600" cy="7742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1905000" y="4559774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2438400" y="4559774"/>
                <a:ext cx="762000" cy="6858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1996156">
                <a:off x="1194756" y="2084950"/>
                <a:ext cx="1009860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>
              <a:xfrm rot="2041752">
                <a:off x="1346398" y="1909409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>
              <a:xfrm rot="19870960">
                <a:off x="2859649" y="2088961"/>
                <a:ext cx="948562" cy="1443356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Trapezoid 11"/>
              <p:cNvSpPr/>
              <p:nvPr/>
            </p:nvSpPr>
            <p:spPr>
              <a:xfrm rot="20036208">
                <a:off x="2674360" y="1931364"/>
                <a:ext cx="1003899" cy="1306453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rapezoid 12"/>
              <p:cNvSpPr/>
              <p:nvPr/>
            </p:nvSpPr>
            <p:spPr>
              <a:xfrm>
                <a:off x="1828800" y="1968974"/>
                <a:ext cx="1447800" cy="2895600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2229787" y="1740374"/>
                <a:ext cx="599605" cy="609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 rot="21335299">
                <a:off x="2618501" y="1915621"/>
                <a:ext cx="699099" cy="272834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rapezoid 15"/>
              <p:cNvSpPr/>
              <p:nvPr/>
            </p:nvSpPr>
            <p:spPr>
              <a:xfrm rot="353417">
                <a:off x="1811733" y="1891896"/>
                <a:ext cx="699099" cy="2771026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1676400" y="501122"/>
                <a:ext cx="1828800" cy="154405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62"/>
              <p:cNvGrpSpPr/>
              <p:nvPr/>
            </p:nvGrpSpPr>
            <p:grpSpPr>
              <a:xfrm rot="5201482">
                <a:off x="2397003" y="2755237"/>
                <a:ext cx="916511" cy="252324"/>
                <a:chOff x="3886200" y="6096000"/>
                <a:chExt cx="3124200" cy="533400"/>
              </a:xfrm>
            </p:grpSpPr>
            <p:sp>
              <p:nvSpPr>
                <p:cNvPr id="36" name="Left-Right Arrow 35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Left-Right Arrow 36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Left-Right Arrow 37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63"/>
              <p:cNvGrpSpPr/>
              <p:nvPr/>
            </p:nvGrpSpPr>
            <p:grpSpPr>
              <a:xfrm rot="5201482">
                <a:off x="2437344" y="3907786"/>
                <a:ext cx="916511" cy="252324"/>
                <a:chOff x="3886200" y="6096000"/>
                <a:chExt cx="3124200" cy="533400"/>
              </a:xfrm>
            </p:grpSpPr>
            <p:sp>
              <p:nvSpPr>
                <p:cNvPr id="33" name="Left-Right Arrow 32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Left-Right Arrow 33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Left-Right Arrow 34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67"/>
              <p:cNvGrpSpPr/>
              <p:nvPr/>
            </p:nvGrpSpPr>
            <p:grpSpPr>
              <a:xfrm rot="5400000">
                <a:off x="1850157" y="2764787"/>
                <a:ext cx="916511" cy="252324"/>
                <a:chOff x="3886200" y="6096000"/>
                <a:chExt cx="3124200" cy="533400"/>
              </a:xfrm>
            </p:grpSpPr>
            <p:sp>
              <p:nvSpPr>
                <p:cNvPr id="30" name="Left-Right Arrow 29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Left-Right Arrow 30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Left-Right Arrow 31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71"/>
              <p:cNvGrpSpPr/>
              <p:nvPr/>
            </p:nvGrpSpPr>
            <p:grpSpPr>
              <a:xfrm rot="5400000">
                <a:off x="1783803" y="3923291"/>
                <a:ext cx="916511" cy="252324"/>
                <a:chOff x="3886200" y="6096000"/>
                <a:chExt cx="3124200" cy="533400"/>
              </a:xfrm>
            </p:grpSpPr>
            <p:sp>
              <p:nvSpPr>
                <p:cNvPr id="27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Left-Right Arrow 28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9" name="Diamond 38"/>
              <p:cNvSpPr/>
              <p:nvPr/>
            </p:nvSpPr>
            <p:spPr>
              <a:xfrm>
                <a:off x="2743200" y="3276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Diamond 39"/>
              <p:cNvSpPr/>
              <p:nvPr/>
            </p:nvSpPr>
            <p:spPr>
              <a:xfrm>
                <a:off x="2133600" y="3276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Diamond 40"/>
              <p:cNvSpPr/>
              <p:nvPr/>
            </p:nvSpPr>
            <p:spPr>
              <a:xfrm>
                <a:off x="2209800" y="2133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Diamond 41"/>
              <p:cNvSpPr/>
              <p:nvPr/>
            </p:nvSpPr>
            <p:spPr>
              <a:xfrm>
                <a:off x="2667000" y="2133600"/>
                <a:ext cx="3048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2415988" y="2272553"/>
                <a:ext cx="381000" cy="1524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393576" y="3397624"/>
                <a:ext cx="381000" cy="1524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50"/>
            <p:cNvGrpSpPr/>
            <p:nvPr/>
          </p:nvGrpSpPr>
          <p:grpSpPr>
            <a:xfrm>
              <a:off x="1981200" y="1447800"/>
              <a:ext cx="1676400" cy="838200"/>
              <a:chOff x="4953000" y="1219200"/>
              <a:chExt cx="1676400" cy="838200"/>
            </a:xfrm>
          </p:grpSpPr>
          <p:sp>
            <p:nvSpPr>
              <p:cNvPr id="46" name="Rounded Rectangle 45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Diamond 46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Diamond 49"/>
              <p:cNvSpPr/>
              <p:nvPr/>
            </p:nvSpPr>
            <p:spPr>
              <a:xfrm>
                <a:off x="5562600" y="1371600"/>
                <a:ext cx="457200" cy="3810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3" name="TextBox 52"/>
          <p:cNvSpPr txBox="1"/>
          <p:nvPr/>
        </p:nvSpPr>
        <p:spPr>
          <a:xfrm>
            <a:off x="914400" y="54102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Mosiah</a:t>
            </a:r>
            <a:endParaRPr lang="en-US" dirty="0"/>
          </a:p>
        </p:txBody>
      </p:sp>
      <p:grpSp>
        <p:nvGrpSpPr>
          <p:cNvPr id="24" name="Group 53"/>
          <p:cNvGrpSpPr/>
          <p:nvPr/>
        </p:nvGrpSpPr>
        <p:grpSpPr>
          <a:xfrm>
            <a:off x="5791200" y="609600"/>
            <a:ext cx="1219200" cy="2489771"/>
            <a:chOff x="3276600" y="786829"/>
            <a:chExt cx="1219200" cy="2489771"/>
          </a:xfrm>
        </p:grpSpPr>
        <p:sp>
          <p:nvSpPr>
            <p:cNvPr id="55" name="Cloud 2"/>
            <p:cNvSpPr/>
            <p:nvPr/>
          </p:nvSpPr>
          <p:spPr>
            <a:xfrm rot="1518698" flipH="1">
              <a:off x="3438312" y="836066"/>
              <a:ext cx="407897" cy="890154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3"/>
            <p:cNvSpPr/>
            <p:nvPr/>
          </p:nvSpPr>
          <p:spPr>
            <a:xfrm rot="20659987">
              <a:off x="4018852" y="853664"/>
              <a:ext cx="361746" cy="868718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4"/>
            <p:cNvSpPr/>
            <p:nvPr/>
          </p:nvSpPr>
          <p:spPr>
            <a:xfrm>
              <a:off x="4245708" y="2166393"/>
              <a:ext cx="250092" cy="363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"/>
            <p:cNvSpPr/>
            <p:nvPr/>
          </p:nvSpPr>
          <p:spPr>
            <a:xfrm>
              <a:off x="3276600" y="2093454"/>
              <a:ext cx="250092" cy="4028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6"/>
            <p:cNvSpPr/>
            <p:nvPr/>
          </p:nvSpPr>
          <p:spPr>
            <a:xfrm>
              <a:off x="3651738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7"/>
            <p:cNvSpPr/>
            <p:nvPr/>
          </p:nvSpPr>
          <p:spPr>
            <a:xfrm>
              <a:off x="3870569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8"/>
            <p:cNvSpPr/>
            <p:nvPr/>
          </p:nvSpPr>
          <p:spPr>
            <a:xfrm rot="1996156">
              <a:off x="3360356" y="1631987"/>
              <a:ext cx="414302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9"/>
            <p:cNvSpPr/>
            <p:nvPr/>
          </p:nvSpPr>
          <p:spPr>
            <a:xfrm rot="2041752">
              <a:off x="3422568" y="1540645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10"/>
            <p:cNvSpPr/>
            <p:nvPr/>
          </p:nvSpPr>
          <p:spPr>
            <a:xfrm rot="19870960">
              <a:off x="4043389" y="1634074"/>
              <a:ext cx="389154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11"/>
            <p:cNvSpPr/>
            <p:nvPr/>
          </p:nvSpPr>
          <p:spPr>
            <a:xfrm rot="20036208">
              <a:off x="3967373" y="1552069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12"/>
            <p:cNvSpPr/>
            <p:nvPr/>
          </p:nvSpPr>
          <p:spPr>
            <a:xfrm>
              <a:off x="3620477" y="1571640"/>
              <a:ext cx="593969" cy="150670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13"/>
            <p:cNvSpPr/>
            <p:nvPr/>
          </p:nvSpPr>
          <p:spPr>
            <a:xfrm>
              <a:off x="3784984" y="1452689"/>
              <a:ext cx="245992" cy="3172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14"/>
            <p:cNvSpPr/>
            <p:nvPr/>
          </p:nvSpPr>
          <p:spPr>
            <a:xfrm rot="21335299">
              <a:off x="3944457" y="1543878"/>
              <a:ext cx="286810" cy="1419680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rapezoid 15"/>
            <p:cNvSpPr/>
            <p:nvPr/>
          </p:nvSpPr>
          <p:spPr>
            <a:xfrm rot="353417">
              <a:off x="3613475" y="1531532"/>
              <a:ext cx="286810" cy="1441888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16"/>
            <p:cNvSpPr/>
            <p:nvPr/>
          </p:nvSpPr>
          <p:spPr>
            <a:xfrm>
              <a:off x="3557954" y="807851"/>
              <a:ext cx="750277" cy="8034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" name="Group 62"/>
            <p:cNvGrpSpPr/>
            <p:nvPr/>
          </p:nvGrpSpPr>
          <p:grpSpPr>
            <a:xfrm rot="5201482">
              <a:off x="3803137" y="1994656"/>
              <a:ext cx="476901" cy="103518"/>
              <a:chOff x="3886200" y="6096000"/>
              <a:chExt cx="3124200" cy="533400"/>
            </a:xfrm>
          </p:grpSpPr>
          <p:sp>
            <p:nvSpPr>
              <p:cNvPr id="90" name="Left-Right Arrow 89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Left-Right Arrow 90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Left-Right Arrow 91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63"/>
            <p:cNvGrpSpPr/>
            <p:nvPr/>
          </p:nvGrpSpPr>
          <p:grpSpPr>
            <a:xfrm rot="5201482">
              <a:off x="3819688" y="2594378"/>
              <a:ext cx="476901" cy="103518"/>
              <a:chOff x="3886200" y="6096000"/>
              <a:chExt cx="3124200" cy="533400"/>
            </a:xfrm>
          </p:grpSpPr>
          <p:sp>
            <p:nvSpPr>
              <p:cNvPr id="87" name="Left-Right Arrow 8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Left-Right Arrow 8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Left-Right Arrow 88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" name="Group 67"/>
            <p:cNvGrpSpPr/>
            <p:nvPr/>
          </p:nvGrpSpPr>
          <p:grpSpPr>
            <a:xfrm rot="5400000">
              <a:off x="3578790" y="1999625"/>
              <a:ext cx="476901" cy="103518"/>
              <a:chOff x="3886200" y="6096000"/>
              <a:chExt cx="3124200" cy="533400"/>
            </a:xfrm>
          </p:grpSpPr>
          <p:sp>
            <p:nvSpPr>
              <p:cNvPr id="84" name="Left-Right Arrow 83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Left-Right Arrow 84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Left-Right Arrow 85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0" name="Group 71"/>
            <p:cNvGrpSpPr/>
            <p:nvPr/>
          </p:nvGrpSpPr>
          <p:grpSpPr>
            <a:xfrm rot="5400000">
              <a:off x="3551568" y="2602446"/>
              <a:ext cx="476901" cy="103518"/>
              <a:chOff x="3886200" y="6096000"/>
              <a:chExt cx="3124200" cy="533400"/>
            </a:xfrm>
          </p:grpSpPr>
          <p:sp>
            <p:nvSpPr>
              <p:cNvPr id="81" name="Left-Right Arrow 2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Left-Right Arrow 2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Left-Right Arrow 82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" name="Diamond 73"/>
            <p:cNvSpPr/>
            <p:nvPr/>
          </p:nvSpPr>
          <p:spPr>
            <a:xfrm>
              <a:off x="3995615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Diamond 74"/>
            <p:cNvSpPr/>
            <p:nvPr/>
          </p:nvSpPr>
          <p:spPr>
            <a:xfrm>
              <a:off x="3745523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Diamond 75"/>
            <p:cNvSpPr/>
            <p:nvPr/>
          </p:nvSpPr>
          <p:spPr>
            <a:xfrm>
              <a:off x="3776785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Diamond 76"/>
            <p:cNvSpPr/>
            <p:nvPr/>
          </p:nvSpPr>
          <p:spPr>
            <a:xfrm>
              <a:off x="3964354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3861375" y="1729605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3852180" y="2315030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Cloud 2"/>
            <p:cNvSpPr/>
            <p:nvPr/>
          </p:nvSpPr>
          <p:spPr>
            <a:xfrm rot="15742615" flipH="1">
              <a:off x="3778420" y="528827"/>
              <a:ext cx="282635" cy="798640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3" name="TextBox 92"/>
          <p:cNvSpPr txBox="1"/>
          <p:nvPr/>
        </p:nvSpPr>
        <p:spPr>
          <a:xfrm>
            <a:off x="5638800" y="3276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Young Mosiah II</a:t>
            </a:r>
            <a:endParaRPr lang="en-US" dirty="0"/>
          </a:p>
        </p:txBody>
      </p:sp>
      <p:grpSp>
        <p:nvGrpSpPr>
          <p:cNvPr id="231" name="Group 93"/>
          <p:cNvGrpSpPr/>
          <p:nvPr/>
        </p:nvGrpSpPr>
        <p:grpSpPr>
          <a:xfrm>
            <a:off x="7315200" y="609600"/>
            <a:ext cx="1447800" cy="2590800"/>
            <a:chOff x="4953000" y="838200"/>
            <a:chExt cx="2286001" cy="4038600"/>
          </a:xfrm>
        </p:grpSpPr>
        <p:sp>
          <p:nvSpPr>
            <p:cNvPr id="95" name="Rounded Rectangle 94"/>
            <p:cNvSpPr/>
            <p:nvPr/>
          </p:nvSpPr>
          <p:spPr>
            <a:xfrm>
              <a:off x="5486400" y="1143000"/>
              <a:ext cx="1371600" cy="11430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4"/>
            <p:cNvSpPr/>
            <p:nvPr/>
          </p:nvSpPr>
          <p:spPr>
            <a:xfrm>
              <a:off x="6770078" y="3143915"/>
              <a:ext cx="468923" cy="56692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5"/>
            <p:cNvSpPr/>
            <p:nvPr/>
          </p:nvSpPr>
          <p:spPr>
            <a:xfrm>
              <a:off x="4953000" y="3030067"/>
              <a:ext cx="468923" cy="62881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6"/>
            <p:cNvSpPr/>
            <p:nvPr/>
          </p:nvSpPr>
          <p:spPr>
            <a:xfrm>
              <a:off x="5656384" y="4319802"/>
              <a:ext cx="586153" cy="556998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7"/>
            <p:cNvSpPr/>
            <p:nvPr/>
          </p:nvSpPr>
          <p:spPr>
            <a:xfrm>
              <a:off x="6066692" y="4319802"/>
              <a:ext cx="586153" cy="556998"/>
            </a:xfrm>
            <a:prstGeom prst="ellipse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8"/>
            <p:cNvSpPr/>
            <p:nvPr/>
          </p:nvSpPr>
          <p:spPr>
            <a:xfrm rot="1996156">
              <a:off x="5110043" y="2309779"/>
              <a:ext cx="776816" cy="117227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9"/>
            <p:cNvSpPr/>
            <p:nvPr/>
          </p:nvSpPr>
          <p:spPr>
            <a:xfrm rot="2041752">
              <a:off x="5226690" y="2167206"/>
              <a:ext cx="772230" cy="106108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"/>
            <p:cNvSpPr/>
            <p:nvPr/>
          </p:nvSpPr>
          <p:spPr>
            <a:xfrm rot="19870960">
              <a:off x="6390729" y="2313036"/>
              <a:ext cx="729664" cy="1172276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1"/>
            <p:cNvSpPr/>
            <p:nvPr/>
          </p:nvSpPr>
          <p:spPr>
            <a:xfrm rot="20036208">
              <a:off x="6248199" y="2185037"/>
              <a:ext cx="772230" cy="106108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2"/>
            <p:cNvSpPr/>
            <p:nvPr/>
          </p:nvSpPr>
          <p:spPr>
            <a:xfrm>
              <a:off x="5597769" y="2215585"/>
              <a:ext cx="1113692" cy="2351772"/>
            </a:xfrm>
            <a:prstGeom prst="trapezoid">
              <a:avLst/>
            </a:prstGeom>
            <a:solidFill>
              <a:srgbClr val="FFD04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3"/>
            <p:cNvSpPr/>
            <p:nvPr/>
          </p:nvSpPr>
          <p:spPr>
            <a:xfrm>
              <a:off x="5906220" y="2029919"/>
              <a:ext cx="461235" cy="4951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4"/>
            <p:cNvSpPr/>
            <p:nvPr/>
          </p:nvSpPr>
          <p:spPr>
            <a:xfrm rot="21335299">
              <a:off x="6205232" y="2172252"/>
              <a:ext cx="537769" cy="2215931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5"/>
            <p:cNvSpPr/>
            <p:nvPr/>
          </p:nvSpPr>
          <p:spPr>
            <a:xfrm rot="353417">
              <a:off x="5584641" y="2152982"/>
              <a:ext cx="537769" cy="2250595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6"/>
            <p:cNvSpPr/>
            <p:nvPr/>
          </p:nvSpPr>
          <p:spPr>
            <a:xfrm>
              <a:off x="5562600" y="838200"/>
              <a:ext cx="1148861" cy="15154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2" name="Group 117"/>
            <p:cNvGrpSpPr/>
            <p:nvPr/>
          </p:nvGrpSpPr>
          <p:grpSpPr>
            <a:xfrm rot="5400000">
              <a:off x="6420179" y="3938539"/>
              <a:ext cx="234666" cy="533400"/>
              <a:chOff x="7107920" y="443752"/>
              <a:chExt cx="410342" cy="762808"/>
            </a:xfrm>
          </p:grpSpPr>
          <p:grpSp>
            <p:nvGrpSpPr>
              <p:cNvPr id="233" name="Group 63"/>
              <p:cNvGrpSpPr/>
              <p:nvPr/>
            </p:nvGrpSpPr>
            <p:grpSpPr>
              <a:xfrm rot="5201482">
                <a:off x="6832778" y="737323"/>
                <a:ext cx="744379" cy="194096"/>
                <a:chOff x="3886200" y="6096000"/>
                <a:chExt cx="3124200" cy="533400"/>
              </a:xfrm>
            </p:grpSpPr>
            <p:sp>
              <p:nvSpPr>
                <p:cNvPr id="141" name="Left-Right Arrow 140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Left-Right Arrow 141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Left-Right Arrow 142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4" name="Group 71"/>
              <p:cNvGrpSpPr/>
              <p:nvPr/>
            </p:nvGrpSpPr>
            <p:grpSpPr>
              <a:xfrm rot="5241472">
                <a:off x="7049024" y="718894"/>
                <a:ext cx="744379" cy="194096"/>
                <a:chOff x="3886200" y="6096000"/>
                <a:chExt cx="3124200" cy="533400"/>
              </a:xfrm>
            </p:grpSpPr>
            <p:sp>
              <p:nvSpPr>
                <p:cNvPr id="138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Left-Right Arrow 139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0" name="Teardrop 109"/>
            <p:cNvSpPr/>
            <p:nvPr/>
          </p:nvSpPr>
          <p:spPr>
            <a:xfrm>
              <a:off x="5486400" y="838200"/>
              <a:ext cx="990600" cy="381000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eardrop 110"/>
            <p:cNvSpPr/>
            <p:nvPr/>
          </p:nvSpPr>
          <p:spPr>
            <a:xfrm rot="13866878">
              <a:off x="6230887" y="997857"/>
              <a:ext cx="707380" cy="408441"/>
            </a:xfrm>
            <a:prstGeom prst="teardrop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>
              <a:off x="6096000" y="914400"/>
              <a:ext cx="381000" cy="228600"/>
            </a:xfrm>
            <a:prstGeom prst="ellipse">
              <a:avLst/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235" name="Group 118"/>
            <p:cNvGrpSpPr/>
            <p:nvPr/>
          </p:nvGrpSpPr>
          <p:grpSpPr>
            <a:xfrm rot="6034792">
              <a:off x="5635767" y="3965433"/>
              <a:ext cx="234666" cy="533400"/>
              <a:chOff x="7107920" y="443752"/>
              <a:chExt cx="410342" cy="762808"/>
            </a:xfrm>
          </p:grpSpPr>
          <p:grpSp>
            <p:nvGrpSpPr>
              <p:cNvPr id="236" name="Group 63"/>
              <p:cNvGrpSpPr/>
              <p:nvPr/>
            </p:nvGrpSpPr>
            <p:grpSpPr>
              <a:xfrm rot="5201482">
                <a:off x="6832778" y="737323"/>
                <a:ext cx="744379" cy="194096"/>
                <a:chOff x="3886200" y="6096000"/>
                <a:chExt cx="3124200" cy="533400"/>
              </a:xfrm>
            </p:grpSpPr>
            <p:sp>
              <p:nvSpPr>
                <p:cNvPr id="133" name="Left-Right Arrow 132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Left-Right Arrow 133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Left-Right Arrow 134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7" name="Group 71"/>
              <p:cNvGrpSpPr/>
              <p:nvPr/>
            </p:nvGrpSpPr>
            <p:grpSpPr>
              <a:xfrm rot="5241472">
                <a:off x="7049024" y="718894"/>
                <a:ext cx="744379" cy="194096"/>
                <a:chOff x="3886200" y="6096000"/>
                <a:chExt cx="3124200" cy="533400"/>
              </a:xfrm>
            </p:grpSpPr>
            <p:sp>
              <p:nvSpPr>
                <p:cNvPr id="130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Left-Right Arrow 131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4" name="Moon 113"/>
            <p:cNvSpPr/>
            <p:nvPr/>
          </p:nvSpPr>
          <p:spPr>
            <a:xfrm rot="16200000">
              <a:off x="6057900" y="3390900"/>
              <a:ext cx="228600" cy="7620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Moon 114"/>
            <p:cNvSpPr/>
            <p:nvPr/>
          </p:nvSpPr>
          <p:spPr>
            <a:xfrm rot="16200000">
              <a:off x="6057900" y="2781300"/>
              <a:ext cx="228600" cy="762000"/>
            </a:xfrm>
            <a:prstGeom prst="moon">
              <a:avLst>
                <a:gd name="adj" fmla="val 7353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8" name="Group 131"/>
            <p:cNvGrpSpPr/>
            <p:nvPr/>
          </p:nvGrpSpPr>
          <p:grpSpPr>
            <a:xfrm>
              <a:off x="6400800" y="2971800"/>
              <a:ext cx="228600" cy="228600"/>
              <a:chOff x="7391400" y="685800"/>
              <a:chExt cx="381000" cy="381000"/>
            </a:xfrm>
          </p:grpSpPr>
          <p:sp>
            <p:nvSpPr>
              <p:cNvPr id="126" name="Rectangle 125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Rectangle 126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9" name="Group 132"/>
            <p:cNvGrpSpPr/>
            <p:nvPr/>
          </p:nvGrpSpPr>
          <p:grpSpPr>
            <a:xfrm>
              <a:off x="5715000" y="2971800"/>
              <a:ext cx="228600" cy="228600"/>
              <a:chOff x="7391400" y="685800"/>
              <a:chExt cx="381000" cy="381000"/>
            </a:xfrm>
          </p:grpSpPr>
          <p:sp>
            <p:nvSpPr>
              <p:cNvPr id="124" name="Rectangle 123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Rectangle 124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0" name="Group 135"/>
            <p:cNvGrpSpPr/>
            <p:nvPr/>
          </p:nvGrpSpPr>
          <p:grpSpPr>
            <a:xfrm>
              <a:off x="6459071" y="3590365"/>
              <a:ext cx="228600" cy="228600"/>
              <a:chOff x="7391400" y="685800"/>
              <a:chExt cx="381000" cy="381000"/>
            </a:xfrm>
          </p:grpSpPr>
          <p:sp>
            <p:nvSpPr>
              <p:cNvPr id="122" name="Rectangle 121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ectangle 122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1" name="Group 138"/>
            <p:cNvGrpSpPr/>
            <p:nvPr/>
          </p:nvGrpSpPr>
          <p:grpSpPr>
            <a:xfrm>
              <a:off x="5674659" y="3599329"/>
              <a:ext cx="228600" cy="228600"/>
              <a:chOff x="7391400" y="685800"/>
              <a:chExt cx="381000" cy="381000"/>
            </a:xfrm>
          </p:grpSpPr>
          <p:sp>
            <p:nvSpPr>
              <p:cNvPr id="120" name="Rectangle 119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Rectangle 120"/>
              <p:cNvSpPr/>
              <p:nvPr/>
            </p:nvSpPr>
            <p:spPr>
              <a:xfrm rot="18932855">
                <a:off x="7461155" y="764873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44" name="TextBox 143"/>
          <p:cNvSpPr txBox="1"/>
          <p:nvPr/>
        </p:nvSpPr>
        <p:spPr>
          <a:xfrm>
            <a:off x="7086600" y="6400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Helorum</a:t>
            </a:r>
            <a:endParaRPr lang="en-US" dirty="0"/>
          </a:p>
        </p:txBody>
      </p:sp>
      <p:grpSp>
        <p:nvGrpSpPr>
          <p:cNvPr id="242" name="Group 118"/>
          <p:cNvGrpSpPr/>
          <p:nvPr/>
        </p:nvGrpSpPr>
        <p:grpSpPr>
          <a:xfrm rot="6034792">
            <a:off x="3578348" y="5586708"/>
            <a:ext cx="387104" cy="780392"/>
            <a:chOff x="7107920" y="443752"/>
            <a:chExt cx="410342" cy="762808"/>
          </a:xfrm>
        </p:grpSpPr>
        <p:grpSp>
          <p:nvGrpSpPr>
            <p:cNvPr id="243" name="Group 63"/>
            <p:cNvGrpSpPr/>
            <p:nvPr/>
          </p:nvGrpSpPr>
          <p:grpSpPr>
            <a:xfrm rot="5201482">
              <a:off x="6832778" y="737323"/>
              <a:ext cx="744379" cy="194096"/>
              <a:chOff x="3886200" y="6096000"/>
              <a:chExt cx="3124200" cy="533400"/>
            </a:xfrm>
          </p:grpSpPr>
          <p:sp>
            <p:nvSpPr>
              <p:cNvPr id="151" name="Left-Right Arrow 150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Left-Right Arrow 151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Left-Right Arrow 152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4" name="Group 71"/>
            <p:cNvGrpSpPr/>
            <p:nvPr/>
          </p:nvGrpSpPr>
          <p:grpSpPr>
            <a:xfrm rot="5241472">
              <a:off x="7049024" y="718894"/>
              <a:ext cx="744379" cy="194096"/>
              <a:chOff x="3886200" y="6096000"/>
              <a:chExt cx="3124200" cy="533400"/>
            </a:xfrm>
          </p:grpSpPr>
          <p:sp>
            <p:nvSpPr>
              <p:cNvPr id="148" name="Left-Right Arrow 2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Left-Right Arrow 2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Left-Right Arrow 149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5" name="Group 135"/>
          <p:cNvGrpSpPr/>
          <p:nvPr/>
        </p:nvGrpSpPr>
        <p:grpSpPr>
          <a:xfrm>
            <a:off x="5410200" y="6096000"/>
            <a:ext cx="533400" cy="533400"/>
            <a:chOff x="7391400" y="685800"/>
            <a:chExt cx="381000" cy="381000"/>
          </a:xfrm>
        </p:grpSpPr>
        <p:sp>
          <p:nvSpPr>
            <p:cNvPr id="155" name="Rectangle 154"/>
            <p:cNvSpPr/>
            <p:nvPr/>
          </p:nvSpPr>
          <p:spPr>
            <a:xfrm rot="18932855">
              <a:off x="7391400" y="685800"/>
              <a:ext cx="381000" cy="381000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Rectangle 155"/>
            <p:cNvSpPr/>
            <p:nvPr/>
          </p:nvSpPr>
          <p:spPr>
            <a:xfrm rot="18932855">
              <a:off x="7461155" y="764873"/>
              <a:ext cx="243349" cy="24335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6" name="Group 50"/>
          <p:cNvGrpSpPr/>
          <p:nvPr/>
        </p:nvGrpSpPr>
        <p:grpSpPr>
          <a:xfrm>
            <a:off x="4495800" y="5715000"/>
            <a:ext cx="730738" cy="436153"/>
            <a:chOff x="4953000" y="1219200"/>
            <a:chExt cx="1676400" cy="838200"/>
          </a:xfrm>
        </p:grpSpPr>
        <p:sp>
          <p:nvSpPr>
            <p:cNvPr id="158" name="Rounded Rectangle 157"/>
            <p:cNvSpPr/>
            <p:nvPr/>
          </p:nvSpPr>
          <p:spPr>
            <a:xfrm>
              <a:off x="4953000" y="1828800"/>
              <a:ext cx="1676400" cy="228600"/>
            </a:xfrm>
            <a:prstGeom prst="round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Diamond 158"/>
            <p:cNvSpPr/>
            <p:nvPr/>
          </p:nvSpPr>
          <p:spPr>
            <a:xfrm>
              <a:off x="5410200" y="1219200"/>
              <a:ext cx="762000" cy="685800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6248400" y="1524000"/>
              <a:ext cx="304800" cy="3810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4988859" y="1532965"/>
              <a:ext cx="304800" cy="381000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Diamond 161"/>
            <p:cNvSpPr/>
            <p:nvPr/>
          </p:nvSpPr>
          <p:spPr>
            <a:xfrm>
              <a:off x="5562600" y="1371600"/>
              <a:ext cx="457200" cy="381000"/>
            </a:xfrm>
            <a:prstGeom prst="diamon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7" name="Group 162"/>
          <p:cNvGrpSpPr/>
          <p:nvPr/>
        </p:nvGrpSpPr>
        <p:grpSpPr>
          <a:xfrm>
            <a:off x="7239000" y="3733800"/>
            <a:ext cx="1447800" cy="2514600"/>
            <a:chOff x="6477000" y="2971800"/>
            <a:chExt cx="1676399" cy="2819400"/>
          </a:xfrm>
        </p:grpSpPr>
        <p:sp>
          <p:nvSpPr>
            <p:cNvPr id="164" name="Cloud 163"/>
            <p:cNvSpPr/>
            <p:nvPr/>
          </p:nvSpPr>
          <p:spPr>
            <a:xfrm rot="1047626">
              <a:off x="6719956" y="2972784"/>
              <a:ext cx="1190488" cy="121959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4"/>
            <p:cNvSpPr/>
            <p:nvPr/>
          </p:nvSpPr>
          <p:spPr>
            <a:xfrm>
              <a:off x="7809522" y="4581450"/>
              <a:ext cx="343877" cy="39578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5"/>
            <p:cNvSpPr/>
            <p:nvPr/>
          </p:nvSpPr>
          <p:spPr>
            <a:xfrm>
              <a:off x="6477000" y="4501971"/>
              <a:ext cx="343877" cy="43898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6"/>
            <p:cNvSpPr/>
            <p:nvPr/>
          </p:nvSpPr>
          <p:spPr>
            <a:xfrm>
              <a:off x="6992814" y="5402352"/>
              <a:ext cx="429845" cy="38884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7"/>
            <p:cNvSpPr/>
            <p:nvPr/>
          </p:nvSpPr>
          <p:spPr>
            <a:xfrm>
              <a:off x="7293707" y="5402352"/>
              <a:ext cx="429845" cy="388848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8"/>
            <p:cNvSpPr/>
            <p:nvPr/>
          </p:nvSpPr>
          <p:spPr>
            <a:xfrm rot="1996156">
              <a:off x="6592165" y="3999129"/>
              <a:ext cx="569664" cy="818381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9"/>
            <p:cNvSpPr/>
            <p:nvPr/>
          </p:nvSpPr>
          <p:spPr>
            <a:xfrm rot="2041752">
              <a:off x="6677706" y="3899597"/>
              <a:ext cx="566301" cy="740757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0"/>
            <p:cNvSpPr/>
            <p:nvPr/>
          </p:nvSpPr>
          <p:spPr>
            <a:xfrm rot="19870960">
              <a:off x="7531334" y="4001402"/>
              <a:ext cx="535086" cy="818381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1"/>
            <p:cNvSpPr/>
            <p:nvPr/>
          </p:nvSpPr>
          <p:spPr>
            <a:xfrm rot="20036208">
              <a:off x="7426812" y="3912045"/>
              <a:ext cx="566301" cy="740757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2"/>
            <p:cNvSpPr/>
            <p:nvPr/>
          </p:nvSpPr>
          <p:spPr>
            <a:xfrm>
              <a:off x="6949830" y="3933371"/>
              <a:ext cx="816707" cy="1641803"/>
            </a:xfrm>
            <a:prstGeom prst="trapezoid">
              <a:avLst/>
            </a:prstGeom>
            <a:solidFill>
              <a:srgbClr val="C6802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3"/>
            <p:cNvSpPr/>
            <p:nvPr/>
          </p:nvSpPr>
          <p:spPr>
            <a:xfrm>
              <a:off x="7176027" y="3803755"/>
              <a:ext cx="338239" cy="34564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rapezoid 14"/>
            <p:cNvSpPr/>
            <p:nvPr/>
          </p:nvSpPr>
          <p:spPr>
            <a:xfrm rot="21335299">
              <a:off x="7395303" y="3903119"/>
              <a:ext cx="394364" cy="1546971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5"/>
            <p:cNvSpPr/>
            <p:nvPr/>
          </p:nvSpPr>
          <p:spPr>
            <a:xfrm rot="353417">
              <a:off x="6937580" y="3902288"/>
              <a:ext cx="394364" cy="1571170"/>
            </a:xfrm>
            <a:prstGeom prst="trapezoid">
              <a:avLst/>
            </a:prstGeom>
            <a:solidFill>
              <a:srgbClr val="DC6A2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Oval 16"/>
            <p:cNvSpPr/>
            <p:nvPr/>
          </p:nvSpPr>
          <p:spPr>
            <a:xfrm>
              <a:off x="6924040" y="2971800"/>
              <a:ext cx="842497" cy="10579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Cloud 177"/>
            <p:cNvSpPr/>
            <p:nvPr/>
          </p:nvSpPr>
          <p:spPr>
            <a:xfrm rot="1047626">
              <a:off x="6999486" y="3632015"/>
              <a:ext cx="690443" cy="541191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6"/>
            <p:cNvSpPr/>
            <p:nvPr/>
          </p:nvSpPr>
          <p:spPr>
            <a:xfrm>
              <a:off x="7162800" y="3733800"/>
              <a:ext cx="3810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8" name="Group 205"/>
            <p:cNvGrpSpPr/>
            <p:nvPr/>
          </p:nvGrpSpPr>
          <p:grpSpPr>
            <a:xfrm>
              <a:off x="7010400" y="4191000"/>
              <a:ext cx="266749" cy="1262177"/>
              <a:chOff x="5753051" y="4833823"/>
              <a:chExt cx="495349" cy="1566978"/>
            </a:xfrm>
          </p:grpSpPr>
          <p:grpSp>
            <p:nvGrpSpPr>
              <p:cNvPr id="249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250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25" name="Left-Right Arrow 224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Left-Right Arrow 225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Left-Right Arrow 226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1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222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3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4" name="Left-Right Arrow 223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2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253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17" name="Left-Right Arrow 21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Left-Right Arrow 21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Left-Right Arrow 218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4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14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5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Left-Right Arrow 21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55" name="Group 206"/>
            <p:cNvGrpSpPr/>
            <p:nvPr/>
          </p:nvGrpSpPr>
          <p:grpSpPr>
            <a:xfrm rot="21077279">
              <a:off x="7467600" y="4191000"/>
              <a:ext cx="266749" cy="1262177"/>
              <a:chOff x="5753051" y="4833823"/>
              <a:chExt cx="495349" cy="1566978"/>
            </a:xfrm>
          </p:grpSpPr>
          <p:grpSp>
            <p:nvGrpSpPr>
              <p:cNvPr id="45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51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207" name="Left-Right Arrow 20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Left-Right Arrow 20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Left-Right Arrow 208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2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204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Left-Right Arrow 20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4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256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99" name="Left-Right Arrow 198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Left-Right Arrow 199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Left-Right Arrow 200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83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196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Left-Right Arrow 19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82" name="Moon 181"/>
            <p:cNvSpPr/>
            <p:nvPr/>
          </p:nvSpPr>
          <p:spPr>
            <a:xfrm rot="12864855">
              <a:off x="7256869" y="3918570"/>
              <a:ext cx="311937" cy="1508097"/>
            </a:xfrm>
            <a:prstGeom prst="moon">
              <a:avLst>
                <a:gd name="adj" fmla="val 83144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84" name="Group 135"/>
            <p:cNvGrpSpPr/>
            <p:nvPr/>
          </p:nvGrpSpPr>
          <p:grpSpPr>
            <a:xfrm>
              <a:off x="6853518" y="5060577"/>
              <a:ext cx="228600" cy="228600"/>
              <a:chOff x="7391400" y="685800"/>
              <a:chExt cx="381000" cy="381000"/>
            </a:xfrm>
          </p:grpSpPr>
          <p:sp>
            <p:nvSpPr>
              <p:cNvPr id="190" name="Rectangle 189"/>
              <p:cNvSpPr/>
              <p:nvPr/>
            </p:nvSpPr>
            <p:spPr>
              <a:xfrm rot="18932855">
                <a:off x="7391400" y="685800"/>
                <a:ext cx="381000" cy="381000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190"/>
              <p:cNvSpPr/>
              <p:nvPr/>
            </p:nvSpPr>
            <p:spPr>
              <a:xfrm rot="18932855">
                <a:off x="7461155" y="752066"/>
                <a:ext cx="243349" cy="24335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5" name="Group 249"/>
            <p:cNvGrpSpPr/>
            <p:nvPr/>
          </p:nvGrpSpPr>
          <p:grpSpPr>
            <a:xfrm rot="20783092">
              <a:off x="7673740" y="3978197"/>
              <a:ext cx="191440" cy="479433"/>
              <a:chOff x="7768720" y="990600"/>
              <a:chExt cx="548133" cy="1373642"/>
            </a:xfrm>
          </p:grpSpPr>
          <p:sp>
            <p:nvSpPr>
              <p:cNvPr id="185" name="Moon 184"/>
              <p:cNvSpPr/>
              <p:nvPr/>
            </p:nvSpPr>
            <p:spPr>
              <a:xfrm rot="20619226">
                <a:off x="7932253" y="1173046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Moon 185"/>
              <p:cNvSpPr/>
              <p:nvPr/>
            </p:nvSpPr>
            <p:spPr>
              <a:xfrm rot="428287">
                <a:off x="7768720" y="1162279"/>
                <a:ext cx="384600" cy="1191196"/>
              </a:xfrm>
              <a:prstGeom prst="mo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6" name="Group 135"/>
              <p:cNvGrpSpPr/>
              <p:nvPr/>
            </p:nvGrpSpPr>
            <p:grpSpPr>
              <a:xfrm>
                <a:off x="7772400" y="990600"/>
                <a:ext cx="533400" cy="533400"/>
                <a:chOff x="7391400" y="685800"/>
                <a:chExt cx="381000" cy="381000"/>
              </a:xfrm>
            </p:grpSpPr>
            <p:sp>
              <p:nvSpPr>
                <p:cNvPr id="188" name="Rectangle 187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Rectangle 188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28" name="TextBox 227"/>
          <p:cNvSpPr txBox="1"/>
          <p:nvPr/>
        </p:nvSpPr>
        <p:spPr>
          <a:xfrm>
            <a:off x="7315200" y="3352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Helaman</a:t>
            </a:r>
            <a:endParaRPr lang="en-US" dirty="0"/>
          </a:p>
        </p:txBody>
      </p:sp>
      <p:grpSp>
        <p:nvGrpSpPr>
          <p:cNvPr id="287" name="Group 255"/>
          <p:cNvGrpSpPr/>
          <p:nvPr/>
        </p:nvGrpSpPr>
        <p:grpSpPr>
          <a:xfrm>
            <a:off x="3429000" y="609600"/>
            <a:ext cx="2286000" cy="4114800"/>
            <a:chOff x="2819400" y="1981200"/>
            <a:chExt cx="2286000" cy="4114800"/>
          </a:xfrm>
        </p:grpSpPr>
        <p:sp>
          <p:nvSpPr>
            <p:cNvPr id="257" name="Oval 256"/>
            <p:cNvSpPr/>
            <p:nvPr/>
          </p:nvSpPr>
          <p:spPr>
            <a:xfrm rot="4296815">
              <a:off x="3402666" y="5621991"/>
              <a:ext cx="376518" cy="5715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Oval 257"/>
            <p:cNvSpPr/>
            <p:nvPr/>
          </p:nvSpPr>
          <p:spPr>
            <a:xfrm rot="17303185" flipH="1">
              <a:off x="3936947" y="5616529"/>
              <a:ext cx="376518" cy="5715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Trapezoid 258"/>
            <p:cNvSpPr/>
            <p:nvPr/>
          </p:nvSpPr>
          <p:spPr>
            <a:xfrm>
              <a:off x="3200400" y="3429000"/>
              <a:ext cx="1447800" cy="23622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Oval 259"/>
            <p:cNvSpPr/>
            <p:nvPr/>
          </p:nvSpPr>
          <p:spPr>
            <a:xfrm>
              <a:off x="4705350" y="4132729"/>
              <a:ext cx="400050" cy="53788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260"/>
            <p:cNvSpPr/>
            <p:nvPr/>
          </p:nvSpPr>
          <p:spPr>
            <a:xfrm>
              <a:off x="2819400" y="4078941"/>
              <a:ext cx="400050" cy="53788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Cloud 261"/>
            <p:cNvSpPr/>
            <p:nvPr/>
          </p:nvSpPr>
          <p:spPr>
            <a:xfrm rot="21030811">
              <a:off x="4258594" y="2643390"/>
              <a:ext cx="285750" cy="7943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Cloud 262"/>
            <p:cNvSpPr/>
            <p:nvPr/>
          </p:nvSpPr>
          <p:spPr>
            <a:xfrm>
              <a:off x="3390900" y="2572871"/>
              <a:ext cx="285750" cy="914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Flowchart: Manual Operation 263"/>
            <p:cNvSpPr/>
            <p:nvPr/>
          </p:nvSpPr>
          <p:spPr>
            <a:xfrm rot="12764133">
              <a:off x="3104890" y="3298877"/>
              <a:ext cx="685800" cy="1183341"/>
            </a:xfrm>
            <a:prstGeom prst="flowChartManualOperation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Flowchart: Manual Operation 264"/>
            <p:cNvSpPr/>
            <p:nvPr/>
          </p:nvSpPr>
          <p:spPr>
            <a:xfrm rot="8835867" flipH="1">
              <a:off x="4121663" y="3260653"/>
              <a:ext cx="685800" cy="1224863"/>
            </a:xfrm>
            <a:prstGeom prst="flowChartManualOperation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Trapezoid 265"/>
            <p:cNvSpPr/>
            <p:nvPr/>
          </p:nvSpPr>
          <p:spPr>
            <a:xfrm rot="397969">
              <a:off x="2998402" y="3273636"/>
              <a:ext cx="1143585" cy="2048123"/>
            </a:xfrm>
            <a:prstGeom prst="trapezoid">
              <a:avLst>
                <a:gd name="adj" fmla="val 45372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Trapezoid 266"/>
            <p:cNvSpPr/>
            <p:nvPr/>
          </p:nvSpPr>
          <p:spPr>
            <a:xfrm rot="21153879">
              <a:off x="3755377" y="3279368"/>
              <a:ext cx="1143585" cy="2046399"/>
            </a:xfrm>
            <a:prstGeom prst="trapezoid">
              <a:avLst>
                <a:gd name="adj" fmla="val 45372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Isosceles Triangle 267"/>
            <p:cNvSpPr/>
            <p:nvPr/>
          </p:nvSpPr>
          <p:spPr>
            <a:xfrm rot="10800000">
              <a:off x="3790950" y="3379694"/>
              <a:ext cx="285750" cy="215153"/>
            </a:xfrm>
            <a:prstGeom prst="triangl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Quad Arrow Callout 268"/>
            <p:cNvSpPr/>
            <p:nvPr/>
          </p:nvSpPr>
          <p:spPr>
            <a:xfrm>
              <a:off x="3276600" y="5477435"/>
              <a:ext cx="342900" cy="268941"/>
            </a:xfrm>
            <a:prstGeom prst="quadArrowCallout">
              <a:avLst>
                <a:gd name="adj1" fmla="val 18515"/>
                <a:gd name="adj2" fmla="val 50000"/>
                <a:gd name="adj3" fmla="val 18515"/>
                <a:gd name="adj4" fmla="val 4812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Quad Arrow Callout 269"/>
            <p:cNvSpPr/>
            <p:nvPr/>
          </p:nvSpPr>
          <p:spPr>
            <a:xfrm>
              <a:off x="3619500" y="5477435"/>
              <a:ext cx="342900" cy="268941"/>
            </a:xfrm>
            <a:prstGeom prst="quadArrowCallout">
              <a:avLst>
                <a:gd name="adj1" fmla="val 18515"/>
                <a:gd name="adj2" fmla="val 50000"/>
                <a:gd name="adj3" fmla="val 18515"/>
                <a:gd name="adj4" fmla="val 4812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Quad Arrow Callout 270"/>
            <p:cNvSpPr/>
            <p:nvPr/>
          </p:nvSpPr>
          <p:spPr>
            <a:xfrm>
              <a:off x="3962400" y="5477435"/>
              <a:ext cx="342900" cy="268941"/>
            </a:xfrm>
            <a:prstGeom prst="quadArrowCallout">
              <a:avLst>
                <a:gd name="adj1" fmla="val 18515"/>
                <a:gd name="adj2" fmla="val 50000"/>
                <a:gd name="adj3" fmla="val 18515"/>
                <a:gd name="adj4" fmla="val 4812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Quad Arrow Callout 271"/>
            <p:cNvSpPr/>
            <p:nvPr/>
          </p:nvSpPr>
          <p:spPr>
            <a:xfrm>
              <a:off x="4248150" y="5477435"/>
              <a:ext cx="342900" cy="268941"/>
            </a:xfrm>
            <a:prstGeom prst="quadArrowCallout">
              <a:avLst>
                <a:gd name="adj1" fmla="val 18515"/>
                <a:gd name="adj2" fmla="val 50000"/>
                <a:gd name="adj3" fmla="val 18515"/>
                <a:gd name="adj4" fmla="val 48123"/>
              </a:avLst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3" name="Oval 272"/>
            <p:cNvSpPr/>
            <p:nvPr/>
          </p:nvSpPr>
          <p:spPr>
            <a:xfrm>
              <a:off x="3505200" y="2196353"/>
              <a:ext cx="914400" cy="12371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4" name="Flowchart: Stored Data 273"/>
            <p:cNvSpPr/>
            <p:nvPr/>
          </p:nvSpPr>
          <p:spPr>
            <a:xfrm rot="5400000">
              <a:off x="3720353" y="2034988"/>
              <a:ext cx="484094" cy="914400"/>
            </a:xfrm>
            <a:prstGeom prst="flowChartOnlineStorag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5" name="Isosceles Triangle 274"/>
            <p:cNvSpPr/>
            <p:nvPr/>
          </p:nvSpPr>
          <p:spPr>
            <a:xfrm>
              <a:off x="3505200" y="1981200"/>
              <a:ext cx="285750" cy="376518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6" name="Isosceles Triangle 275"/>
            <p:cNvSpPr/>
            <p:nvPr/>
          </p:nvSpPr>
          <p:spPr>
            <a:xfrm>
              <a:off x="3676650" y="1981200"/>
              <a:ext cx="285750" cy="376518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7" name="Isosceles Triangle 276"/>
            <p:cNvSpPr/>
            <p:nvPr/>
          </p:nvSpPr>
          <p:spPr>
            <a:xfrm>
              <a:off x="3905250" y="1981200"/>
              <a:ext cx="285750" cy="376518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Isosceles Triangle 277"/>
            <p:cNvSpPr/>
            <p:nvPr/>
          </p:nvSpPr>
          <p:spPr>
            <a:xfrm>
              <a:off x="4133850" y="1981200"/>
              <a:ext cx="285750" cy="376518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Left-Right Arrow 278"/>
            <p:cNvSpPr/>
            <p:nvPr/>
          </p:nvSpPr>
          <p:spPr>
            <a:xfrm rot="10800000">
              <a:off x="3162300" y="4455459"/>
              <a:ext cx="685800" cy="645459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Left-Right Arrow 279"/>
            <p:cNvSpPr/>
            <p:nvPr/>
          </p:nvSpPr>
          <p:spPr>
            <a:xfrm rot="10800000">
              <a:off x="4076700" y="4455459"/>
              <a:ext cx="685800" cy="645459"/>
            </a:xfrm>
            <a:prstGeom prst="leftRightArrow">
              <a:avLst>
                <a:gd name="adj1" fmla="val 31242"/>
                <a:gd name="adj2" fmla="val 31538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Donut 280"/>
            <p:cNvSpPr/>
            <p:nvPr/>
          </p:nvSpPr>
          <p:spPr>
            <a:xfrm rot="19961453">
              <a:off x="3806244" y="3578674"/>
              <a:ext cx="281781" cy="252443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82" name="TextBox 281"/>
          <p:cNvSpPr txBox="1"/>
          <p:nvPr/>
        </p:nvSpPr>
        <p:spPr>
          <a:xfrm>
            <a:off x="3733800" y="48768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Benjamin</a:t>
            </a:r>
            <a:endParaRPr lang="en-US" dirty="0"/>
          </a:p>
        </p:txBody>
      </p:sp>
      <p:grpSp>
        <p:nvGrpSpPr>
          <p:cNvPr id="288" name="Group 287"/>
          <p:cNvGrpSpPr/>
          <p:nvPr/>
        </p:nvGrpSpPr>
        <p:grpSpPr>
          <a:xfrm>
            <a:off x="5715000" y="3581400"/>
            <a:ext cx="1219200" cy="2642171"/>
            <a:chOff x="4495800" y="457200"/>
            <a:chExt cx="1219200" cy="2642171"/>
          </a:xfrm>
        </p:grpSpPr>
        <p:grpSp>
          <p:nvGrpSpPr>
            <p:cNvPr id="289" name="Group 53"/>
            <p:cNvGrpSpPr/>
            <p:nvPr/>
          </p:nvGrpSpPr>
          <p:grpSpPr>
            <a:xfrm>
              <a:off x="4495800" y="609600"/>
              <a:ext cx="1219200" cy="2489771"/>
              <a:chOff x="3276600" y="786829"/>
              <a:chExt cx="1219200" cy="2489771"/>
            </a:xfrm>
          </p:grpSpPr>
          <p:sp>
            <p:nvSpPr>
              <p:cNvPr id="296" name="Cloud 2"/>
              <p:cNvSpPr/>
              <p:nvPr/>
            </p:nvSpPr>
            <p:spPr>
              <a:xfrm rot="1518698" flipH="1">
                <a:off x="3438312" y="836066"/>
                <a:ext cx="407897" cy="890154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Cloud 3"/>
              <p:cNvSpPr/>
              <p:nvPr/>
            </p:nvSpPr>
            <p:spPr>
              <a:xfrm rot="20659987">
                <a:off x="4018852" y="853664"/>
                <a:ext cx="361746" cy="868718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Oval 4"/>
              <p:cNvSpPr/>
              <p:nvPr/>
            </p:nvSpPr>
            <p:spPr>
              <a:xfrm>
                <a:off x="4245708" y="2166393"/>
                <a:ext cx="250092" cy="363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9" name="Oval 5"/>
              <p:cNvSpPr/>
              <p:nvPr/>
            </p:nvSpPr>
            <p:spPr>
              <a:xfrm>
                <a:off x="3276600" y="2093454"/>
                <a:ext cx="250092" cy="4028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Oval 6"/>
              <p:cNvSpPr/>
              <p:nvPr/>
            </p:nvSpPr>
            <p:spPr>
              <a:xfrm>
                <a:off x="3651738" y="2919748"/>
                <a:ext cx="312615" cy="35685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Oval 7"/>
              <p:cNvSpPr/>
              <p:nvPr/>
            </p:nvSpPr>
            <p:spPr>
              <a:xfrm>
                <a:off x="3870569" y="2919748"/>
                <a:ext cx="312615" cy="356852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Trapezoid 8"/>
              <p:cNvSpPr/>
              <p:nvPr/>
            </p:nvSpPr>
            <p:spPr>
              <a:xfrm rot="1996156">
                <a:off x="3360356" y="1631987"/>
                <a:ext cx="414302" cy="751042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Trapezoid 9"/>
              <p:cNvSpPr/>
              <p:nvPr/>
            </p:nvSpPr>
            <p:spPr>
              <a:xfrm rot="2041752">
                <a:off x="3422568" y="1540645"/>
                <a:ext cx="411856" cy="679805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Trapezoid 10"/>
              <p:cNvSpPr/>
              <p:nvPr/>
            </p:nvSpPr>
            <p:spPr>
              <a:xfrm rot="19870960">
                <a:off x="4043389" y="1634074"/>
                <a:ext cx="389154" cy="751042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Trapezoid 11"/>
              <p:cNvSpPr/>
              <p:nvPr/>
            </p:nvSpPr>
            <p:spPr>
              <a:xfrm rot="20036208">
                <a:off x="3967373" y="1552069"/>
                <a:ext cx="411856" cy="679805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Trapezoid 12"/>
              <p:cNvSpPr/>
              <p:nvPr/>
            </p:nvSpPr>
            <p:spPr>
              <a:xfrm>
                <a:off x="3620477" y="1571640"/>
                <a:ext cx="593969" cy="1506709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Oval 13"/>
              <p:cNvSpPr/>
              <p:nvPr/>
            </p:nvSpPr>
            <p:spPr>
              <a:xfrm>
                <a:off x="3784984" y="1452689"/>
                <a:ext cx="245992" cy="3172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Trapezoid 14"/>
              <p:cNvSpPr/>
              <p:nvPr/>
            </p:nvSpPr>
            <p:spPr>
              <a:xfrm rot="21335299">
                <a:off x="3944457" y="1543878"/>
                <a:ext cx="286810" cy="1419680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Trapezoid 15"/>
              <p:cNvSpPr/>
              <p:nvPr/>
            </p:nvSpPr>
            <p:spPr>
              <a:xfrm rot="353417">
                <a:off x="3613475" y="1531532"/>
                <a:ext cx="286810" cy="1441888"/>
              </a:xfrm>
              <a:prstGeom prst="trapezoid">
                <a:avLst/>
              </a:prstGeom>
              <a:solidFill>
                <a:srgbClr val="111E8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Oval 16"/>
              <p:cNvSpPr/>
              <p:nvPr/>
            </p:nvSpPr>
            <p:spPr>
              <a:xfrm>
                <a:off x="3557954" y="807851"/>
                <a:ext cx="750277" cy="80343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1" name="Group 62"/>
              <p:cNvGrpSpPr/>
              <p:nvPr/>
            </p:nvGrpSpPr>
            <p:grpSpPr>
              <a:xfrm rot="5201482">
                <a:off x="3803137" y="1994656"/>
                <a:ext cx="476901" cy="103518"/>
                <a:chOff x="3886200" y="6096000"/>
                <a:chExt cx="3124200" cy="533400"/>
              </a:xfrm>
            </p:grpSpPr>
            <p:sp>
              <p:nvSpPr>
                <p:cNvPr id="331" name="Left-Right Arrow 330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Left-Right Arrow 331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3" name="Left-Right Arrow 332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2" name="Group 63"/>
              <p:cNvGrpSpPr/>
              <p:nvPr/>
            </p:nvGrpSpPr>
            <p:grpSpPr>
              <a:xfrm rot="5201482">
                <a:off x="3819688" y="2594378"/>
                <a:ext cx="476901" cy="103518"/>
                <a:chOff x="3886200" y="6096000"/>
                <a:chExt cx="3124200" cy="533400"/>
              </a:xfrm>
            </p:grpSpPr>
            <p:sp>
              <p:nvSpPr>
                <p:cNvPr id="328" name="Left-Right Arrow 327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9" name="Left-Right Arrow 328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0" name="Left-Right Arrow 329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3" name="Group 67"/>
              <p:cNvGrpSpPr/>
              <p:nvPr/>
            </p:nvGrpSpPr>
            <p:grpSpPr>
              <a:xfrm rot="5400000">
                <a:off x="3578790" y="1999625"/>
                <a:ext cx="476901" cy="103518"/>
                <a:chOff x="3886200" y="6096000"/>
                <a:chExt cx="3124200" cy="533400"/>
              </a:xfrm>
            </p:grpSpPr>
            <p:sp>
              <p:nvSpPr>
                <p:cNvPr id="325" name="Left-Right Arrow 324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Left-Right Arrow 325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7" name="Left-Right Arrow 326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14" name="Group 71"/>
              <p:cNvGrpSpPr/>
              <p:nvPr/>
            </p:nvGrpSpPr>
            <p:grpSpPr>
              <a:xfrm rot="5400000">
                <a:off x="3551568" y="2602446"/>
                <a:ext cx="476901" cy="103518"/>
                <a:chOff x="3886200" y="6096000"/>
                <a:chExt cx="3124200" cy="533400"/>
              </a:xfrm>
            </p:grpSpPr>
            <p:sp>
              <p:nvSpPr>
                <p:cNvPr id="322" name="Left-Right Arrow 26"/>
                <p:cNvSpPr/>
                <p:nvPr/>
              </p:nvSpPr>
              <p:spPr>
                <a:xfrm>
                  <a:off x="38862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Left-Right Arrow 27"/>
                <p:cNvSpPr/>
                <p:nvPr/>
              </p:nvSpPr>
              <p:spPr>
                <a:xfrm>
                  <a:off x="49530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4" name="Left-Right Arrow 323"/>
                <p:cNvSpPr/>
                <p:nvPr/>
              </p:nvSpPr>
              <p:spPr>
                <a:xfrm>
                  <a:off x="5943600" y="6096000"/>
                  <a:ext cx="1066800" cy="533400"/>
                </a:xfrm>
                <a:prstGeom prst="leftRightArrow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5" name="Diamond 314"/>
              <p:cNvSpPr/>
              <p:nvPr/>
            </p:nvSpPr>
            <p:spPr>
              <a:xfrm>
                <a:off x="3995615" y="2252055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Diamond 315"/>
              <p:cNvSpPr/>
              <p:nvPr/>
            </p:nvSpPr>
            <p:spPr>
              <a:xfrm>
                <a:off x="3745523" y="2252055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Diamond 316"/>
              <p:cNvSpPr/>
              <p:nvPr/>
            </p:nvSpPr>
            <p:spPr>
              <a:xfrm>
                <a:off x="3776785" y="1657302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Diamond 317"/>
              <p:cNvSpPr/>
              <p:nvPr/>
            </p:nvSpPr>
            <p:spPr>
              <a:xfrm>
                <a:off x="3964354" y="1657302"/>
                <a:ext cx="125046" cy="198251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Rectangle 318"/>
              <p:cNvSpPr/>
              <p:nvPr/>
            </p:nvSpPr>
            <p:spPr>
              <a:xfrm>
                <a:off x="3861375" y="1729605"/>
                <a:ext cx="156308" cy="793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ectangle 319"/>
              <p:cNvSpPr/>
              <p:nvPr/>
            </p:nvSpPr>
            <p:spPr>
              <a:xfrm>
                <a:off x="3852180" y="2315030"/>
                <a:ext cx="156308" cy="79300"/>
              </a:xfrm>
              <a:prstGeom prst="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Cloud 2"/>
              <p:cNvSpPr/>
              <p:nvPr/>
            </p:nvSpPr>
            <p:spPr>
              <a:xfrm rot="15742615" flipH="1">
                <a:off x="3778420" y="528827"/>
                <a:ext cx="282635" cy="798640"/>
              </a:xfrm>
              <a:prstGeom prst="clou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0" name="Group 50"/>
            <p:cNvGrpSpPr/>
            <p:nvPr/>
          </p:nvGrpSpPr>
          <p:grpSpPr>
            <a:xfrm>
              <a:off x="4800600" y="457200"/>
              <a:ext cx="730738" cy="436153"/>
              <a:chOff x="4953000" y="1219200"/>
              <a:chExt cx="1676400" cy="838200"/>
            </a:xfrm>
          </p:grpSpPr>
          <p:sp>
            <p:nvSpPr>
              <p:cNvPr id="291" name="Rounded Rectangle 290"/>
              <p:cNvSpPr/>
              <p:nvPr/>
            </p:nvSpPr>
            <p:spPr>
              <a:xfrm>
                <a:off x="4953000" y="1828800"/>
                <a:ext cx="1676400" cy="228600"/>
              </a:xfrm>
              <a:prstGeom prst="roundRect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Diamond 291"/>
              <p:cNvSpPr/>
              <p:nvPr/>
            </p:nvSpPr>
            <p:spPr>
              <a:xfrm>
                <a:off x="5410200" y="1219200"/>
                <a:ext cx="762000" cy="6858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Oval 292"/>
              <p:cNvSpPr/>
              <p:nvPr/>
            </p:nvSpPr>
            <p:spPr>
              <a:xfrm>
                <a:off x="6248400" y="1524000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Oval 293"/>
              <p:cNvSpPr/>
              <p:nvPr/>
            </p:nvSpPr>
            <p:spPr>
              <a:xfrm>
                <a:off x="4988859" y="1532965"/>
                <a:ext cx="304800" cy="381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Diamond 294"/>
              <p:cNvSpPr/>
              <p:nvPr/>
            </p:nvSpPr>
            <p:spPr>
              <a:xfrm>
                <a:off x="5562600" y="1371600"/>
                <a:ext cx="457200" cy="3810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34" name="TextBox 333"/>
          <p:cNvSpPr txBox="1"/>
          <p:nvPr/>
        </p:nvSpPr>
        <p:spPr>
          <a:xfrm>
            <a:off x="0" y="0"/>
            <a:ext cx="1143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 smtClean="0"/>
              <a:t>M</a:t>
            </a:r>
            <a:endParaRPr lang="en-US" sz="6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67"/>
          <p:cNvGrpSpPr/>
          <p:nvPr/>
        </p:nvGrpSpPr>
        <p:grpSpPr>
          <a:xfrm>
            <a:off x="715997" y="1524000"/>
            <a:ext cx="1570003" cy="3048000"/>
            <a:chOff x="200711" y="1905000"/>
            <a:chExt cx="1780489" cy="3657600"/>
          </a:xfrm>
        </p:grpSpPr>
        <p:sp>
          <p:nvSpPr>
            <p:cNvPr id="3" name="Oval 2"/>
            <p:cNvSpPr/>
            <p:nvPr/>
          </p:nvSpPr>
          <p:spPr>
            <a:xfrm rot="6128217">
              <a:off x="1213418" y="5132464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4472555">
              <a:off x="773717" y="5144601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901859">
              <a:off x="290371" y="3846721"/>
              <a:ext cx="282564" cy="4618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0226769">
              <a:off x="1684063" y="3785761"/>
              <a:ext cx="297137" cy="434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1177571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731865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533772" y="3072231"/>
              <a:ext cx="1287595" cy="2034216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682341" y="3887592"/>
              <a:ext cx="990458" cy="16307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979479" y="3072231"/>
              <a:ext cx="396183" cy="380502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442139">
              <a:off x="487882" y="2938657"/>
              <a:ext cx="359102" cy="117113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0249249">
              <a:off x="1467198" y="2939994"/>
              <a:ext cx="359102" cy="117113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682341" y="1985081"/>
              <a:ext cx="940936" cy="1250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600599">
              <a:off x="712682" y="1905000"/>
              <a:ext cx="911362" cy="518743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18382183">
              <a:off x="418114" y="2222224"/>
              <a:ext cx="616956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5749123">
              <a:off x="1304537" y="2264017"/>
              <a:ext cx="568652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583296" y="2093796"/>
              <a:ext cx="1089504" cy="217430"/>
            </a:xfrm>
            <a:prstGeom prst="roundRect">
              <a:avLst>
                <a:gd name="adj" fmla="val 50000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 rot="10800000">
              <a:off x="682341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/>
            <p:cNvSpPr/>
            <p:nvPr/>
          </p:nvSpPr>
          <p:spPr>
            <a:xfrm rot="10800000">
              <a:off x="880433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rapezoid 20"/>
            <p:cNvSpPr/>
            <p:nvPr/>
          </p:nvSpPr>
          <p:spPr>
            <a:xfrm rot="10800000">
              <a:off x="1078525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 rot="10800000">
              <a:off x="1276616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 rot="10800000">
              <a:off x="1474708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" name="Group 180"/>
            <p:cNvGrpSpPr/>
            <p:nvPr/>
          </p:nvGrpSpPr>
          <p:grpSpPr>
            <a:xfrm>
              <a:off x="533400" y="4786313"/>
              <a:ext cx="1295400" cy="287677"/>
              <a:chOff x="3352800" y="5486400"/>
              <a:chExt cx="1219200" cy="654390"/>
            </a:xfrm>
          </p:grpSpPr>
          <p:grpSp>
            <p:nvGrpSpPr>
              <p:cNvPr id="25" name="Group 172"/>
              <p:cNvGrpSpPr/>
              <p:nvPr/>
            </p:nvGrpSpPr>
            <p:grpSpPr>
              <a:xfrm>
                <a:off x="3352800" y="5867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33" name="Trapezoid 32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Trapezoid 33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Trapezoid 34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Trapezoid 35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Trapezoid 36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173"/>
              <p:cNvGrpSpPr/>
              <p:nvPr/>
            </p:nvGrpSpPr>
            <p:grpSpPr>
              <a:xfrm rot="10800000">
                <a:off x="3352800" y="5486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28" name="Trapezoid 27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Trapezoid 28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Trapezoid 29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Trapezoid 30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Trapezoid 31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7" name="Trapezoid 26"/>
              <p:cNvSpPr/>
              <p:nvPr/>
            </p:nvSpPr>
            <p:spPr>
              <a:xfrm>
                <a:off x="3352800" y="5715001"/>
                <a:ext cx="1219200" cy="152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8" name="TextBox 37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sp>
        <p:nvSpPr>
          <p:cNvPr id="39" name="Rectangle 38"/>
          <p:cNvSpPr/>
          <p:nvPr/>
        </p:nvSpPr>
        <p:spPr>
          <a:xfrm>
            <a:off x="914400" y="4724400"/>
            <a:ext cx="11945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 smtClean="0"/>
              <a:t>Aminadab</a:t>
            </a:r>
            <a:r>
              <a:rPr lang="en-US" dirty="0" smtClean="0"/>
              <a:t> 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 smtClean="0"/>
              <a:t>M</a:t>
            </a:r>
            <a:endParaRPr lang="en-US" sz="6000" dirty="0"/>
          </a:p>
        </p:txBody>
      </p:sp>
      <p:sp>
        <p:nvSpPr>
          <p:cNvPr id="21" name="TextBox 20"/>
          <p:cNvSpPr txBox="1"/>
          <p:nvPr/>
        </p:nvSpPr>
        <p:spPr>
          <a:xfrm>
            <a:off x="609600" y="5791200"/>
            <a:ext cx="1600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Muloki</a:t>
            </a:r>
            <a:r>
              <a:rPr lang="en-US" sz="1400" dirty="0" smtClean="0"/>
              <a:t> companion of Aaron</a:t>
            </a:r>
            <a:endParaRPr lang="en-US" sz="1400" dirty="0"/>
          </a:p>
        </p:txBody>
      </p:sp>
      <p:grpSp>
        <p:nvGrpSpPr>
          <p:cNvPr id="45" name="Group 44"/>
          <p:cNvGrpSpPr/>
          <p:nvPr/>
        </p:nvGrpSpPr>
        <p:grpSpPr>
          <a:xfrm>
            <a:off x="381000" y="838200"/>
            <a:ext cx="2063595" cy="4886793"/>
            <a:chOff x="2881866" y="304800"/>
            <a:chExt cx="2063595" cy="4886793"/>
          </a:xfrm>
        </p:grpSpPr>
        <p:sp>
          <p:nvSpPr>
            <p:cNvPr id="8" name="Oval 7"/>
            <p:cNvSpPr/>
            <p:nvPr/>
          </p:nvSpPr>
          <p:spPr>
            <a:xfrm rot="19352409">
              <a:off x="3905814" y="4314379"/>
              <a:ext cx="470911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647766">
              <a:off x="3364441" y="4297028"/>
              <a:ext cx="468657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>
              <a:off x="3276600" y="3200400"/>
              <a:ext cx="1161951" cy="1488511"/>
            </a:xfrm>
            <a:prstGeom prst="trapezoid">
              <a:avLst>
                <a:gd name="adj" fmla="val 15970"/>
              </a:avLst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Round Diagonal Corner Rectangle 3"/>
            <p:cNvSpPr/>
            <p:nvPr/>
          </p:nvSpPr>
          <p:spPr>
            <a:xfrm rot="19527262">
              <a:off x="3902838" y="801664"/>
              <a:ext cx="1042623" cy="94995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 Diagonal Corner Rectangle 4"/>
            <p:cNvSpPr/>
            <p:nvPr/>
          </p:nvSpPr>
          <p:spPr>
            <a:xfrm rot="17288092">
              <a:off x="2835533" y="930277"/>
              <a:ext cx="1042623" cy="94995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671902">
              <a:off x="4225337" y="2719894"/>
              <a:ext cx="607906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647766">
              <a:off x="3051387" y="2800508"/>
              <a:ext cx="520183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169292">
              <a:off x="3925035" y="1784808"/>
              <a:ext cx="866701" cy="1564711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908767">
              <a:off x="2957493" y="1983365"/>
              <a:ext cx="783965" cy="1384869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0800000">
              <a:off x="3276600" y="1752600"/>
              <a:ext cx="1130508" cy="1600200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3436672" y="1543508"/>
              <a:ext cx="738452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>
              <a:off x="3094406" y="536684"/>
              <a:ext cx="1430017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 Diagonal Corner Rectangle 14"/>
            <p:cNvSpPr/>
            <p:nvPr/>
          </p:nvSpPr>
          <p:spPr>
            <a:xfrm rot="1236535">
              <a:off x="3022648" y="304800"/>
              <a:ext cx="819642" cy="75707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 Diagonal Corner Rectangle 15"/>
            <p:cNvSpPr/>
            <p:nvPr/>
          </p:nvSpPr>
          <p:spPr>
            <a:xfrm rot="5076663">
              <a:off x="3846861" y="312154"/>
              <a:ext cx="656752" cy="94484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>
              <a:off x="3380409" y="422101"/>
              <a:ext cx="715008" cy="572913"/>
            </a:xfrm>
            <a:prstGeom prst="ellipse">
              <a:avLst/>
            </a:prstGeom>
            <a:solidFill>
              <a:srgbClr val="713605"/>
            </a:solidFill>
            <a:ln>
              <a:solidFill>
                <a:srgbClr val="7136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3352800" y="3124199"/>
              <a:ext cx="994348" cy="428470"/>
              <a:chOff x="5261548" y="1184223"/>
              <a:chExt cx="2878111" cy="1154244"/>
            </a:xfrm>
          </p:grpSpPr>
          <p:sp>
            <p:nvSpPr>
              <p:cNvPr id="32" name="Rounded Rectangle 31"/>
              <p:cNvSpPr/>
              <p:nvPr/>
            </p:nvSpPr>
            <p:spPr>
              <a:xfrm>
                <a:off x="5261548" y="1184223"/>
                <a:ext cx="2878111" cy="1154244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" name="Group 24"/>
              <p:cNvGrpSpPr/>
              <p:nvPr/>
            </p:nvGrpSpPr>
            <p:grpSpPr>
              <a:xfrm>
                <a:off x="5334000" y="1219200"/>
                <a:ext cx="990600" cy="1066800"/>
                <a:chOff x="5334000" y="1219200"/>
                <a:chExt cx="990600" cy="1066800"/>
              </a:xfrm>
            </p:grpSpPr>
            <p:sp>
              <p:nvSpPr>
                <p:cNvPr id="23" name="Quad Arrow 22"/>
                <p:cNvSpPr/>
                <p:nvPr/>
              </p:nvSpPr>
              <p:spPr>
                <a:xfrm>
                  <a:off x="5334000" y="1219200"/>
                  <a:ext cx="990600" cy="10668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Quad Arrow 23"/>
                <p:cNvSpPr/>
                <p:nvPr/>
              </p:nvSpPr>
              <p:spPr>
                <a:xfrm>
                  <a:off x="5511383" y="1447800"/>
                  <a:ext cx="628650" cy="685800"/>
                </a:xfrm>
                <a:prstGeom prst="quadArrow">
                  <a:avLst>
                    <a:gd name="adj1" fmla="val 40384"/>
                    <a:gd name="adj2" fmla="val 22500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6" name="Group 25"/>
              <p:cNvGrpSpPr/>
              <p:nvPr/>
            </p:nvGrpSpPr>
            <p:grpSpPr>
              <a:xfrm>
                <a:off x="6227164" y="1215452"/>
                <a:ext cx="990600" cy="1066800"/>
                <a:chOff x="5334000" y="1219200"/>
                <a:chExt cx="990600" cy="1066800"/>
              </a:xfrm>
            </p:grpSpPr>
            <p:sp>
              <p:nvSpPr>
                <p:cNvPr id="27" name="Quad Arrow 26"/>
                <p:cNvSpPr/>
                <p:nvPr/>
              </p:nvSpPr>
              <p:spPr>
                <a:xfrm>
                  <a:off x="5334000" y="1219200"/>
                  <a:ext cx="990600" cy="10668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Quad Arrow 27"/>
                <p:cNvSpPr/>
                <p:nvPr/>
              </p:nvSpPr>
              <p:spPr>
                <a:xfrm>
                  <a:off x="5511383" y="1447800"/>
                  <a:ext cx="628650" cy="685800"/>
                </a:xfrm>
                <a:prstGeom prst="quadArrow">
                  <a:avLst>
                    <a:gd name="adj1" fmla="val 40384"/>
                    <a:gd name="adj2" fmla="val 22500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28"/>
              <p:cNvGrpSpPr/>
              <p:nvPr/>
            </p:nvGrpSpPr>
            <p:grpSpPr>
              <a:xfrm>
                <a:off x="7135318" y="1251678"/>
                <a:ext cx="990600" cy="1066800"/>
                <a:chOff x="5334000" y="1219200"/>
                <a:chExt cx="990600" cy="1066800"/>
              </a:xfrm>
            </p:grpSpPr>
            <p:sp>
              <p:nvSpPr>
                <p:cNvPr id="30" name="Quad Arrow 29"/>
                <p:cNvSpPr/>
                <p:nvPr/>
              </p:nvSpPr>
              <p:spPr>
                <a:xfrm>
                  <a:off x="5334000" y="1219200"/>
                  <a:ext cx="990600" cy="10668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Quad Arrow 30"/>
                <p:cNvSpPr/>
                <p:nvPr/>
              </p:nvSpPr>
              <p:spPr>
                <a:xfrm>
                  <a:off x="5511383" y="1447800"/>
                  <a:ext cx="628650" cy="685800"/>
                </a:xfrm>
                <a:prstGeom prst="quadArrow">
                  <a:avLst>
                    <a:gd name="adj1" fmla="val 40384"/>
                    <a:gd name="adj2" fmla="val 22500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4" name="Group 33"/>
            <p:cNvGrpSpPr/>
            <p:nvPr/>
          </p:nvGrpSpPr>
          <p:grpSpPr>
            <a:xfrm>
              <a:off x="2910590" y="695792"/>
              <a:ext cx="1813810" cy="308549"/>
              <a:chOff x="5261548" y="1184223"/>
              <a:chExt cx="2878111" cy="1154244"/>
            </a:xfrm>
          </p:grpSpPr>
          <p:sp>
            <p:nvSpPr>
              <p:cNvPr id="35" name="Rounded Rectangle 34"/>
              <p:cNvSpPr/>
              <p:nvPr/>
            </p:nvSpPr>
            <p:spPr>
              <a:xfrm>
                <a:off x="5261548" y="1184223"/>
                <a:ext cx="2878111" cy="1154244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" name="Group 24"/>
              <p:cNvGrpSpPr/>
              <p:nvPr/>
            </p:nvGrpSpPr>
            <p:grpSpPr>
              <a:xfrm>
                <a:off x="5334000" y="1219200"/>
                <a:ext cx="990600" cy="1066800"/>
                <a:chOff x="5334000" y="1219200"/>
                <a:chExt cx="990600" cy="1066800"/>
              </a:xfrm>
            </p:grpSpPr>
            <p:sp>
              <p:nvSpPr>
                <p:cNvPr id="43" name="Quad Arrow 42"/>
                <p:cNvSpPr/>
                <p:nvPr/>
              </p:nvSpPr>
              <p:spPr>
                <a:xfrm>
                  <a:off x="5334000" y="1219200"/>
                  <a:ext cx="990600" cy="10668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Quad Arrow 43"/>
                <p:cNvSpPr/>
                <p:nvPr/>
              </p:nvSpPr>
              <p:spPr>
                <a:xfrm>
                  <a:off x="5511383" y="1447800"/>
                  <a:ext cx="628650" cy="685800"/>
                </a:xfrm>
                <a:prstGeom prst="quadArrow">
                  <a:avLst>
                    <a:gd name="adj1" fmla="val 40384"/>
                    <a:gd name="adj2" fmla="val 22500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" name="Group 25"/>
              <p:cNvGrpSpPr/>
              <p:nvPr/>
            </p:nvGrpSpPr>
            <p:grpSpPr>
              <a:xfrm>
                <a:off x="6227164" y="1215452"/>
                <a:ext cx="990600" cy="1066800"/>
                <a:chOff x="5334000" y="1219200"/>
                <a:chExt cx="990600" cy="1066800"/>
              </a:xfrm>
            </p:grpSpPr>
            <p:sp>
              <p:nvSpPr>
                <p:cNvPr id="41" name="Quad Arrow 40"/>
                <p:cNvSpPr/>
                <p:nvPr/>
              </p:nvSpPr>
              <p:spPr>
                <a:xfrm>
                  <a:off x="5334000" y="1219200"/>
                  <a:ext cx="990600" cy="10668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Quad Arrow 41"/>
                <p:cNvSpPr/>
                <p:nvPr/>
              </p:nvSpPr>
              <p:spPr>
                <a:xfrm>
                  <a:off x="5511383" y="1447800"/>
                  <a:ext cx="628650" cy="685800"/>
                </a:xfrm>
                <a:prstGeom prst="quadArrow">
                  <a:avLst>
                    <a:gd name="adj1" fmla="val 40384"/>
                    <a:gd name="adj2" fmla="val 22500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" name="Group 28"/>
              <p:cNvGrpSpPr/>
              <p:nvPr/>
            </p:nvGrpSpPr>
            <p:grpSpPr>
              <a:xfrm>
                <a:off x="7135318" y="1251678"/>
                <a:ext cx="990600" cy="1066800"/>
                <a:chOff x="5334000" y="1219200"/>
                <a:chExt cx="990600" cy="1066800"/>
              </a:xfrm>
            </p:grpSpPr>
            <p:sp>
              <p:nvSpPr>
                <p:cNvPr id="39" name="Quad Arrow 38"/>
                <p:cNvSpPr/>
                <p:nvPr/>
              </p:nvSpPr>
              <p:spPr>
                <a:xfrm>
                  <a:off x="5334000" y="1219200"/>
                  <a:ext cx="990600" cy="10668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Quad Arrow 39"/>
                <p:cNvSpPr/>
                <p:nvPr/>
              </p:nvSpPr>
              <p:spPr>
                <a:xfrm>
                  <a:off x="5511383" y="1447800"/>
                  <a:ext cx="628650" cy="685800"/>
                </a:xfrm>
                <a:prstGeom prst="quadArrow">
                  <a:avLst>
                    <a:gd name="adj1" fmla="val 40384"/>
                    <a:gd name="adj2" fmla="val 22500"/>
                    <a:gd name="adj3" fmla="val 22500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46" name="Group 45"/>
          <p:cNvGrpSpPr/>
          <p:nvPr/>
        </p:nvGrpSpPr>
        <p:grpSpPr>
          <a:xfrm>
            <a:off x="3429000" y="2819400"/>
            <a:ext cx="4478045" cy="3048000"/>
            <a:chOff x="685800" y="2438400"/>
            <a:chExt cx="4478045" cy="3048000"/>
          </a:xfrm>
        </p:grpSpPr>
        <p:grpSp>
          <p:nvGrpSpPr>
            <p:cNvPr id="47" name="Group 1"/>
            <p:cNvGrpSpPr/>
            <p:nvPr/>
          </p:nvGrpSpPr>
          <p:grpSpPr>
            <a:xfrm>
              <a:off x="1752600" y="2743200"/>
              <a:ext cx="1295400" cy="2672989"/>
              <a:chOff x="990600" y="1869556"/>
              <a:chExt cx="1625545" cy="3815989"/>
            </a:xfrm>
          </p:grpSpPr>
          <p:sp>
            <p:nvSpPr>
              <p:cNvPr id="164" name="Oval 2"/>
              <p:cNvSpPr/>
              <p:nvPr/>
            </p:nvSpPr>
            <p:spPr>
              <a:xfrm rot="6922285">
                <a:off x="1308408" y="5244859"/>
                <a:ext cx="500424" cy="374039"/>
              </a:xfrm>
              <a:prstGeom prst="ellipse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Oval 3"/>
              <p:cNvSpPr/>
              <p:nvPr/>
            </p:nvSpPr>
            <p:spPr>
              <a:xfrm rot="3646842">
                <a:off x="1850980" y="5248313"/>
                <a:ext cx="500424" cy="374039"/>
              </a:xfrm>
              <a:prstGeom prst="ellipse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Trapezoid 4"/>
              <p:cNvSpPr/>
              <p:nvPr/>
            </p:nvSpPr>
            <p:spPr>
              <a:xfrm>
                <a:off x="1206228" y="4058865"/>
                <a:ext cx="1295400" cy="1295400"/>
              </a:xfrm>
              <a:prstGeom prst="trapezoid">
                <a:avLst>
                  <a:gd name="adj" fmla="val 21250"/>
                </a:avLst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Oval 5"/>
              <p:cNvSpPr/>
              <p:nvPr/>
            </p:nvSpPr>
            <p:spPr>
              <a:xfrm rot="4724043">
                <a:off x="2178914" y="3848972"/>
                <a:ext cx="500424" cy="37403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6"/>
              <p:cNvSpPr/>
              <p:nvPr/>
            </p:nvSpPr>
            <p:spPr>
              <a:xfrm rot="6922285">
                <a:off x="927408" y="3949460"/>
                <a:ext cx="500424" cy="37403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Trapezoid 7"/>
              <p:cNvSpPr/>
              <p:nvPr/>
            </p:nvSpPr>
            <p:spPr>
              <a:xfrm rot="19684206">
                <a:off x="2026032" y="3140170"/>
                <a:ext cx="543829" cy="950480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Trapezoid 8"/>
              <p:cNvSpPr/>
              <p:nvPr/>
            </p:nvSpPr>
            <p:spPr>
              <a:xfrm rot="1711066">
                <a:off x="1095331" y="3216624"/>
                <a:ext cx="543829" cy="950480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Cloud 9"/>
              <p:cNvSpPr/>
              <p:nvPr/>
            </p:nvSpPr>
            <p:spPr>
              <a:xfrm rot="21304292">
                <a:off x="1922597" y="1996079"/>
                <a:ext cx="645572" cy="1109362"/>
              </a:xfrm>
              <a:prstGeom prst="clou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Cloud 10"/>
              <p:cNvSpPr/>
              <p:nvPr/>
            </p:nvSpPr>
            <p:spPr>
              <a:xfrm>
                <a:off x="1062548" y="1978092"/>
                <a:ext cx="635729" cy="1109362"/>
              </a:xfrm>
              <a:prstGeom prst="clou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Hexagon 11"/>
              <p:cNvSpPr/>
              <p:nvPr/>
            </p:nvSpPr>
            <p:spPr>
              <a:xfrm>
                <a:off x="1676453" y="2093285"/>
                <a:ext cx="317770" cy="252030"/>
              </a:xfrm>
              <a:prstGeom prst="hexag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Trapezoid 12"/>
              <p:cNvSpPr/>
              <p:nvPr/>
            </p:nvSpPr>
            <p:spPr>
              <a:xfrm>
                <a:off x="1282428" y="3220665"/>
                <a:ext cx="1143000" cy="1524000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Isosceles Triangle 13"/>
              <p:cNvSpPr/>
              <p:nvPr/>
            </p:nvSpPr>
            <p:spPr>
              <a:xfrm rot="10800000">
                <a:off x="1626852" y="2906721"/>
                <a:ext cx="381000" cy="7620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6" name="Group 74"/>
              <p:cNvGrpSpPr/>
              <p:nvPr/>
            </p:nvGrpSpPr>
            <p:grpSpPr>
              <a:xfrm rot="5400000">
                <a:off x="1282428" y="3525465"/>
                <a:ext cx="762000" cy="152400"/>
                <a:chOff x="4038600" y="287312"/>
                <a:chExt cx="5102902" cy="474688"/>
              </a:xfrm>
            </p:grpSpPr>
            <p:sp>
              <p:nvSpPr>
                <p:cNvPr id="199" name="Quad Arrow Callout 37"/>
                <p:cNvSpPr/>
                <p:nvPr/>
              </p:nvSpPr>
              <p:spPr>
                <a:xfrm>
                  <a:off x="40386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Quad Arrow Callout 38"/>
                <p:cNvSpPr/>
                <p:nvPr/>
              </p:nvSpPr>
              <p:spPr>
                <a:xfrm>
                  <a:off x="52578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Quad Arrow Callout 39"/>
                <p:cNvSpPr/>
                <p:nvPr/>
              </p:nvSpPr>
              <p:spPr>
                <a:xfrm>
                  <a:off x="6551951" y="296056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Quad Arrow Callout 40"/>
                <p:cNvSpPr/>
                <p:nvPr/>
              </p:nvSpPr>
              <p:spPr>
                <a:xfrm>
                  <a:off x="7846102" y="287312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7" name="Group 79"/>
              <p:cNvGrpSpPr/>
              <p:nvPr/>
            </p:nvGrpSpPr>
            <p:grpSpPr>
              <a:xfrm rot="5400000">
                <a:off x="1587228" y="3525465"/>
                <a:ext cx="762000" cy="152400"/>
                <a:chOff x="4038600" y="287312"/>
                <a:chExt cx="5102902" cy="474688"/>
              </a:xfrm>
            </p:grpSpPr>
            <p:sp>
              <p:nvSpPr>
                <p:cNvPr id="195" name="Quad Arrow Callout 33"/>
                <p:cNvSpPr/>
                <p:nvPr/>
              </p:nvSpPr>
              <p:spPr>
                <a:xfrm>
                  <a:off x="40386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Quad Arrow Callout 34"/>
                <p:cNvSpPr/>
                <p:nvPr/>
              </p:nvSpPr>
              <p:spPr>
                <a:xfrm>
                  <a:off x="52578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Quad Arrow Callout 35"/>
                <p:cNvSpPr/>
                <p:nvPr/>
              </p:nvSpPr>
              <p:spPr>
                <a:xfrm>
                  <a:off x="6551951" y="296056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Quad Arrow Callout 36"/>
                <p:cNvSpPr/>
                <p:nvPr/>
              </p:nvSpPr>
              <p:spPr>
                <a:xfrm>
                  <a:off x="7846102" y="287312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8" name="Group 84"/>
              <p:cNvGrpSpPr/>
              <p:nvPr/>
            </p:nvGrpSpPr>
            <p:grpSpPr>
              <a:xfrm rot="5400000">
                <a:off x="1621079" y="3720214"/>
                <a:ext cx="386690" cy="149593"/>
                <a:chOff x="5257800" y="296056"/>
                <a:chExt cx="2589551" cy="465944"/>
              </a:xfrm>
            </p:grpSpPr>
            <p:sp>
              <p:nvSpPr>
                <p:cNvPr id="193" name="Quad Arrow Callout 31"/>
                <p:cNvSpPr/>
                <p:nvPr/>
              </p:nvSpPr>
              <p:spPr>
                <a:xfrm>
                  <a:off x="52578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Quad Arrow Callout 32"/>
                <p:cNvSpPr/>
                <p:nvPr/>
              </p:nvSpPr>
              <p:spPr>
                <a:xfrm>
                  <a:off x="6551951" y="296056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9" name="Oval 17"/>
              <p:cNvSpPr/>
              <p:nvPr/>
            </p:nvSpPr>
            <p:spPr>
              <a:xfrm>
                <a:off x="1206228" y="2133599"/>
                <a:ext cx="1165157" cy="123545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0" name="Group 68"/>
              <p:cNvGrpSpPr/>
              <p:nvPr/>
            </p:nvGrpSpPr>
            <p:grpSpPr>
              <a:xfrm>
                <a:off x="1358628" y="4135065"/>
                <a:ext cx="990600" cy="838200"/>
                <a:chOff x="5715000" y="5771234"/>
                <a:chExt cx="1154507" cy="1086766"/>
              </a:xfrm>
            </p:grpSpPr>
            <p:sp>
              <p:nvSpPr>
                <p:cNvPr id="188" name="Wave 26"/>
                <p:cNvSpPr/>
                <p:nvPr/>
              </p:nvSpPr>
              <p:spPr>
                <a:xfrm rot="16200000">
                  <a:off x="6093773" y="6319799"/>
                  <a:ext cx="845228" cy="231174"/>
                </a:xfrm>
                <a:prstGeom prst="wave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9" name="Group 67"/>
                <p:cNvGrpSpPr/>
                <p:nvPr/>
              </p:nvGrpSpPr>
              <p:grpSpPr>
                <a:xfrm>
                  <a:off x="5715000" y="5771234"/>
                  <a:ext cx="1154507" cy="1086766"/>
                  <a:chOff x="1205362" y="4212084"/>
                  <a:chExt cx="1154507" cy="1086766"/>
                </a:xfrm>
              </p:grpSpPr>
              <p:sp>
                <p:nvSpPr>
                  <p:cNvPr id="190" name="Rounded Rectangle 16"/>
                  <p:cNvSpPr/>
                  <p:nvPr/>
                </p:nvSpPr>
                <p:spPr>
                  <a:xfrm>
                    <a:off x="1205362" y="4264912"/>
                    <a:ext cx="1154507" cy="211307"/>
                  </a:xfrm>
                  <a:prstGeom prst="roundRect">
                    <a:avLst/>
                  </a:prstGeom>
                  <a:solidFill>
                    <a:srgbClr val="E0C13C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Wave 29"/>
                  <p:cNvSpPr/>
                  <p:nvPr/>
                </p:nvSpPr>
                <p:spPr>
                  <a:xfrm rot="15242885">
                    <a:off x="1667743" y="4683044"/>
                    <a:ext cx="917103" cy="314510"/>
                  </a:xfrm>
                  <a:prstGeom prst="wave">
                    <a:avLst/>
                  </a:prstGeom>
                  <a:solidFill>
                    <a:srgbClr val="E0C13C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Rounded Rectangle 30"/>
                  <p:cNvSpPr/>
                  <p:nvPr/>
                </p:nvSpPr>
                <p:spPr>
                  <a:xfrm>
                    <a:off x="1866223" y="4212084"/>
                    <a:ext cx="314099" cy="264134"/>
                  </a:xfrm>
                  <a:prstGeom prst="roundRect">
                    <a:avLst/>
                  </a:prstGeom>
                  <a:solidFill>
                    <a:srgbClr val="E0C13C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81" name="Cloud 19"/>
              <p:cNvSpPr/>
              <p:nvPr/>
            </p:nvSpPr>
            <p:spPr>
              <a:xfrm rot="214273">
                <a:off x="1158582" y="1869556"/>
                <a:ext cx="1325469" cy="541635"/>
              </a:xfrm>
              <a:prstGeom prst="clou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ed Rectangle 20"/>
              <p:cNvSpPr/>
              <p:nvPr/>
            </p:nvSpPr>
            <p:spPr>
              <a:xfrm>
                <a:off x="1130028" y="2077665"/>
                <a:ext cx="1377003" cy="252030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3" name="Group 91"/>
              <p:cNvGrpSpPr/>
              <p:nvPr/>
            </p:nvGrpSpPr>
            <p:grpSpPr>
              <a:xfrm>
                <a:off x="1413492" y="2129481"/>
                <a:ext cx="762000" cy="152400"/>
                <a:chOff x="4038600" y="287312"/>
                <a:chExt cx="5102902" cy="474688"/>
              </a:xfrm>
            </p:grpSpPr>
            <p:sp>
              <p:nvSpPr>
                <p:cNvPr id="184" name="Quad Arrow Callout 22"/>
                <p:cNvSpPr/>
                <p:nvPr/>
              </p:nvSpPr>
              <p:spPr>
                <a:xfrm>
                  <a:off x="40386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Quad Arrow Callout 23"/>
                <p:cNvSpPr/>
                <p:nvPr/>
              </p:nvSpPr>
              <p:spPr>
                <a:xfrm>
                  <a:off x="52578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Quad Arrow Callout 24"/>
                <p:cNvSpPr/>
                <p:nvPr/>
              </p:nvSpPr>
              <p:spPr>
                <a:xfrm>
                  <a:off x="6551951" y="296056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Quad Arrow Callout 25"/>
                <p:cNvSpPr/>
                <p:nvPr/>
              </p:nvSpPr>
              <p:spPr>
                <a:xfrm>
                  <a:off x="7846102" y="287312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8" name="Group 131"/>
            <p:cNvGrpSpPr/>
            <p:nvPr/>
          </p:nvGrpSpPr>
          <p:grpSpPr>
            <a:xfrm>
              <a:off x="2819400" y="2590800"/>
              <a:ext cx="1216594" cy="2895600"/>
              <a:chOff x="5715000" y="1143000"/>
              <a:chExt cx="1978594" cy="4664894"/>
            </a:xfrm>
          </p:grpSpPr>
          <p:sp>
            <p:nvSpPr>
              <p:cNvPr id="112" name="Double Wave 8"/>
              <p:cNvSpPr/>
              <p:nvPr/>
            </p:nvSpPr>
            <p:spPr>
              <a:xfrm rot="5400000">
                <a:off x="6717586" y="1740613"/>
                <a:ext cx="1066801" cy="481175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Double Wave 8"/>
              <p:cNvSpPr/>
              <p:nvPr/>
            </p:nvSpPr>
            <p:spPr>
              <a:xfrm rot="6254388">
                <a:off x="5735554" y="1735644"/>
                <a:ext cx="968254" cy="481175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Oval 2"/>
              <p:cNvSpPr/>
              <p:nvPr/>
            </p:nvSpPr>
            <p:spPr>
              <a:xfrm rot="1267050">
                <a:off x="6215525" y="5054328"/>
                <a:ext cx="456113" cy="748528"/>
              </a:xfrm>
              <a:prstGeom prst="ellipse">
                <a:avLst/>
              </a:prstGeom>
              <a:solidFill>
                <a:srgbClr val="A4912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70"/>
              <p:cNvSpPr/>
              <p:nvPr/>
            </p:nvSpPr>
            <p:spPr>
              <a:xfrm rot="19394983">
                <a:off x="6731807" y="5059366"/>
                <a:ext cx="456113" cy="748528"/>
              </a:xfrm>
              <a:prstGeom prst="ellipse">
                <a:avLst/>
              </a:prstGeom>
              <a:solidFill>
                <a:srgbClr val="A4912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2"/>
              <p:cNvSpPr/>
              <p:nvPr/>
            </p:nvSpPr>
            <p:spPr>
              <a:xfrm rot="20847300">
                <a:off x="7306829" y="3278739"/>
                <a:ext cx="386765" cy="6670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3"/>
              <p:cNvSpPr/>
              <p:nvPr/>
            </p:nvSpPr>
            <p:spPr>
              <a:xfrm>
                <a:off x="5715000" y="3397098"/>
                <a:ext cx="386765" cy="6670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Trapezoid 4"/>
              <p:cNvSpPr/>
              <p:nvPr/>
            </p:nvSpPr>
            <p:spPr>
              <a:xfrm rot="20339459">
                <a:off x="6830592" y="2089476"/>
                <a:ext cx="666750" cy="1671083"/>
              </a:xfrm>
              <a:prstGeom prst="trapezoid">
                <a:avLst>
                  <a:gd name="adj" fmla="val 34133"/>
                </a:avLst>
              </a:prstGeom>
              <a:solidFill>
                <a:srgbClr val="E8CA5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Trapezoid 5"/>
              <p:cNvSpPr/>
              <p:nvPr/>
            </p:nvSpPr>
            <p:spPr>
              <a:xfrm rot="1327004">
                <a:off x="5928848" y="2241933"/>
                <a:ext cx="666750" cy="1671083"/>
              </a:xfrm>
              <a:prstGeom prst="trapezoid">
                <a:avLst>
                  <a:gd name="adj" fmla="val 34133"/>
                </a:avLst>
              </a:prstGeom>
              <a:solidFill>
                <a:srgbClr val="E8CA5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Trapezoid 6"/>
              <p:cNvSpPr/>
              <p:nvPr/>
            </p:nvSpPr>
            <p:spPr>
              <a:xfrm>
                <a:off x="6022731" y="2248545"/>
                <a:ext cx="1436077" cy="3250485"/>
              </a:xfrm>
              <a:prstGeom prst="trapezoid">
                <a:avLst>
                  <a:gd name="adj" fmla="val 30618"/>
                </a:avLst>
              </a:prstGeom>
              <a:solidFill>
                <a:srgbClr val="E8CA5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Isosceles Triangle 7"/>
              <p:cNvSpPr/>
              <p:nvPr/>
            </p:nvSpPr>
            <p:spPr>
              <a:xfrm rot="10800000">
                <a:off x="6535615" y="2248545"/>
                <a:ext cx="410308" cy="601942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6172200" y="1143000"/>
                <a:ext cx="1143000" cy="1300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3" name="Group 64"/>
              <p:cNvGrpSpPr/>
              <p:nvPr/>
            </p:nvGrpSpPr>
            <p:grpSpPr>
              <a:xfrm flipH="1">
                <a:off x="6248400" y="3573101"/>
                <a:ext cx="1230923" cy="1384466"/>
                <a:chOff x="7543801" y="3581401"/>
                <a:chExt cx="1066799" cy="1066800"/>
              </a:xfrm>
            </p:grpSpPr>
            <p:sp>
              <p:nvSpPr>
                <p:cNvPr id="159" name="Rounded Rectangle 158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0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161" name="Double Wave 160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Double Wave 19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Rounded Rectangle 162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4" name="Group 188"/>
              <p:cNvGrpSpPr/>
              <p:nvPr/>
            </p:nvGrpSpPr>
            <p:grpSpPr>
              <a:xfrm>
                <a:off x="6019800" y="5173301"/>
                <a:ext cx="1447800" cy="289560"/>
                <a:chOff x="2286000" y="6019800"/>
                <a:chExt cx="3048000" cy="609600"/>
              </a:xfrm>
            </p:grpSpPr>
            <p:grpSp>
              <p:nvGrpSpPr>
                <p:cNvPr id="144" name="Group 175"/>
                <p:cNvGrpSpPr/>
                <p:nvPr/>
              </p:nvGrpSpPr>
              <p:grpSpPr>
                <a:xfrm>
                  <a:off x="22860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57" name="Quad Arrow Callout 156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Cross 157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5" name="Group 176"/>
                <p:cNvGrpSpPr/>
                <p:nvPr/>
              </p:nvGrpSpPr>
              <p:grpSpPr>
                <a:xfrm>
                  <a:off x="28956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55" name="Quad Arrow Callout 154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Cross 155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6" name="Group 179"/>
                <p:cNvGrpSpPr/>
                <p:nvPr/>
              </p:nvGrpSpPr>
              <p:grpSpPr>
                <a:xfrm>
                  <a:off x="35052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53" name="Quad Arrow Callout 152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Cross 153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7" name="Group 182"/>
                <p:cNvGrpSpPr/>
                <p:nvPr/>
              </p:nvGrpSpPr>
              <p:grpSpPr>
                <a:xfrm>
                  <a:off x="41148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51" name="Quad Arrow Callout 150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Cross 151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8" name="Group 185"/>
                <p:cNvGrpSpPr/>
                <p:nvPr/>
              </p:nvGrpSpPr>
              <p:grpSpPr>
                <a:xfrm>
                  <a:off x="47244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49" name="Quad Arrow Callout 148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Cross 149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25" name="Double Wave 8"/>
              <p:cNvSpPr/>
              <p:nvPr/>
            </p:nvSpPr>
            <p:spPr>
              <a:xfrm rot="10558211">
                <a:off x="6102425" y="1488339"/>
                <a:ext cx="1161594" cy="223721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Moon 125"/>
              <p:cNvSpPr/>
              <p:nvPr/>
            </p:nvSpPr>
            <p:spPr>
              <a:xfrm rot="5598382">
                <a:off x="6527289" y="806839"/>
                <a:ext cx="423981" cy="1096304"/>
              </a:xfrm>
              <a:prstGeom prst="moon">
                <a:avLst>
                  <a:gd name="adj" fmla="val 6108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Rounded Rectangle 126"/>
              <p:cNvSpPr/>
              <p:nvPr/>
            </p:nvSpPr>
            <p:spPr>
              <a:xfrm>
                <a:off x="6179812" y="1371982"/>
                <a:ext cx="1100074" cy="194131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8" name="Group 189"/>
              <p:cNvGrpSpPr/>
              <p:nvPr/>
            </p:nvGrpSpPr>
            <p:grpSpPr>
              <a:xfrm>
                <a:off x="6172200" y="1357767"/>
                <a:ext cx="1054396" cy="210879"/>
                <a:chOff x="2286000" y="6019800"/>
                <a:chExt cx="3048000" cy="609600"/>
              </a:xfrm>
            </p:grpSpPr>
            <p:grpSp>
              <p:nvGrpSpPr>
                <p:cNvPr id="129" name="Group 175"/>
                <p:cNvGrpSpPr/>
                <p:nvPr/>
              </p:nvGrpSpPr>
              <p:grpSpPr>
                <a:xfrm>
                  <a:off x="22860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42" name="Quad Arrow Callout 141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3" name="Cross 142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0" name="Group 176"/>
                <p:cNvGrpSpPr/>
                <p:nvPr/>
              </p:nvGrpSpPr>
              <p:grpSpPr>
                <a:xfrm>
                  <a:off x="28956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40" name="Quad Arrow Callout 139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1" name="Cross 140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1" name="Group 179"/>
                <p:cNvGrpSpPr/>
                <p:nvPr/>
              </p:nvGrpSpPr>
              <p:grpSpPr>
                <a:xfrm>
                  <a:off x="35052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38" name="Quad Arrow Callout 137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Cross 138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2" name="Group 182"/>
                <p:cNvGrpSpPr/>
                <p:nvPr/>
              </p:nvGrpSpPr>
              <p:grpSpPr>
                <a:xfrm>
                  <a:off x="41148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36" name="Quad Arrow Callout 135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Cross 136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3" name="Group 185"/>
                <p:cNvGrpSpPr/>
                <p:nvPr/>
              </p:nvGrpSpPr>
              <p:grpSpPr>
                <a:xfrm>
                  <a:off x="47244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34" name="Quad Arrow Callout 133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" name="Cross 134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49" name="Group 110"/>
            <p:cNvGrpSpPr/>
            <p:nvPr/>
          </p:nvGrpSpPr>
          <p:grpSpPr>
            <a:xfrm>
              <a:off x="685800" y="2743200"/>
              <a:ext cx="1295400" cy="2705368"/>
              <a:chOff x="4419600" y="660472"/>
              <a:chExt cx="2286000" cy="4774178"/>
            </a:xfrm>
          </p:grpSpPr>
          <p:sp>
            <p:nvSpPr>
              <p:cNvPr id="75" name="Oval 74"/>
              <p:cNvSpPr/>
              <p:nvPr/>
            </p:nvSpPr>
            <p:spPr>
              <a:xfrm>
                <a:off x="5943600" y="2971800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>
                <a:off x="4419600" y="2971800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7" name="Group 87"/>
              <p:cNvGrpSpPr/>
              <p:nvPr/>
            </p:nvGrpSpPr>
            <p:grpSpPr>
              <a:xfrm rot="1905584" flipH="1">
                <a:off x="5104960" y="4411402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10" name="Oval 109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Oval 110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86"/>
              <p:cNvGrpSpPr/>
              <p:nvPr/>
            </p:nvGrpSpPr>
            <p:grpSpPr>
              <a:xfrm rot="19694416">
                <a:off x="5715000" y="434340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08" name="Oval 107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Oval 108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9" name="Trapezoid 78"/>
              <p:cNvSpPr/>
              <p:nvPr/>
            </p:nvSpPr>
            <p:spPr>
              <a:xfrm rot="19892058">
                <a:off x="5938555" y="2099223"/>
                <a:ext cx="619485" cy="1479138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Trapezoid 79"/>
              <p:cNvSpPr/>
              <p:nvPr/>
            </p:nvSpPr>
            <p:spPr>
              <a:xfrm rot="1180462">
                <a:off x="4551349" y="2168864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Trapezoid 80"/>
              <p:cNvSpPr/>
              <p:nvPr/>
            </p:nvSpPr>
            <p:spPr>
              <a:xfrm>
                <a:off x="4648200" y="2209800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rgbClr val="D0B57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2" name="Group 79"/>
              <p:cNvGrpSpPr/>
              <p:nvPr/>
            </p:nvGrpSpPr>
            <p:grpSpPr>
              <a:xfrm>
                <a:off x="4835373" y="3124200"/>
                <a:ext cx="1665512" cy="1752600"/>
                <a:chOff x="4909631" y="1905000"/>
                <a:chExt cx="1743656" cy="1752600"/>
              </a:xfrm>
            </p:grpSpPr>
            <p:sp>
              <p:nvSpPr>
                <p:cNvPr id="103" name="Moon 102"/>
                <p:cNvSpPr/>
                <p:nvPr/>
              </p:nvSpPr>
              <p:spPr>
                <a:xfrm rot="16200000">
                  <a:off x="5334000" y="1600200"/>
                  <a:ext cx="685800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Moon 103"/>
                <p:cNvSpPr/>
                <p:nvPr/>
              </p:nvSpPr>
              <p:spPr>
                <a:xfrm rot="16764772">
                  <a:off x="5330518" y="1816535"/>
                  <a:ext cx="533400" cy="1375173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>
                  <a:off x="6019800" y="2286000"/>
                  <a:ext cx="304800" cy="13716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 rot="20771879">
                  <a:off x="6272287" y="2080845"/>
                  <a:ext cx="381000" cy="1524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Oval 106"/>
                <p:cNvSpPr/>
                <p:nvPr/>
              </p:nvSpPr>
              <p:spPr>
                <a:xfrm>
                  <a:off x="5791200" y="1905000"/>
                  <a:ext cx="609600" cy="533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3" name="Isosceles Triangle 82"/>
              <p:cNvSpPr/>
              <p:nvPr/>
            </p:nvSpPr>
            <p:spPr>
              <a:xfrm rot="10800000">
                <a:off x="5259049" y="2118610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>
                <a:off x="4724400" y="1143000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Round Diagonal Corner Rectangle 84"/>
              <p:cNvSpPr/>
              <p:nvPr/>
            </p:nvSpPr>
            <p:spPr>
              <a:xfrm rot="17735882">
                <a:off x="4775818" y="836918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ound Diagonal Corner Rectangle 85"/>
              <p:cNvSpPr/>
              <p:nvPr/>
            </p:nvSpPr>
            <p:spPr>
              <a:xfrm rot="20565624">
                <a:off x="5499044" y="935165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ound Diagonal Corner Rectangle 86"/>
              <p:cNvSpPr/>
              <p:nvPr/>
            </p:nvSpPr>
            <p:spPr>
              <a:xfrm rot="19014106">
                <a:off x="5079797" y="660472"/>
                <a:ext cx="871151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8" name="Group 109"/>
              <p:cNvGrpSpPr/>
              <p:nvPr/>
            </p:nvGrpSpPr>
            <p:grpSpPr>
              <a:xfrm>
                <a:off x="4708161" y="1045564"/>
                <a:ext cx="1600200" cy="381000"/>
                <a:chOff x="6858000" y="914400"/>
                <a:chExt cx="1752600" cy="533400"/>
              </a:xfrm>
            </p:grpSpPr>
            <p:sp>
              <p:nvSpPr>
                <p:cNvPr id="89" name="Rounded Rectangle 88"/>
                <p:cNvSpPr/>
                <p:nvPr/>
              </p:nvSpPr>
              <p:spPr>
                <a:xfrm>
                  <a:off x="6858000" y="914400"/>
                  <a:ext cx="1752600" cy="533400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0" name="Group 108"/>
                <p:cNvGrpSpPr/>
                <p:nvPr/>
              </p:nvGrpSpPr>
              <p:grpSpPr>
                <a:xfrm>
                  <a:off x="6880485" y="973111"/>
                  <a:ext cx="1676400" cy="457200"/>
                  <a:chOff x="5791200" y="5562600"/>
                  <a:chExt cx="5025452" cy="1182974"/>
                </a:xfrm>
              </p:grpSpPr>
              <p:grpSp>
                <p:nvGrpSpPr>
                  <p:cNvPr id="91" name="Group 99"/>
                  <p:cNvGrpSpPr/>
                  <p:nvPr/>
                </p:nvGrpSpPr>
                <p:grpSpPr>
                  <a:xfrm>
                    <a:off x="5791200" y="5562600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00" name="L-Shape 99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" name="L-Shape 100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" name="Oval 101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2" name="Group 100"/>
                  <p:cNvGrpSpPr/>
                  <p:nvPr/>
                </p:nvGrpSpPr>
                <p:grpSpPr>
                  <a:xfrm>
                    <a:off x="7522564" y="5581338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97" name="L-Shape 96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8" name="L-Shape 97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9" name="Oval 98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3" name="Group 104"/>
                  <p:cNvGrpSpPr/>
                  <p:nvPr/>
                </p:nvGrpSpPr>
                <p:grpSpPr>
                  <a:xfrm>
                    <a:off x="9292652" y="5588833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94" name="L-Shape 93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5" name="L-Shape 94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96" name="Oval 95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50" name="Group 41"/>
            <p:cNvGrpSpPr/>
            <p:nvPr/>
          </p:nvGrpSpPr>
          <p:grpSpPr>
            <a:xfrm>
              <a:off x="3810000" y="2438400"/>
              <a:ext cx="1353845" cy="2971800"/>
              <a:chOff x="2971800" y="685800"/>
              <a:chExt cx="1353845" cy="2971800"/>
            </a:xfrm>
          </p:grpSpPr>
          <p:sp>
            <p:nvSpPr>
              <p:cNvPr id="51" name="Oval 50"/>
              <p:cNvSpPr/>
              <p:nvPr/>
            </p:nvSpPr>
            <p:spPr>
              <a:xfrm>
                <a:off x="2971800" y="2514600"/>
                <a:ext cx="181486" cy="34713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lowchart: Manual Operation 51"/>
              <p:cNvSpPr/>
              <p:nvPr/>
            </p:nvSpPr>
            <p:spPr>
              <a:xfrm rot="12279233">
                <a:off x="3100192" y="1695045"/>
                <a:ext cx="318990" cy="1050642"/>
              </a:xfrm>
              <a:prstGeom prst="flowChartManualOperati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 rot="18242526">
                <a:off x="4105157" y="2457487"/>
                <a:ext cx="183075" cy="2579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Flowchart: Manual Operation 53"/>
              <p:cNvSpPr/>
              <p:nvPr/>
            </p:nvSpPr>
            <p:spPr>
              <a:xfrm rot="8993220" flipH="1">
                <a:off x="3747231" y="1609321"/>
                <a:ext cx="318990" cy="1050642"/>
              </a:xfrm>
              <a:prstGeom prst="flowChartManualOperati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Trapezoid 54"/>
              <p:cNvSpPr/>
              <p:nvPr/>
            </p:nvSpPr>
            <p:spPr>
              <a:xfrm>
                <a:off x="3124200" y="1676400"/>
                <a:ext cx="914400" cy="1676400"/>
              </a:xfrm>
              <a:prstGeom prst="trapezoid">
                <a:avLst>
                  <a:gd name="adj" fmla="val 33815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3198657" y="3409648"/>
                <a:ext cx="362972" cy="247952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3561629" y="3409648"/>
                <a:ext cx="362972" cy="247952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Cloud 57"/>
              <p:cNvSpPr/>
              <p:nvPr/>
            </p:nvSpPr>
            <p:spPr>
              <a:xfrm rot="20835976" flipH="1">
                <a:off x="3689855" y="858790"/>
                <a:ext cx="513671" cy="104140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3153286" y="3310467"/>
                <a:ext cx="862057" cy="198362"/>
              </a:xfrm>
              <a:prstGeom prst="rect">
                <a:avLst/>
              </a:prstGeom>
              <a:solidFill>
                <a:srgbClr val="FFC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Extract 59"/>
              <p:cNvSpPr/>
              <p:nvPr/>
            </p:nvSpPr>
            <p:spPr>
              <a:xfrm rot="10800000">
                <a:off x="3425514" y="1624390"/>
                <a:ext cx="317600" cy="446314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 rot="2203033">
                <a:off x="3454847" y="1679760"/>
                <a:ext cx="135657" cy="1143048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>
                <a:off x="3226261" y="2219476"/>
                <a:ext cx="136114" cy="595086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 rot="5400000">
                <a:off x="3269522" y="2230024"/>
                <a:ext cx="49590" cy="226857"/>
              </a:xfrm>
              <a:prstGeom prst="roundRect">
                <a:avLst/>
              </a:prstGeom>
              <a:solidFill>
                <a:srgbClr val="FFC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Pentagon 63"/>
              <p:cNvSpPr/>
              <p:nvPr/>
            </p:nvSpPr>
            <p:spPr>
              <a:xfrm rot="5400000">
                <a:off x="3073270" y="2628857"/>
                <a:ext cx="396724" cy="272229"/>
              </a:xfrm>
              <a:prstGeom prst="homePlate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3135518" y="2566610"/>
                <a:ext cx="272229" cy="99181"/>
              </a:xfrm>
              <a:prstGeom prst="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Cloud 65"/>
              <p:cNvSpPr/>
              <p:nvPr/>
            </p:nvSpPr>
            <p:spPr>
              <a:xfrm rot="308159">
                <a:off x="3018359" y="856670"/>
                <a:ext cx="460201" cy="1060825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3289400" y="830943"/>
                <a:ext cx="589829" cy="94221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Cloud 67"/>
              <p:cNvSpPr/>
              <p:nvPr/>
            </p:nvSpPr>
            <p:spPr>
              <a:xfrm rot="16200000" flipH="1">
                <a:off x="3435248" y="403838"/>
                <a:ext cx="343505" cy="907429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Rounded Rectangle 68"/>
              <p:cNvSpPr/>
              <p:nvPr/>
            </p:nvSpPr>
            <p:spPr>
              <a:xfrm>
                <a:off x="3124200" y="838200"/>
                <a:ext cx="952800" cy="148771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Pentagon 69"/>
              <p:cNvSpPr/>
              <p:nvPr/>
            </p:nvSpPr>
            <p:spPr>
              <a:xfrm>
                <a:off x="3198657" y="3310467"/>
                <a:ext cx="136114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Pentagon 70"/>
              <p:cNvSpPr/>
              <p:nvPr/>
            </p:nvSpPr>
            <p:spPr>
              <a:xfrm>
                <a:off x="3380143" y="3310467"/>
                <a:ext cx="136114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Pentagon 71"/>
              <p:cNvSpPr/>
              <p:nvPr/>
            </p:nvSpPr>
            <p:spPr>
              <a:xfrm>
                <a:off x="3561629" y="3310467"/>
                <a:ext cx="136114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Pentagon 72"/>
              <p:cNvSpPr/>
              <p:nvPr/>
            </p:nvSpPr>
            <p:spPr>
              <a:xfrm>
                <a:off x="3743114" y="3310467"/>
                <a:ext cx="136114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Pentagon 73"/>
              <p:cNvSpPr/>
              <p:nvPr/>
            </p:nvSpPr>
            <p:spPr>
              <a:xfrm>
                <a:off x="3924600" y="3310467"/>
                <a:ext cx="90743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3" name="TextBox 202"/>
          <p:cNvSpPr txBox="1"/>
          <p:nvPr/>
        </p:nvSpPr>
        <p:spPr>
          <a:xfrm>
            <a:off x="3505200" y="2057400"/>
            <a:ext cx="457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Sons of Mosiah--younger</a:t>
            </a:r>
          </a:p>
          <a:p>
            <a:r>
              <a:rPr lang="en-US" dirty="0" err="1" smtClean="0"/>
              <a:t>Himni</a:t>
            </a:r>
            <a:r>
              <a:rPr lang="en-US" dirty="0" smtClean="0"/>
              <a:t>, </a:t>
            </a:r>
            <a:r>
              <a:rPr lang="en-US" dirty="0" err="1" smtClean="0"/>
              <a:t>Omner</a:t>
            </a:r>
            <a:r>
              <a:rPr lang="en-US" dirty="0" smtClean="0"/>
              <a:t>, Aaron, </a:t>
            </a:r>
            <a:r>
              <a:rPr lang="en-US" dirty="0" err="1" smtClean="0"/>
              <a:t>Ammon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M</a:t>
            </a:r>
            <a:endParaRPr lang="en-US" sz="8800" dirty="0"/>
          </a:p>
        </p:txBody>
      </p:sp>
      <p:pic>
        <p:nvPicPr>
          <p:cNvPr id="3" name="Picture 4" descr="http://www.bookofmormonbattles.com/Art/images/Manti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24600" y="304800"/>
            <a:ext cx="2472418" cy="2884488"/>
          </a:xfrm>
          <a:prstGeom prst="rect">
            <a:avLst/>
          </a:prstGeom>
          <a:noFill/>
        </p:spPr>
      </p:pic>
      <p:grpSp>
        <p:nvGrpSpPr>
          <p:cNvPr id="81" name="Group 80"/>
          <p:cNvGrpSpPr/>
          <p:nvPr/>
        </p:nvGrpSpPr>
        <p:grpSpPr>
          <a:xfrm>
            <a:off x="630047" y="1133764"/>
            <a:ext cx="2374147" cy="4602284"/>
            <a:chOff x="630047" y="1133764"/>
            <a:chExt cx="2374147" cy="4602284"/>
          </a:xfrm>
        </p:grpSpPr>
        <p:sp>
          <p:nvSpPr>
            <p:cNvPr id="71" name="Oval 70"/>
            <p:cNvSpPr/>
            <p:nvPr/>
          </p:nvSpPr>
          <p:spPr>
            <a:xfrm rot="7671173" flipH="1">
              <a:off x="571814" y="3930685"/>
              <a:ext cx="509414" cy="3929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381348" flipH="1">
              <a:off x="986851" y="2708627"/>
              <a:ext cx="674398" cy="1507432"/>
            </a:xfrm>
            <a:prstGeom prst="trapezoid">
              <a:avLst>
                <a:gd name="adj" fmla="val 30356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1143000" y="2895600"/>
              <a:ext cx="1447800" cy="1524000"/>
            </a:xfrm>
            <a:prstGeom prst="trapezoid">
              <a:avLst>
                <a:gd name="adj" fmla="val 33441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rot="947588">
              <a:off x="931164" y="4233989"/>
              <a:ext cx="457200" cy="1275243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21002712">
              <a:off x="2321979" y="4235881"/>
              <a:ext cx="457200" cy="1261313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3718254" flipH="1">
              <a:off x="2553014" y="4006885"/>
              <a:ext cx="509414" cy="3929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9819352" flipH="1">
              <a:off x="2163266" y="2749012"/>
              <a:ext cx="741258" cy="1547451"/>
            </a:xfrm>
            <a:prstGeom prst="trapezoid">
              <a:avLst>
                <a:gd name="adj" fmla="val 45365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1600200" y="2457329"/>
              <a:ext cx="609600" cy="438271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20950279">
              <a:off x="1400635" y="5378671"/>
              <a:ext cx="509414" cy="3573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 rot="20950279">
              <a:off x="1857834" y="5378670"/>
              <a:ext cx="509414" cy="3573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671737">
              <a:off x="1127660" y="1815983"/>
              <a:ext cx="718435" cy="911400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 rot="20928263" flipH="1">
              <a:off x="1981005" y="1817226"/>
              <a:ext cx="749635" cy="85639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>
              <a:off x="1357367" y="1294139"/>
              <a:ext cx="1103841" cy="14539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" name="Group 26"/>
            <p:cNvGrpSpPr/>
            <p:nvPr/>
          </p:nvGrpSpPr>
          <p:grpSpPr>
            <a:xfrm>
              <a:off x="1346200" y="1133764"/>
              <a:ext cx="1163782" cy="778164"/>
              <a:chOff x="3276599" y="3962400"/>
              <a:chExt cx="2362200" cy="1430616"/>
            </a:xfrm>
          </p:grpSpPr>
          <p:sp>
            <p:nvSpPr>
              <p:cNvPr id="18" name="Moon 17"/>
              <p:cNvSpPr/>
              <p:nvPr/>
            </p:nvSpPr>
            <p:spPr>
              <a:xfrm rot="5400000">
                <a:off x="3728847" y="3510153"/>
                <a:ext cx="1430616" cy="2335110"/>
              </a:xfrm>
              <a:prstGeom prst="moon">
                <a:avLst>
                  <a:gd name="adj" fmla="val 86492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Moon 18"/>
              <p:cNvSpPr/>
              <p:nvPr/>
            </p:nvSpPr>
            <p:spPr>
              <a:xfrm rot="5400000">
                <a:off x="4169067" y="3831933"/>
                <a:ext cx="577264" cy="2362200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Pentagon 20"/>
              <p:cNvSpPr/>
              <p:nvPr/>
            </p:nvSpPr>
            <p:spPr>
              <a:xfrm rot="15286294">
                <a:off x="3471073" y="4452990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Pentagon 21"/>
              <p:cNvSpPr/>
              <p:nvPr/>
            </p:nvSpPr>
            <p:spPr>
              <a:xfrm rot="17484679">
                <a:off x="4843143" y="4516139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Pentagon 22"/>
              <p:cNvSpPr/>
              <p:nvPr/>
            </p:nvSpPr>
            <p:spPr>
              <a:xfrm rot="15286294">
                <a:off x="3743390" y="435900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Pentagon 23"/>
              <p:cNvSpPr/>
              <p:nvPr/>
            </p:nvSpPr>
            <p:spPr>
              <a:xfrm rot="17383046">
                <a:off x="4449825" y="438792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Pentagon 24"/>
              <p:cNvSpPr/>
              <p:nvPr/>
            </p:nvSpPr>
            <p:spPr>
              <a:xfrm rot="16200000">
                <a:off x="4065053" y="4295958"/>
                <a:ext cx="783965" cy="229936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Moon 25"/>
              <p:cNvSpPr/>
              <p:nvPr/>
            </p:nvSpPr>
            <p:spPr>
              <a:xfrm rot="5400000">
                <a:off x="4231409" y="3945081"/>
                <a:ext cx="406399" cy="2048165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8" name="Cloud 27"/>
            <p:cNvSpPr/>
            <p:nvPr/>
          </p:nvSpPr>
          <p:spPr>
            <a:xfrm rot="16710403" flipH="1">
              <a:off x="1681266" y="2420236"/>
              <a:ext cx="405501" cy="51329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1750291" y="2528455"/>
              <a:ext cx="196273" cy="1547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1447800" y="2819400"/>
              <a:ext cx="841373" cy="446948"/>
              <a:chOff x="3416724" y="3667852"/>
              <a:chExt cx="2655030" cy="1513748"/>
            </a:xfrm>
          </p:grpSpPr>
          <p:grpSp>
            <p:nvGrpSpPr>
              <p:cNvPr id="32" name="Group 31"/>
              <p:cNvGrpSpPr/>
              <p:nvPr/>
            </p:nvGrpSpPr>
            <p:grpSpPr>
              <a:xfrm>
                <a:off x="4114800" y="4495800"/>
                <a:ext cx="1219200" cy="685800"/>
                <a:chOff x="4114800" y="4495800"/>
                <a:chExt cx="1219200" cy="685800"/>
              </a:xfrm>
            </p:grpSpPr>
            <p:sp>
              <p:nvSpPr>
                <p:cNvPr id="20" name="Trapezoid 19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Trapezoid 29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Trapezoid 30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" name="Group 36"/>
              <p:cNvGrpSpPr/>
              <p:nvPr/>
            </p:nvGrpSpPr>
            <p:grpSpPr>
              <a:xfrm rot="3976231">
                <a:off x="3150024" y="3934552"/>
                <a:ext cx="1219200" cy="685800"/>
                <a:chOff x="4114800" y="4495800"/>
                <a:chExt cx="1219200" cy="685800"/>
              </a:xfrm>
            </p:grpSpPr>
            <p:sp>
              <p:nvSpPr>
                <p:cNvPr id="38" name="Trapezoid 37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Trapezoid 38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Trapezoid 39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" name="Group 40"/>
              <p:cNvGrpSpPr/>
              <p:nvPr/>
            </p:nvGrpSpPr>
            <p:grpSpPr>
              <a:xfrm rot="18434064">
                <a:off x="5119254" y="3990109"/>
                <a:ext cx="1219200" cy="685800"/>
                <a:chOff x="4114800" y="4495800"/>
                <a:chExt cx="1219200" cy="685800"/>
              </a:xfrm>
            </p:grpSpPr>
            <p:sp>
              <p:nvSpPr>
                <p:cNvPr id="42" name="Trapezoid 41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Trapezoid 42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Trapezoid 43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" name="Group 60"/>
            <p:cNvGrpSpPr/>
            <p:nvPr/>
          </p:nvGrpSpPr>
          <p:grpSpPr>
            <a:xfrm>
              <a:off x="1447800" y="2895600"/>
              <a:ext cx="911113" cy="779301"/>
              <a:chOff x="4118087" y="3005181"/>
              <a:chExt cx="3076372" cy="2631310"/>
            </a:xfrm>
          </p:grpSpPr>
          <p:sp>
            <p:nvSpPr>
              <p:cNvPr id="60" name="Hexagon 59"/>
              <p:cNvSpPr/>
              <p:nvPr/>
            </p:nvSpPr>
            <p:spPr>
              <a:xfrm>
                <a:off x="5354782" y="5026891"/>
                <a:ext cx="685800" cy="609600"/>
              </a:xfrm>
              <a:prstGeom prst="hexagon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Donut 57"/>
              <p:cNvSpPr/>
              <p:nvPr/>
            </p:nvSpPr>
            <p:spPr>
              <a:xfrm rot="12433330">
                <a:off x="6661059" y="3005181"/>
                <a:ext cx="533400" cy="1600200"/>
              </a:xfrm>
              <a:prstGeom prst="donut">
                <a:avLst>
                  <a:gd name="adj" fmla="val 36455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Donut 46"/>
              <p:cNvSpPr/>
              <p:nvPr/>
            </p:nvSpPr>
            <p:spPr>
              <a:xfrm rot="19132023">
                <a:off x="4118087" y="3025961"/>
                <a:ext cx="533400" cy="1600200"/>
              </a:xfrm>
              <a:prstGeom prst="donut">
                <a:avLst>
                  <a:gd name="adj" fmla="val 36455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>
                <a:off x="48768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ounded Rectangle 48"/>
              <p:cNvSpPr/>
              <p:nvPr/>
            </p:nvSpPr>
            <p:spPr>
              <a:xfrm>
                <a:off x="57150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ounded Rectangle 49"/>
              <p:cNvSpPr/>
              <p:nvPr/>
            </p:nvSpPr>
            <p:spPr>
              <a:xfrm>
                <a:off x="57150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ounded Rectangle 50"/>
              <p:cNvSpPr/>
              <p:nvPr/>
            </p:nvSpPr>
            <p:spPr>
              <a:xfrm>
                <a:off x="48768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ounded Rectangle 51"/>
              <p:cNvSpPr/>
              <p:nvPr/>
            </p:nvSpPr>
            <p:spPr>
              <a:xfrm>
                <a:off x="48768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ounded Rectangle 52"/>
              <p:cNvSpPr/>
              <p:nvPr/>
            </p:nvSpPr>
            <p:spPr>
              <a:xfrm>
                <a:off x="57150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4724400" y="42672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5527964" y="4447309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Oval 55"/>
              <p:cNvSpPr/>
              <p:nvPr/>
            </p:nvSpPr>
            <p:spPr>
              <a:xfrm>
                <a:off x="5532582" y="4770582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Oval 56"/>
              <p:cNvSpPr/>
              <p:nvPr/>
            </p:nvSpPr>
            <p:spPr>
              <a:xfrm>
                <a:off x="6324600" y="42672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5537200" y="5073073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8" name="Group 67"/>
            <p:cNvGrpSpPr/>
            <p:nvPr/>
          </p:nvGrpSpPr>
          <p:grpSpPr>
            <a:xfrm>
              <a:off x="1143000" y="4191000"/>
              <a:ext cx="1447807" cy="1371600"/>
              <a:chOff x="4114795" y="4495800"/>
              <a:chExt cx="1219205" cy="685800"/>
            </a:xfrm>
          </p:grpSpPr>
          <p:sp>
            <p:nvSpPr>
              <p:cNvPr id="67" name="Rounded Rectangle 66"/>
              <p:cNvSpPr/>
              <p:nvPr/>
            </p:nvSpPr>
            <p:spPr>
              <a:xfrm>
                <a:off x="4190996" y="4648200"/>
                <a:ext cx="1066799" cy="381000"/>
              </a:xfrm>
              <a:prstGeom prst="roundRect">
                <a:avLst>
                  <a:gd name="adj" fmla="val 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2" name="Group 61"/>
              <p:cNvGrpSpPr/>
              <p:nvPr/>
            </p:nvGrpSpPr>
            <p:grpSpPr>
              <a:xfrm>
                <a:off x="4114800" y="4495800"/>
                <a:ext cx="1219200" cy="685800"/>
                <a:chOff x="4114800" y="4495800"/>
                <a:chExt cx="1219200" cy="685800"/>
              </a:xfrm>
            </p:grpSpPr>
            <p:sp>
              <p:nvSpPr>
                <p:cNvPr id="63" name="Trapezoid 62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Trapezoid 63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Trapezoid 64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6" name="Rounded Rectangle 65"/>
              <p:cNvSpPr/>
              <p:nvPr/>
            </p:nvSpPr>
            <p:spPr>
              <a:xfrm>
                <a:off x="4114795" y="4495800"/>
                <a:ext cx="1219199" cy="152400"/>
              </a:xfrm>
              <a:prstGeom prst="roundRect">
                <a:avLst>
                  <a:gd name="adj" fmla="val 21819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>
              <a:off x="1313874" y="4179455"/>
              <a:ext cx="1142999" cy="300790"/>
              <a:chOff x="3886201" y="4953000"/>
              <a:chExt cx="1447796" cy="381000"/>
            </a:xfrm>
          </p:grpSpPr>
          <p:sp>
            <p:nvSpPr>
              <p:cNvPr id="17" name="Rectangle 16"/>
              <p:cNvSpPr/>
              <p:nvPr/>
            </p:nvSpPr>
            <p:spPr>
              <a:xfrm>
                <a:off x="3886201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Rectangle 71"/>
              <p:cNvSpPr/>
              <p:nvPr/>
            </p:nvSpPr>
            <p:spPr>
              <a:xfrm>
                <a:off x="4191000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ectangle 72"/>
              <p:cNvSpPr/>
              <p:nvPr/>
            </p:nvSpPr>
            <p:spPr>
              <a:xfrm>
                <a:off x="4495799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4800598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5105397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Oval 75"/>
              <p:cNvSpPr/>
              <p:nvPr/>
            </p:nvSpPr>
            <p:spPr>
              <a:xfrm>
                <a:off x="4054764" y="5045364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>
                <a:off x="4364182" y="5049983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4668982" y="5040746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4955310" y="5049982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" name="TextBox 81"/>
          <p:cNvSpPr txBox="1"/>
          <p:nvPr/>
        </p:nvSpPr>
        <p:spPr>
          <a:xfrm>
            <a:off x="685800" y="6019800"/>
            <a:ext cx="2362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Manti-alma’s watchmen</a:t>
            </a:r>
            <a:endParaRPr lang="en-US" dirty="0"/>
          </a:p>
        </p:txBody>
      </p:sp>
      <p:grpSp>
        <p:nvGrpSpPr>
          <p:cNvPr id="130" name="Group 129"/>
          <p:cNvGrpSpPr/>
          <p:nvPr/>
        </p:nvGrpSpPr>
        <p:grpSpPr>
          <a:xfrm>
            <a:off x="4114800" y="1371600"/>
            <a:ext cx="2033337" cy="4143033"/>
            <a:chOff x="4114800" y="1371600"/>
            <a:chExt cx="2033337" cy="4143033"/>
          </a:xfrm>
        </p:grpSpPr>
        <p:sp>
          <p:nvSpPr>
            <p:cNvPr id="129" name="Cloud 128"/>
            <p:cNvSpPr/>
            <p:nvPr/>
          </p:nvSpPr>
          <p:spPr>
            <a:xfrm rot="4540472" flipH="1">
              <a:off x="4889228" y="2186285"/>
              <a:ext cx="1205885" cy="805000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Cloud 89"/>
            <p:cNvSpPr/>
            <p:nvPr/>
          </p:nvSpPr>
          <p:spPr>
            <a:xfrm rot="15332388" flipH="1">
              <a:off x="4091276" y="2158517"/>
              <a:ext cx="1304753" cy="805000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>
              <a:off x="5791200" y="3733800"/>
              <a:ext cx="356937" cy="6379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1110821">
              <a:off x="4114800" y="3733800"/>
              <a:ext cx="378995" cy="6379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rot="2504778">
              <a:off x="4724400" y="4953000"/>
              <a:ext cx="381000" cy="538889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19361222">
              <a:off x="5085698" y="4940449"/>
              <a:ext cx="403870" cy="574184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1996156">
              <a:off x="4205716" y="2916376"/>
              <a:ext cx="717532" cy="1208446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2041752">
              <a:off x="4349560" y="2651440"/>
              <a:ext cx="713297" cy="1222836"/>
            </a:xfrm>
            <a:prstGeom prst="trapezoi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 rot="19870960">
              <a:off x="5388667" y="2919735"/>
              <a:ext cx="673978" cy="1208446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 rot="20036208">
              <a:off x="5248477" y="2750903"/>
              <a:ext cx="713297" cy="1132683"/>
            </a:xfrm>
            <a:prstGeom prst="trapezoi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>
              <a:off x="4656221" y="2819276"/>
              <a:ext cx="1028700" cy="2424333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>
              <a:off x="4941134" y="2627881"/>
              <a:ext cx="426034" cy="51038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Trapezoid 100"/>
            <p:cNvSpPr/>
            <p:nvPr/>
          </p:nvSpPr>
          <p:spPr>
            <a:xfrm rot="21335299">
              <a:off x="5210227" y="2691108"/>
              <a:ext cx="496728" cy="2427108"/>
            </a:xfrm>
            <a:prstGeom prst="trapezoi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 rot="353417">
              <a:off x="4644095" y="2779844"/>
              <a:ext cx="496728" cy="2320034"/>
            </a:xfrm>
            <a:prstGeom prst="trapezoi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>
              <a:off x="4663440" y="1590321"/>
              <a:ext cx="1028700" cy="129275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Cloud 103"/>
            <p:cNvSpPr/>
            <p:nvPr/>
          </p:nvSpPr>
          <p:spPr>
            <a:xfrm rot="5400000" flipH="1">
              <a:off x="4732840" y="2517705"/>
              <a:ext cx="762000" cy="603390"/>
            </a:xfrm>
            <a:prstGeom prst="clou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>
              <a:off x="4948881" y="2555182"/>
              <a:ext cx="382067" cy="2074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Rounded Rectangle 105"/>
            <p:cNvSpPr/>
            <p:nvPr/>
          </p:nvSpPr>
          <p:spPr>
            <a:xfrm>
              <a:off x="4615249" y="4031551"/>
              <a:ext cx="1112108" cy="218721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Double Wave 106"/>
            <p:cNvSpPr/>
            <p:nvPr/>
          </p:nvSpPr>
          <p:spPr>
            <a:xfrm rot="5400000">
              <a:off x="4763050" y="4385123"/>
              <a:ext cx="1038926" cy="222422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Double Wave 107"/>
            <p:cNvSpPr/>
            <p:nvPr/>
          </p:nvSpPr>
          <p:spPr>
            <a:xfrm rot="4302222">
              <a:off x="4978868" y="4447874"/>
              <a:ext cx="1038926" cy="222422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ounded Rectangle 108"/>
            <p:cNvSpPr/>
            <p:nvPr/>
          </p:nvSpPr>
          <p:spPr>
            <a:xfrm>
              <a:off x="5226908" y="3983145"/>
              <a:ext cx="353687" cy="267127"/>
            </a:xfrm>
            <a:prstGeom prst="round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" name="Group 123"/>
            <p:cNvGrpSpPr/>
            <p:nvPr/>
          </p:nvGrpSpPr>
          <p:grpSpPr>
            <a:xfrm>
              <a:off x="4495800" y="1676400"/>
              <a:ext cx="1219200" cy="371060"/>
              <a:chOff x="6400800" y="4724400"/>
              <a:chExt cx="1752600" cy="533400"/>
            </a:xfrm>
          </p:grpSpPr>
          <p:sp>
            <p:nvSpPr>
              <p:cNvPr id="123" name="Rounded Rectangle 122"/>
              <p:cNvSpPr/>
              <p:nvPr/>
            </p:nvSpPr>
            <p:spPr>
              <a:xfrm>
                <a:off x="6400800" y="4724400"/>
                <a:ext cx="1752600" cy="533400"/>
              </a:xfrm>
              <a:prstGeom prst="roundRect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2" name="Group 121"/>
              <p:cNvGrpSpPr/>
              <p:nvPr/>
            </p:nvGrpSpPr>
            <p:grpSpPr>
              <a:xfrm>
                <a:off x="6553200" y="4800600"/>
                <a:ext cx="1443415" cy="394691"/>
                <a:chOff x="6400800" y="4724400"/>
                <a:chExt cx="1672015" cy="457200"/>
              </a:xfrm>
            </p:grpSpPr>
            <p:grpSp>
              <p:nvGrpSpPr>
                <p:cNvPr id="110" name="Group 109"/>
                <p:cNvGrpSpPr/>
                <p:nvPr/>
              </p:nvGrpSpPr>
              <p:grpSpPr>
                <a:xfrm>
                  <a:off x="6400800" y="4724400"/>
                  <a:ext cx="452815" cy="457200"/>
                  <a:chOff x="5943600" y="4267200"/>
                  <a:chExt cx="1990316" cy="2009591"/>
                </a:xfrm>
              </p:grpSpPr>
              <p:sp>
                <p:nvSpPr>
                  <p:cNvPr id="111" name="Frame 110"/>
                  <p:cNvSpPr/>
                  <p:nvPr/>
                </p:nvSpPr>
                <p:spPr>
                  <a:xfrm>
                    <a:off x="5951526" y="4299021"/>
                    <a:ext cx="1977209" cy="1977209"/>
                  </a:xfrm>
                  <a:prstGeom prst="frame">
                    <a:avLst>
                      <a:gd name="adj1" fmla="val 833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2" name="Frame 111"/>
                  <p:cNvSpPr/>
                  <p:nvPr/>
                </p:nvSpPr>
                <p:spPr>
                  <a:xfrm rot="2700000">
                    <a:off x="5956155" y="4267200"/>
                    <a:ext cx="1977209" cy="1977209"/>
                  </a:xfrm>
                  <a:prstGeom prst="frame">
                    <a:avLst>
                      <a:gd name="adj1" fmla="val 9554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3" name="Donut 112"/>
                  <p:cNvSpPr/>
                  <p:nvPr/>
                </p:nvSpPr>
                <p:spPr>
                  <a:xfrm>
                    <a:off x="5943600" y="4271498"/>
                    <a:ext cx="1990316" cy="2005293"/>
                  </a:xfrm>
                  <a:prstGeom prst="donut">
                    <a:avLst>
                      <a:gd name="adj" fmla="val 10227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4" name="Group 113"/>
                <p:cNvGrpSpPr/>
                <p:nvPr/>
              </p:nvGrpSpPr>
              <p:grpSpPr>
                <a:xfrm>
                  <a:off x="7010400" y="4724400"/>
                  <a:ext cx="452815" cy="457200"/>
                  <a:chOff x="5943600" y="4267200"/>
                  <a:chExt cx="1990316" cy="2009591"/>
                </a:xfrm>
              </p:grpSpPr>
              <p:sp>
                <p:nvSpPr>
                  <p:cNvPr id="115" name="Frame 114"/>
                  <p:cNvSpPr/>
                  <p:nvPr/>
                </p:nvSpPr>
                <p:spPr>
                  <a:xfrm>
                    <a:off x="5951526" y="4299021"/>
                    <a:ext cx="1977209" cy="1977209"/>
                  </a:xfrm>
                  <a:prstGeom prst="frame">
                    <a:avLst>
                      <a:gd name="adj1" fmla="val 833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6" name="Frame 115"/>
                  <p:cNvSpPr/>
                  <p:nvPr/>
                </p:nvSpPr>
                <p:spPr>
                  <a:xfrm rot="2700000">
                    <a:off x="5956155" y="4267200"/>
                    <a:ext cx="1977209" cy="1977209"/>
                  </a:xfrm>
                  <a:prstGeom prst="frame">
                    <a:avLst>
                      <a:gd name="adj1" fmla="val 9554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7" name="Donut 116"/>
                  <p:cNvSpPr/>
                  <p:nvPr/>
                </p:nvSpPr>
                <p:spPr>
                  <a:xfrm>
                    <a:off x="5943600" y="4271498"/>
                    <a:ext cx="1990316" cy="2005293"/>
                  </a:xfrm>
                  <a:prstGeom prst="donut">
                    <a:avLst>
                      <a:gd name="adj" fmla="val 10227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118" name="Group 117"/>
                <p:cNvGrpSpPr/>
                <p:nvPr/>
              </p:nvGrpSpPr>
              <p:grpSpPr>
                <a:xfrm>
                  <a:off x="7620000" y="4724400"/>
                  <a:ext cx="452815" cy="457200"/>
                  <a:chOff x="5943600" y="4267200"/>
                  <a:chExt cx="1990316" cy="2009591"/>
                </a:xfrm>
              </p:grpSpPr>
              <p:sp>
                <p:nvSpPr>
                  <p:cNvPr id="119" name="Frame 118"/>
                  <p:cNvSpPr/>
                  <p:nvPr/>
                </p:nvSpPr>
                <p:spPr>
                  <a:xfrm>
                    <a:off x="5951526" y="4299021"/>
                    <a:ext cx="1977209" cy="1977209"/>
                  </a:xfrm>
                  <a:prstGeom prst="frame">
                    <a:avLst>
                      <a:gd name="adj1" fmla="val 833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0" name="Frame 119"/>
                  <p:cNvSpPr/>
                  <p:nvPr/>
                </p:nvSpPr>
                <p:spPr>
                  <a:xfrm rot="2700000">
                    <a:off x="5956155" y="4267200"/>
                    <a:ext cx="1977209" cy="1977209"/>
                  </a:xfrm>
                  <a:prstGeom prst="frame">
                    <a:avLst>
                      <a:gd name="adj1" fmla="val 9554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21" name="Donut 120"/>
                  <p:cNvSpPr/>
                  <p:nvPr/>
                </p:nvSpPr>
                <p:spPr>
                  <a:xfrm>
                    <a:off x="5943600" y="4271498"/>
                    <a:ext cx="1990316" cy="2005293"/>
                  </a:xfrm>
                  <a:prstGeom prst="donut">
                    <a:avLst>
                      <a:gd name="adj" fmla="val 10227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28" name="Group 127"/>
            <p:cNvGrpSpPr/>
            <p:nvPr/>
          </p:nvGrpSpPr>
          <p:grpSpPr>
            <a:xfrm>
              <a:off x="4495800" y="1371600"/>
              <a:ext cx="1219200" cy="304800"/>
              <a:chOff x="6858000" y="5410200"/>
              <a:chExt cx="1905000" cy="850392"/>
            </a:xfrm>
          </p:grpSpPr>
          <p:sp>
            <p:nvSpPr>
              <p:cNvPr id="125" name="Moon 124"/>
              <p:cNvSpPr/>
              <p:nvPr/>
            </p:nvSpPr>
            <p:spPr>
              <a:xfrm rot="5400000">
                <a:off x="7391400" y="4876800"/>
                <a:ext cx="838200" cy="19050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Moon 125"/>
              <p:cNvSpPr/>
              <p:nvPr/>
            </p:nvSpPr>
            <p:spPr>
              <a:xfrm rot="5400000">
                <a:off x="7505700" y="5067300"/>
                <a:ext cx="685800" cy="16764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Moon 126"/>
              <p:cNvSpPr/>
              <p:nvPr/>
            </p:nvSpPr>
            <p:spPr>
              <a:xfrm rot="5400000">
                <a:off x="7575804" y="5073396"/>
                <a:ext cx="469392" cy="19050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31" name="TextBox 130"/>
          <p:cNvSpPr txBox="1"/>
          <p:nvPr/>
        </p:nvSpPr>
        <p:spPr>
          <a:xfrm>
            <a:off x="4038600" y="57150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Melchizedek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M</a:t>
            </a:r>
            <a:endParaRPr lang="en-US" sz="8800" dirty="0"/>
          </a:p>
        </p:txBody>
      </p:sp>
      <p:grpSp>
        <p:nvGrpSpPr>
          <p:cNvPr id="112" name="Group 111"/>
          <p:cNvGrpSpPr/>
          <p:nvPr/>
        </p:nvGrpSpPr>
        <p:grpSpPr>
          <a:xfrm>
            <a:off x="228600" y="1447800"/>
            <a:ext cx="2374147" cy="4288248"/>
            <a:chOff x="2286000" y="1066800"/>
            <a:chExt cx="2374147" cy="4288248"/>
          </a:xfrm>
        </p:grpSpPr>
        <p:sp>
          <p:nvSpPr>
            <p:cNvPr id="12" name="Oval 11"/>
            <p:cNvSpPr/>
            <p:nvPr/>
          </p:nvSpPr>
          <p:spPr>
            <a:xfrm rot="20950279">
              <a:off x="3000836" y="4997671"/>
              <a:ext cx="509414" cy="3573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 rot="20950279">
              <a:off x="3458035" y="4997670"/>
              <a:ext cx="509414" cy="3573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rapezoid 96"/>
            <p:cNvSpPr/>
            <p:nvPr/>
          </p:nvSpPr>
          <p:spPr>
            <a:xfrm>
              <a:off x="2743200" y="2819400"/>
              <a:ext cx="1524000" cy="2286000"/>
            </a:xfrm>
            <a:prstGeom prst="trapezoid">
              <a:avLst>
                <a:gd name="adj" fmla="val 33441"/>
              </a:avLst>
            </a:prstGeom>
            <a:solidFill>
              <a:srgbClr val="FFDD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7671173" flipH="1">
              <a:off x="2227767" y="3635121"/>
              <a:ext cx="509414" cy="3929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rot="2381348" flipH="1">
              <a:off x="2642804" y="2413063"/>
              <a:ext cx="674398" cy="1507432"/>
            </a:xfrm>
            <a:prstGeom prst="trapezoid">
              <a:avLst>
                <a:gd name="adj" fmla="val 30356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>
              <a:off x="2798953" y="2600036"/>
              <a:ext cx="1447800" cy="1895764"/>
            </a:xfrm>
            <a:prstGeom prst="trapezoid">
              <a:avLst>
                <a:gd name="adj" fmla="val 33441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3718254" flipH="1">
              <a:off x="4208967" y="3711321"/>
              <a:ext cx="509414" cy="3929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9819352" flipH="1">
              <a:off x="3763467" y="2444212"/>
              <a:ext cx="741258" cy="1547451"/>
            </a:xfrm>
            <a:prstGeom prst="trapezoid">
              <a:avLst>
                <a:gd name="adj" fmla="val 45365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3256153" y="2161763"/>
              <a:ext cx="477647" cy="810035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671737">
              <a:off x="2799465" y="1358685"/>
              <a:ext cx="718435" cy="1074688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20928263" flipH="1">
              <a:off x="3626911" y="1419163"/>
              <a:ext cx="749635" cy="95988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2971800" y="1219200"/>
              <a:ext cx="1103841" cy="14539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" name="Group 107"/>
            <p:cNvGrpSpPr/>
            <p:nvPr/>
          </p:nvGrpSpPr>
          <p:grpSpPr>
            <a:xfrm>
              <a:off x="3048000" y="2590800"/>
              <a:ext cx="990600" cy="1119809"/>
              <a:chOff x="5715000" y="990600"/>
              <a:chExt cx="1752600" cy="1981200"/>
            </a:xfrm>
          </p:grpSpPr>
          <p:grpSp>
            <p:nvGrpSpPr>
              <p:cNvPr id="20" name="Group 44"/>
              <p:cNvGrpSpPr/>
              <p:nvPr/>
            </p:nvGrpSpPr>
            <p:grpSpPr>
              <a:xfrm>
                <a:off x="5715000" y="990600"/>
                <a:ext cx="1752600" cy="1143000"/>
                <a:chOff x="3416724" y="3667852"/>
                <a:chExt cx="2655030" cy="1513748"/>
              </a:xfrm>
            </p:grpSpPr>
            <p:grpSp>
              <p:nvGrpSpPr>
                <p:cNvPr id="53" name="Group 31"/>
                <p:cNvGrpSpPr/>
                <p:nvPr/>
              </p:nvGrpSpPr>
              <p:grpSpPr>
                <a:xfrm>
                  <a:off x="4114800" y="4495800"/>
                  <a:ext cx="1219200" cy="685800"/>
                  <a:chOff x="4114800" y="4495800"/>
                  <a:chExt cx="1219200" cy="685800"/>
                </a:xfrm>
              </p:grpSpPr>
              <p:sp>
                <p:nvSpPr>
                  <p:cNvPr id="62" name="Trapezoid 19"/>
                  <p:cNvSpPr/>
                  <p:nvPr/>
                </p:nvSpPr>
                <p:spPr>
                  <a:xfrm>
                    <a:off x="4114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Trapezoid 62"/>
                  <p:cNvSpPr/>
                  <p:nvPr/>
                </p:nvSpPr>
                <p:spPr>
                  <a:xfrm>
                    <a:off x="4495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" name="Trapezoid 63"/>
                  <p:cNvSpPr/>
                  <p:nvPr/>
                </p:nvSpPr>
                <p:spPr>
                  <a:xfrm>
                    <a:off x="4876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4" name="Group 36"/>
                <p:cNvGrpSpPr/>
                <p:nvPr/>
              </p:nvGrpSpPr>
              <p:grpSpPr>
                <a:xfrm rot="3976231">
                  <a:off x="3150024" y="3934552"/>
                  <a:ext cx="1219200" cy="685800"/>
                  <a:chOff x="4114800" y="4495800"/>
                  <a:chExt cx="1219200" cy="685800"/>
                </a:xfrm>
              </p:grpSpPr>
              <p:sp>
                <p:nvSpPr>
                  <p:cNvPr id="59" name="Trapezoid 58"/>
                  <p:cNvSpPr/>
                  <p:nvPr/>
                </p:nvSpPr>
                <p:spPr>
                  <a:xfrm>
                    <a:off x="4114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Trapezoid 59"/>
                  <p:cNvSpPr/>
                  <p:nvPr/>
                </p:nvSpPr>
                <p:spPr>
                  <a:xfrm>
                    <a:off x="4495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1" name="Trapezoid 60"/>
                  <p:cNvSpPr/>
                  <p:nvPr/>
                </p:nvSpPr>
                <p:spPr>
                  <a:xfrm>
                    <a:off x="4876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55" name="Group 40"/>
                <p:cNvGrpSpPr/>
                <p:nvPr/>
              </p:nvGrpSpPr>
              <p:grpSpPr>
                <a:xfrm rot="18434064">
                  <a:off x="5119254" y="3990109"/>
                  <a:ext cx="1219200" cy="685800"/>
                  <a:chOff x="4114800" y="4495800"/>
                  <a:chExt cx="1219200" cy="685800"/>
                </a:xfrm>
              </p:grpSpPr>
              <p:sp>
                <p:nvSpPr>
                  <p:cNvPr id="56" name="Trapezoid 55"/>
                  <p:cNvSpPr/>
                  <p:nvPr/>
                </p:nvSpPr>
                <p:spPr>
                  <a:xfrm>
                    <a:off x="4114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7" name="Trapezoid 56"/>
                  <p:cNvSpPr/>
                  <p:nvPr/>
                </p:nvSpPr>
                <p:spPr>
                  <a:xfrm>
                    <a:off x="4495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8" name="Trapezoid 57"/>
                  <p:cNvSpPr/>
                  <p:nvPr/>
                </p:nvSpPr>
                <p:spPr>
                  <a:xfrm>
                    <a:off x="4876800" y="4495800"/>
                    <a:ext cx="457200" cy="685800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73" name="Quad Arrow 72"/>
              <p:cNvSpPr/>
              <p:nvPr/>
            </p:nvSpPr>
            <p:spPr>
              <a:xfrm>
                <a:off x="5867400" y="1600200"/>
                <a:ext cx="533400" cy="5334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Quad Arrow 73"/>
              <p:cNvSpPr/>
              <p:nvPr/>
            </p:nvSpPr>
            <p:spPr>
              <a:xfrm>
                <a:off x="6705600" y="1600200"/>
                <a:ext cx="533400" cy="5334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Quad Arrow 74"/>
              <p:cNvSpPr/>
              <p:nvPr/>
            </p:nvSpPr>
            <p:spPr>
              <a:xfrm>
                <a:off x="6324600" y="1905000"/>
                <a:ext cx="533400" cy="5334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Diamond 75"/>
              <p:cNvSpPr/>
              <p:nvPr/>
            </p:nvSpPr>
            <p:spPr>
              <a:xfrm>
                <a:off x="6324600" y="2362200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Diamond 76"/>
              <p:cNvSpPr/>
              <p:nvPr/>
            </p:nvSpPr>
            <p:spPr>
              <a:xfrm>
                <a:off x="6477000" y="2514600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Diamond 77"/>
              <p:cNvSpPr/>
              <p:nvPr/>
            </p:nvSpPr>
            <p:spPr>
              <a:xfrm>
                <a:off x="6629400" y="2362200"/>
                <a:ext cx="2286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>
                <a:off x="6477000" y="2362200"/>
                <a:ext cx="228600" cy="152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6324600" y="1905000"/>
                <a:ext cx="228600" cy="152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Oval 80"/>
              <p:cNvSpPr/>
              <p:nvPr/>
            </p:nvSpPr>
            <p:spPr>
              <a:xfrm>
                <a:off x="6629400" y="1905000"/>
                <a:ext cx="228600" cy="152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Oval 81"/>
              <p:cNvSpPr/>
              <p:nvPr/>
            </p:nvSpPr>
            <p:spPr>
              <a:xfrm>
                <a:off x="5867400" y="1676400"/>
                <a:ext cx="228600" cy="152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Oval 82"/>
              <p:cNvSpPr/>
              <p:nvPr/>
            </p:nvSpPr>
            <p:spPr>
              <a:xfrm>
                <a:off x="7010400" y="1676400"/>
                <a:ext cx="228600" cy="152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Oval 83"/>
              <p:cNvSpPr/>
              <p:nvPr/>
            </p:nvSpPr>
            <p:spPr>
              <a:xfrm>
                <a:off x="6477000" y="2819400"/>
                <a:ext cx="228600" cy="152400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971800" y="1447800"/>
              <a:ext cx="1143000" cy="331796"/>
              <a:chOff x="5562600" y="4019006"/>
              <a:chExt cx="1905000" cy="552994"/>
            </a:xfrm>
          </p:grpSpPr>
          <p:sp>
            <p:nvSpPr>
              <p:cNvPr id="91" name="Rounded Rectangle 90"/>
              <p:cNvSpPr/>
              <p:nvPr/>
            </p:nvSpPr>
            <p:spPr>
              <a:xfrm>
                <a:off x="5562600" y="4049486"/>
                <a:ext cx="1905000" cy="52251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Trapezoid 85"/>
              <p:cNvSpPr/>
              <p:nvPr/>
            </p:nvSpPr>
            <p:spPr>
              <a:xfrm>
                <a:off x="5666664" y="4061355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Trapezoid 86"/>
              <p:cNvSpPr/>
              <p:nvPr/>
            </p:nvSpPr>
            <p:spPr>
              <a:xfrm>
                <a:off x="6026331" y="4069080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Trapezoid 87"/>
              <p:cNvSpPr/>
              <p:nvPr/>
            </p:nvSpPr>
            <p:spPr>
              <a:xfrm>
                <a:off x="6355080" y="4058194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Trapezoid 88"/>
              <p:cNvSpPr/>
              <p:nvPr/>
            </p:nvSpPr>
            <p:spPr>
              <a:xfrm>
                <a:off x="6683829" y="4047308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Trapezoid 89"/>
              <p:cNvSpPr/>
              <p:nvPr/>
            </p:nvSpPr>
            <p:spPr>
              <a:xfrm>
                <a:off x="7012578" y="4036422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Quad Arrow 91"/>
              <p:cNvSpPr/>
              <p:nvPr/>
            </p:nvSpPr>
            <p:spPr>
              <a:xfrm>
                <a:off x="5780314" y="4019006"/>
                <a:ext cx="533400" cy="5334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Quad Arrow 92"/>
              <p:cNvSpPr/>
              <p:nvPr/>
            </p:nvSpPr>
            <p:spPr>
              <a:xfrm>
                <a:off x="6283235" y="4025537"/>
                <a:ext cx="533400" cy="5334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Quad Arrow 93"/>
              <p:cNvSpPr/>
              <p:nvPr/>
            </p:nvSpPr>
            <p:spPr>
              <a:xfrm>
                <a:off x="6770914" y="4032069"/>
                <a:ext cx="533400" cy="5334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" name="Cloud 95"/>
            <p:cNvSpPr/>
            <p:nvPr/>
          </p:nvSpPr>
          <p:spPr>
            <a:xfrm flipH="1">
              <a:off x="3047999" y="1066800"/>
              <a:ext cx="1051541" cy="5334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2819400" y="4876800"/>
              <a:ext cx="1371600" cy="204651"/>
              <a:chOff x="5562600" y="4019006"/>
              <a:chExt cx="1905000" cy="552994"/>
            </a:xfrm>
          </p:grpSpPr>
          <p:sp>
            <p:nvSpPr>
              <p:cNvPr id="99" name="Rounded Rectangle 98"/>
              <p:cNvSpPr/>
              <p:nvPr/>
            </p:nvSpPr>
            <p:spPr>
              <a:xfrm>
                <a:off x="5562600" y="4049486"/>
                <a:ext cx="1905000" cy="522514"/>
              </a:xfrm>
              <a:prstGeom prst="round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Trapezoid 99"/>
              <p:cNvSpPr/>
              <p:nvPr/>
            </p:nvSpPr>
            <p:spPr>
              <a:xfrm>
                <a:off x="5666664" y="4061355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Trapezoid 100"/>
              <p:cNvSpPr/>
              <p:nvPr/>
            </p:nvSpPr>
            <p:spPr>
              <a:xfrm>
                <a:off x="6026331" y="4069080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Trapezoid 101"/>
              <p:cNvSpPr/>
              <p:nvPr/>
            </p:nvSpPr>
            <p:spPr>
              <a:xfrm>
                <a:off x="6355080" y="4058194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Trapezoid 102"/>
              <p:cNvSpPr/>
              <p:nvPr/>
            </p:nvSpPr>
            <p:spPr>
              <a:xfrm>
                <a:off x="6683829" y="4047308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Trapezoid 103"/>
              <p:cNvSpPr/>
              <p:nvPr/>
            </p:nvSpPr>
            <p:spPr>
              <a:xfrm>
                <a:off x="7012578" y="4036422"/>
                <a:ext cx="345222" cy="452700"/>
              </a:xfrm>
              <a:prstGeom prst="trapezoid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Quad Arrow 104"/>
              <p:cNvSpPr/>
              <p:nvPr/>
            </p:nvSpPr>
            <p:spPr>
              <a:xfrm>
                <a:off x="5780314" y="4019006"/>
                <a:ext cx="533400" cy="5334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Quad Arrow 105"/>
              <p:cNvSpPr/>
              <p:nvPr/>
            </p:nvSpPr>
            <p:spPr>
              <a:xfrm>
                <a:off x="6283235" y="4025537"/>
                <a:ext cx="533400" cy="5334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Quad Arrow 106"/>
              <p:cNvSpPr/>
              <p:nvPr/>
            </p:nvSpPr>
            <p:spPr>
              <a:xfrm>
                <a:off x="6770914" y="4032069"/>
                <a:ext cx="533400" cy="533400"/>
              </a:xfrm>
              <a:prstGeom prst="quad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11" name="TextBox 110"/>
          <p:cNvSpPr txBox="1"/>
          <p:nvPr/>
        </p:nvSpPr>
        <p:spPr>
          <a:xfrm>
            <a:off x="762000" y="5867400"/>
            <a:ext cx="1168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 smtClean="0"/>
              <a:t>Morianton</a:t>
            </a:r>
            <a:r>
              <a:rPr lang="en-US" sz="1200" dirty="0" smtClean="0"/>
              <a:t>, the Nephite</a:t>
            </a:r>
            <a:endParaRPr lang="en-US" sz="1200" dirty="0"/>
          </a:p>
        </p:txBody>
      </p:sp>
      <p:grpSp>
        <p:nvGrpSpPr>
          <p:cNvPr id="65" name="Group 126"/>
          <p:cNvGrpSpPr/>
          <p:nvPr/>
        </p:nvGrpSpPr>
        <p:grpSpPr>
          <a:xfrm>
            <a:off x="5410200" y="609600"/>
            <a:ext cx="2666999" cy="4578968"/>
            <a:chOff x="3990090" y="526432"/>
            <a:chExt cx="3128491" cy="5360642"/>
          </a:xfrm>
        </p:grpSpPr>
        <p:sp>
          <p:nvSpPr>
            <p:cNvPr id="66" name="Oval 65"/>
            <p:cNvSpPr/>
            <p:nvPr/>
          </p:nvSpPr>
          <p:spPr>
            <a:xfrm rot="20950279">
              <a:off x="4769039" y="5331999"/>
              <a:ext cx="842492" cy="55507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20950279">
              <a:off x="5531041" y="5331998"/>
              <a:ext cx="842492" cy="55507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20950279">
              <a:off x="3990090" y="4266805"/>
              <a:ext cx="842492" cy="3746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602317" flipH="1">
              <a:off x="6276089" y="4114405"/>
              <a:ext cx="842492" cy="3746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rot="1217087" flipH="1">
              <a:off x="4376605" y="2616314"/>
              <a:ext cx="821445" cy="1846282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20382913">
              <a:off x="5999732" y="2606855"/>
              <a:ext cx="754619" cy="1781702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>
              <a:off x="4694999" y="2532652"/>
              <a:ext cx="1825584" cy="3078007"/>
            </a:xfrm>
            <a:prstGeom prst="trapezoid">
              <a:avLst/>
            </a:prstGeom>
            <a:solidFill>
              <a:srgbClr val="F5DD7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Chord 84"/>
            <p:cNvSpPr/>
            <p:nvPr/>
          </p:nvSpPr>
          <p:spPr>
            <a:xfrm rot="7621963">
              <a:off x="4853222" y="563675"/>
              <a:ext cx="1799756" cy="1983060"/>
            </a:xfrm>
            <a:prstGeom prst="chord">
              <a:avLst>
                <a:gd name="adj1" fmla="val 2700000"/>
                <a:gd name="adj2" fmla="val 15640335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 rot="3750173">
              <a:off x="4211366" y="3992801"/>
              <a:ext cx="3051046" cy="38488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Cloud 109"/>
            <p:cNvSpPr/>
            <p:nvPr/>
          </p:nvSpPr>
          <p:spPr>
            <a:xfrm rot="671737">
              <a:off x="4573997" y="1030680"/>
              <a:ext cx="651921" cy="2439222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Cloud 112"/>
            <p:cNvSpPr/>
            <p:nvPr/>
          </p:nvSpPr>
          <p:spPr>
            <a:xfrm rot="20928263" flipH="1">
              <a:off x="5993896" y="1272641"/>
              <a:ext cx="762456" cy="2162673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5291528" y="2578308"/>
              <a:ext cx="652072" cy="67061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rapezoid 114"/>
            <p:cNvSpPr/>
            <p:nvPr/>
          </p:nvSpPr>
          <p:spPr>
            <a:xfrm rot="4384463">
              <a:off x="3827107" y="4066227"/>
              <a:ext cx="3051046" cy="38488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 rot="4351830">
              <a:off x="4069000" y="4063690"/>
              <a:ext cx="3051046" cy="384882"/>
            </a:xfrm>
            <a:prstGeom prst="trapezoid">
              <a:avLst>
                <a:gd name="adj" fmla="val 8631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7" name="Group 107"/>
            <p:cNvGrpSpPr/>
            <p:nvPr/>
          </p:nvGrpSpPr>
          <p:grpSpPr>
            <a:xfrm>
              <a:off x="4724400" y="2590800"/>
              <a:ext cx="685800" cy="838200"/>
              <a:chOff x="8077200" y="2590800"/>
              <a:chExt cx="685800" cy="838200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8077200" y="2590800"/>
                <a:ext cx="685800" cy="838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Quad Arrow 134"/>
              <p:cNvSpPr/>
              <p:nvPr/>
            </p:nvSpPr>
            <p:spPr>
              <a:xfrm>
                <a:off x="8077200" y="2667000"/>
                <a:ext cx="685800" cy="685800"/>
              </a:xfrm>
              <a:prstGeom prst="quadArrow">
                <a:avLst/>
              </a:prstGeom>
              <a:solidFill>
                <a:srgbClr val="F4DA6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Oval 117"/>
            <p:cNvSpPr/>
            <p:nvPr/>
          </p:nvSpPr>
          <p:spPr>
            <a:xfrm>
              <a:off x="4800599" y="725994"/>
              <a:ext cx="1600201" cy="225832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Moon 118"/>
            <p:cNvSpPr/>
            <p:nvPr/>
          </p:nvSpPr>
          <p:spPr>
            <a:xfrm rot="5743566">
              <a:off x="5384800" y="-19307"/>
              <a:ext cx="812800" cy="1981200"/>
            </a:xfrm>
            <a:prstGeom prst="moon">
              <a:avLst>
                <a:gd name="adj" fmla="val 87500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Moon 119"/>
            <p:cNvSpPr/>
            <p:nvPr/>
          </p:nvSpPr>
          <p:spPr>
            <a:xfrm rot="5743566">
              <a:off x="5447734" y="-79953"/>
              <a:ext cx="667004" cy="1879774"/>
            </a:xfrm>
            <a:prstGeom prst="moon">
              <a:avLst>
                <a:gd name="adj" fmla="val 65725"/>
              </a:avLst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" name="Group 124"/>
            <p:cNvGrpSpPr/>
            <p:nvPr/>
          </p:nvGrpSpPr>
          <p:grpSpPr>
            <a:xfrm>
              <a:off x="5105400" y="914400"/>
              <a:ext cx="1272905" cy="371557"/>
              <a:chOff x="7557386" y="1121682"/>
              <a:chExt cx="1272905" cy="371557"/>
            </a:xfrm>
          </p:grpSpPr>
          <p:grpSp>
            <p:nvGrpSpPr>
              <p:cNvPr id="122" name="Group 110"/>
              <p:cNvGrpSpPr/>
              <p:nvPr/>
            </p:nvGrpSpPr>
            <p:grpSpPr>
              <a:xfrm rot="401849">
                <a:off x="7557386" y="1163079"/>
                <a:ext cx="359190" cy="254000"/>
                <a:chOff x="8077200" y="2590800"/>
                <a:chExt cx="687114" cy="838200"/>
              </a:xfrm>
            </p:grpSpPr>
            <p:sp>
              <p:nvSpPr>
                <p:cNvPr id="132" name="Oval 131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Quad Arrow 132"/>
                <p:cNvSpPr/>
                <p:nvPr/>
              </p:nvSpPr>
              <p:spPr>
                <a:xfrm>
                  <a:off x="8078513" y="2666734"/>
                  <a:ext cx="685801" cy="685799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113"/>
              <p:cNvGrpSpPr/>
              <p:nvPr/>
            </p:nvGrpSpPr>
            <p:grpSpPr>
              <a:xfrm rot="401849">
                <a:off x="7854102" y="1121682"/>
                <a:ext cx="358503" cy="254000"/>
                <a:chOff x="8077200" y="2590800"/>
                <a:chExt cx="685800" cy="838200"/>
              </a:xfrm>
            </p:grpSpPr>
            <p:sp>
              <p:nvSpPr>
                <p:cNvPr id="130" name="Oval 129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Quad Arrow 130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116"/>
              <p:cNvGrpSpPr/>
              <p:nvPr/>
            </p:nvGrpSpPr>
            <p:grpSpPr>
              <a:xfrm rot="401849">
                <a:off x="8150815" y="1156524"/>
                <a:ext cx="358503" cy="254000"/>
                <a:chOff x="8077200" y="2590800"/>
                <a:chExt cx="685800" cy="838200"/>
              </a:xfrm>
            </p:grpSpPr>
            <p:sp>
              <p:nvSpPr>
                <p:cNvPr id="128" name="Oval 127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Quad Arrow 128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119"/>
              <p:cNvGrpSpPr/>
              <p:nvPr/>
            </p:nvGrpSpPr>
            <p:grpSpPr>
              <a:xfrm rot="401849">
                <a:off x="8471788" y="1239239"/>
                <a:ext cx="358503" cy="254000"/>
                <a:chOff x="8077200" y="2590800"/>
                <a:chExt cx="685800" cy="838200"/>
              </a:xfrm>
            </p:grpSpPr>
            <p:sp>
              <p:nvSpPr>
                <p:cNvPr id="126" name="Oval 125"/>
                <p:cNvSpPr/>
                <p:nvPr/>
              </p:nvSpPr>
              <p:spPr>
                <a:xfrm>
                  <a:off x="8077200" y="2590800"/>
                  <a:ext cx="685800" cy="838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Quad Arrow 126"/>
                <p:cNvSpPr/>
                <p:nvPr/>
              </p:nvSpPr>
              <p:spPr>
                <a:xfrm>
                  <a:off x="8077200" y="2667000"/>
                  <a:ext cx="685800" cy="685800"/>
                </a:xfrm>
                <a:prstGeom prst="quadArrow">
                  <a:avLst/>
                </a:prstGeom>
                <a:solidFill>
                  <a:srgbClr val="F4DA6C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36" name="TextBox 135"/>
          <p:cNvSpPr txBox="1"/>
          <p:nvPr/>
        </p:nvSpPr>
        <p:spPr>
          <a:xfrm>
            <a:off x="6477000" y="5638800"/>
            <a:ext cx="11684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smtClean="0"/>
              <a:t>Malachi</a:t>
            </a:r>
            <a:endParaRPr lang="en-US" sz="12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Box 31"/>
          <p:cNvSpPr txBox="1"/>
          <p:nvPr/>
        </p:nvSpPr>
        <p:spPr>
          <a:xfrm>
            <a:off x="609600" y="41148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Nephi</a:t>
            </a:r>
            <a:endParaRPr lang="en-US" dirty="0"/>
          </a:p>
        </p:txBody>
      </p:sp>
      <p:grpSp>
        <p:nvGrpSpPr>
          <p:cNvPr id="33" name="Group 145"/>
          <p:cNvGrpSpPr/>
          <p:nvPr/>
        </p:nvGrpSpPr>
        <p:grpSpPr>
          <a:xfrm>
            <a:off x="2183676" y="228600"/>
            <a:ext cx="1719571" cy="3450048"/>
            <a:chOff x="3838932" y="1447801"/>
            <a:chExt cx="1428090" cy="2591351"/>
          </a:xfrm>
        </p:grpSpPr>
        <p:sp>
          <p:nvSpPr>
            <p:cNvPr id="34" name="Oval 33"/>
            <p:cNvSpPr/>
            <p:nvPr/>
          </p:nvSpPr>
          <p:spPr>
            <a:xfrm rot="3104500" flipH="1">
              <a:off x="4960496" y="3138814"/>
              <a:ext cx="382624" cy="20031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rot="19016794">
              <a:off x="3838932" y="3181057"/>
              <a:ext cx="423064" cy="1811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Trapezoid 35"/>
            <p:cNvSpPr/>
            <p:nvPr/>
          </p:nvSpPr>
          <p:spPr>
            <a:xfrm>
              <a:off x="4165223" y="2377767"/>
              <a:ext cx="916731" cy="148848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20382913">
              <a:off x="4820405" y="2413651"/>
              <a:ext cx="378938" cy="861611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rapezoid 37"/>
            <p:cNvSpPr/>
            <p:nvPr/>
          </p:nvSpPr>
          <p:spPr>
            <a:xfrm rot="1217087" flipH="1">
              <a:off x="4005339" y="2418225"/>
              <a:ext cx="412495" cy="892841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4165223" y="1504088"/>
              <a:ext cx="916731" cy="109209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 rot="20950279">
              <a:off x="4201156" y="3770724"/>
              <a:ext cx="423064" cy="268428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20950279">
              <a:off x="4580858" y="3770724"/>
              <a:ext cx="423064" cy="268428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Chord 41"/>
            <p:cNvSpPr/>
            <p:nvPr/>
          </p:nvSpPr>
          <p:spPr>
            <a:xfrm rot="7621963">
              <a:off x="4220668" y="1389322"/>
              <a:ext cx="776422" cy="893379"/>
            </a:xfrm>
            <a:prstGeom prst="chord">
              <a:avLst>
                <a:gd name="adj1" fmla="val 2700000"/>
                <a:gd name="adj2" fmla="val 14305134"/>
              </a:avLst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>
              <a:off x="4241618" y="3178638"/>
              <a:ext cx="763942" cy="177972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Cloud 43"/>
            <p:cNvSpPr/>
            <p:nvPr/>
          </p:nvSpPr>
          <p:spPr>
            <a:xfrm rot="671737">
              <a:off x="3992249" y="1708584"/>
              <a:ext cx="327367" cy="1144708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Cloud 44"/>
            <p:cNvSpPr/>
            <p:nvPr/>
          </p:nvSpPr>
          <p:spPr>
            <a:xfrm rot="21128009" flipH="1">
              <a:off x="4884149" y="1762457"/>
              <a:ext cx="382873" cy="1045844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130041" y="1718762"/>
              <a:ext cx="985819" cy="18608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3048000" y="3886200"/>
            <a:ext cx="9144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Laman</a:t>
            </a:r>
            <a:endParaRPr lang="en-US" dirty="0"/>
          </a:p>
        </p:txBody>
      </p:sp>
      <p:grpSp>
        <p:nvGrpSpPr>
          <p:cNvPr id="48" name="Group 159"/>
          <p:cNvGrpSpPr/>
          <p:nvPr/>
        </p:nvGrpSpPr>
        <p:grpSpPr>
          <a:xfrm>
            <a:off x="4351939" y="304800"/>
            <a:ext cx="1930625" cy="3286529"/>
            <a:chOff x="5727643" y="1532681"/>
            <a:chExt cx="1479153" cy="2496891"/>
          </a:xfrm>
        </p:grpSpPr>
        <p:sp>
          <p:nvSpPr>
            <p:cNvPr id="49" name="Cloud 48"/>
            <p:cNvSpPr/>
            <p:nvPr/>
          </p:nvSpPr>
          <p:spPr>
            <a:xfrm rot="671737">
              <a:off x="5817073" y="1751412"/>
              <a:ext cx="413272" cy="942744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 rot="20706537">
              <a:off x="6651194" y="1794329"/>
              <a:ext cx="472405" cy="861777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19071580">
              <a:off x="5727643" y="3184331"/>
              <a:ext cx="405299" cy="18828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2624551" flipH="1">
              <a:off x="6801497" y="3225208"/>
              <a:ext cx="405299" cy="1765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flipH="1">
              <a:off x="6008331" y="2422692"/>
              <a:ext cx="878238" cy="1450495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rapezoid 53"/>
            <p:cNvSpPr/>
            <p:nvPr/>
          </p:nvSpPr>
          <p:spPr>
            <a:xfrm rot="1217087" flipH="1">
              <a:off x="5900132" y="2434042"/>
              <a:ext cx="363026" cy="863993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 rot="20382913">
              <a:off x="6644565" y="2462118"/>
              <a:ext cx="395175" cy="870050"/>
            </a:xfrm>
            <a:prstGeom prst="trapezoid">
              <a:avLst/>
            </a:prstGeom>
            <a:solidFill>
              <a:srgbClr val="BEA34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rot="649721" flipH="1">
              <a:off x="6442842" y="3767995"/>
              <a:ext cx="405299" cy="2615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rot="649721" flipH="1">
              <a:off x="6092556" y="3767994"/>
              <a:ext cx="405299" cy="2615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 flipH="1">
              <a:off x="6008331" y="3699758"/>
              <a:ext cx="878238" cy="173429"/>
            </a:xfrm>
            <a:prstGeom prst="trapezoid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Isosceles Triangle 58"/>
            <p:cNvSpPr/>
            <p:nvPr/>
          </p:nvSpPr>
          <p:spPr>
            <a:xfrm rot="10800000" flipH="1">
              <a:off x="6328985" y="2465183"/>
              <a:ext cx="292746" cy="42568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flipH="1">
              <a:off x="6077248" y="1571316"/>
              <a:ext cx="809321" cy="1064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Cloud 60"/>
            <p:cNvSpPr/>
            <p:nvPr/>
          </p:nvSpPr>
          <p:spPr>
            <a:xfrm rot="16200000">
              <a:off x="6263298" y="1264802"/>
              <a:ext cx="424123" cy="959881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Rounded Rectangle 61"/>
            <p:cNvSpPr/>
            <p:nvPr/>
          </p:nvSpPr>
          <p:spPr>
            <a:xfrm>
              <a:off x="5926330" y="1780789"/>
              <a:ext cx="1174497" cy="186081"/>
            </a:xfrm>
            <a:prstGeom prst="roundRect">
              <a:avLst>
                <a:gd name="adj" fmla="val 28667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4800600" y="3962400"/>
            <a:ext cx="1676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Lemuel</a:t>
            </a:r>
            <a:endParaRPr lang="en-US" dirty="0"/>
          </a:p>
        </p:txBody>
      </p:sp>
      <p:grpSp>
        <p:nvGrpSpPr>
          <p:cNvPr id="78" name="Group 77"/>
          <p:cNvGrpSpPr/>
          <p:nvPr/>
        </p:nvGrpSpPr>
        <p:grpSpPr>
          <a:xfrm>
            <a:off x="6324600" y="3276600"/>
            <a:ext cx="1524000" cy="3048001"/>
            <a:chOff x="152400" y="228600"/>
            <a:chExt cx="1524000" cy="3048001"/>
          </a:xfrm>
        </p:grpSpPr>
        <p:sp>
          <p:nvSpPr>
            <p:cNvPr id="79" name="Oval 78"/>
            <p:cNvSpPr/>
            <p:nvPr/>
          </p:nvSpPr>
          <p:spPr>
            <a:xfrm>
              <a:off x="152400" y="2105292"/>
              <a:ext cx="420414" cy="2231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 rot="1233741">
              <a:off x="310055" y="1268642"/>
              <a:ext cx="472966" cy="1003979"/>
            </a:xfrm>
            <a:prstGeom prst="trapezoid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Oval 80"/>
            <p:cNvSpPr/>
            <p:nvPr/>
          </p:nvSpPr>
          <p:spPr>
            <a:xfrm>
              <a:off x="1255986" y="2161068"/>
              <a:ext cx="420414" cy="2231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>
              <a:off x="467710" y="1324419"/>
              <a:ext cx="840828" cy="1561746"/>
            </a:xfrm>
            <a:prstGeom prst="trapezoid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 rot="20366259" flipH="1">
              <a:off x="1040433" y="1276402"/>
              <a:ext cx="433468" cy="1003979"/>
            </a:xfrm>
            <a:prstGeom prst="trapezoid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520262" y="376216"/>
              <a:ext cx="735724" cy="11155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rapezoid 84"/>
            <p:cNvSpPr/>
            <p:nvPr/>
          </p:nvSpPr>
          <p:spPr>
            <a:xfrm>
              <a:off x="415159" y="2718835"/>
              <a:ext cx="945931" cy="334660"/>
            </a:xfrm>
            <a:prstGeom prst="trapezoi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>
              <a:off x="467710" y="3053494"/>
              <a:ext cx="420414" cy="22310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>
              <a:off x="888124" y="3053494"/>
              <a:ext cx="420414" cy="22310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Double Wave 87"/>
            <p:cNvSpPr/>
            <p:nvPr/>
          </p:nvSpPr>
          <p:spPr>
            <a:xfrm rot="21185090">
              <a:off x="1114479" y="387561"/>
              <a:ext cx="247426" cy="1227086"/>
            </a:xfrm>
            <a:prstGeom prst="doubleWav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Double Wave 88"/>
            <p:cNvSpPr/>
            <p:nvPr/>
          </p:nvSpPr>
          <p:spPr>
            <a:xfrm rot="10800000">
              <a:off x="783021" y="1212865"/>
              <a:ext cx="229596" cy="708046"/>
            </a:xfrm>
            <a:prstGeom prst="doubleWave">
              <a:avLst>
                <a:gd name="adj1" fmla="val 12500"/>
                <a:gd name="adj2" fmla="val 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730469" y="1143000"/>
              <a:ext cx="315310" cy="23719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accent6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Double Wave 90"/>
            <p:cNvSpPr/>
            <p:nvPr/>
          </p:nvSpPr>
          <p:spPr>
            <a:xfrm rot="366356">
              <a:off x="427286" y="498982"/>
              <a:ext cx="256376" cy="1148884"/>
            </a:xfrm>
            <a:prstGeom prst="doubleWave">
              <a:avLst>
                <a:gd name="adj1" fmla="val 5066"/>
                <a:gd name="adj2" fmla="val 2680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lowchart: Delay 91"/>
            <p:cNvSpPr/>
            <p:nvPr/>
          </p:nvSpPr>
          <p:spPr>
            <a:xfrm rot="16357899">
              <a:off x="695388" y="10153"/>
              <a:ext cx="448304" cy="885198"/>
            </a:xfrm>
            <a:prstGeom prst="flowChartDelay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1676400" y="3886200"/>
            <a:ext cx="1371600" cy="2667000"/>
            <a:chOff x="1752601" y="3962400"/>
            <a:chExt cx="990599" cy="1828800"/>
          </a:xfrm>
        </p:grpSpPr>
        <p:sp>
          <p:nvSpPr>
            <p:cNvPr id="94" name="Oval 93"/>
            <p:cNvSpPr/>
            <p:nvPr/>
          </p:nvSpPr>
          <p:spPr>
            <a:xfrm rot="4630237">
              <a:off x="1996397" y="5551579"/>
              <a:ext cx="176078" cy="30316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rot="4630237">
              <a:off x="2283530" y="5536610"/>
              <a:ext cx="176078" cy="30316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lowchart: Delay 95"/>
            <p:cNvSpPr/>
            <p:nvPr/>
          </p:nvSpPr>
          <p:spPr>
            <a:xfrm rot="16200000">
              <a:off x="1637209" y="4213855"/>
              <a:ext cx="1259895" cy="756985"/>
            </a:xfrm>
            <a:prstGeom prst="flowChartDelay">
              <a:avLst/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7016247">
              <a:off x="2531273" y="4914747"/>
              <a:ext cx="160189" cy="2636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4630237">
              <a:off x="1804338" y="4961409"/>
              <a:ext cx="160189" cy="2636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lowchart: Manual Operation 98"/>
            <p:cNvSpPr/>
            <p:nvPr/>
          </p:nvSpPr>
          <p:spPr>
            <a:xfrm rot="10800000">
              <a:off x="2045282" y="4709005"/>
              <a:ext cx="443750" cy="723273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lowchart: Manual Operation 99"/>
            <p:cNvSpPr/>
            <p:nvPr/>
          </p:nvSpPr>
          <p:spPr>
            <a:xfrm rot="10800000">
              <a:off x="1966973" y="5128970"/>
              <a:ext cx="600368" cy="349971"/>
            </a:xfrm>
            <a:prstGeom prst="flowChartManualOperation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Flowchart: Manual Operation 100"/>
            <p:cNvSpPr/>
            <p:nvPr/>
          </p:nvSpPr>
          <p:spPr>
            <a:xfrm rot="12427803">
              <a:off x="1905094" y="4667306"/>
              <a:ext cx="261029" cy="442901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Flowchart: Manual Operation 101"/>
            <p:cNvSpPr/>
            <p:nvPr/>
          </p:nvSpPr>
          <p:spPr>
            <a:xfrm rot="9172197" flipH="1">
              <a:off x="2352726" y="4644511"/>
              <a:ext cx="261029" cy="442901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>
              <a:off x="2019179" y="4125720"/>
              <a:ext cx="495956" cy="6299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lowchart: Manual Operation 103"/>
            <p:cNvSpPr/>
            <p:nvPr/>
          </p:nvSpPr>
          <p:spPr>
            <a:xfrm rot="10800000">
              <a:off x="1888664" y="5292290"/>
              <a:ext cx="756985" cy="349971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Moon 104"/>
            <p:cNvSpPr/>
            <p:nvPr/>
          </p:nvSpPr>
          <p:spPr>
            <a:xfrm rot="16200000">
              <a:off x="2186473" y="4789922"/>
              <a:ext cx="165051" cy="186405"/>
            </a:xfrm>
            <a:prstGeom prst="moon">
              <a:avLst>
                <a:gd name="adj" fmla="val 34314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Double Wave 105"/>
            <p:cNvSpPr/>
            <p:nvPr/>
          </p:nvSpPr>
          <p:spPr>
            <a:xfrm>
              <a:off x="2019179" y="4125720"/>
              <a:ext cx="495956" cy="186651"/>
            </a:xfrm>
            <a:prstGeom prst="doubleWave">
              <a:avLst>
                <a:gd name="adj1" fmla="val 6250"/>
                <a:gd name="adj2" fmla="val 1038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1966973" y="4125720"/>
              <a:ext cx="600368" cy="69994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8" name="TextBox 107"/>
          <p:cNvSpPr txBox="1"/>
          <p:nvPr/>
        </p:nvSpPr>
        <p:spPr>
          <a:xfrm>
            <a:off x="3200400" y="59436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Sariah</a:t>
            </a:r>
            <a:endParaRPr lang="en-US" dirty="0"/>
          </a:p>
        </p:txBody>
      </p:sp>
      <p:sp>
        <p:nvSpPr>
          <p:cNvPr id="109" name="TextBox 108"/>
          <p:cNvSpPr txBox="1"/>
          <p:nvPr/>
        </p:nvSpPr>
        <p:spPr>
          <a:xfrm>
            <a:off x="5867400" y="5410200"/>
            <a:ext cx="762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Lehi</a:t>
            </a:r>
            <a:endParaRPr lang="en-US" dirty="0"/>
          </a:p>
        </p:txBody>
      </p:sp>
      <p:grpSp>
        <p:nvGrpSpPr>
          <p:cNvPr id="110" name="Group 97"/>
          <p:cNvGrpSpPr/>
          <p:nvPr/>
        </p:nvGrpSpPr>
        <p:grpSpPr>
          <a:xfrm>
            <a:off x="7315200" y="0"/>
            <a:ext cx="1676400" cy="3429000"/>
            <a:chOff x="3505200" y="4724400"/>
            <a:chExt cx="1752600" cy="3124200"/>
          </a:xfrm>
        </p:grpSpPr>
        <p:sp>
          <p:nvSpPr>
            <p:cNvPr id="111" name="Oval 110"/>
            <p:cNvSpPr/>
            <p:nvPr/>
          </p:nvSpPr>
          <p:spPr>
            <a:xfrm rot="20566544">
              <a:off x="3733800" y="746760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1440040">
              <a:off x="4464049" y="746183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>
              <a:off x="4876800" y="6400800"/>
              <a:ext cx="381000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3505200" y="6400800"/>
              <a:ext cx="381000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Flowchart: Manual Operation 114"/>
            <p:cNvSpPr/>
            <p:nvPr/>
          </p:nvSpPr>
          <p:spPr>
            <a:xfrm rot="11339362">
              <a:off x="3876220" y="6564395"/>
              <a:ext cx="618699" cy="106680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lowchart: Manual Operation 115"/>
            <p:cNvSpPr/>
            <p:nvPr/>
          </p:nvSpPr>
          <p:spPr>
            <a:xfrm rot="10229274">
              <a:off x="4351160" y="6545268"/>
              <a:ext cx="609033" cy="106680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Flowchart: Manual Operation 116"/>
            <p:cNvSpPr/>
            <p:nvPr/>
          </p:nvSpPr>
          <p:spPr>
            <a:xfrm rot="10800000">
              <a:off x="3810000" y="5867400"/>
              <a:ext cx="1135240" cy="121920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lowchart: Manual Operation 117"/>
            <p:cNvSpPr/>
            <p:nvPr/>
          </p:nvSpPr>
          <p:spPr>
            <a:xfrm rot="161360">
              <a:off x="4196251" y="5876219"/>
              <a:ext cx="380908" cy="210961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Flowchart: Manual Operation 118"/>
            <p:cNvSpPr/>
            <p:nvPr/>
          </p:nvSpPr>
          <p:spPr>
            <a:xfrm rot="8763267">
              <a:off x="4604584" y="5785219"/>
              <a:ext cx="500320" cy="815246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lowchart: Manual Operation 119"/>
            <p:cNvSpPr/>
            <p:nvPr/>
          </p:nvSpPr>
          <p:spPr>
            <a:xfrm rot="12596204">
              <a:off x="3675243" y="5785454"/>
              <a:ext cx="500320" cy="815246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>
              <a:off x="3886200" y="4876800"/>
              <a:ext cx="914400" cy="1066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Cloud 121"/>
            <p:cNvSpPr/>
            <p:nvPr/>
          </p:nvSpPr>
          <p:spPr>
            <a:xfrm rot="3768235">
              <a:off x="4347001" y="4927456"/>
              <a:ext cx="735687" cy="457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Cloud 122"/>
            <p:cNvSpPr/>
            <p:nvPr/>
          </p:nvSpPr>
          <p:spPr>
            <a:xfrm rot="6162984">
              <a:off x="3517521" y="5057341"/>
              <a:ext cx="735687" cy="457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Cloud 123"/>
            <p:cNvSpPr/>
            <p:nvPr/>
          </p:nvSpPr>
          <p:spPr>
            <a:xfrm>
              <a:off x="3810000" y="4724400"/>
              <a:ext cx="990600" cy="457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Rounded Rectangle 124"/>
            <p:cNvSpPr/>
            <p:nvPr/>
          </p:nvSpPr>
          <p:spPr>
            <a:xfrm>
              <a:off x="3733800" y="5105400"/>
              <a:ext cx="1219200" cy="7620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 Diagonal Corner Rectangle 125"/>
            <p:cNvSpPr/>
            <p:nvPr/>
          </p:nvSpPr>
          <p:spPr>
            <a:xfrm rot="20219766">
              <a:off x="3911329" y="6897509"/>
              <a:ext cx="238238" cy="177085"/>
            </a:xfrm>
            <a:prstGeom prst="round2DiagRect">
              <a:avLst>
                <a:gd name="adj1" fmla="val 14053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 Diagonal Corner Rectangle 126"/>
            <p:cNvSpPr/>
            <p:nvPr/>
          </p:nvSpPr>
          <p:spPr>
            <a:xfrm rot="20219766">
              <a:off x="4292329" y="6897511"/>
              <a:ext cx="238238" cy="177085"/>
            </a:xfrm>
            <a:prstGeom prst="round2DiagRect">
              <a:avLst>
                <a:gd name="adj1" fmla="val 14053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ound Diagonal Corner Rectangle 127"/>
            <p:cNvSpPr/>
            <p:nvPr/>
          </p:nvSpPr>
          <p:spPr>
            <a:xfrm rot="20219766">
              <a:off x="4673329" y="6897510"/>
              <a:ext cx="238238" cy="177085"/>
            </a:xfrm>
            <a:prstGeom prst="round2DiagRect">
              <a:avLst>
                <a:gd name="adj1" fmla="val 14053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9" name="TextBox 128"/>
          <p:cNvSpPr txBox="1"/>
          <p:nvPr/>
        </p:nvSpPr>
        <p:spPr>
          <a:xfrm>
            <a:off x="6858000" y="990600"/>
            <a:ext cx="685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sam</a:t>
            </a:r>
            <a:endParaRPr lang="en-US" dirty="0"/>
          </a:p>
        </p:txBody>
      </p:sp>
      <p:grpSp>
        <p:nvGrpSpPr>
          <p:cNvPr id="130" name="Group 129"/>
          <p:cNvGrpSpPr/>
          <p:nvPr/>
        </p:nvGrpSpPr>
        <p:grpSpPr>
          <a:xfrm>
            <a:off x="4419600" y="4572000"/>
            <a:ext cx="990600" cy="1676400"/>
            <a:chOff x="1143000" y="2286000"/>
            <a:chExt cx="1219200" cy="1981200"/>
          </a:xfrm>
        </p:grpSpPr>
        <p:sp>
          <p:nvSpPr>
            <p:cNvPr id="131" name="Oval 130"/>
            <p:cNvSpPr/>
            <p:nvPr/>
          </p:nvSpPr>
          <p:spPr>
            <a:xfrm>
              <a:off x="1752600" y="3886200"/>
              <a:ext cx="4572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/>
            <p:cNvSpPr/>
            <p:nvPr/>
          </p:nvSpPr>
          <p:spPr>
            <a:xfrm>
              <a:off x="1371600" y="3886200"/>
              <a:ext cx="4572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>
              <a:off x="1143000" y="3657600"/>
              <a:ext cx="3810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>
              <a:off x="1981200" y="3733800"/>
              <a:ext cx="3810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lowchart: Manual Operation 134"/>
            <p:cNvSpPr/>
            <p:nvPr/>
          </p:nvSpPr>
          <p:spPr>
            <a:xfrm rot="12714920">
              <a:off x="1282613" y="3232030"/>
              <a:ext cx="294786" cy="612463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lowchart: Manual Operation 135"/>
            <p:cNvSpPr/>
            <p:nvPr/>
          </p:nvSpPr>
          <p:spPr>
            <a:xfrm rot="8885080" flipH="1">
              <a:off x="1968413" y="3232028"/>
              <a:ext cx="294786" cy="612463"/>
            </a:xfrm>
            <a:prstGeom prst="flowChartManualOperati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Isosceles Triangle 136"/>
            <p:cNvSpPr/>
            <p:nvPr/>
          </p:nvSpPr>
          <p:spPr>
            <a:xfrm>
              <a:off x="1143000" y="2895600"/>
              <a:ext cx="1143000" cy="1143000"/>
            </a:xfrm>
            <a:prstGeom prst="triangl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>
              <a:off x="1295400" y="2362200"/>
              <a:ext cx="9144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Cloud 138"/>
            <p:cNvSpPr/>
            <p:nvPr/>
          </p:nvSpPr>
          <p:spPr>
            <a:xfrm>
              <a:off x="1295400" y="2286000"/>
              <a:ext cx="838200" cy="381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0" name="TextBox 139"/>
          <p:cNvSpPr txBox="1"/>
          <p:nvPr/>
        </p:nvSpPr>
        <p:spPr>
          <a:xfrm>
            <a:off x="5181600" y="62484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jacob</a:t>
            </a:r>
            <a:endParaRPr lang="en-US" dirty="0"/>
          </a:p>
        </p:txBody>
      </p:sp>
      <p:grpSp>
        <p:nvGrpSpPr>
          <p:cNvPr id="2" name="Group 1"/>
          <p:cNvGrpSpPr/>
          <p:nvPr/>
        </p:nvGrpSpPr>
        <p:grpSpPr>
          <a:xfrm>
            <a:off x="397451" y="228598"/>
            <a:ext cx="1468018" cy="3502402"/>
            <a:chOff x="397451" y="228598"/>
            <a:chExt cx="1468018" cy="3502402"/>
          </a:xfrm>
        </p:grpSpPr>
        <p:sp>
          <p:nvSpPr>
            <p:cNvPr id="142" name="Oval 141"/>
            <p:cNvSpPr/>
            <p:nvPr/>
          </p:nvSpPr>
          <p:spPr>
            <a:xfrm rot="18351009">
              <a:off x="270681" y="2203966"/>
              <a:ext cx="541276" cy="28773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 rot="3424369">
              <a:off x="1450963" y="2194762"/>
              <a:ext cx="541276" cy="28773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rapezoid 143"/>
            <p:cNvSpPr/>
            <p:nvPr/>
          </p:nvSpPr>
          <p:spPr>
            <a:xfrm>
              <a:off x="710999" y="1363546"/>
              <a:ext cx="939777" cy="2046452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 rot="20950279">
              <a:off x="611582" y="3361948"/>
              <a:ext cx="534815" cy="36905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rapezoid 145"/>
            <p:cNvSpPr/>
            <p:nvPr/>
          </p:nvSpPr>
          <p:spPr>
            <a:xfrm rot="19846626">
              <a:off x="1276514" y="1303512"/>
              <a:ext cx="413686" cy="1108167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 rot="20950279">
              <a:off x="1081472" y="3361950"/>
              <a:ext cx="534815" cy="36905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rapezoid 147"/>
            <p:cNvSpPr/>
            <p:nvPr/>
          </p:nvSpPr>
          <p:spPr>
            <a:xfrm rot="1753374" flipH="1">
              <a:off x="618671" y="1303512"/>
              <a:ext cx="413686" cy="1108167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/>
            <p:cNvSpPr/>
            <p:nvPr/>
          </p:nvSpPr>
          <p:spPr>
            <a:xfrm>
              <a:off x="678482" y="343180"/>
              <a:ext cx="939777" cy="12594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Double Wave 149"/>
            <p:cNvSpPr/>
            <p:nvPr/>
          </p:nvSpPr>
          <p:spPr>
            <a:xfrm rot="21307692">
              <a:off x="1521349" y="449744"/>
              <a:ext cx="278349" cy="927420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Double Wave 150"/>
            <p:cNvSpPr/>
            <p:nvPr/>
          </p:nvSpPr>
          <p:spPr>
            <a:xfrm rot="407729">
              <a:off x="526552" y="443485"/>
              <a:ext cx="250486" cy="927423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 rot="5400000">
              <a:off x="843787" y="-36688"/>
              <a:ext cx="626195" cy="115676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ounded Rectangle 152"/>
            <p:cNvSpPr/>
            <p:nvPr/>
          </p:nvSpPr>
          <p:spPr>
            <a:xfrm rot="5400000">
              <a:off x="1057026" y="-67224"/>
              <a:ext cx="180121" cy="1312129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Rectangle 153"/>
            <p:cNvSpPr/>
            <p:nvPr/>
          </p:nvSpPr>
          <p:spPr>
            <a:xfrm rot="2009698">
              <a:off x="1023518" y="1336540"/>
              <a:ext cx="110402" cy="165179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Rounded Rectangle 154"/>
            <p:cNvSpPr/>
            <p:nvPr/>
          </p:nvSpPr>
          <p:spPr>
            <a:xfrm>
              <a:off x="491023" y="2480111"/>
              <a:ext cx="437375" cy="630423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6" name="TextBox 155"/>
          <p:cNvSpPr txBox="1"/>
          <p:nvPr/>
        </p:nvSpPr>
        <p:spPr>
          <a:xfrm>
            <a:off x="0" y="5029200"/>
            <a:ext cx="2362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/>
              <a:t>Lehi’s Family</a:t>
            </a:r>
            <a:endParaRPr lang="en-US" sz="4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N</a:t>
            </a:r>
            <a:endParaRPr lang="en-US" sz="8800" dirty="0"/>
          </a:p>
        </p:txBody>
      </p:sp>
      <p:grpSp>
        <p:nvGrpSpPr>
          <p:cNvPr id="3" name="Group 2"/>
          <p:cNvGrpSpPr/>
          <p:nvPr/>
        </p:nvGrpSpPr>
        <p:grpSpPr>
          <a:xfrm>
            <a:off x="304800" y="1219200"/>
            <a:ext cx="1823736" cy="3581400"/>
            <a:chOff x="3124200" y="990600"/>
            <a:chExt cx="1823736" cy="3581400"/>
          </a:xfrm>
        </p:grpSpPr>
        <p:sp>
          <p:nvSpPr>
            <p:cNvPr id="4" name="Trapezoid 3"/>
            <p:cNvSpPr/>
            <p:nvPr/>
          </p:nvSpPr>
          <p:spPr>
            <a:xfrm rot="5745677" flipH="1">
              <a:off x="3525544" y="1996719"/>
              <a:ext cx="441363" cy="94021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4099979">
              <a:off x="3002583" y="1547146"/>
              <a:ext cx="577489" cy="29422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804158">
              <a:off x="4512078" y="2983377"/>
              <a:ext cx="577489" cy="29422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0950279">
              <a:off x="3609005" y="4194624"/>
              <a:ext cx="570596" cy="3773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9846626">
              <a:off x="4318424" y="2089758"/>
              <a:ext cx="441363" cy="113316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0950279">
              <a:off x="4110332" y="4194626"/>
              <a:ext cx="570596" cy="3773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0800000" flipH="1">
              <a:off x="3124200" y="1752600"/>
              <a:ext cx="517563" cy="84326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3715074" y="2151146"/>
              <a:ext cx="1002652" cy="2092611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3680381" y="1107766"/>
              <a:ext cx="1002652" cy="12878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 rot="5400000">
              <a:off x="3870630" y="693680"/>
              <a:ext cx="640319" cy="1234159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Double Wave 13"/>
            <p:cNvSpPr/>
            <p:nvPr/>
          </p:nvSpPr>
          <p:spPr>
            <a:xfrm rot="21307692">
              <a:off x="4583026" y="1296368"/>
              <a:ext cx="296972" cy="868559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Double Wave 14"/>
            <p:cNvSpPr/>
            <p:nvPr/>
          </p:nvSpPr>
          <p:spPr>
            <a:xfrm rot="407729">
              <a:off x="3518286" y="1210332"/>
              <a:ext cx="267244" cy="948341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 rot="5400000">
              <a:off x="4064408" y="635173"/>
              <a:ext cx="231857" cy="1399915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 rot="2009698">
              <a:off x="4012364" y="2195952"/>
              <a:ext cx="157949" cy="1609378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3581400" y="3200400"/>
              <a:ext cx="466637" cy="644643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>
              <a:off x="3276601" y="2286000"/>
              <a:ext cx="381000" cy="349624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304800" y="50292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Nephi</a:t>
            </a:r>
            <a:endParaRPr lang="en-US" dirty="0"/>
          </a:p>
        </p:txBody>
      </p:sp>
      <p:grpSp>
        <p:nvGrpSpPr>
          <p:cNvPr id="21" name="Group 20"/>
          <p:cNvGrpSpPr/>
          <p:nvPr/>
        </p:nvGrpSpPr>
        <p:grpSpPr>
          <a:xfrm>
            <a:off x="2362199" y="381000"/>
            <a:ext cx="1676402" cy="3276600"/>
            <a:chOff x="2057402" y="1656736"/>
            <a:chExt cx="1466635" cy="2412190"/>
          </a:xfrm>
        </p:grpSpPr>
        <p:sp>
          <p:nvSpPr>
            <p:cNvPr id="22" name="Oval 21"/>
            <p:cNvSpPr/>
            <p:nvPr/>
          </p:nvSpPr>
          <p:spPr>
            <a:xfrm rot="20950279">
              <a:off x="2057402" y="3040512"/>
              <a:ext cx="427501" cy="19817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 rot="20950279">
              <a:off x="3096536" y="3040512"/>
              <a:ext cx="427501" cy="19817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/>
            <p:cNvSpPr/>
            <p:nvPr/>
          </p:nvSpPr>
          <p:spPr>
            <a:xfrm>
              <a:off x="2438402" y="2438402"/>
              <a:ext cx="742238" cy="1409442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20950279">
              <a:off x="2359882" y="3814751"/>
              <a:ext cx="422398" cy="2541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rapezoid 25"/>
            <p:cNvSpPr/>
            <p:nvPr/>
          </p:nvSpPr>
          <p:spPr>
            <a:xfrm rot="19846626">
              <a:off x="2885047" y="2397055"/>
              <a:ext cx="326730" cy="763222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20950279">
              <a:off x="2731002" y="3814752"/>
              <a:ext cx="422398" cy="2541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1753374" flipH="1">
              <a:off x="2365481" y="2397055"/>
              <a:ext cx="326730" cy="763222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2412720" y="1735651"/>
              <a:ext cx="742238" cy="867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Double Wave 29"/>
            <p:cNvSpPr/>
            <p:nvPr/>
          </p:nvSpPr>
          <p:spPr>
            <a:xfrm rot="21307692">
              <a:off x="3078418" y="1809044"/>
              <a:ext cx="219841" cy="638737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Double Wave 30"/>
            <p:cNvSpPr/>
            <p:nvPr/>
          </p:nvSpPr>
          <p:spPr>
            <a:xfrm rot="407729">
              <a:off x="2292725" y="1804733"/>
              <a:ext cx="197834" cy="638739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 rot="5400000">
              <a:off x="2574925" y="1415565"/>
              <a:ext cx="431276" cy="91361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ounded Rectangle 32"/>
            <p:cNvSpPr/>
            <p:nvPr/>
          </p:nvSpPr>
          <p:spPr>
            <a:xfrm rot="5400000">
              <a:off x="2720798" y="1386682"/>
              <a:ext cx="124054" cy="1036322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Rectangle 33"/>
            <p:cNvSpPr/>
            <p:nvPr/>
          </p:nvSpPr>
          <p:spPr>
            <a:xfrm rot="2009698">
              <a:off x="2701403" y="2496715"/>
              <a:ext cx="116926" cy="1083969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2264664" y="3207408"/>
              <a:ext cx="345440" cy="434188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4"/>
          <p:cNvGrpSpPr/>
          <p:nvPr/>
        </p:nvGrpSpPr>
        <p:grpSpPr>
          <a:xfrm>
            <a:off x="2286000" y="3962400"/>
            <a:ext cx="1219200" cy="2667000"/>
            <a:chOff x="6150863" y="381000"/>
            <a:chExt cx="1091164" cy="2123643"/>
          </a:xfrm>
        </p:grpSpPr>
        <p:sp>
          <p:nvSpPr>
            <p:cNvPr id="37" name="Oval 5"/>
            <p:cNvSpPr/>
            <p:nvPr/>
          </p:nvSpPr>
          <p:spPr>
            <a:xfrm rot="20950279">
              <a:off x="6200145" y="2154671"/>
              <a:ext cx="553710" cy="349972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6"/>
            <p:cNvSpPr/>
            <p:nvPr/>
          </p:nvSpPr>
          <p:spPr>
            <a:xfrm rot="19438611">
              <a:off x="6801917" y="2018616"/>
              <a:ext cx="422398" cy="2541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7"/>
            <p:cNvSpPr/>
            <p:nvPr/>
          </p:nvSpPr>
          <p:spPr>
            <a:xfrm>
              <a:off x="6324601" y="1162665"/>
              <a:ext cx="685800" cy="894735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8"/>
            <p:cNvSpPr/>
            <p:nvPr/>
          </p:nvSpPr>
          <p:spPr>
            <a:xfrm rot="268943">
              <a:off x="6779432" y="1120773"/>
              <a:ext cx="304625" cy="55458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9"/>
            <p:cNvSpPr/>
            <p:nvPr/>
          </p:nvSpPr>
          <p:spPr>
            <a:xfrm rot="17641829">
              <a:off x="6903741" y="2098760"/>
              <a:ext cx="422398" cy="2541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10"/>
            <p:cNvSpPr/>
            <p:nvPr/>
          </p:nvSpPr>
          <p:spPr>
            <a:xfrm flipH="1">
              <a:off x="6248400" y="1121319"/>
              <a:ext cx="330008" cy="478882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11"/>
            <p:cNvSpPr/>
            <p:nvPr/>
          </p:nvSpPr>
          <p:spPr>
            <a:xfrm>
              <a:off x="6324600" y="457200"/>
              <a:ext cx="742237" cy="867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Double Wave 12"/>
            <p:cNvSpPr/>
            <p:nvPr/>
          </p:nvSpPr>
          <p:spPr>
            <a:xfrm rot="21307692">
              <a:off x="6964615" y="533308"/>
              <a:ext cx="219841" cy="638737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Double Wave 13"/>
            <p:cNvSpPr/>
            <p:nvPr/>
          </p:nvSpPr>
          <p:spPr>
            <a:xfrm rot="407729">
              <a:off x="6178923" y="528997"/>
              <a:ext cx="197834" cy="638739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14"/>
            <p:cNvSpPr/>
            <p:nvPr/>
          </p:nvSpPr>
          <p:spPr>
            <a:xfrm rot="5400000">
              <a:off x="6461122" y="139830"/>
              <a:ext cx="431276" cy="913616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Rounded Rectangle 15"/>
            <p:cNvSpPr/>
            <p:nvPr/>
          </p:nvSpPr>
          <p:spPr>
            <a:xfrm rot="5400000">
              <a:off x="6606997" y="110947"/>
              <a:ext cx="124054" cy="1036321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16"/>
            <p:cNvSpPr/>
            <p:nvPr/>
          </p:nvSpPr>
          <p:spPr>
            <a:xfrm rot="20950279">
              <a:off x="6504945" y="2154671"/>
              <a:ext cx="553710" cy="349972"/>
            </a:xfrm>
            <a:prstGeom prst="ellips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17"/>
            <p:cNvSpPr/>
            <p:nvPr/>
          </p:nvSpPr>
          <p:spPr>
            <a:xfrm>
              <a:off x="6248400" y="1828800"/>
              <a:ext cx="838200" cy="3810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18"/>
            <p:cNvSpPr/>
            <p:nvPr/>
          </p:nvSpPr>
          <p:spPr>
            <a:xfrm rot="20950279">
              <a:off x="6263209" y="1638593"/>
              <a:ext cx="427501" cy="19817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19"/>
            <p:cNvSpPr/>
            <p:nvPr/>
          </p:nvSpPr>
          <p:spPr>
            <a:xfrm rot="20950279">
              <a:off x="6568009" y="1638594"/>
              <a:ext cx="427501" cy="19817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20"/>
            <p:cNvSpPr/>
            <p:nvPr/>
          </p:nvSpPr>
          <p:spPr>
            <a:xfrm rot="5400000">
              <a:off x="6819900" y="1562100"/>
              <a:ext cx="228600" cy="304800"/>
            </a:xfrm>
            <a:prstGeom prst="roundRect">
              <a:avLst>
                <a:gd name="adj" fmla="val 25157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ounded Rectangle 21"/>
            <p:cNvSpPr/>
            <p:nvPr/>
          </p:nvSpPr>
          <p:spPr>
            <a:xfrm rot="5400000">
              <a:off x="6286500" y="1562100"/>
              <a:ext cx="228600" cy="304800"/>
            </a:xfrm>
            <a:prstGeom prst="roundRect">
              <a:avLst>
                <a:gd name="adj" fmla="val 25157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22"/>
            <p:cNvSpPr/>
            <p:nvPr/>
          </p:nvSpPr>
          <p:spPr>
            <a:xfrm>
              <a:off x="6858000" y="1524000"/>
              <a:ext cx="152400" cy="15240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23"/>
            <p:cNvSpPr/>
            <p:nvPr/>
          </p:nvSpPr>
          <p:spPr>
            <a:xfrm>
              <a:off x="6324600" y="1524000"/>
              <a:ext cx="152400" cy="15240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6324600" y="47244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Noah</a:t>
            </a:r>
            <a:endParaRPr lang="en-US" dirty="0"/>
          </a:p>
        </p:txBody>
      </p:sp>
      <p:grpSp>
        <p:nvGrpSpPr>
          <p:cNvPr id="57" name="Group 56"/>
          <p:cNvGrpSpPr/>
          <p:nvPr/>
        </p:nvGrpSpPr>
        <p:grpSpPr>
          <a:xfrm>
            <a:off x="6477536" y="228600"/>
            <a:ext cx="2365749" cy="4388559"/>
            <a:chOff x="5334536" y="1600200"/>
            <a:chExt cx="2365749" cy="4388559"/>
          </a:xfrm>
        </p:grpSpPr>
        <p:sp>
          <p:nvSpPr>
            <p:cNvPr id="58" name="Oval 57"/>
            <p:cNvSpPr/>
            <p:nvPr/>
          </p:nvSpPr>
          <p:spPr>
            <a:xfrm rot="670978" flipH="1">
              <a:off x="6496618" y="5710949"/>
              <a:ext cx="771213" cy="27781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 flipH="1">
              <a:off x="5653360" y="5710949"/>
              <a:ext cx="771213" cy="27781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 rot="1875320" flipH="1">
              <a:off x="5549731" y="4325966"/>
              <a:ext cx="319835" cy="3335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lowchart: Manual Operation 60"/>
            <p:cNvSpPr/>
            <p:nvPr/>
          </p:nvSpPr>
          <p:spPr>
            <a:xfrm rot="1631028" flipH="1">
              <a:off x="5609360" y="3498285"/>
              <a:ext cx="625022" cy="1039863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lowchart: Manual Operation 61"/>
            <p:cNvSpPr/>
            <p:nvPr/>
          </p:nvSpPr>
          <p:spPr>
            <a:xfrm rot="19057582" flipH="1">
              <a:off x="6835788" y="3481916"/>
              <a:ext cx="567308" cy="1058482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lowchart: Extract 62"/>
            <p:cNvSpPr/>
            <p:nvPr/>
          </p:nvSpPr>
          <p:spPr>
            <a:xfrm flipH="1">
              <a:off x="5385948" y="2895600"/>
              <a:ext cx="2108148" cy="2895600"/>
            </a:xfrm>
            <a:prstGeom prst="flowChartExtra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lowchart: Manual Operation 63"/>
            <p:cNvSpPr/>
            <p:nvPr/>
          </p:nvSpPr>
          <p:spPr>
            <a:xfrm rot="885378" flipH="1">
              <a:off x="6449563" y="3389083"/>
              <a:ext cx="567308" cy="967025"/>
            </a:xfrm>
            <a:prstGeom prst="flowChartManualOperation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lowchart: Manual Operation 64"/>
            <p:cNvSpPr/>
            <p:nvPr/>
          </p:nvSpPr>
          <p:spPr>
            <a:xfrm rot="20860862" flipH="1">
              <a:off x="5841954" y="3385418"/>
              <a:ext cx="567308" cy="967025"/>
            </a:xfrm>
            <a:prstGeom prst="flowChartManualOperation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lowchart: Document 65"/>
            <p:cNvSpPr/>
            <p:nvPr/>
          </p:nvSpPr>
          <p:spPr>
            <a:xfrm flipH="1">
              <a:off x="5912985" y="2209800"/>
              <a:ext cx="1159481" cy="381000"/>
            </a:xfrm>
            <a:prstGeom prst="flowChartDocumen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Extract 66"/>
            <p:cNvSpPr/>
            <p:nvPr/>
          </p:nvSpPr>
          <p:spPr>
            <a:xfrm flipH="1">
              <a:off x="6756244" y="1676400"/>
              <a:ext cx="421630" cy="533400"/>
            </a:xfrm>
            <a:prstGeom prst="flowChartExtra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lowchart: Extract 67"/>
            <p:cNvSpPr/>
            <p:nvPr/>
          </p:nvSpPr>
          <p:spPr>
            <a:xfrm flipH="1">
              <a:off x="5807578" y="1676400"/>
              <a:ext cx="421630" cy="533400"/>
            </a:xfrm>
            <a:prstGeom prst="flowChartExtra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lowchart: Extract 68"/>
            <p:cNvSpPr/>
            <p:nvPr/>
          </p:nvSpPr>
          <p:spPr>
            <a:xfrm flipH="1">
              <a:off x="6229208" y="1600200"/>
              <a:ext cx="632444" cy="609600"/>
            </a:xfrm>
            <a:prstGeom prst="flowChartExtra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ectangle 69"/>
            <p:cNvSpPr/>
            <p:nvPr/>
          </p:nvSpPr>
          <p:spPr>
            <a:xfrm flipH="1">
              <a:off x="6440022" y="4191000"/>
              <a:ext cx="316222" cy="1600200"/>
            </a:xfrm>
            <a:prstGeom prst="rect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 flipH="1">
              <a:off x="6123800" y="4191000"/>
              <a:ext cx="316222" cy="1600200"/>
            </a:xfrm>
            <a:prstGeom prst="rect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1875320" flipH="1">
              <a:off x="6506205" y="4062062"/>
              <a:ext cx="254181" cy="333584"/>
            </a:xfrm>
            <a:prstGeom prst="ellipse">
              <a:avLst/>
            </a:prstGeom>
            <a:solidFill>
              <a:srgbClr val="CD8B2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19724680">
              <a:off x="6084574" y="4062061"/>
              <a:ext cx="254181" cy="333584"/>
            </a:xfrm>
            <a:prstGeom prst="ellipse">
              <a:avLst/>
            </a:prstGeom>
            <a:solidFill>
              <a:srgbClr val="CD8B2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Diamond 73"/>
            <p:cNvSpPr/>
            <p:nvPr/>
          </p:nvSpPr>
          <p:spPr>
            <a:xfrm flipH="1">
              <a:off x="6229208" y="4038600"/>
              <a:ext cx="421630" cy="533400"/>
            </a:xfrm>
            <a:prstGeom prst="diamond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Chevron 74"/>
            <p:cNvSpPr/>
            <p:nvPr/>
          </p:nvSpPr>
          <p:spPr>
            <a:xfrm rot="16200000" flipH="1">
              <a:off x="6306104" y="3261300"/>
              <a:ext cx="342900" cy="602100"/>
            </a:xfrm>
            <a:prstGeom prst="chevr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6" name="Oval 75"/>
            <p:cNvSpPr/>
            <p:nvPr/>
          </p:nvSpPr>
          <p:spPr>
            <a:xfrm rot="670978" flipH="1">
              <a:off x="6363999" y="3673395"/>
              <a:ext cx="257454" cy="237275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Pentagon 76"/>
            <p:cNvSpPr/>
            <p:nvPr/>
          </p:nvSpPr>
          <p:spPr>
            <a:xfrm rot="5400000">
              <a:off x="5901944" y="2403858"/>
              <a:ext cx="1150111" cy="1219200"/>
            </a:xfrm>
            <a:prstGeom prst="homePlate">
              <a:avLst>
                <a:gd name="adj" fmla="val 3313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Lightning Bolt 77"/>
            <p:cNvSpPr/>
            <p:nvPr/>
          </p:nvSpPr>
          <p:spPr>
            <a:xfrm rot="12364125">
              <a:off x="6637404" y="2431307"/>
              <a:ext cx="1062881" cy="976083"/>
            </a:xfrm>
            <a:prstGeom prst="lightningBol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Lightning Bolt 78"/>
            <p:cNvSpPr/>
            <p:nvPr/>
          </p:nvSpPr>
          <p:spPr>
            <a:xfrm rot="6865220">
              <a:off x="6181207" y="1947533"/>
              <a:ext cx="632625" cy="1096818"/>
            </a:xfrm>
            <a:prstGeom prst="lightningBol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138"/>
            <p:cNvGrpSpPr/>
            <p:nvPr/>
          </p:nvGrpSpPr>
          <p:grpSpPr>
            <a:xfrm>
              <a:off x="7162800" y="3124200"/>
              <a:ext cx="373464" cy="2736443"/>
              <a:chOff x="7298478" y="3159157"/>
              <a:chExt cx="373464" cy="2736443"/>
            </a:xfrm>
          </p:grpSpPr>
          <p:sp>
            <p:nvSpPr>
              <p:cNvPr id="85" name="Rounded Rectangle 84"/>
              <p:cNvSpPr/>
              <p:nvPr/>
            </p:nvSpPr>
            <p:spPr>
              <a:xfrm rot="21327504">
                <a:off x="7485603" y="3508830"/>
                <a:ext cx="186339" cy="238677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Regular Pentagon 85"/>
              <p:cNvSpPr/>
              <p:nvPr/>
            </p:nvSpPr>
            <p:spPr>
              <a:xfrm rot="21087436" flipH="1">
                <a:off x="7298478" y="3159157"/>
                <a:ext cx="344422" cy="391252"/>
              </a:xfrm>
              <a:prstGeom prst="pen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1" name="Oval 80"/>
            <p:cNvSpPr/>
            <p:nvPr/>
          </p:nvSpPr>
          <p:spPr>
            <a:xfrm rot="1875320" flipH="1">
              <a:off x="7383295" y="4232733"/>
              <a:ext cx="254181" cy="3335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Lightning Bolt 81"/>
            <p:cNvSpPr/>
            <p:nvPr/>
          </p:nvSpPr>
          <p:spPr>
            <a:xfrm rot="9518809" flipH="1">
              <a:off x="5334536" y="2348942"/>
              <a:ext cx="955806" cy="927179"/>
            </a:xfrm>
            <a:prstGeom prst="lightningBol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ounded Rectangle 82"/>
            <p:cNvSpPr/>
            <p:nvPr/>
          </p:nvSpPr>
          <p:spPr>
            <a:xfrm flipH="1">
              <a:off x="5791200" y="2209800"/>
              <a:ext cx="1370296" cy="304800"/>
            </a:xfrm>
            <a:prstGeom prst="round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Diamond 83"/>
            <p:cNvSpPr/>
            <p:nvPr/>
          </p:nvSpPr>
          <p:spPr>
            <a:xfrm flipH="1">
              <a:off x="6334615" y="1905000"/>
              <a:ext cx="421630" cy="457200"/>
            </a:xfrm>
            <a:prstGeom prst="diamond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4495800" y="304800"/>
            <a:ext cx="2365749" cy="2146507"/>
            <a:chOff x="4495800" y="304800"/>
            <a:chExt cx="2365749" cy="2146507"/>
          </a:xfrm>
        </p:grpSpPr>
        <p:sp>
          <p:nvSpPr>
            <p:cNvPr id="108" name="Lightning Bolt 107"/>
            <p:cNvSpPr/>
            <p:nvPr/>
          </p:nvSpPr>
          <p:spPr>
            <a:xfrm rot="12364125">
              <a:off x="5798668" y="1135907"/>
              <a:ext cx="1062881" cy="976083"/>
            </a:xfrm>
            <a:prstGeom prst="lightningBol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117"/>
            <p:cNvGrpSpPr/>
            <p:nvPr/>
          </p:nvGrpSpPr>
          <p:grpSpPr>
            <a:xfrm>
              <a:off x="4495800" y="304800"/>
              <a:ext cx="1843338" cy="2146507"/>
              <a:chOff x="4495800" y="304800"/>
              <a:chExt cx="1843338" cy="2146507"/>
            </a:xfrm>
          </p:grpSpPr>
          <p:sp>
            <p:nvSpPr>
              <p:cNvPr id="90" name="Oval 89"/>
              <p:cNvSpPr/>
              <p:nvPr/>
            </p:nvSpPr>
            <p:spPr>
              <a:xfrm rot="1875320" flipH="1">
                <a:off x="5219083" y="1593749"/>
                <a:ext cx="819738" cy="85755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7" name="Group 116"/>
              <p:cNvGrpSpPr/>
              <p:nvPr/>
            </p:nvGrpSpPr>
            <p:grpSpPr>
              <a:xfrm>
                <a:off x="4495800" y="304800"/>
                <a:ext cx="1843338" cy="1988313"/>
                <a:chOff x="4495800" y="304800"/>
                <a:chExt cx="1843338" cy="1988313"/>
              </a:xfrm>
            </p:grpSpPr>
            <p:sp>
              <p:nvSpPr>
                <p:cNvPr id="96" name="Flowchart: Document 95"/>
                <p:cNvSpPr/>
                <p:nvPr/>
              </p:nvSpPr>
              <p:spPr>
                <a:xfrm flipH="1">
                  <a:off x="5074249" y="914400"/>
                  <a:ext cx="1159481" cy="381000"/>
                </a:xfrm>
                <a:prstGeom prst="flowChartDocumen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Flowchart: Extract 96"/>
                <p:cNvSpPr/>
                <p:nvPr/>
              </p:nvSpPr>
              <p:spPr>
                <a:xfrm flipH="1">
                  <a:off x="5917508" y="381000"/>
                  <a:ext cx="421630" cy="533400"/>
                </a:xfrm>
                <a:prstGeom prst="flowChartExtra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Flowchart: Extract 97"/>
                <p:cNvSpPr/>
                <p:nvPr/>
              </p:nvSpPr>
              <p:spPr>
                <a:xfrm flipH="1">
                  <a:off x="4968842" y="381000"/>
                  <a:ext cx="421630" cy="533400"/>
                </a:xfrm>
                <a:prstGeom prst="flowChartExtra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Flowchart: Extract 98"/>
                <p:cNvSpPr/>
                <p:nvPr/>
              </p:nvSpPr>
              <p:spPr>
                <a:xfrm flipH="1">
                  <a:off x="5390472" y="304800"/>
                  <a:ext cx="632444" cy="609600"/>
                </a:xfrm>
                <a:prstGeom prst="flowChartExtra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7" name="Pentagon 106"/>
                <p:cNvSpPr/>
                <p:nvPr/>
              </p:nvSpPr>
              <p:spPr>
                <a:xfrm rot="5400000">
                  <a:off x="5063208" y="1108458"/>
                  <a:ext cx="1150111" cy="1219200"/>
                </a:xfrm>
                <a:prstGeom prst="homePlate">
                  <a:avLst>
                    <a:gd name="adj" fmla="val 33138"/>
                  </a:avLst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Lightning Bolt 108"/>
                <p:cNvSpPr/>
                <p:nvPr/>
              </p:nvSpPr>
              <p:spPr>
                <a:xfrm rot="6865220">
                  <a:off x="5342471" y="652133"/>
                  <a:ext cx="632625" cy="1096818"/>
                </a:xfrm>
                <a:prstGeom prst="lightningBol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Lightning Bolt 111"/>
                <p:cNvSpPr/>
                <p:nvPr/>
              </p:nvSpPr>
              <p:spPr>
                <a:xfrm rot="9518809" flipH="1">
                  <a:off x="4495800" y="1053542"/>
                  <a:ext cx="955806" cy="927179"/>
                </a:xfrm>
                <a:prstGeom prst="lightningBol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ounded Rectangle 112"/>
                <p:cNvSpPr/>
                <p:nvPr/>
              </p:nvSpPr>
              <p:spPr>
                <a:xfrm flipH="1">
                  <a:off x="4952464" y="914400"/>
                  <a:ext cx="1370296" cy="304800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iamond 113"/>
                <p:cNvSpPr/>
                <p:nvPr/>
              </p:nvSpPr>
              <p:spPr>
                <a:xfrm flipH="1">
                  <a:off x="5495879" y="609600"/>
                  <a:ext cx="421630" cy="457200"/>
                </a:xfrm>
                <a:prstGeom prst="diamond">
                  <a:avLst/>
                </a:prstGeom>
                <a:solidFill>
                  <a:schemeClr val="accent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2" name="Group 101"/>
          <p:cNvGrpSpPr/>
          <p:nvPr/>
        </p:nvGrpSpPr>
        <p:grpSpPr>
          <a:xfrm>
            <a:off x="3657600" y="2743200"/>
            <a:ext cx="1721840" cy="3807739"/>
            <a:chOff x="434480" y="4197927"/>
            <a:chExt cx="1721840" cy="3807739"/>
          </a:xfrm>
        </p:grpSpPr>
        <p:sp>
          <p:nvSpPr>
            <p:cNvPr id="103" name="Oval 102"/>
            <p:cNvSpPr/>
            <p:nvPr/>
          </p:nvSpPr>
          <p:spPr>
            <a:xfrm rot="20950279">
              <a:off x="787220" y="7703922"/>
              <a:ext cx="495129" cy="30174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20950279">
              <a:off x="1278669" y="7682857"/>
              <a:ext cx="464822" cy="32012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17982951">
              <a:off x="304800" y="6488608"/>
              <a:ext cx="577489" cy="3181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4250673">
              <a:off x="1708511" y="6488608"/>
              <a:ext cx="577489" cy="31812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109"/>
            <p:cNvSpPr/>
            <p:nvPr/>
          </p:nvSpPr>
          <p:spPr>
            <a:xfrm rot="19846626">
              <a:off x="1370496" y="5469292"/>
              <a:ext cx="524848" cy="133109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rapezoid 114"/>
            <p:cNvSpPr/>
            <p:nvPr/>
          </p:nvSpPr>
          <p:spPr>
            <a:xfrm rot="1753374" flipH="1">
              <a:off x="684752" y="5467296"/>
              <a:ext cx="522250" cy="1352491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>
              <a:off x="819474" y="5522027"/>
              <a:ext cx="1002652" cy="226261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16200000">
              <a:off x="1016079" y="5326290"/>
              <a:ext cx="577489" cy="37897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" name="Group 372"/>
            <p:cNvGrpSpPr/>
            <p:nvPr/>
          </p:nvGrpSpPr>
          <p:grpSpPr>
            <a:xfrm>
              <a:off x="864918" y="7445828"/>
              <a:ext cx="928255" cy="341450"/>
              <a:chOff x="304800" y="4012870"/>
              <a:chExt cx="1559626" cy="635330"/>
            </a:xfrm>
          </p:grpSpPr>
          <p:grpSp>
            <p:nvGrpSpPr>
              <p:cNvPr id="145" name="Group 365"/>
              <p:cNvGrpSpPr/>
              <p:nvPr/>
            </p:nvGrpSpPr>
            <p:grpSpPr>
              <a:xfrm>
                <a:off x="304800" y="4038600"/>
                <a:ext cx="609600" cy="609600"/>
                <a:chOff x="304800" y="4038600"/>
                <a:chExt cx="609600" cy="609600"/>
              </a:xfrm>
            </p:grpSpPr>
            <p:sp>
              <p:nvSpPr>
                <p:cNvPr id="150" name="Diamond 149"/>
                <p:cNvSpPr/>
                <p:nvPr/>
              </p:nvSpPr>
              <p:spPr>
                <a:xfrm>
                  <a:off x="304800" y="4038600"/>
                  <a:ext cx="457200" cy="6096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Oval 150"/>
                <p:cNvSpPr/>
                <p:nvPr/>
              </p:nvSpPr>
              <p:spPr>
                <a:xfrm>
                  <a:off x="685800" y="4191000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6" name="Group 366"/>
              <p:cNvGrpSpPr/>
              <p:nvPr/>
            </p:nvGrpSpPr>
            <p:grpSpPr>
              <a:xfrm>
                <a:off x="880753" y="4024745"/>
                <a:ext cx="609600" cy="609600"/>
                <a:chOff x="304800" y="4038600"/>
                <a:chExt cx="609600" cy="609600"/>
              </a:xfrm>
            </p:grpSpPr>
            <p:sp>
              <p:nvSpPr>
                <p:cNvPr id="148" name="Diamond 147"/>
                <p:cNvSpPr/>
                <p:nvPr/>
              </p:nvSpPr>
              <p:spPr>
                <a:xfrm>
                  <a:off x="304800" y="4038600"/>
                  <a:ext cx="457200" cy="6096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Oval 148"/>
                <p:cNvSpPr/>
                <p:nvPr/>
              </p:nvSpPr>
              <p:spPr>
                <a:xfrm>
                  <a:off x="685800" y="4191000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7" name="Diamond 146"/>
              <p:cNvSpPr/>
              <p:nvPr/>
            </p:nvSpPr>
            <p:spPr>
              <a:xfrm>
                <a:off x="1407226" y="4012870"/>
                <a:ext cx="457200" cy="6096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" name="Group 381"/>
            <p:cNvGrpSpPr/>
            <p:nvPr/>
          </p:nvGrpSpPr>
          <p:grpSpPr>
            <a:xfrm>
              <a:off x="638298" y="4197927"/>
              <a:ext cx="1399915" cy="1519203"/>
              <a:chOff x="-1981200" y="3581400"/>
              <a:chExt cx="1399915" cy="1519203"/>
            </a:xfrm>
          </p:grpSpPr>
          <p:grpSp>
            <p:nvGrpSpPr>
              <p:cNvPr id="131" name="Group 361"/>
              <p:cNvGrpSpPr/>
              <p:nvPr/>
            </p:nvGrpSpPr>
            <p:grpSpPr>
              <a:xfrm>
                <a:off x="-1981200" y="3581400"/>
                <a:ext cx="1399915" cy="1519203"/>
                <a:chOff x="584780" y="4267200"/>
                <a:chExt cx="1399915" cy="1519203"/>
              </a:xfrm>
            </p:grpSpPr>
            <p:sp>
              <p:nvSpPr>
                <p:cNvPr id="140" name="Oval 139"/>
                <p:cNvSpPr/>
                <p:nvPr/>
              </p:nvSpPr>
              <p:spPr>
                <a:xfrm>
                  <a:off x="784781" y="4393884"/>
                  <a:ext cx="1002652" cy="1392519"/>
                </a:xfrm>
                <a:prstGeom prst="ellipse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Double Wave 140"/>
                <p:cNvSpPr/>
                <p:nvPr/>
              </p:nvSpPr>
              <p:spPr>
                <a:xfrm rot="21307692">
                  <a:off x="1684039" y="4511704"/>
                  <a:ext cx="296972" cy="1025379"/>
                </a:xfrm>
                <a:prstGeom prst="doubleWav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Double Wave 141"/>
                <p:cNvSpPr/>
                <p:nvPr/>
              </p:nvSpPr>
              <p:spPr>
                <a:xfrm rot="407729">
                  <a:off x="622686" y="4504783"/>
                  <a:ext cx="267244" cy="1025383"/>
                </a:xfrm>
                <a:prstGeom prst="doubleWav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Oval 142"/>
                <p:cNvSpPr/>
                <p:nvPr/>
              </p:nvSpPr>
              <p:spPr>
                <a:xfrm rot="5400000">
                  <a:off x="949021" y="3996289"/>
                  <a:ext cx="692337" cy="1234159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Rounded Rectangle 143"/>
                <p:cNvSpPr/>
                <p:nvPr/>
              </p:nvSpPr>
              <p:spPr>
                <a:xfrm rot="5400000">
                  <a:off x="1185164" y="3965535"/>
                  <a:ext cx="199147" cy="1399915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2" name="Group 373"/>
              <p:cNvGrpSpPr/>
              <p:nvPr/>
            </p:nvGrpSpPr>
            <p:grpSpPr>
              <a:xfrm>
                <a:off x="-1714996" y="3905992"/>
                <a:ext cx="928255" cy="160317"/>
                <a:chOff x="304800" y="4012870"/>
                <a:chExt cx="1559626" cy="635330"/>
              </a:xfrm>
            </p:grpSpPr>
            <p:grpSp>
              <p:nvGrpSpPr>
                <p:cNvPr id="133" name="Group 365"/>
                <p:cNvGrpSpPr/>
                <p:nvPr/>
              </p:nvGrpSpPr>
              <p:grpSpPr>
                <a:xfrm>
                  <a:off x="304800" y="4038600"/>
                  <a:ext cx="609600" cy="609600"/>
                  <a:chOff x="304800" y="4038600"/>
                  <a:chExt cx="609600" cy="609600"/>
                </a:xfrm>
              </p:grpSpPr>
              <p:sp>
                <p:nvSpPr>
                  <p:cNvPr id="138" name="Diamond 137"/>
                  <p:cNvSpPr/>
                  <p:nvPr/>
                </p:nvSpPr>
                <p:spPr>
                  <a:xfrm>
                    <a:off x="304800" y="4038600"/>
                    <a:ext cx="457200" cy="6096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9" name="Oval 138"/>
                  <p:cNvSpPr/>
                  <p:nvPr/>
                </p:nvSpPr>
                <p:spPr>
                  <a:xfrm>
                    <a:off x="685800" y="4191000"/>
                    <a:ext cx="228600" cy="228600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4" name="Group 366"/>
                <p:cNvGrpSpPr/>
                <p:nvPr/>
              </p:nvGrpSpPr>
              <p:grpSpPr>
                <a:xfrm>
                  <a:off x="880753" y="4024745"/>
                  <a:ext cx="609600" cy="609600"/>
                  <a:chOff x="304800" y="4038600"/>
                  <a:chExt cx="609600" cy="609600"/>
                </a:xfrm>
              </p:grpSpPr>
              <p:sp>
                <p:nvSpPr>
                  <p:cNvPr id="136" name="Diamond 135"/>
                  <p:cNvSpPr/>
                  <p:nvPr/>
                </p:nvSpPr>
                <p:spPr>
                  <a:xfrm>
                    <a:off x="304800" y="4038600"/>
                    <a:ext cx="457200" cy="6096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7" name="Oval 136"/>
                  <p:cNvSpPr/>
                  <p:nvPr/>
                </p:nvSpPr>
                <p:spPr>
                  <a:xfrm>
                    <a:off x="685800" y="4191000"/>
                    <a:ext cx="228600" cy="228600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5" name="Diamond 134"/>
                <p:cNvSpPr/>
                <p:nvPr/>
              </p:nvSpPr>
              <p:spPr>
                <a:xfrm>
                  <a:off x="1407226" y="4012870"/>
                  <a:ext cx="457200" cy="6096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3" name="Group 386"/>
            <p:cNvGrpSpPr/>
            <p:nvPr/>
          </p:nvGrpSpPr>
          <p:grpSpPr>
            <a:xfrm>
              <a:off x="979714" y="5560621"/>
              <a:ext cx="697413" cy="735280"/>
              <a:chOff x="2324286" y="3946606"/>
              <a:chExt cx="1821873" cy="1920794"/>
            </a:xfrm>
          </p:grpSpPr>
          <p:sp>
            <p:nvSpPr>
              <p:cNvPr id="124" name="Oval 123"/>
              <p:cNvSpPr/>
              <p:nvPr/>
            </p:nvSpPr>
            <p:spPr>
              <a:xfrm rot="19857544">
                <a:off x="2599398" y="4387972"/>
                <a:ext cx="381000" cy="762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Oval 124"/>
              <p:cNvSpPr/>
              <p:nvPr/>
            </p:nvSpPr>
            <p:spPr>
              <a:xfrm rot="1951497">
                <a:off x="3488068" y="4421619"/>
                <a:ext cx="381000" cy="762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Oval 125"/>
              <p:cNvSpPr/>
              <p:nvPr/>
            </p:nvSpPr>
            <p:spPr>
              <a:xfrm rot="19857544">
                <a:off x="2324286" y="3946606"/>
                <a:ext cx="381000" cy="762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/>
              <p:cNvSpPr/>
              <p:nvPr/>
            </p:nvSpPr>
            <p:spPr>
              <a:xfrm rot="1862065">
                <a:off x="3765159" y="3998066"/>
                <a:ext cx="381000" cy="762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8" name="Group 1"/>
              <p:cNvGrpSpPr/>
              <p:nvPr/>
            </p:nvGrpSpPr>
            <p:grpSpPr>
              <a:xfrm>
                <a:off x="2819400" y="4953000"/>
                <a:ext cx="762000" cy="914400"/>
                <a:chOff x="3276600" y="990600"/>
                <a:chExt cx="762000" cy="914400"/>
              </a:xfrm>
            </p:grpSpPr>
            <p:sp>
              <p:nvSpPr>
                <p:cNvPr id="129" name="Oval 128"/>
                <p:cNvSpPr/>
                <p:nvPr/>
              </p:nvSpPr>
              <p:spPr>
                <a:xfrm>
                  <a:off x="3276600" y="990600"/>
                  <a:ext cx="762000" cy="914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Quad Arrow 129"/>
                <p:cNvSpPr/>
                <p:nvPr/>
              </p:nvSpPr>
              <p:spPr>
                <a:xfrm>
                  <a:off x="3453060" y="1122902"/>
                  <a:ext cx="421105" cy="587022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FFFF66"/>
                </a:solidFill>
                <a:ln>
                  <a:solidFill>
                    <a:srgbClr val="582A04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81000" y="1752600"/>
            <a:ext cx="1489621" cy="2977081"/>
            <a:chOff x="2487500" y="1794178"/>
            <a:chExt cx="1224741" cy="3261838"/>
          </a:xfrm>
        </p:grpSpPr>
        <p:sp>
          <p:nvSpPr>
            <p:cNvPr id="3" name="Oval 2"/>
            <p:cNvSpPr/>
            <p:nvPr/>
          </p:nvSpPr>
          <p:spPr>
            <a:xfrm rot="18242526">
              <a:off x="3462395" y="3821603"/>
              <a:ext cx="233602" cy="2660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2487500" y="3714414"/>
              <a:ext cx="187249" cy="4429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Flowchart: Manual Operation 4"/>
            <p:cNvSpPr/>
            <p:nvPr/>
          </p:nvSpPr>
          <p:spPr>
            <a:xfrm rot="12310857">
              <a:off x="2578069" y="2918098"/>
              <a:ext cx="329120" cy="1146434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Manual Operation 5"/>
            <p:cNvSpPr/>
            <p:nvPr/>
          </p:nvSpPr>
          <p:spPr>
            <a:xfrm rot="9335504" flipH="1">
              <a:off x="3227034" y="2834822"/>
              <a:ext cx="329120" cy="1169981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Cloud 6"/>
            <p:cNvSpPr/>
            <p:nvPr/>
          </p:nvSpPr>
          <p:spPr>
            <a:xfrm flipH="1">
              <a:off x="3063678" y="1948152"/>
              <a:ext cx="454747" cy="84685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loud 7"/>
            <p:cNvSpPr/>
            <p:nvPr/>
          </p:nvSpPr>
          <p:spPr>
            <a:xfrm flipH="1">
              <a:off x="2608931" y="2025138"/>
              <a:ext cx="454747" cy="84685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0001088">
              <a:off x="2755115" y="4739632"/>
              <a:ext cx="374499" cy="3163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1608598">
              <a:off x="3039388" y="4663084"/>
              <a:ext cx="374499" cy="316384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lowchart: Manual Operation 10"/>
            <p:cNvSpPr/>
            <p:nvPr/>
          </p:nvSpPr>
          <p:spPr>
            <a:xfrm rot="10800000">
              <a:off x="2722617" y="2871994"/>
              <a:ext cx="682122" cy="1924672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lowchart: Extract 11"/>
            <p:cNvSpPr/>
            <p:nvPr/>
          </p:nvSpPr>
          <p:spPr>
            <a:xfrm rot="10800000">
              <a:off x="2906522" y="2999602"/>
              <a:ext cx="327686" cy="488287"/>
            </a:xfrm>
            <a:prstGeom prst="flowChartExtra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 rot="1691852">
              <a:off x="2958875" y="2929923"/>
              <a:ext cx="89272" cy="1634457"/>
            </a:xfrm>
            <a:prstGeom prst="roundRect">
              <a:avLst>
                <a:gd name="adj" fmla="val 2492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Pentagon 13"/>
            <p:cNvSpPr/>
            <p:nvPr/>
          </p:nvSpPr>
          <p:spPr>
            <a:xfrm rot="5400000">
              <a:off x="2553103" y="4293441"/>
              <a:ext cx="506215" cy="280874"/>
            </a:xfrm>
            <a:prstGeom prst="homePlat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2665774" y="4180769"/>
              <a:ext cx="280874" cy="126553"/>
            </a:xfrm>
            <a:prstGeom prst="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62"/>
            <p:cNvSpPr/>
            <p:nvPr/>
          </p:nvSpPr>
          <p:spPr>
            <a:xfrm>
              <a:off x="2766086" y="1923897"/>
              <a:ext cx="608560" cy="12560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flipH="1">
              <a:off x="2722617" y="1794178"/>
              <a:ext cx="738965" cy="846856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>
              <a:off x="2666999" y="2179112"/>
              <a:ext cx="838199" cy="106888"/>
            </a:xfrm>
            <a:prstGeom prst="roundRect">
              <a:avLst/>
            </a:prstGeom>
            <a:solidFill>
              <a:srgbClr val="D8941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Cloud 18"/>
            <p:cNvSpPr/>
            <p:nvPr/>
          </p:nvSpPr>
          <p:spPr>
            <a:xfrm>
              <a:off x="2893147" y="2795007"/>
              <a:ext cx="341061" cy="692882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/>
            <p:cNvSpPr/>
            <p:nvPr/>
          </p:nvSpPr>
          <p:spPr>
            <a:xfrm rot="15944673">
              <a:off x="2953418" y="2884854"/>
              <a:ext cx="220522" cy="21588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133600" y="1752600"/>
            <a:ext cx="1552621" cy="2953987"/>
            <a:chOff x="4051251" y="2227613"/>
            <a:chExt cx="1552621" cy="2953987"/>
          </a:xfrm>
        </p:grpSpPr>
        <p:sp>
          <p:nvSpPr>
            <p:cNvPr id="22" name="Oval 21"/>
            <p:cNvSpPr/>
            <p:nvPr/>
          </p:nvSpPr>
          <p:spPr>
            <a:xfrm rot="6503573">
              <a:off x="3964384" y="4219630"/>
              <a:ext cx="463932" cy="290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 rot="4148036">
              <a:off x="5226807" y="4187624"/>
              <a:ext cx="463932" cy="290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20512140">
              <a:off x="4301331" y="4868140"/>
              <a:ext cx="465227" cy="28939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1608598">
              <a:off x="4873085" y="4892210"/>
              <a:ext cx="465227" cy="28939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rapezoid 25"/>
            <p:cNvSpPr/>
            <p:nvPr/>
          </p:nvSpPr>
          <p:spPr>
            <a:xfrm rot="1391134">
              <a:off x="4165614" y="3448523"/>
              <a:ext cx="482018" cy="101219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20042436">
              <a:off x="5032228" y="3370942"/>
              <a:ext cx="447398" cy="101219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0042436">
              <a:off x="4961616" y="3245217"/>
              <a:ext cx="447398" cy="101219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 rot="1391134">
              <a:off x="4185859" y="3287408"/>
              <a:ext cx="482018" cy="101219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rapezoid 29"/>
            <p:cNvSpPr/>
            <p:nvPr/>
          </p:nvSpPr>
          <p:spPr>
            <a:xfrm>
              <a:off x="4126498" y="3394775"/>
              <a:ext cx="1341680" cy="1619619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>
              <a:off x="4197112" y="3253938"/>
              <a:ext cx="1200451" cy="1549201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 rot="6381347">
              <a:off x="4069616" y="2475659"/>
              <a:ext cx="744596" cy="43831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4362583">
              <a:off x="4775960" y="2513556"/>
              <a:ext cx="777007" cy="38919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rot="15944673">
              <a:off x="4205379" y="2404339"/>
              <a:ext cx="1207942" cy="8544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4267727" y="2408918"/>
              <a:ext cx="988607" cy="14083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Wave 35"/>
            <p:cNvSpPr/>
            <p:nvPr/>
          </p:nvSpPr>
          <p:spPr>
            <a:xfrm rot="15365317">
              <a:off x="4251389" y="3855166"/>
              <a:ext cx="1623380" cy="635533"/>
            </a:xfrm>
            <a:prstGeom prst="wave">
              <a:avLst>
                <a:gd name="adj1" fmla="val 12500"/>
                <a:gd name="adj2" fmla="val 10000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" name="Group 103"/>
            <p:cNvGrpSpPr/>
            <p:nvPr/>
          </p:nvGrpSpPr>
          <p:grpSpPr>
            <a:xfrm>
              <a:off x="4550186" y="3324356"/>
              <a:ext cx="564918" cy="633764"/>
              <a:chOff x="4724400" y="5334000"/>
              <a:chExt cx="1028700" cy="1257300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38" name="Moon 37"/>
              <p:cNvSpPr/>
              <p:nvPr/>
            </p:nvSpPr>
            <p:spPr>
              <a:xfrm rot="16200000">
                <a:off x="4648200" y="5486400"/>
                <a:ext cx="1219200" cy="9906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Moon 38"/>
              <p:cNvSpPr/>
              <p:nvPr/>
            </p:nvSpPr>
            <p:spPr>
              <a:xfrm rot="16200000">
                <a:off x="4876800" y="5181600"/>
                <a:ext cx="685800" cy="9906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Moon 39"/>
              <p:cNvSpPr/>
              <p:nvPr/>
            </p:nvSpPr>
            <p:spPr>
              <a:xfrm rot="16200000">
                <a:off x="4991100" y="5067300"/>
                <a:ext cx="457200" cy="990600"/>
              </a:xfrm>
              <a:prstGeom prst="mo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3" name="TextBox 62"/>
          <p:cNvSpPr txBox="1"/>
          <p:nvPr/>
        </p:nvSpPr>
        <p:spPr>
          <a:xfrm>
            <a:off x="838200" y="50292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nephites</a:t>
            </a:r>
            <a:endParaRPr lang="en-US" dirty="0"/>
          </a:p>
        </p:txBody>
      </p:sp>
      <p:grpSp>
        <p:nvGrpSpPr>
          <p:cNvPr id="96" name="Group 95"/>
          <p:cNvGrpSpPr/>
          <p:nvPr/>
        </p:nvGrpSpPr>
        <p:grpSpPr>
          <a:xfrm>
            <a:off x="4191000" y="1524000"/>
            <a:ext cx="1981200" cy="3535192"/>
            <a:chOff x="6705600" y="2361319"/>
            <a:chExt cx="1981200" cy="3535192"/>
          </a:xfrm>
        </p:grpSpPr>
        <p:sp>
          <p:nvSpPr>
            <p:cNvPr id="65" name="Oval 64"/>
            <p:cNvSpPr/>
            <p:nvPr/>
          </p:nvSpPr>
          <p:spPr>
            <a:xfrm rot="18242526">
              <a:off x="8335150" y="4518124"/>
              <a:ext cx="272860" cy="4304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>
              <a:off x="6705600" y="4452738"/>
              <a:ext cx="302903" cy="51737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66"/>
            <p:cNvSpPr/>
            <p:nvPr/>
          </p:nvSpPr>
          <p:spPr>
            <a:xfrm rot="12310857">
              <a:off x="6852109" y="3522598"/>
              <a:ext cx="532400" cy="1339096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lowchart: Manual Operation 67"/>
            <p:cNvSpPr/>
            <p:nvPr/>
          </p:nvSpPr>
          <p:spPr>
            <a:xfrm rot="9335504" flipH="1">
              <a:off x="7901906" y="3425327"/>
              <a:ext cx="532400" cy="136660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Cloud 68"/>
            <p:cNvSpPr/>
            <p:nvPr/>
          </p:nvSpPr>
          <p:spPr>
            <a:xfrm rot="21267149" flipH="1">
              <a:off x="7666089" y="2471640"/>
              <a:ext cx="735621" cy="989173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Cloud 69"/>
            <p:cNvSpPr/>
            <p:nvPr/>
          </p:nvSpPr>
          <p:spPr>
            <a:xfrm rot="1441540" flipH="1">
              <a:off x="6902033" y="2479574"/>
              <a:ext cx="735621" cy="989173"/>
            </a:xfrm>
            <a:prstGeom prst="cloud">
              <a:avLst/>
            </a:prstGeom>
            <a:solidFill>
              <a:srgbClr val="5D400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20001088">
              <a:off x="7137299" y="5526430"/>
              <a:ext cx="605808" cy="36955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1608598">
              <a:off x="7594580" y="5526958"/>
              <a:ext cx="605808" cy="36955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lowchart: Manual Operation 72"/>
            <p:cNvSpPr/>
            <p:nvPr/>
          </p:nvSpPr>
          <p:spPr>
            <a:xfrm rot="10800000">
              <a:off x="7085937" y="3468746"/>
              <a:ext cx="1103433" cy="2248119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lowchart: Extract 73"/>
            <p:cNvSpPr/>
            <p:nvPr/>
          </p:nvSpPr>
          <p:spPr>
            <a:xfrm rot="10800000">
              <a:off x="7383430" y="3617799"/>
              <a:ext cx="530081" cy="570345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62"/>
            <p:cNvSpPr/>
            <p:nvPr/>
          </p:nvSpPr>
          <p:spPr>
            <a:xfrm>
              <a:off x="7156254" y="2361319"/>
              <a:ext cx="984436" cy="14671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ounded Rectangle 79"/>
            <p:cNvSpPr/>
            <p:nvPr/>
          </p:nvSpPr>
          <p:spPr>
            <a:xfrm>
              <a:off x="6995966" y="2659423"/>
              <a:ext cx="1355911" cy="12485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Rectangle 86"/>
            <p:cNvSpPr/>
            <p:nvPr/>
          </p:nvSpPr>
          <p:spPr>
            <a:xfrm flipV="1">
              <a:off x="7144871" y="4607859"/>
              <a:ext cx="990600" cy="1524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7126941" y="4724400"/>
              <a:ext cx="990601" cy="457200"/>
              <a:chOff x="3962399" y="5105400"/>
              <a:chExt cx="2283155" cy="591287"/>
            </a:xfrm>
          </p:grpSpPr>
          <p:sp>
            <p:nvSpPr>
              <p:cNvPr id="76" name="Pentagon 75"/>
              <p:cNvSpPr/>
              <p:nvPr/>
            </p:nvSpPr>
            <p:spPr>
              <a:xfrm rot="5400000">
                <a:off x="38939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4419600" y="53340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4419600" y="51054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Pentagon 84"/>
              <p:cNvSpPr/>
              <p:nvPr/>
            </p:nvSpPr>
            <p:spPr>
              <a:xfrm rot="5400000">
                <a:off x="48083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Pentagon 85"/>
              <p:cNvSpPr/>
              <p:nvPr/>
            </p:nvSpPr>
            <p:spPr>
              <a:xfrm rot="5400000">
                <a:off x="57227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5334000" y="51054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5334000" y="53340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Cross 91"/>
              <p:cNvSpPr/>
              <p:nvPr/>
            </p:nvSpPr>
            <p:spPr>
              <a:xfrm>
                <a:off x="4078943" y="5212977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Cross 92"/>
              <p:cNvSpPr/>
              <p:nvPr/>
            </p:nvSpPr>
            <p:spPr>
              <a:xfrm>
                <a:off x="4988861" y="5221942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Cross 93"/>
              <p:cNvSpPr/>
              <p:nvPr/>
            </p:nvSpPr>
            <p:spPr>
              <a:xfrm>
                <a:off x="5880849" y="5212977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90" name="TextBox 89"/>
          <p:cNvSpPr txBox="1"/>
          <p:nvPr/>
        </p:nvSpPr>
        <p:spPr>
          <a:xfrm>
            <a:off x="0" y="0"/>
            <a:ext cx="73152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Three Nephites</a:t>
            </a:r>
            <a:endParaRPr lang="en-US" sz="8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38200" y="838200"/>
            <a:ext cx="1978594" cy="5054193"/>
            <a:chOff x="2133600" y="785603"/>
            <a:chExt cx="1978594" cy="5054193"/>
          </a:xfrm>
        </p:grpSpPr>
        <p:sp>
          <p:nvSpPr>
            <p:cNvPr id="3" name="Moon 2"/>
            <p:cNvSpPr/>
            <p:nvPr/>
          </p:nvSpPr>
          <p:spPr>
            <a:xfrm rot="20732934">
              <a:off x="2404136" y="1347529"/>
              <a:ext cx="530114" cy="2167301"/>
            </a:xfrm>
            <a:prstGeom prst="moon">
              <a:avLst>
                <a:gd name="adj" fmla="val 87500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Moon 3"/>
            <p:cNvSpPr/>
            <p:nvPr/>
          </p:nvSpPr>
          <p:spPr>
            <a:xfrm rot="10800000">
              <a:off x="3293474" y="1219200"/>
              <a:ext cx="668926" cy="1995614"/>
            </a:xfrm>
            <a:prstGeom prst="moon">
              <a:avLst>
                <a:gd name="adj" fmla="val 80521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2"/>
            <p:cNvSpPr/>
            <p:nvPr/>
          </p:nvSpPr>
          <p:spPr>
            <a:xfrm rot="1267050">
              <a:off x="2634125" y="5086230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394983">
              <a:off x="3150407" y="5091268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2"/>
            <p:cNvSpPr/>
            <p:nvPr/>
          </p:nvSpPr>
          <p:spPr>
            <a:xfrm rot="20847300">
              <a:off x="3725429" y="3310641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3"/>
            <p:cNvSpPr/>
            <p:nvPr/>
          </p:nvSpPr>
          <p:spPr>
            <a:xfrm>
              <a:off x="2133600" y="3429000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4"/>
            <p:cNvSpPr/>
            <p:nvPr/>
          </p:nvSpPr>
          <p:spPr>
            <a:xfrm rot="20339459">
              <a:off x="3249192" y="2121378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5"/>
            <p:cNvSpPr/>
            <p:nvPr/>
          </p:nvSpPr>
          <p:spPr>
            <a:xfrm rot="1327004">
              <a:off x="2347448" y="2273835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6"/>
            <p:cNvSpPr/>
            <p:nvPr/>
          </p:nvSpPr>
          <p:spPr>
            <a:xfrm>
              <a:off x="2441331" y="2280447"/>
              <a:ext cx="1436077" cy="3250485"/>
            </a:xfrm>
            <a:prstGeom prst="trapezoid">
              <a:avLst>
                <a:gd name="adj" fmla="val 30618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7"/>
            <p:cNvSpPr/>
            <p:nvPr/>
          </p:nvSpPr>
          <p:spPr>
            <a:xfrm rot="10800000">
              <a:off x="2954215" y="2280447"/>
              <a:ext cx="410308" cy="601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2697773" y="898394"/>
              <a:ext cx="923194" cy="15768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6"/>
            <p:cNvGrpSpPr/>
            <p:nvPr/>
          </p:nvGrpSpPr>
          <p:grpSpPr>
            <a:xfrm rot="1082994">
              <a:off x="2455565" y="945229"/>
              <a:ext cx="442205" cy="1531190"/>
              <a:chOff x="4726205" y="1077784"/>
              <a:chExt cx="1139391" cy="2436644"/>
            </a:xfrm>
          </p:grpSpPr>
          <p:sp>
            <p:nvSpPr>
              <p:cNvPr id="82" name="Double Wave 14"/>
              <p:cNvSpPr/>
              <p:nvPr/>
            </p:nvSpPr>
            <p:spPr>
              <a:xfrm rot="16652822">
                <a:off x="3941885" y="1862104"/>
                <a:ext cx="2403230" cy="83458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Double Wave 15"/>
              <p:cNvSpPr/>
              <p:nvPr/>
            </p:nvSpPr>
            <p:spPr>
              <a:xfrm rot="16047068">
                <a:off x="4246687" y="1895519"/>
                <a:ext cx="2403230" cy="834588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8"/>
            <p:cNvGrpSpPr/>
            <p:nvPr/>
          </p:nvGrpSpPr>
          <p:grpSpPr>
            <a:xfrm rot="20311651">
              <a:off x="3345190" y="785603"/>
              <a:ext cx="483279" cy="1662338"/>
              <a:chOff x="4726207" y="1077784"/>
              <a:chExt cx="1139389" cy="2436644"/>
            </a:xfrm>
          </p:grpSpPr>
          <p:sp>
            <p:nvSpPr>
              <p:cNvPr id="80" name="Double Wave 79"/>
              <p:cNvSpPr/>
              <p:nvPr/>
            </p:nvSpPr>
            <p:spPr>
              <a:xfrm rot="16652822">
                <a:off x="3941887" y="1862104"/>
                <a:ext cx="2403230" cy="83458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Double Wave 80"/>
              <p:cNvSpPr/>
              <p:nvPr/>
            </p:nvSpPr>
            <p:spPr>
              <a:xfrm rot="16047068">
                <a:off x="4246687" y="1895519"/>
                <a:ext cx="2403230" cy="834588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Double Wave 8"/>
            <p:cNvSpPr/>
            <p:nvPr/>
          </p:nvSpPr>
          <p:spPr>
            <a:xfrm rot="10558211">
              <a:off x="2685779" y="1174435"/>
              <a:ext cx="914542" cy="56661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9"/>
            <p:cNvSpPr/>
            <p:nvPr/>
          </p:nvSpPr>
          <p:spPr>
            <a:xfrm>
              <a:off x="2667000" y="838200"/>
              <a:ext cx="871904" cy="42135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9"/>
            <p:cNvSpPr/>
            <p:nvPr/>
          </p:nvSpPr>
          <p:spPr>
            <a:xfrm>
              <a:off x="2667000" y="990600"/>
              <a:ext cx="1003789" cy="42135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Moon 18"/>
            <p:cNvSpPr/>
            <p:nvPr/>
          </p:nvSpPr>
          <p:spPr>
            <a:xfrm rot="5598382">
              <a:off x="2892894" y="489737"/>
              <a:ext cx="530114" cy="1137523"/>
            </a:xfrm>
            <a:prstGeom prst="moon">
              <a:avLst>
                <a:gd name="adj" fmla="val 60130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Moon 19"/>
            <p:cNvSpPr/>
            <p:nvPr/>
          </p:nvSpPr>
          <p:spPr>
            <a:xfrm rot="5598382">
              <a:off x="2960515" y="668838"/>
              <a:ext cx="421280" cy="1290960"/>
            </a:xfrm>
            <a:prstGeom prst="mo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2514600" y="1295400"/>
              <a:ext cx="1295400" cy="2286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92"/>
            <p:cNvGrpSpPr/>
            <p:nvPr/>
          </p:nvGrpSpPr>
          <p:grpSpPr>
            <a:xfrm>
              <a:off x="2420472" y="5257801"/>
              <a:ext cx="1465728" cy="228600"/>
              <a:chOff x="0" y="4648200"/>
              <a:chExt cx="3986134" cy="1541489"/>
            </a:xfrm>
          </p:grpSpPr>
          <p:grpSp>
            <p:nvGrpSpPr>
              <p:cNvPr id="65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76" name="Plus 75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72" name="Plus 71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Diamond 72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Diamond 73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Diamond 74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68" name="Plus 67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Diamond 68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Diamond 70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" name="Group 108"/>
            <p:cNvGrpSpPr/>
            <p:nvPr/>
          </p:nvGrpSpPr>
          <p:grpSpPr>
            <a:xfrm rot="5000167">
              <a:off x="2285108" y="2989077"/>
              <a:ext cx="1465728" cy="228600"/>
              <a:chOff x="0" y="4648200"/>
              <a:chExt cx="3986134" cy="1541489"/>
            </a:xfrm>
          </p:grpSpPr>
          <p:grpSp>
            <p:nvGrpSpPr>
              <p:cNvPr id="50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61" name="Plus 60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57" name="Plus 56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Diamond 57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53" name="Plus 52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Diamond 53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Diamond 54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Diamond 55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" name="Group 124"/>
            <p:cNvGrpSpPr/>
            <p:nvPr/>
          </p:nvGrpSpPr>
          <p:grpSpPr>
            <a:xfrm rot="16663240">
              <a:off x="2536661" y="2971918"/>
              <a:ext cx="1465728" cy="228600"/>
              <a:chOff x="0" y="4648200"/>
              <a:chExt cx="3986134" cy="1541489"/>
            </a:xfrm>
          </p:grpSpPr>
          <p:grpSp>
            <p:nvGrpSpPr>
              <p:cNvPr id="35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46" name="Plus 45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Diamond 46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Diamond 47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42" name="Plus 41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Diamond 42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Diamond 43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Diamond 44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38" name="Plus 37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iamond 38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Diamond 40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" name="Group 64"/>
            <p:cNvGrpSpPr/>
            <p:nvPr/>
          </p:nvGrpSpPr>
          <p:grpSpPr>
            <a:xfrm>
              <a:off x="2492619" y="3607131"/>
              <a:ext cx="1230923" cy="1384466"/>
              <a:chOff x="7543801" y="3581401"/>
              <a:chExt cx="1066799" cy="1066800"/>
            </a:xfrm>
          </p:grpSpPr>
          <p:sp>
            <p:nvSpPr>
              <p:cNvPr id="30" name="Rounded Rectangle 29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32" name="Double Wave 31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ounded Rectangle 33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6" name="Cloud 25"/>
            <p:cNvSpPr/>
            <p:nvPr/>
          </p:nvSpPr>
          <p:spPr>
            <a:xfrm>
              <a:off x="2819400" y="2133600"/>
              <a:ext cx="609600" cy="457200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2971800" y="2209800"/>
              <a:ext cx="274027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2590800" y="1524000"/>
              <a:ext cx="304800" cy="2286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3352800" y="1524000"/>
              <a:ext cx="304800" cy="2286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1219200" y="60960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Neum</a:t>
            </a:r>
            <a:endParaRPr lang="en-US" dirty="0"/>
          </a:p>
        </p:txBody>
      </p:sp>
      <p:sp>
        <p:nvSpPr>
          <p:cNvPr id="85" name="TextBox 84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N</a:t>
            </a:r>
            <a:endParaRPr lang="en-US" sz="8800" dirty="0"/>
          </a:p>
        </p:txBody>
      </p:sp>
      <p:grpSp>
        <p:nvGrpSpPr>
          <p:cNvPr id="189" name="Group 188"/>
          <p:cNvGrpSpPr/>
          <p:nvPr/>
        </p:nvGrpSpPr>
        <p:grpSpPr>
          <a:xfrm>
            <a:off x="3352800" y="1219200"/>
            <a:ext cx="1978594" cy="4468196"/>
            <a:chOff x="3962400" y="1219200"/>
            <a:chExt cx="1978594" cy="4468196"/>
          </a:xfrm>
        </p:grpSpPr>
        <p:sp>
          <p:nvSpPr>
            <p:cNvPr id="89" name="Oval 2"/>
            <p:cNvSpPr/>
            <p:nvPr/>
          </p:nvSpPr>
          <p:spPr>
            <a:xfrm rot="1267050">
              <a:off x="4539126" y="4933829"/>
              <a:ext cx="456113" cy="748528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19394983">
              <a:off x="4979207" y="4938868"/>
              <a:ext cx="456113" cy="748528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6"/>
            <p:cNvSpPr/>
            <p:nvPr/>
          </p:nvSpPr>
          <p:spPr>
            <a:xfrm>
              <a:off x="4267200" y="3505200"/>
              <a:ext cx="1436077" cy="1773529"/>
            </a:xfrm>
            <a:prstGeom prst="trapezoid">
              <a:avLst>
                <a:gd name="adj" fmla="val 25473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5" name="Group 174"/>
            <p:cNvGrpSpPr/>
            <p:nvPr/>
          </p:nvGrpSpPr>
          <p:grpSpPr>
            <a:xfrm>
              <a:off x="4572000" y="2514600"/>
              <a:ext cx="762000" cy="1600200"/>
              <a:chOff x="6629400" y="2667000"/>
              <a:chExt cx="762000" cy="1600200"/>
            </a:xfrm>
          </p:grpSpPr>
          <p:sp>
            <p:nvSpPr>
              <p:cNvPr id="171" name="Oval 170"/>
              <p:cNvSpPr/>
              <p:nvPr/>
            </p:nvSpPr>
            <p:spPr>
              <a:xfrm>
                <a:off x="6705600" y="2743200"/>
                <a:ext cx="533400" cy="1524000"/>
              </a:xfrm>
              <a:prstGeom prst="ellipse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Moon 171"/>
              <p:cNvSpPr/>
              <p:nvPr/>
            </p:nvSpPr>
            <p:spPr>
              <a:xfrm>
                <a:off x="6629400" y="2743200"/>
                <a:ext cx="381000" cy="1524000"/>
              </a:xfrm>
              <a:prstGeom prst="moon">
                <a:avLst>
                  <a:gd name="adj" fmla="val 81515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Moon 172"/>
              <p:cNvSpPr/>
              <p:nvPr/>
            </p:nvSpPr>
            <p:spPr>
              <a:xfrm rot="10800000">
                <a:off x="7010400" y="2743200"/>
                <a:ext cx="381000" cy="1447800"/>
              </a:xfrm>
              <a:prstGeom prst="moon">
                <a:avLst>
                  <a:gd name="adj" fmla="val 81515"/>
                </a:avLst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Isosceles Triangle 173"/>
              <p:cNvSpPr/>
              <p:nvPr/>
            </p:nvSpPr>
            <p:spPr>
              <a:xfrm rot="10800000">
                <a:off x="6781800" y="2667000"/>
                <a:ext cx="457200" cy="6096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7" name="Group 186"/>
            <p:cNvGrpSpPr/>
            <p:nvPr/>
          </p:nvGrpSpPr>
          <p:grpSpPr>
            <a:xfrm>
              <a:off x="4495800" y="3581400"/>
              <a:ext cx="990600" cy="533400"/>
              <a:chOff x="6324600" y="2362200"/>
              <a:chExt cx="990600" cy="457200"/>
            </a:xfrm>
          </p:grpSpPr>
          <p:sp>
            <p:nvSpPr>
              <p:cNvPr id="176" name="Rounded Rectangle 175"/>
              <p:cNvSpPr/>
              <p:nvPr/>
            </p:nvSpPr>
            <p:spPr>
              <a:xfrm>
                <a:off x="6324600" y="2362200"/>
                <a:ext cx="990600" cy="457200"/>
              </a:xfrm>
              <a:prstGeom prst="roundRect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6" name="Group 185"/>
              <p:cNvGrpSpPr/>
              <p:nvPr/>
            </p:nvGrpSpPr>
            <p:grpSpPr>
              <a:xfrm>
                <a:off x="6324600" y="2362200"/>
                <a:ext cx="990600" cy="457200"/>
                <a:chOff x="6248400" y="3733800"/>
                <a:chExt cx="2514600" cy="1143000"/>
              </a:xfrm>
            </p:grpSpPr>
            <p:sp>
              <p:nvSpPr>
                <p:cNvPr id="177" name="Notched Right Arrow 176"/>
                <p:cNvSpPr/>
                <p:nvPr/>
              </p:nvSpPr>
              <p:spPr>
                <a:xfrm rot="5400000">
                  <a:off x="6172200" y="3810000"/>
                  <a:ext cx="1143000" cy="990600"/>
                </a:xfrm>
                <a:prstGeom prst="notchedRightArrow">
                  <a:avLst/>
                </a:prstGeom>
                <a:solidFill>
                  <a:srgbClr val="D4A9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Notched Right Arrow 177"/>
                <p:cNvSpPr/>
                <p:nvPr/>
              </p:nvSpPr>
              <p:spPr>
                <a:xfrm rot="16200000">
                  <a:off x="6934200" y="3810000"/>
                  <a:ext cx="1143000" cy="990600"/>
                </a:xfrm>
                <a:prstGeom prst="notchedRightArrow">
                  <a:avLst/>
                </a:prstGeom>
                <a:solidFill>
                  <a:srgbClr val="D4A9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Notched Right Arrow 178"/>
                <p:cNvSpPr/>
                <p:nvPr/>
              </p:nvSpPr>
              <p:spPr>
                <a:xfrm rot="5400000">
                  <a:off x="7696200" y="3810000"/>
                  <a:ext cx="1143000" cy="990600"/>
                </a:xfrm>
                <a:prstGeom prst="notchedRightArrow">
                  <a:avLst/>
                </a:prstGeom>
                <a:solidFill>
                  <a:srgbClr val="D4A97E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Cross 179"/>
                <p:cNvSpPr/>
                <p:nvPr/>
              </p:nvSpPr>
              <p:spPr>
                <a:xfrm>
                  <a:off x="6553200" y="4038600"/>
                  <a:ext cx="381000" cy="609600"/>
                </a:xfrm>
                <a:prstGeom prst="plus">
                  <a:avLst/>
                </a:prstGeom>
                <a:solidFill>
                  <a:srgbClr val="CD8B2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Cross 180"/>
                <p:cNvSpPr/>
                <p:nvPr/>
              </p:nvSpPr>
              <p:spPr>
                <a:xfrm>
                  <a:off x="7315200" y="3962400"/>
                  <a:ext cx="381000" cy="609600"/>
                </a:xfrm>
                <a:prstGeom prst="plus">
                  <a:avLst/>
                </a:prstGeom>
                <a:solidFill>
                  <a:srgbClr val="CD8B2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Cross 181"/>
                <p:cNvSpPr/>
                <p:nvPr/>
              </p:nvSpPr>
              <p:spPr>
                <a:xfrm>
                  <a:off x="8077200" y="4038600"/>
                  <a:ext cx="381000" cy="609600"/>
                </a:xfrm>
                <a:prstGeom prst="plus">
                  <a:avLst/>
                </a:prstGeom>
                <a:solidFill>
                  <a:srgbClr val="CD8B2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Diamond 182"/>
                <p:cNvSpPr/>
                <p:nvPr/>
              </p:nvSpPr>
              <p:spPr>
                <a:xfrm>
                  <a:off x="6629400" y="4191000"/>
                  <a:ext cx="228600" cy="304800"/>
                </a:xfrm>
                <a:prstGeom prst="diamond">
                  <a:avLst/>
                </a:prstGeom>
                <a:solidFill>
                  <a:srgbClr val="F9EBA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Diamond 183"/>
                <p:cNvSpPr/>
                <p:nvPr/>
              </p:nvSpPr>
              <p:spPr>
                <a:xfrm>
                  <a:off x="7377545" y="4105564"/>
                  <a:ext cx="228600" cy="304800"/>
                </a:xfrm>
                <a:prstGeom prst="diamond">
                  <a:avLst/>
                </a:prstGeom>
                <a:solidFill>
                  <a:srgbClr val="F9EBA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Diamond 184"/>
                <p:cNvSpPr/>
                <p:nvPr/>
              </p:nvSpPr>
              <p:spPr>
                <a:xfrm>
                  <a:off x="8167254" y="4167909"/>
                  <a:ext cx="228600" cy="304800"/>
                </a:xfrm>
                <a:prstGeom prst="diamond">
                  <a:avLst/>
                </a:prstGeom>
                <a:solidFill>
                  <a:srgbClr val="F9EBA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0" name="Cloud 169"/>
            <p:cNvSpPr/>
            <p:nvPr/>
          </p:nvSpPr>
          <p:spPr>
            <a:xfrm rot="17861674">
              <a:off x="4266536" y="1305631"/>
              <a:ext cx="1310157" cy="1274937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2"/>
            <p:cNvSpPr/>
            <p:nvPr/>
          </p:nvSpPr>
          <p:spPr>
            <a:xfrm rot="20847300">
              <a:off x="5554229" y="3439438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3"/>
            <p:cNvSpPr/>
            <p:nvPr/>
          </p:nvSpPr>
          <p:spPr>
            <a:xfrm>
              <a:off x="3962400" y="3557797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4"/>
            <p:cNvSpPr/>
            <p:nvPr/>
          </p:nvSpPr>
          <p:spPr>
            <a:xfrm rot="19975199">
              <a:off x="5077992" y="2250175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5"/>
            <p:cNvSpPr/>
            <p:nvPr/>
          </p:nvSpPr>
          <p:spPr>
            <a:xfrm rot="1327004">
              <a:off x="4176248" y="2402632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gular Pentagon 167"/>
            <p:cNvSpPr/>
            <p:nvPr/>
          </p:nvSpPr>
          <p:spPr>
            <a:xfrm rot="10800000">
              <a:off x="4495800" y="1447800"/>
              <a:ext cx="914400" cy="12954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Cloud 109"/>
            <p:cNvSpPr/>
            <p:nvPr/>
          </p:nvSpPr>
          <p:spPr>
            <a:xfrm>
              <a:off x="4648200" y="2362200"/>
              <a:ext cx="609600" cy="4572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>
              <a:off x="4800600" y="2438400"/>
              <a:ext cx="274027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Cloud 168"/>
            <p:cNvSpPr/>
            <p:nvPr/>
          </p:nvSpPr>
          <p:spPr>
            <a:xfrm>
              <a:off x="4419600" y="1219200"/>
              <a:ext cx="914400" cy="6096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8" name="TextBox 187"/>
          <p:cNvSpPr txBox="1"/>
          <p:nvPr/>
        </p:nvSpPr>
        <p:spPr>
          <a:xfrm>
            <a:off x="3810000" y="58674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Nehor</a:t>
            </a:r>
            <a:endParaRPr lang="en-US" dirty="0"/>
          </a:p>
        </p:txBody>
      </p:sp>
      <p:grpSp>
        <p:nvGrpSpPr>
          <p:cNvPr id="166" name="Group 165"/>
          <p:cNvGrpSpPr/>
          <p:nvPr/>
        </p:nvGrpSpPr>
        <p:grpSpPr>
          <a:xfrm>
            <a:off x="5867400" y="882069"/>
            <a:ext cx="2286000" cy="4985331"/>
            <a:chOff x="5867400" y="882069"/>
            <a:chExt cx="2286000" cy="4985331"/>
          </a:xfrm>
        </p:grpSpPr>
        <p:sp>
          <p:nvSpPr>
            <p:cNvPr id="124" name="Oval 2"/>
            <p:cNvSpPr/>
            <p:nvPr/>
          </p:nvSpPr>
          <p:spPr>
            <a:xfrm rot="20847300">
              <a:off x="7706545" y="3452209"/>
              <a:ext cx="446855" cy="7166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3"/>
            <p:cNvSpPr/>
            <p:nvPr/>
          </p:nvSpPr>
          <p:spPr>
            <a:xfrm>
              <a:off x="5867400" y="3579373"/>
              <a:ext cx="446855" cy="7166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5"/>
            <p:cNvSpPr/>
            <p:nvPr/>
          </p:nvSpPr>
          <p:spPr>
            <a:xfrm rot="1327004">
              <a:off x="6114473" y="2338271"/>
              <a:ext cx="770340" cy="1795400"/>
            </a:xfrm>
            <a:prstGeom prst="trapezoid">
              <a:avLst>
                <a:gd name="adj" fmla="val 34133"/>
              </a:avLst>
            </a:prstGeom>
            <a:solidFill>
              <a:srgbClr val="77C2F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4"/>
            <p:cNvSpPr/>
            <p:nvPr/>
          </p:nvSpPr>
          <p:spPr>
            <a:xfrm rot="19975199">
              <a:off x="7156317" y="2174473"/>
              <a:ext cx="770340" cy="1795400"/>
            </a:xfrm>
            <a:prstGeom prst="trapezoid">
              <a:avLst>
                <a:gd name="adj" fmla="val 34133"/>
              </a:avLst>
            </a:prstGeom>
            <a:solidFill>
              <a:srgbClr val="77C2F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2"/>
            <p:cNvSpPr/>
            <p:nvPr/>
          </p:nvSpPr>
          <p:spPr>
            <a:xfrm rot="1267050">
              <a:off x="6533730" y="5057773"/>
              <a:ext cx="526977" cy="80421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19394983">
              <a:off x="7042184" y="5063187"/>
              <a:ext cx="526977" cy="80421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6"/>
            <p:cNvSpPr/>
            <p:nvPr/>
          </p:nvSpPr>
          <p:spPr>
            <a:xfrm>
              <a:off x="6219556" y="3522863"/>
              <a:ext cx="1659194" cy="1905468"/>
            </a:xfrm>
            <a:prstGeom prst="trapezoid">
              <a:avLst>
                <a:gd name="adj" fmla="val 25473"/>
              </a:avLst>
            </a:prstGeom>
            <a:solidFill>
              <a:srgbClr val="77C2F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1" name="Group 174"/>
            <p:cNvGrpSpPr/>
            <p:nvPr/>
          </p:nvGrpSpPr>
          <p:grpSpPr>
            <a:xfrm>
              <a:off x="6571711" y="2458569"/>
              <a:ext cx="880389" cy="1719244"/>
              <a:chOff x="6629400" y="2667000"/>
              <a:chExt cx="762000" cy="1600200"/>
            </a:xfrm>
            <a:solidFill>
              <a:srgbClr val="CD8B29"/>
            </a:solidFill>
          </p:grpSpPr>
          <p:sp>
            <p:nvSpPr>
              <p:cNvPr id="143" name="Oval 142"/>
              <p:cNvSpPr/>
              <p:nvPr/>
            </p:nvSpPr>
            <p:spPr>
              <a:xfrm>
                <a:off x="6705600" y="2743200"/>
                <a:ext cx="533400" cy="1524000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Moon 143"/>
              <p:cNvSpPr/>
              <p:nvPr/>
            </p:nvSpPr>
            <p:spPr>
              <a:xfrm>
                <a:off x="6629400" y="2743200"/>
                <a:ext cx="381000" cy="1524000"/>
              </a:xfrm>
              <a:prstGeom prst="moon">
                <a:avLst>
                  <a:gd name="adj" fmla="val 81515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Moon 144"/>
              <p:cNvSpPr/>
              <p:nvPr/>
            </p:nvSpPr>
            <p:spPr>
              <a:xfrm rot="10800000">
                <a:off x="7010400" y="2743200"/>
                <a:ext cx="381000" cy="1447800"/>
              </a:xfrm>
              <a:prstGeom prst="moon">
                <a:avLst>
                  <a:gd name="adj" fmla="val 81515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Isosceles Triangle 145"/>
              <p:cNvSpPr/>
              <p:nvPr/>
            </p:nvSpPr>
            <p:spPr>
              <a:xfrm rot="10800000">
                <a:off x="6781800" y="2667000"/>
                <a:ext cx="457200" cy="6096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7" name="Oval 146"/>
            <p:cNvSpPr/>
            <p:nvPr/>
          </p:nvSpPr>
          <p:spPr>
            <a:xfrm>
              <a:off x="6324600" y="1219200"/>
              <a:ext cx="14478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153"/>
            <p:cNvGrpSpPr/>
            <p:nvPr/>
          </p:nvGrpSpPr>
          <p:grpSpPr>
            <a:xfrm>
              <a:off x="6324600" y="4953000"/>
              <a:ext cx="1371600" cy="426720"/>
              <a:chOff x="4876800" y="-304800"/>
              <a:chExt cx="3048000" cy="1066800"/>
            </a:xfrm>
          </p:grpSpPr>
          <p:sp>
            <p:nvSpPr>
              <p:cNvPr id="148" name="Quad Arrow 147"/>
              <p:cNvSpPr/>
              <p:nvPr/>
            </p:nvSpPr>
            <p:spPr>
              <a:xfrm>
                <a:off x="4876800" y="-304800"/>
                <a:ext cx="1066800" cy="1066800"/>
              </a:xfrm>
              <a:prstGeom prst="quadArrow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Quad Arrow 148"/>
              <p:cNvSpPr/>
              <p:nvPr/>
            </p:nvSpPr>
            <p:spPr>
              <a:xfrm>
                <a:off x="5867400" y="-304800"/>
                <a:ext cx="1066800" cy="1066800"/>
              </a:xfrm>
              <a:prstGeom prst="quadArrow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Quad Arrow 149"/>
              <p:cNvSpPr/>
              <p:nvPr/>
            </p:nvSpPr>
            <p:spPr>
              <a:xfrm>
                <a:off x="6858000" y="-304800"/>
                <a:ext cx="1066800" cy="1066800"/>
              </a:xfrm>
              <a:prstGeom prst="quadArrow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Quad Arrow 150"/>
              <p:cNvSpPr/>
              <p:nvPr/>
            </p:nvSpPr>
            <p:spPr>
              <a:xfrm>
                <a:off x="5527964" y="-114993"/>
                <a:ext cx="685800" cy="685800"/>
              </a:xfrm>
              <a:prstGeom prst="quadArrow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Quad Arrow 151"/>
              <p:cNvSpPr/>
              <p:nvPr/>
            </p:nvSpPr>
            <p:spPr>
              <a:xfrm>
                <a:off x="6510251" y="-110837"/>
                <a:ext cx="685800" cy="685800"/>
              </a:xfrm>
              <a:prstGeom prst="quadArrow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3" name="Round Diagonal Corner Rectangle 162"/>
            <p:cNvSpPr/>
            <p:nvPr/>
          </p:nvSpPr>
          <p:spPr>
            <a:xfrm rot="18238105">
              <a:off x="6271649" y="958269"/>
              <a:ext cx="838200" cy="6858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Round Diagonal Corner Rectangle 163"/>
            <p:cNvSpPr/>
            <p:nvPr/>
          </p:nvSpPr>
          <p:spPr>
            <a:xfrm rot="1074138">
              <a:off x="6968699" y="1095176"/>
              <a:ext cx="953379" cy="711411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2" name="Group 161"/>
            <p:cNvGrpSpPr/>
            <p:nvPr/>
          </p:nvGrpSpPr>
          <p:grpSpPr>
            <a:xfrm>
              <a:off x="6248400" y="1524000"/>
              <a:ext cx="1600200" cy="381000"/>
              <a:chOff x="5486400" y="381000"/>
              <a:chExt cx="1600200" cy="381000"/>
            </a:xfrm>
          </p:grpSpPr>
          <p:sp>
            <p:nvSpPr>
              <p:cNvPr id="155" name="Rounded Rectangle 154"/>
              <p:cNvSpPr/>
              <p:nvPr/>
            </p:nvSpPr>
            <p:spPr>
              <a:xfrm>
                <a:off x="5486400" y="381000"/>
                <a:ext cx="1600200" cy="3810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6" name="Group 155"/>
              <p:cNvGrpSpPr/>
              <p:nvPr/>
            </p:nvGrpSpPr>
            <p:grpSpPr>
              <a:xfrm>
                <a:off x="5562600" y="381000"/>
                <a:ext cx="1371600" cy="381000"/>
                <a:chOff x="4876800" y="-304800"/>
                <a:chExt cx="3048000" cy="1066800"/>
              </a:xfrm>
            </p:grpSpPr>
            <p:sp>
              <p:nvSpPr>
                <p:cNvPr id="157" name="Quad Arrow 156"/>
                <p:cNvSpPr/>
                <p:nvPr/>
              </p:nvSpPr>
              <p:spPr>
                <a:xfrm>
                  <a:off x="4876800" y="-304800"/>
                  <a:ext cx="1066800" cy="10668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Quad Arrow 157"/>
                <p:cNvSpPr/>
                <p:nvPr/>
              </p:nvSpPr>
              <p:spPr>
                <a:xfrm>
                  <a:off x="5867400" y="-304800"/>
                  <a:ext cx="1066800" cy="10668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Quad Arrow 158"/>
                <p:cNvSpPr/>
                <p:nvPr/>
              </p:nvSpPr>
              <p:spPr>
                <a:xfrm>
                  <a:off x="6858000" y="-304800"/>
                  <a:ext cx="1066800" cy="10668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0" name="Quad Arrow 159"/>
                <p:cNvSpPr/>
                <p:nvPr/>
              </p:nvSpPr>
              <p:spPr>
                <a:xfrm>
                  <a:off x="5527964" y="-114993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Quad Arrow 160"/>
                <p:cNvSpPr/>
                <p:nvPr/>
              </p:nvSpPr>
              <p:spPr>
                <a:xfrm>
                  <a:off x="6510251" y="-110837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65" name="TextBox 164"/>
          <p:cNvSpPr txBox="1"/>
          <p:nvPr/>
        </p:nvSpPr>
        <p:spPr>
          <a:xfrm>
            <a:off x="6400800" y="60198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Nephihah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Wave 20"/>
          <p:cNvSpPr/>
          <p:nvPr/>
        </p:nvSpPr>
        <p:spPr>
          <a:xfrm rot="6369781">
            <a:off x="5825095" y="1818679"/>
            <a:ext cx="2320949" cy="1404114"/>
          </a:xfrm>
          <a:prstGeom prst="wave">
            <a:avLst>
              <a:gd name="adj1" fmla="val 20000"/>
              <a:gd name="adj2" fmla="val -10000"/>
            </a:avLst>
          </a:prstGeom>
          <a:gradFill flip="none" rotWithShape="1">
            <a:gsLst>
              <a:gs pos="0">
                <a:srgbClr val="FF3300">
                  <a:tint val="66000"/>
                  <a:satMod val="160000"/>
                </a:srgbClr>
              </a:gs>
              <a:gs pos="50000">
                <a:srgbClr val="FF3300">
                  <a:tint val="44500"/>
                  <a:satMod val="160000"/>
                </a:srgbClr>
              </a:gs>
              <a:gs pos="100000">
                <a:srgbClr val="FF3300">
                  <a:tint val="23500"/>
                  <a:satMod val="160000"/>
                </a:srgbClr>
              </a:gs>
            </a:gsLst>
            <a:lin ang="10800000" scaled="1"/>
            <a:tileRect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Wave 25"/>
          <p:cNvSpPr/>
          <p:nvPr/>
        </p:nvSpPr>
        <p:spPr>
          <a:xfrm rot="6552689">
            <a:off x="6107801" y="3742545"/>
            <a:ext cx="2395239" cy="1027541"/>
          </a:xfrm>
          <a:prstGeom prst="wave">
            <a:avLst>
              <a:gd name="adj1" fmla="val 20000"/>
              <a:gd name="adj2" fmla="val -10000"/>
            </a:avLst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2700000" scaled="1"/>
            <a:tileRect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 rot="1354397">
            <a:off x="6527351" y="3483520"/>
            <a:ext cx="869548" cy="1580496"/>
          </a:xfrm>
          <a:prstGeom prst="ellipse">
            <a:avLst/>
          </a:prstGeom>
          <a:gradFill flip="none" rotWithShape="1">
            <a:gsLst>
              <a:gs pos="0">
                <a:srgbClr val="FFCC00">
                  <a:tint val="66000"/>
                  <a:satMod val="160000"/>
                </a:srgbClr>
              </a:gs>
              <a:gs pos="50000">
                <a:srgbClr val="FFCC00">
                  <a:tint val="44500"/>
                  <a:satMod val="160000"/>
                </a:srgbClr>
              </a:gs>
              <a:gs pos="100000">
                <a:srgbClr val="FFCC00">
                  <a:tint val="23500"/>
                  <a:satMod val="160000"/>
                </a:srgbClr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90"/>
          <p:cNvGrpSpPr/>
          <p:nvPr/>
        </p:nvGrpSpPr>
        <p:grpSpPr>
          <a:xfrm>
            <a:off x="6441986" y="3687251"/>
            <a:ext cx="1029873" cy="1980690"/>
            <a:chOff x="4425552" y="2911961"/>
            <a:chExt cx="823029" cy="1664247"/>
          </a:xfrm>
        </p:grpSpPr>
        <p:sp>
          <p:nvSpPr>
            <p:cNvPr id="208" name="Wave 152"/>
            <p:cNvSpPr/>
            <p:nvPr/>
          </p:nvSpPr>
          <p:spPr>
            <a:xfrm rot="6864377">
              <a:off x="4082776" y="3410403"/>
              <a:ext cx="1664247" cy="667363"/>
            </a:xfrm>
            <a:prstGeom prst="wave">
              <a:avLst>
                <a:gd name="adj1" fmla="val 20000"/>
                <a:gd name="adj2" fmla="val -10000"/>
              </a:avLst>
            </a:prstGeom>
            <a:gradFill flip="none" rotWithShape="1">
              <a:gsLst>
                <a:gs pos="0">
                  <a:srgbClr val="FF3300">
                    <a:tint val="66000"/>
                    <a:satMod val="160000"/>
                  </a:srgbClr>
                </a:gs>
                <a:gs pos="50000">
                  <a:srgbClr val="FF3300">
                    <a:tint val="44500"/>
                    <a:satMod val="160000"/>
                  </a:srgbClr>
                </a:gs>
                <a:gs pos="100000">
                  <a:srgbClr val="FF3300">
                    <a:tint val="23500"/>
                    <a:satMod val="160000"/>
                  </a:srgbClr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Wave 208"/>
            <p:cNvSpPr/>
            <p:nvPr/>
          </p:nvSpPr>
          <p:spPr>
            <a:xfrm rot="4556139">
              <a:off x="4026642" y="3584855"/>
              <a:ext cx="1374373" cy="576553"/>
            </a:xfrm>
            <a:prstGeom prst="wave">
              <a:avLst>
                <a:gd name="adj1" fmla="val 20000"/>
                <a:gd name="adj2" fmla="val -10000"/>
              </a:avLst>
            </a:prstGeom>
            <a:gradFill flip="none" rotWithShape="1">
              <a:gsLst>
                <a:gs pos="0">
                  <a:srgbClr val="FF3300">
                    <a:tint val="66000"/>
                    <a:satMod val="160000"/>
                  </a:srgbClr>
                </a:gs>
                <a:gs pos="50000">
                  <a:srgbClr val="FF3300">
                    <a:tint val="44500"/>
                    <a:satMod val="160000"/>
                  </a:srgbClr>
                </a:gs>
                <a:gs pos="100000">
                  <a:srgbClr val="FF3300">
                    <a:tint val="23500"/>
                    <a:satMod val="160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>
              <a:off x="4724400" y="3429000"/>
              <a:ext cx="304800" cy="685800"/>
            </a:xfrm>
            <a:prstGeom prst="ellipse">
              <a:avLst/>
            </a:prstGeom>
            <a:gradFill flip="none" rotWithShape="1">
              <a:gsLst>
                <a:gs pos="0">
                  <a:srgbClr val="FF3300">
                    <a:tint val="66000"/>
                    <a:satMod val="160000"/>
                  </a:srgbClr>
                </a:gs>
                <a:gs pos="50000">
                  <a:srgbClr val="FF3300">
                    <a:tint val="44500"/>
                    <a:satMod val="160000"/>
                  </a:srgbClr>
                </a:gs>
                <a:gs pos="100000">
                  <a:srgbClr val="FF3300">
                    <a:tint val="23500"/>
                    <a:satMod val="160000"/>
                  </a:srgbClr>
                </a:gs>
              </a:gsLst>
              <a:path path="circle">
                <a:fillToRect l="100000" b="100000"/>
              </a:path>
              <a:tileRect t="-100000" r="-10000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87"/>
          <p:cNvGrpSpPr/>
          <p:nvPr/>
        </p:nvGrpSpPr>
        <p:grpSpPr>
          <a:xfrm>
            <a:off x="4572000" y="1219200"/>
            <a:ext cx="1066800" cy="1600200"/>
            <a:chOff x="1565994" y="990600"/>
            <a:chExt cx="2085014" cy="3466754"/>
          </a:xfrm>
        </p:grpSpPr>
        <p:sp>
          <p:nvSpPr>
            <p:cNvPr id="189" name="Oval 188"/>
            <p:cNvSpPr/>
            <p:nvPr/>
          </p:nvSpPr>
          <p:spPr>
            <a:xfrm rot="4427519">
              <a:off x="22061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 rot="17172481" flipH="1">
              <a:off x="27395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Isosceles Triangle 190"/>
            <p:cNvSpPr/>
            <p:nvPr/>
          </p:nvSpPr>
          <p:spPr>
            <a:xfrm>
              <a:off x="1905000" y="2057400"/>
              <a:ext cx="1676400" cy="213360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Isosceles Triangle 191"/>
            <p:cNvSpPr/>
            <p:nvPr/>
          </p:nvSpPr>
          <p:spPr>
            <a:xfrm rot="10800000">
              <a:off x="2514600" y="2286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Oval 192"/>
            <p:cNvSpPr/>
            <p:nvPr/>
          </p:nvSpPr>
          <p:spPr>
            <a:xfrm rot="19411276">
              <a:off x="3230951" y="2794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 rot="2820608">
              <a:off x="1732904" y="2776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Isosceles Triangle 194"/>
            <p:cNvSpPr/>
            <p:nvPr/>
          </p:nvSpPr>
          <p:spPr>
            <a:xfrm rot="2242960">
              <a:off x="1878936" y="1901223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Isosceles Triangle 195"/>
            <p:cNvSpPr/>
            <p:nvPr/>
          </p:nvSpPr>
          <p:spPr>
            <a:xfrm rot="19284057">
              <a:off x="2654004" y="1900669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Oval 196"/>
            <p:cNvSpPr/>
            <p:nvPr/>
          </p:nvSpPr>
          <p:spPr>
            <a:xfrm>
              <a:off x="2209800" y="990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Cloud 197"/>
            <p:cNvSpPr/>
            <p:nvPr/>
          </p:nvSpPr>
          <p:spPr>
            <a:xfrm>
              <a:off x="2209800" y="990600"/>
              <a:ext cx="990600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Cloud 198"/>
            <p:cNvSpPr/>
            <p:nvPr/>
          </p:nvSpPr>
          <p:spPr>
            <a:xfrm rot="5107997">
              <a:off x="23964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Cloud 199"/>
            <p:cNvSpPr/>
            <p:nvPr/>
          </p:nvSpPr>
          <p:spPr>
            <a:xfrm rot="6038579">
              <a:off x="15582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Trapezoid 200"/>
            <p:cNvSpPr/>
            <p:nvPr/>
          </p:nvSpPr>
          <p:spPr>
            <a:xfrm rot="283094">
              <a:off x="1986442" y="1103684"/>
              <a:ext cx="457200" cy="1295400"/>
            </a:xfrm>
            <a:prstGeom prst="trapezoid">
              <a:avLst>
                <a:gd name="adj" fmla="val 4365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Trapezoid 201"/>
            <p:cNvSpPr/>
            <p:nvPr/>
          </p:nvSpPr>
          <p:spPr>
            <a:xfrm rot="21363997">
              <a:off x="3015691" y="1080956"/>
              <a:ext cx="457200" cy="1295400"/>
            </a:xfrm>
            <a:prstGeom prst="trapezoid">
              <a:avLst>
                <a:gd name="adj" fmla="val 4341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Flowchart: Stored Data 202"/>
            <p:cNvSpPr/>
            <p:nvPr/>
          </p:nvSpPr>
          <p:spPr>
            <a:xfrm rot="5400000">
              <a:off x="2438400" y="685800"/>
              <a:ext cx="609600" cy="121920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Cross 203"/>
            <p:cNvSpPr/>
            <p:nvPr/>
          </p:nvSpPr>
          <p:spPr>
            <a:xfrm>
              <a:off x="1981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Cross 104"/>
            <p:cNvSpPr/>
            <p:nvPr/>
          </p:nvSpPr>
          <p:spPr>
            <a:xfrm>
              <a:off x="2362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Cross 205"/>
            <p:cNvSpPr/>
            <p:nvPr/>
          </p:nvSpPr>
          <p:spPr>
            <a:xfrm>
              <a:off x="28194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Cross 206"/>
            <p:cNvSpPr/>
            <p:nvPr/>
          </p:nvSpPr>
          <p:spPr>
            <a:xfrm>
              <a:off x="3124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68"/>
          <p:cNvGrpSpPr/>
          <p:nvPr/>
        </p:nvGrpSpPr>
        <p:grpSpPr>
          <a:xfrm>
            <a:off x="3886200" y="533400"/>
            <a:ext cx="838200" cy="1600200"/>
            <a:chOff x="1143000" y="1066800"/>
            <a:chExt cx="1127234" cy="2686339"/>
          </a:xfrm>
        </p:grpSpPr>
        <p:sp>
          <p:nvSpPr>
            <p:cNvPr id="171" name="Oval 170"/>
            <p:cNvSpPr/>
            <p:nvPr/>
          </p:nvSpPr>
          <p:spPr>
            <a:xfrm rot="3435232" flipH="1">
              <a:off x="1937323" y="2838046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 rot="18164768">
              <a:off x="1099123" y="2838047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/>
            <p:cNvSpPr/>
            <p:nvPr/>
          </p:nvSpPr>
          <p:spPr>
            <a:xfrm rot="20260128">
              <a:off x="1371600" y="3581400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/>
            <p:cNvSpPr/>
            <p:nvPr/>
          </p:nvSpPr>
          <p:spPr>
            <a:xfrm rot="2101605">
              <a:off x="1533234" y="3600739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rapezoid 174"/>
            <p:cNvSpPr/>
            <p:nvPr/>
          </p:nvSpPr>
          <p:spPr>
            <a:xfrm>
              <a:off x="1371600" y="2362200"/>
              <a:ext cx="609600" cy="12954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75"/>
            <p:cNvSpPr/>
            <p:nvPr/>
          </p:nvSpPr>
          <p:spPr>
            <a:xfrm rot="20676161" flipH="1">
              <a:off x="1778512" y="2173915"/>
              <a:ext cx="415251" cy="825311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 rot="996339">
              <a:off x="1176071" y="2175726"/>
              <a:ext cx="415251" cy="825311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Cloud 177"/>
            <p:cNvSpPr/>
            <p:nvPr/>
          </p:nvSpPr>
          <p:spPr>
            <a:xfrm rot="21374563">
              <a:off x="1143000" y="1066800"/>
              <a:ext cx="1066800" cy="17526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rapezoid 178"/>
            <p:cNvSpPr/>
            <p:nvPr/>
          </p:nvSpPr>
          <p:spPr>
            <a:xfrm>
              <a:off x="1371600" y="2209800"/>
              <a:ext cx="609600" cy="1295400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/>
            <p:cNvSpPr/>
            <p:nvPr/>
          </p:nvSpPr>
          <p:spPr>
            <a:xfrm>
              <a:off x="1524000" y="1905000"/>
              <a:ext cx="3048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Half Frame 180"/>
            <p:cNvSpPr/>
            <p:nvPr/>
          </p:nvSpPr>
          <p:spPr>
            <a:xfrm rot="13396727">
              <a:off x="1502076" y="2117791"/>
              <a:ext cx="303577" cy="255955"/>
            </a:xfrm>
            <a:prstGeom prst="halfFrame">
              <a:avLst>
                <a:gd name="adj1" fmla="val 24893"/>
                <a:gd name="adj2" fmla="val 33333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2" name="Oval 181"/>
            <p:cNvSpPr/>
            <p:nvPr/>
          </p:nvSpPr>
          <p:spPr>
            <a:xfrm>
              <a:off x="1295400" y="1219200"/>
              <a:ext cx="7620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Cloud 182"/>
            <p:cNvSpPr/>
            <p:nvPr/>
          </p:nvSpPr>
          <p:spPr>
            <a:xfrm>
              <a:off x="1371600" y="1219200"/>
              <a:ext cx="533400" cy="381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Quad Arrow 183"/>
            <p:cNvSpPr/>
            <p:nvPr/>
          </p:nvSpPr>
          <p:spPr>
            <a:xfrm>
              <a:off x="13716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Quad Arrow 184"/>
            <p:cNvSpPr/>
            <p:nvPr/>
          </p:nvSpPr>
          <p:spPr>
            <a:xfrm>
              <a:off x="16764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rapezoid 185"/>
            <p:cNvSpPr/>
            <p:nvPr/>
          </p:nvSpPr>
          <p:spPr>
            <a:xfrm rot="996339">
              <a:off x="1149519" y="1240328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Trapezoid 186"/>
            <p:cNvSpPr/>
            <p:nvPr/>
          </p:nvSpPr>
          <p:spPr>
            <a:xfrm rot="20603661" flipH="1">
              <a:off x="1892752" y="1240489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Cross 187"/>
            <p:cNvSpPr/>
            <p:nvPr/>
          </p:nvSpPr>
          <p:spPr>
            <a:xfrm>
              <a:off x="1371600" y="1219200"/>
              <a:ext cx="609600" cy="228600"/>
            </a:xfrm>
            <a:prstGeom prst="plus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66"/>
          <p:cNvGrpSpPr/>
          <p:nvPr/>
        </p:nvGrpSpPr>
        <p:grpSpPr>
          <a:xfrm>
            <a:off x="3200400" y="533400"/>
            <a:ext cx="685800" cy="1447800"/>
            <a:chOff x="2895600" y="304800"/>
            <a:chExt cx="2186496" cy="3771554"/>
          </a:xfrm>
        </p:grpSpPr>
        <p:sp>
          <p:nvSpPr>
            <p:cNvPr id="154" name="Oval 153"/>
            <p:cNvSpPr/>
            <p:nvPr/>
          </p:nvSpPr>
          <p:spPr>
            <a:xfrm>
              <a:off x="2971800" y="304800"/>
              <a:ext cx="1981200" cy="27432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 rot="4427519">
              <a:off x="35357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 rot="17172481" flipH="1">
              <a:off x="40691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Isosceles Triangle 156"/>
            <p:cNvSpPr/>
            <p:nvPr/>
          </p:nvSpPr>
          <p:spPr>
            <a:xfrm>
              <a:off x="3234606" y="1676400"/>
              <a:ext cx="1676400" cy="21336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Isosceles Triangle 157"/>
            <p:cNvSpPr/>
            <p:nvPr/>
          </p:nvSpPr>
          <p:spPr>
            <a:xfrm rot="10800000">
              <a:off x="3844206" y="1905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56"/>
            <p:cNvSpPr/>
            <p:nvPr/>
          </p:nvSpPr>
          <p:spPr>
            <a:xfrm rot="19411276">
              <a:off x="4560557" y="2413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57"/>
            <p:cNvSpPr/>
            <p:nvPr/>
          </p:nvSpPr>
          <p:spPr>
            <a:xfrm rot="2820608">
              <a:off x="3062510" y="2395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Isosceles Triangle 58"/>
            <p:cNvSpPr/>
            <p:nvPr/>
          </p:nvSpPr>
          <p:spPr>
            <a:xfrm rot="2242960">
              <a:off x="3208542" y="1520223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Isosceles Triangle 161"/>
            <p:cNvSpPr/>
            <p:nvPr/>
          </p:nvSpPr>
          <p:spPr>
            <a:xfrm rot="19284057">
              <a:off x="3983610" y="1519669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>
              <a:off x="3539406" y="609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Cloud 163"/>
            <p:cNvSpPr/>
            <p:nvPr/>
          </p:nvSpPr>
          <p:spPr>
            <a:xfrm>
              <a:off x="3539406" y="609600"/>
              <a:ext cx="990600" cy="381000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Cloud 164"/>
            <p:cNvSpPr/>
            <p:nvPr/>
          </p:nvSpPr>
          <p:spPr>
            <a:xfrm rot="5107997">
              <a:off x="4041679" y="1076272"/>
              <a:ext cx="1200554" cy="57006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Cloud 165"/>
            <p:cNvSpPr/>
            <p:nvPr/>
          </p:nvSpPr>
          <p:spPr>
            <a:xfrm rot="6038579">
              <a:off x="2795611" y="1017359"/>
              <a:ext cx="1206533" cy="64105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Trapezoid 166"/>
            <p:cNvSpPr/>
            <p:nvPr/>
          </p:nvSpPr>
          <p:spPr>
            <a:xfrm rot="1062586">
              <a:off x="2948999" y="461940"/>
              <a:ext cx="462280" cy="1844703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rapezoid 167"/>
            <p:cNvSpPr/>
            <p:nvPr/>
          </p:nvSpPr>
          <p:spPr>
            <a:xfrm>
              <a:off x="3505200" y="2895600"/>
              <a:ext cx="1143000" cy="2286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rot="20537414" flipH="1">
              <a:off x="4619816" y="482741"/>
              <a:ext cx="462280" cy="1889380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lowchart: Stored Data 169"/>
            <p:cNvSpPr/>
            <p:nvPr/>
          </p:nvSpPr>
          <p:spPr>
            <a:xfrm rot="5400000">
              <a:off x="3657600" y="-228600"/>
              <a:ext cx="685800" cy="175260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180"/>
          <p:cNvGrpSpPr/>
          <p:nvPr/>
        </p:nvGrpSpPr>
        <p:grpSpPr>
          <a:xfrm>
            <a:off x="5791200" y="1752600"/>
            <a:ext cx="2556641" cy="4876306"/>
            <a:chOff x="5562600" y="838201"/>
            <a:chExt cx="2556641" cy="4876306"/>
          </a:xfrm>
        </p:grpSpPr>
        <p:sp>
          <p:nvSpPr>
            <p:cNvPr id="113" name="Oval 112"/>
            <p:cNvSpPr/>
            <p:nvPr/>
          </p:nvSpPr>
          <p:spPr>
            <a:xfrm rot="12296205" flipH="1">
              <a:off x="6836457" y="5286901"/>
              <a:ext cx="649560" cy="427606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14" name="Oval 113"/>
            <p:cNvSpPr/>
            <p:nvPr/>
          </p:nvSpPr>
          <p:spPr>
            <a:xfrm rot="20660369" flipH="1">
              <a:off x="6259137" y="5290195"/>
              <a:ext cx="606169" cy="397611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15" name="Flowchart: Manual Operation 114"/>
            <p:cNvSpPr/>
            <p:nvPr/>
          </p:nvSpPr>
          <p:spPr>
            <a:xfrm rot="10800000">
              <a:off x="6861719" y="3897813"/>
              <a:ext cx="556765" cy="1539383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lowchart: Manual Operation 115"/>
            <p:cNvSpPr/>
            <p:nvPr/>
          </p:nvSpPr>
          <p:spPr>
            <a:xfrm rot="10800000">
              <a:off x="6304954" y="3897813"/>
              <a:ext cx="556765" cy="1539383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5562600" y="3555727"/>
              <a:ext cx="515168" cy="42760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18" name="Oval 117"/>
            <p:cNvSpPr/>
            <p:nvPr/>
          </p:nvSpPr>
          <p:spPr>
            <a:xfrm>
              <a:off x="7604073" y="3470206"/>
              <a:ext cx="515168" cy="42760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19" name="Flowchart: Manual Operation 118"/>
            <p:cNvSpPr/>
            <p:nvPr/>
          </p:nvSpPr>
          <p:spPr>
            <a:xfrm rot="12304159">
              <a:off x="5865361" y="2334775"/>
              <a:ext cx="667584" cy="1453862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Flowchart: Manual Operation 119"/>
            <p:cNvSpPr/>
            <p:nvPr/>
          </p:nvSpPr>
          <p:spPr>
            <a:xfrm rot="9407679">
              <a:off x="7206848" y="2330150"/>
              <a:ext cx="667584" cy="1453862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Flowchart: Manual Operation 120"/>
            <p:cNvSpPr/>
            <p:nvPr/>
          </p:nvSpPr>
          <p:spPr>
            <a:xfrm rot="10800000">
              <a:off x="6212160" y="2443951"/>
              <a:ext cx="1299119" cy="2223553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Isosceles Triangle 121"/>
            <p:cNvSpPr/>
            <p:nvPr/>
          </p:nvSpPr>
          <p:spPr>
            <a:xfrm rot="10800000">
              <a:off x="6583337" y="2358429"/>
              <a:ext cx="649560" cy="59864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6304955" y="3662551"/>
              <a:ext cx="1113530" cy="256564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24" name="Oval 123"/>
            <p:cNvSpPr/>
            <p:nvPr/>
          </p:nvSpPr>
          <p:spPr>
            <a:xfrm>
              <a:off x="6119365" y="904568"/>
              <a:ext cx="1577502" cy="162490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Moon 124"/>
            <p:cNvSpPr/>
            <p:nvPr/>
          </p:nvSpPr>
          <p:spPr>
            <a:xfrm rot="9867076">
              <a:off x="7279160" y="1232427"/>
              <a:ext cx="556765" cy="1026255"/>
            </a:xfrm>
            <a:prstGeom prst="moon">
              <a:avLst>
                <a:gd name="adj" fmla="val 8750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lowchart: Delay 125"/>
            <p:cNvSpPr/>
            <p:nvPr/>
          </p:nvSpPr>
          <p:spPr>
            <a:xfrm rot="16031486">
              <a:off x="6512169" y="367576"/>
              <a:ext cx="527880" cy="1469130"/>
            </a:xfrm>
            <a:prstGeom prst="flowChartDelay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Moon 126"/>
            <p:cNvSpPr/>
            <p:nvPr/>
          </p:nvSpPr>
          <p:spPr>
            <a:xfrm rot="11163696" flipH="1">
              <a:off x="5865093" y="1278696"/>
              <a:ext cx="556765" cy="1026255"/>
            </a:xfrm>
            <a:prstGeom prst="moon">
              <a:avLst>
                <a:gd name="adj" fmla="val 8750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>
              <a:off x="6026571" y="1161131"/>
              <a:ext cx="1577502" cy="27786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6248401" y="3810000"/>
              <a:ext cx="1219200" cy="152400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sp>
        <p:nvSpPr>
          <p:cNvPr id="35" name="Oval 34"/>
          <p:cNvSpPr/>
          <p:nvPr/>
        </p:nvSpPr>
        <p:spPr>
          <a:xfrm>
            <a:off x="2362200" y="4800600"/>
            <a:ext cx="1295400" cy="12954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9" name="Group 200"/>
          <p:cNvGrpSpPr/>
          <p:nvPr/>
        </p:nvGrpSpPr>
        <p:grpSpPr>
          <a:xfrm>
            <a:off x="2819400" y="1828800"/>
            <a:ext cx="838200" cy="1600200"/>
            <a:chOff x="7243695" y="3657601"/>
            <a:chExt cx="1609100" cy="2924089"/>
          </a:xfrm>
        </p:grpSpPr>
        <p:sp>
          <p:nvSpPr>
            <p:cNvPr id="92" name="Cloud 91"/>
            <p:cNvSpPr/>
            <p:nvPr/>
          </p:nvSpPr>
          <p:spPr>
            <a:xfrm>
              <a:off x="83820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loud 92"/>
            <p:cNvSpPr/>
            <p:nvPr/>
          </p:nvSpPr>
          <p:spPr>
            <a:xfrm>
              <a:off x="74676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6128217">
              <a:off x="8187288" y="6199704"/>
              <a:ext cx="280332" cy="48364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rot="4472555">
              <a:off x="7724609" y="6173318"/>
              <a:ext cx="242471" cy="535689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 rot="2901859">
              <a:off x="7323988" y="5170035"/>
              <a:ext cx="277908" cy="4384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20226769">
              <a:off x="8596271" y="5191585"/>
              <a:ext cx="256524" cy="4136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Trapezoid 97"/>
            <p:cNvSpPr/>
            <p:nvPr/>
          </p:nvSpPr>
          <p:spPr>
            <a:xfrm>
              <a:off x="7515578" y="4638511"/>
              <a:ext cx="1177462" cy="1750807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rapezoid 98"/>
            <p:cNvSpPr/>
            <p:nvPr/>
          </p:nvSpPr>
          <p:spPr>
            <a:xfrm rot="1442139">
              <a:off x="7473613" y="4533883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Trapezoid 99"/>
            <p:cNvSpPr/>
            <p:nvPr/>
          </p:nvSpPr>
          <p:spPr>
            <a:xfrm rot="20249249">
              <a:off x="8369163" y="4534931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ounded Rectangle 100"/>
            <p:cNvSpPr/>
            <p:nvPr/>
          </p:nvSpPr>
          <p:spPr>
            <a:xfrm rot="5400000">
              <a:off x="7894623" y="33308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>
              <a:off x="7391400" y="4800600"/>
              <a:ext cx="1371600" cy="1590460"/>
            </a:xfrm>
            <a:prstGeom prst="trapezoid">
              <a:avLst>
                <a:gd name="adj" fmla="val 42843"/>
              </a:avLst>
            </a:prstGeom>
            <a:solidFill>
              <a:srgbClr val="E4D61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02"/>
            <p:cNvSpPr/>
            <p:nvPr/>
          </p:nvSpPr>
          <p:spPr>
            <a:xfrm>
              <a:off x="73914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rapezoid 103"/>
            <p:cNvSpPr/>
            <p:nvPr/>
          </p:nvSpPr>
          <p:spPr>
            <a:xfrm>
              <a:off x="79248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>
              <a:off x="7848600" y="4419600"/>
              <a:ext cx="445704" cy="5778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>
              <a:off x="7633652" y="3857482"/>
              <a:ext cx="860453" cy="9792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Rounded Rectangle 106"/>
            <p:cNvSpPr/>
            <p:nvPr/>
          </p:nvSpPr>
          <p:spPr>
            <a:xfrm>
              <a:off x="7567876" y="3857482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" name="Group 43"/>
            <p:cNvGrpSpPr/>
            <p:nvPr/>
          </p:nvGrpSpPr>
          <p:grpSpPr>
            <a:xfrm>
              <a:off x="7467600" y="5486400"/>
              <a:ext cx="1327870" cy="745538"/>
              <a:chOff x="4309849" y="4876800"/>
              <a:chExt cx="1063369" cy="745538"/>
            </a:xfrm>
          </p:grpSpPr>
          <p:sp>
            <p:nvSpPr>
              <p:cNvPr id="109" name="Diagonal Stripe 108"/>
              <p:cNvSpPr/>
              <p:nvPr/>
            </p:nvSpPr>
            <p:spPr>
              <a:xfrm rot="1443364">
                <a:off x="4309849" y="4945456"/>
                <a:ext cx="896741" cy="466807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Diagonal Stripe 109"/>
              <p:cNvSpPr/>
              <p:nvPr/>
            </p:nvSpPr>
            <p:spPr>
              <a:xfrm rot="16200000" flipH="1">
                <a:off x="4746158" y="5159842"/>
                <a:ext cx="669336" cy="255653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1" name="Diagonal Stripe 110"/>
              <p:cNvSpPr/>
              <p:nvPr/>
            </p:nvSpPr>
            <p:spPr>
              <a:xfrm rot="5400000">
                <a:off x="4904641" y="5153760"/>
                <a:ext cx="669336" cy="267819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Flowchart: Display 111"/>
              <p:cNvSpPr/>
              <p:nvPr/>
            </p:nvSpPr>
            <p:spPr>
              <a:xfrm>
                <a:off x="4969250" y="4876800"/>
                <a:ext cx="330702" cy="267439"/>
              </a:xfrm>
              <a:prstGeom prst="flowChartDisplay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" name="Group 256"/>
          <p:cNvGrpSpPr/>
          <p:nvPr/>
        </p:nvGrpSpPr>
        <p:grpSpPr>
          <a:xfrm>
            <a:off x="3810001" y="2057401"/>
            <a:ext cx="685799" cy="1905000"/>
            <a:chOff x="1524000" y="1478095"/>
            <a:chExt cx="2286000" cy="4770305"/>
          </a:xfrm>
        </p:grpSpPr>
        <p:sp>
          <p:nvSpPr>
            <p:cNvPr id="74" name="Oval 73"/>
            <p:cNvSpPr/>
            <p:nvPr/>
          </p:nvSpPr>
          <p:spPr>
            <a:xfrm rot="528476">
              <a:off x="2057400" y="5257800"/>
              <a:ext cx="762000" cy="9906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 rot="20854625">
              <a:off x="2557022" y="5224103"/>
              <a:ext cx="762001" cy="9906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>
              <a:off x="1524000" y="41148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3124200" y="4191000"/>
              <a:ext cx="685800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>
              <a:off x="1905000" y="5105400"/>
              <a:ext cx="1600200" cy="685800"/>
            </a:xfrm>
            <a:prstGeom prst="trapezoid">
              <a:avLst>
                <a:gd name="adj" fmla="val 35984"/>
              </a:avLst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78"/>
            <p:cNvSpPr/>
            <p:nvPr/>
          </p:nvSpPr>
          <p:spPr>
            <a:xfrm rot="2088477">
              <a:off x="1851679" y="2575636"/>
              <a:ext cx="914655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 rot="19932635">
              <a:off x="2521696" y="2514749"/>
              <a:ext cx="986357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>
              <a:off x="1905000" y="3048000"/>
              <a:ext cx="1447800" cy="2286000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2362200" y="27432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 rot="20952071">
              <a:off x="2795146" y="3195544"/>
              <a:ext cx="575812" cy="2235732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 rot="519514">
              <a:off x="2047834" y="3235884"/>
              <a:ext cx="626969" cy="2235732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Diagonal Stripe 84"/>
            <p:cNvSpPr/>
            <p:nvPr/>
          </p:nvSpPr>
          <p:spPr>
            <a:xfrm rot="1483530">
              <a:off x="2103244" y="4364922"/>
              <a:ext cx="1326628" cy="509981"/>
            </a:xfrm>
            <a:prstGeom prst="diagStripe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6" name="Diagonal Stripe 85"/>
            <p:cNvSpPr/>
            <p:nvPr/>
          </p:nvSpPr>
          <p:spPr>
            <a:xfrm rot="5400000">
              <a:off x="2819400" y="47244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7" name="Diagonal Stripe 86"/>
            <p:cNvSpPr/>
            <p:nvPr/>
          </p:nvSpPr>
          <p:spPr>
            <a:xfrm rot="16200000" flipH="1">
              <a:off x="2590800" y="48006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8" name="Flowchart: Display 87"/>
            <p:cNvSpPr/>
            <p:nvPr/>
          </p:nvSpPr>
          <p:spPr>
            <a:xfrm>
              <a:off x="3048000" y="4415654"/>
              <a:ext cx="381000" cy="304800"/>
            </a:xfrm>
            <a:prstGeom prst="flowChartDisplay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88"/>
            <p:cNvSpPr/>
            <p:nvPr/>
          </p:nvSpPr>
          <p:spPr>
            <a:xfrm>
              <a:off x="2057397" y="1550449"/>
              <a:ext cx="1434963" cy="18129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19066372">
              <a:off x="2722041" y="1478095"/>
              <a:ext cx="795875" cy="105119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3077158">
              <a:off x="2039910" y="1250601"/>
              <a:ext cx="685800" cy="126095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Group 241"/>
          <p:cNvGrpSpPr/>
          <p:nvPr/>
        </p:nvGrpSpPr>
        <p:grpSpPr>
          <a:xfrm>
            <a:off x="4343400" y="2514600"/>
            <a:ext cx="838200" cy="1828800"/>
            <a:chOff x="166466" y="1905000"/>
            <a:chExt cx="1814734" cy="3657600"/>
          </a:xfrm>
        </p:grpSpPr>
        <p:sp>
          <p:nvSpPr>
            <p:cNvPr id="39" name="Oval 38"/>
            <p:cNvSpPr/>
            <p:nvPr/>
          </p:nvSpPr>
          <p:spPr>
            <a:xfrm rot="6128217">
              <a:off x="1213418" y="5132464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 rot="4472555">
              <a:off x="773717" y="5144601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2901859">
              <a:off x="310667" y="3805958"/>
              <a:ext cx="173481" cy="4618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20226769">
              <a:off x="1684063" y="3785761"/>
              <a:ext cx="297137" cy="434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>
              <a:off x="1177571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>
              <a:off x="731865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>
              <a:off x="533772" y="3072231"/>
              <a:ext cx="1287595" cy="2034216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>
              <a:off x="682341" y="3887592"/>
              <a:ext cx="990458" cy="16307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 rot="10800000">
              <a:off x="979479" y="3072231"/>
              <a:ext cx="396183" cy="380502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rapezoid 47"/>
            <p:cNvSpPr/>
            <p:nvPr/>
          </p:nvSpPr>
          <p:spPr>
            <a:xfrm rot="1442139">
              <a:off x="487882" y="2938657"/>
              <a:ext cx="359102" cy="117113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rapezoid 48"/>
            <p:cNvSpPr/>
            <p:nvPr/>
          </p:nvSpPr>
          <p:spPr>
            <a:xfrm rot="20249249">
              <a:off x="1467198" y="2939994"/>
              <a:ext cx="359102" cy="117113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>
              <a:off x="682341" y="1985081"/>
              <a:ext cx="940936" cy="1250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Cloud 50"/>
            <p:cNvSpPr/>
            <p:nvPr/>
          </p:nvSpPr>
          <p:spPr>
            <a:xfrm rot="600599">
              <a:off x="712682" y="1905000"/>
              <a:ext cx="911362" cy="518743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Cloud 51"/>
            <p:cNvSpPr/>
            <p:nvPr/>
          </p:nvSpPr>
          <p:spPr>
            <a:xfrm rot="18382183">
              <a:off x="418114" y="2222224"/>
              <a:ext cx="616956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Cloud 52"/>
            <p:cNvSpPr/>
            <p:nvPr/>
          </p:nvSpPr>
          <p:spPr>
            <a:xfrm rot="5749123">
              <a:off x="1304537" y="2264017"/>
              <a:ext cx="568652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ounded Rectangle 53"/>
            <p:cNvSpPr/>
            <p:nvPr/>
          </p:nvSpPr>
          <p:spPr>
            <a:xfrm>
              <a:off x="583296" y="2093796"/>
              <a:ext cx="1089504" cy="217430"/>
            </a:xfrm>
            <a:prstGeom prst="roundRect">
              <a:avLst>
                <a:gd name="adj" fmla="val 50000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 rot="10800000">
              <a:off x="682341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 rot="10800000">
              <a:off x="880433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 rot="10800000">
              <a:off x="1078525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 rot="10800000">
              <a:off x="1276616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 rot="10800000">
              <a:off x="1474708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180"/>
            <p:cNvGrpSpPr/>
            <p:nvPr/>
          </p:nvGrpSpPr>
          <p:grpSpPr>
            <a:xfrm>
              <a:off x="533400" y="4786313"/>
              <a:ext cx="1295400" cy="287677"/>
              <a:chOff x="3352800" y="5486400"/>
              <a:chExt cx="1219200" cy="654390"/>
            </a:xfrm>
          </p:grpSpPr>
          <p:grpSp>
            <p:nvGrpSpPr>
              <p:cNvPr id="34" name="Group 172"/>
              <p:cNvGrpSpPr/>
              <p:nvPr/>
            </p:nvGrpSpPr>
            <p:grpSpPr>
              <a:xfrm>
                <a:off x="3352800" y="5867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69" name="Trapezoid 68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Trapezoid 69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Trapezoid 70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Trapezoid 71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Trapezoid 72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" name="Group 173"/>
              <p:cNvGrpSpPr/>
              <p:nvPr/>
            </p:nvGrpSpPr>
            <p:grpSpPr>
              <a:xfrm rot="10800000">
                <a:off x="3352800" y="5486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64" name="Trapezoid 63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Trapezoid 64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Trapezoid 65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Trapezoid 66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Trapezoid 67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3" name="Trapezoid 62"/>
              <p:cNvSpPr/>
              <p:nvPr/>
            </p:nvSpPr>
            <p:spPr>
              <a:xfrm>
                <a:off x="3352800" y="5715001"/>
                <a:ext cx="1219200" cy="152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" name="Group 155"/>
          <p:cNvGrpSpPr/>
          <p:nvPr/>
        </p:nvGrpSpPr>
        <p:grpSpPr>
          <a:xfrm>
            <a:off x="685800" y="2209800"/>
            <a:ext cx="2081648" cy="4478584"/>
            <a:chOff x="3298976" y="2209800"/>
            <a:chExt cx="2081648" cy="3564184"/>
          </a:xfrm>
        </p:grpSpPr>
        <p:sp>
          <p:nvSpPr>
            <p:cNvPr id="130" name="Oval 129"/>
            <p:cNvSpPr/>
            <p:nvPr/>
          </p:nvSpPr>
          <p:spPr>
            <a:xfrm rot="19600041">
              <a:off x="3298976" y="4285878"/>
              <a:ext cx="710756" cy="29422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 rot="2032814">
              <a:off x="4669868" y="4287930"/>
              <a:ext cx="710756" cy="29422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 rot="1753374" flipH="1">
              <a:off x="3636407" y="3385158"/>
              <a:ext cx="543216" cy="113316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rapezoid 132"/>
            <p:cNvSpPr/>
            <p:nvPr/>
          </p:nvSpPr>
          <p:spPr>
            <a:xfrm rot="19846626">
              <a:off x="4500229" y="3385158"/>
              <a:ext cx="543216" cy="113316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 rot="20950279">
              <a:off x="3686796" y="5396610"/>
              <a:ext cx="702272" cy="3773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 rot="1946972">
              <a:off x="4220196" y="5396608"/>
              <a:ext cx="702272" cy="3773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Trapezoid 135"/>
            <p:cNvSpPr/>
            <p:nvPr/>
          </p:nvSpPr>
          <p:spPr>
            <a:xfrm>
              <a:off x="3733800" y="3910013"/>
              <a:ext cx="1295400" cy="1582654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Trapezoid 136"/>
            <p:cNvSpPr/>
            <p:nvPr/>
          </p:nvSpPr>
          <p:spPr>
            <a:xfrm>
              <a:off x="3757644" y="3446547"/>
              <a:ext cx="1234033" cy="158265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Double Wave 137"/>
            <p:cNvSpPr/>
            <p:nvPr/>
          </p:nvSpPr>
          <p:spPr>
            <a:xfrm rot="21307692">
              <a:off x="4821724" y="2512133"/>
              <a:ext cx="365504" cy="948339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Double Wave 138"/>
            <p:cNvSpPr/>
            <p:nvPr/>
          </p:nvSpPr>
          <p:spPr>
            <a:xfrm rot="407729">
              <a:off x="3515444" y="2505732"/>
              <a:ext cx="328916" cy="948341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>
              <a:off x="4114800" y="3657600"/>
              <a:ext cx="4572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Trapezoid 140"/>
            <p:cNvSpPr/>
            <p:nvPr/>
          </p:nvSpPr>
          <p:spPr>
            <a:xfrm rot="20814206">
              <a:off x="4507689" y="3623274"/>
              <a:ext cx="543216" cy="1512440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 rot="1195543">
              <a:off x="3617402" y="3628694"/>
              <a:ext cx="543216" cy="1512440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>
              <a:off x="3733800" y="2514600"/>
              <a:ext cx="1234033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/>
            <p:cNvSpPr/>
            <p:nvPr/>
          </p:nvSpPr>
          <p:spPr>
            <a:xfrm rot="5400000">
              <a:off x="4023240" y="1691760"/>
              <a:ext cx="640319" cy="1676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ounded Rectangle 144"/>
            <p:cNvSpPr/>
            <p:nvPr/>
          </p:nvSpPr>
          <p:spPr>
            <a:xfrm rot="5400000">
              <a:off x="4274594" y="1897606"/>
              <a:ext cx="184184" cy="1722972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357"/>
            <p:cNvGrpSpPr/>
            <p:nvPr/>
          </p:nvGrpSpPr>
          <p:grpSpPr>
            <a:xfrm rot="1249191">
              <a:off x="3346951" y="4854289"/>
              <a:ext cx="605505" cy="261581"/>
              <a:chOff x="533400" y="4953000"/>
              <a:chExt cx="1828800" cy="685800"/>
            </a:xfrm>
          </p:grpSpPr>
          <p:sp>
            <p:nvSpPr>
              <p:cNvPr id="151" name="Plaque 150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Plaque 151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Plaque 152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" name="Group 358"/>
            <p:cNvGrpSpPr/>
            <p:nvPr/>
          </p:nvGrpSpPr>
          <p:grpSpPr>
            <a:xfrm rot="20533824">
              <a:off x="4657494" y="4892632"/>
              <a:ext cx="576724" cy="244698"/>
              <a:chOff x="533400" y="4953000"/>
              <a:chExt cx="1828800" cy="685800"/>
            </a:xfrm>
          </p:grpSpPr>
          <p:sp>
            <p:nvSpPr>
              <p:cNvPr id="148" name="Plaque 147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Plaque 148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Plaque 149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14" name="Group 238"/>
          <p:cNvGrpSpPr/>
          <p:nvPr/>
        </p:nvGrpSpPr>
        <p:grpSpPr>
          <a:xfrm rot="20759234">
            <a:off x="3104969" y="3826985"/>
            <a:ext cx="1714860" cy="2569488"/>
            <a:chOff x="6477000" y="2667000"/>
            <a:chExt cx="2057400" cy="3011575"/>
          </a:xfrm>
        </p:grpSpPr>
        <p:sp>
          <p:nvSpPr>
            <p:cNvPr id="215" name="Wave 214"/>
            <p:cNvSpPr/>
            <p:nvPr/>
          </p:nvSpPr>
          <p:spPr>
            <a:xfrm rot="17615281">
              <a:off x="6562413" y="3706589"/>
              <a:ext cx="2638111" cy="1305862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Wave 3"/>
            <p:cNvSpPr/>
            <p:nvPr/>
          </p:nvSpPr>
          <p:spPr>
            <a:xfrm rot="16200000">
              <a:off x="5990096" y="3688141"/>
              <a:ext cx="2057400" cy="108359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Wave 216"/>
            <p:cNvSpPr/>
            <p:nvPr/>
          </p:nvSpPr>
          <p:spPr>
            <a:xfrm rot="16887571">
              <a:off x="6451017" y="3220141"/>
              <a:ext cx="2275929" cy="1169648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Wave 217"/>
            <p:cNvSpPr/>
            <p:nvPr/>
          </p:nvSpPr>
          <p:spPr>
            <a:xfrm rot="6369781">
              <a:off x="6956492" y="3437258"/>
              <a:ext cx="1230892" cy="729059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Wave 218"/>
            <p:cNvSpPr/>
            <p:nvPr/>
          </p:nvSpPr>
          <p:spPr>
            <a:xfrm rot="6369781">
              <a:off x="6962887" y="3563109"/>
              <a:ext cx="1150336" cy="498139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Wave 219"/>
            <p:cNvSpPr/>
            <p:nvPr/>
          </p:nvSpPr>
          <p:spPr>
            <a:xfrm rot="5400000">
              <a:off x="6325602" y="3928333"/>
              <a:ext cx="1779818" cy="935225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Wave 220"/>
            <p:cNvSpPr/>
            <p:nvPr/>
          </p:nvSpPr>
          <p:spPr>
            <a:xfrm rot="6864377">
              <a:off x="6900166" y="4164260"/>
              <a:ext cx="1779818" cy="935225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Wave 221"/>
            <p:cNvSpPr/>
            <p:nvPr/>
          </p:nvSpPr>
          <p:spPr>
            <a:xfrm rot="5097427">
              <a:off x="6634608" y="4180925"/>
              <a:ext cx="1526092" cy="938316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Wave 222"/>
            <p:cNvSpPr/>
            <p:nvPr/>
          </p:nvSpPr>
          <p:spPr>
            <a:xfrm rot="6552689">
              <a:off x="7102869" y="4455469"/>
              <a:ext cx="1270291" cy="53353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/>
            <p:cNvSpPr/>
            <p:nvPr/>
          </p:nvSpPr>
          <p:spPr>
            <a:xfrm rot="1354397">
              <a:off x="7334017" y="4312390"/>
              <a:ext cx="451496" cy="838200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Wave 224"/>
            <p:cNvSpPr/>
            <p:nvPr/>
          </p:nvSpPr>
          <p:spPr>
            <a:xfrm rot="6864377">
              <a:off x="7082414" y="4728855"/>
              <a:ext cx="1050439" cy="433602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Wave 225"/>
            <p:cNvSpPr/>
            <p:nvPr/>
          </p:nvSpPr>
          <p:spPr>
            <a:xfrm rot="4556139">
              <a:off x="7043255" y="4839808"/>
              <a:ext cx="867476" cy="37460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>
              <a:off x="7483862" y="4800600"/>
              <a:ext cx="212338" cy="379045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48"/>
          <p:cNvGrpSpPr/>
          <p:nvPr/>
        </p:nvGrpSpPr>
        <p:grpSpPr>
          <a:xfrm>
            <a:off x="1524000" y="2057400"/>
            <a:ext cx="1828800" cy="3886200"/>
            <a:chOff x="3298976" y="2209800"/>
            <a:chExt cx="2081648" cy="3564184"/>
          </a:xfrm>
        </p:grpSpPr>
        <p:sp>
          <p:nvSpPr>
            <p:cNvPr id="50" name="Oval 49"/>
            <p:cNvSpPr/>
            <p:nvPr/>
          </p:nvSpPr>
          <p:spPr>
            <a:xfrm rot="19600041">
              <a:off x="3298976" y="4285878"/>
              <a:ext cx="710756" cy="29422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2032814">
              <a:off x="4669868" y="4287930"/>
              <a:ext cx="710756" cy="29422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rapezoid 51"/>
            <p:cNvSpPr/>
            <p:nvPr/>
          </p:nvSpPr>
          <p:spPr>
            <a:xfrm rot="1753374" flipH="1">
              <a:off x="3636407" y="3385158"/>
              <a:ext cx="543216" cy="113316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 rot="19846626">
              <a:off x="4500229" y="3385158"/>
              <a:ext cx="543216" cy="113316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20950279">
              <a:off x="3686796" y="5396610"/>
              <a:ext cx="702272" cy="3773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1946972">
              <a:off x="4220196" y="5396608"/>
              <a:ext cx="702272" cy="37737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3733800" y="3910013"/>
              <a:ext cx="1295400" cy="1582654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>
              <a:off x="3757644" y="3446547"/>
              <a:ext cx="1234033" cy="158265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Double Wave 57"/>
            <p:cNvSpPr/>
            <p:nvPr/>
          </p:nvSpPr>
          <p:spPr>
            <a:xfrm rot="21307692">
              <a:off x="4821724" y="2512133"/>
              <a:ext cx="365504" cy="948339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Double Wave 58"/>
            <p:cNvSpPr/>
            <p:nvPr/>
          </p:nvSpPr>
          <p:spPr>
            <a:xfrm rot="407729">
              <a:off x="3515444" y="2505732"/>
              <a:ext cx="328916" cy="948341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>
              <a:off x="4114800" y="3657600"/>
              <a:ext cx="4572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20814206">
              <a:off x="4507689" y="3623274"/>
              <a:ext cx="543216" cy="1512440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rapezoid 61"/>
            <p:cNvSpPr/>
            <p:nvPr/>
          </p:nvSpPr>
          <p:spPr>
            <a:xfrm rot="1195543">
              <a:off x="3617402" y="3628694"/>
              <a:ext cx="543216" cy="1512440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3733800" y="2514600"/>
              <a:ext cx="1234033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5400000">
              <a:off x="4023240" y="1691760"/>
              <a:ext cx="640319" cy="1676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ounded Rectangle 64"/>
            <p:cNvSpPr/>
            <p:nvPr/>
          </p:nvSpPr>
          <p:spPr>
            <a:xfrm rot="5400000">
              <a:off x="4274594" y="1897606"/>
              <a:ext cx="184184" cy="1722972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357"/>
            <p:cNvGrpSpPr/>
            <p:nvPr/>
          </p:nvGrpSpPr>
          <p:grpSpPr>
            <a:xfrm rot="1249191">
              <a:off x="3346951" y="4854289"/>
              <a:ext cx="605505" cy="261581"/>
              <a:chOff x="533400" y="4953000"/>
              <a:chExt cx="1828800" cy="685800"/>
            </a:xfrm>
          </p:grpSpPr>
          <p:sp>
            <p:nvSpPr>
              <p:cNvPr id="71" name="Plaque 70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Plaque 71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Plaque 72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358"/>
            <p:cNvGrpSpPr/>
            <p:nvPr/>
          </p:nvGrpSpPr>
          <p:grpSpPr>
            <a:xfrm rot="20533824">
              <a:off x="4657494" y="4892632"/>
              <a:ext cx="576724" cy="244698"/>
              <a:chOff x="533400" y="4953000"/>
              <a:chExt cx="1828800" cy="685800"/>
            </a:xfrm>
          </p:grpSpPr>
          <p:sp>
            <p:nvSpPr>
              <p:cNvPr id="68" name="Plaque 67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Plaque 68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Plaque 69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5" name="Group 73"/>
          <p:cNvGrpSpPr/>
          <p:nvPr/>
        </p:nvGrpSpPr>
        <p:grpSpPr>
          <a:xfrm>
            <a:off x="5638800" y="1981200"/>
            <a:ext cx="2209800" cy="4191000"/>
            <a:chOff x="5562600" y="838201"/>
            <a:chExt cx="2556641" cy="4876306"/>
          </a:xfrm>
        </p:grpSpPr>
        <p:sp>
          <p:nvSpPr>
            <p:cNvPr id="75" name="Flowchart: Manual Operation 74"/>
            <p:cNvSpPr/>
            <p:nvPr/>
          </p:nvSpPr>
          <p:spPr>
            <a:xfrm rot="12304159">
              <a:off x="5865361" y="2334775"/>
              <a:ext cx="667584" cy="1453862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12296205" flipH="1">
              <a:off x="6836457" y="5286901"/>
              <a:ext cx="649560" cy="427606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77" name="Oval 76"/>
            <p:cNvSpPr/>
            <p:nvPr/>
          </p:nvSpPr>
          <p:spPr>
            <a:xfrm rot="20660369" flipH="1">
              <a:off x="6259137" y="5290195"/>
              <a:ext cx="606169" cy="397611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78" name="Flowchart: Manual Operation 77"/>
            <p:cNvSpPr/>
            <p:nvPr/>
          </p:nvSpPr>
          <p:spPr>
            <a:xfrm rot="10800000">
              <a:off x="6861719" y="3897813"/>
              <a:ext cx="556765" cy="1539383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lowchart: Manual Operation 78"/>
            <p:cNvSpPr/>
            <p:nvPr/>
          </p:nvSpPr>
          <p:spPr>
            <a:xfrm rot="10800000">
              <a:off x="6304954" y="3897813"/>
              <a:ext cx="556765" cy="1539383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>
              <a:off x="5562600" y="3555727"/>
              <a:ext cx="515168" cy="42760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81" name="Oval 80"/>
            <p:cNvSpPr/>
            <p:nvPr/>
          </p:nvSpPr>
          <p:spPr>
            <a:xfrm>
              <a:off x="7604073" y="3470206"/>
              <a:ext cx="515168" cy="42760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82" name="Flowchart: Manual Operation 81"/>
            <p:cNvSpPr/>
            <p:nvPr/>
          </p:nvSpPr>
          <p:spPr>
            <a:xfrm rot="9407679">
              <a:off x="7206848" y="2330150"/>
              <a:ext cx="667584" cy="1453862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lowchart: Manual Operation 82"/>
            <p:cNvSpPr/>
            <p:nvPr/>
          </p:nvSpPr>
          <p:spPr>
            <a:xfrm rot="10800000">
              <a:off x="6248400" y="2362201"/>
              <a:ext cx="1299119" cy="2223553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Isosceles Triangle 83"/>
            <p:cNvSpPr/>
            <p:nvPr/>
          </p:nvSpPr>
          <p:spPr>
            <a:xfrm rot="10800000">
              <a:off x="6477000" y="2358428"/>
              <a:ext cx="755897" cy="59864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6324599" y="3657601"/>
              <a:ext cx="1143001" cy="261514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86" name="Oval 85"/>
            <p:cNvSpPr/>
            <p:nvPr/>
          </p:nvSpPr>
          <p:spPr>
            <a:xfrm>
              <a:off x="6119365" y="904568"/>
              <a:ext cx="1577502" cy="162490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Moon 86"/>
            <p:cNvSpPr/>
            <p:nvPr/>
          </p:nvSpPr>
          <p:spPr>
            <a:xfrm rot="9867076">
              <a:off x="7279160" y="1232427"/>
              <a:ext cx="556765" cy="1026255"/>
            </a:xfrm>
            <a:prstGeom prst="moon">
              <a:avLst>
                <a:gd name="adj" fmla="val 8750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Flowchart: Delay 87"/>
            <p:cNvSpPr/>
            <p:nvPr/>
          </p:nvSpPr>
          <p:spPr>
            <a:xfrm rot="16031486">
              <a:off x="6512169" y="367576"/>
              <a:ext cx="527880" cy="1469130"/>
            </a:xfrm>
            <a:prstGeom prst="flowChartDelay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Moon 88"/>
            <p:cNvSpPr/>
            <p:nvPr/>
          </p:nvSpPr>
          <p:spPr>
            <a:xfrm rot="11163696" flipH="1">
              <a:off x="5865093" y="1278696"/>
              <a:ext cx="556765" cy="1026255"/>
            </a:xfrm>
            <a:prstGeom prst="moon">
              <a:avLst>
                <a:gd name="adj" fmla="val 8750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6026571" y="1161131"/>
              <a:ext cx="1577502" cy="27786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6324599" y="3809999"/>
              <a:ext cx="1143001" cy="152401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</p:grpSp>
      <p:grpSp>
        <p:nvGrpSpPr>
          <p:cNvPr id="26" name="Group 66"/>
          <p:cNvGrpSpPr/>
          <p:nvPr/>
        </p:nvGrpSpPr>
        <p:grpSpPr>
          <a:xfrm>
            <a:off x="3200400" y="533400"/>
            <a:ext cx="685800" cy="1447800"/>
            <a:chOff x="2895600" y="304800"/>
            <a:chExt cx="2186496" cy="3771554"/>
          </a:xfrm>
        </p:grpSpPr>
        <p:sp>
          <p:nvSpPr>
            <p:cNvPr id="93" name="Oval 92"/>
            <p:cNvSpPr/>
            <p:nvPr/>
          </p:nvSpPr>
          <p:spPr>
            <a:xfrm>
              <a:off x="2971800" y="304800"/>
              <a:ext cx="1981200" cy="27432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 rot="4427519">
              <a:off x="35357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rot="17172481" flipH="1">
              <a:off x="40691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Isosceles Triangle 95"/>
            <p:cNvSpPr/>
            <p:nvPr/>
          </p:nvSpPr>
          <p:spPr>
            <a:xfrm>
              <a:off x="3234606" y="1676400"/>
              <a:ext cx="1676400" cy="21336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Isosceles Triangle 96"/>
            <p:cNvSpPr/>
            <p:nvPr/>
          </p:nvSpPr>
          <p:spPr>
            <a:xfrm rot="10800000">
              <a:off x="3844206" y="1905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9411276">
              <a:off x="4560557" y="2413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2820608">
              <a:off x="3062510" y="2395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Isosceles Triangle 99"/>
            <p:cNvSpPr/>
            <p:nvPr/>
          </p:nvSpPr>
          <p:spPr>
            <a:xfrm rot="2242960">
              <a:off x="3208542" y="1520223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Isosceles Triangle 100"/>
            <p:cNvSpPr/>
            <p:nvPr/>
          </p:nvSpPr>
          <p:spPr>
            <a:xfrm rot="19284057">
              <a:off x="3983610" y="1519669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>
              <a:off x="3539406" y="609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Cloud 102"/>
            <p:cNvSpPr/>
            <p:nvPr/>
          </p:nvSpPr>
          <p:spPr>
            <a:xfrm>
              <a:off x="3539406" y="609600"/>
              <a:ext cx="990600" cy="381000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Cloud 103"/>
            <p:cNvSpPr/>
            <p:nvPr/>
          </p:nvSpPr>
          <p:spPr>
            <a:xfrm rot="5107997">
              <a:off x="4041679" y="1076272"/>
              <a:ext cx="1200554" cy="57006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Cloud 104"/>
            <p:cNvSpPr/>
            <p:nvPr/>
          </p:nvSpPr>
          <p:spPr>
            <a:xfrm rot="6038579">
              <a:off x="2795611" y="1017359"/>
              <a:ext cx="1206533" cy="64105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 rot="1062586">
              <a:off x="2948999" y="461940"/>
              <a:ext cx="462280" cy="1844703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>
              <a:off x="3505200" y="2895600"/>
              <a:ext cx="1143000" cy="2286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20537414" flipH="1">
              <a:off x="4619816" y="482741"/>
              <a:ext cx="462280" cy="1889380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lowchart: Stored Data 108"/>
            <p:cNvSpPr/>
            <p:nvPr/>
          </p:nvSpPr>
          <p:spPr>
            <a:xfrm rot="5400000">
              <a:off x="3657600" y="-228600"/>
              <a:ext cx="685800" cy="175260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109"/>
          <p:cNvGrpSpPr/>
          <p:nvPr/>
        </p:nvGrpSpPr>
        <p:grpSpPr>
          <a:xfrm>
            <a:off x="3886200" y="533400"/>
            <a:ext cx="838200" cy="1600200"/>
            <a:chOff x="1143000" y="1066800"/>
            <a:chExt cx="1127234" cy="2686339"/>
          </a:xfrm>
        </p:grpSpPr>
        <p:sp>
          <p:nvSpPr>
            <p:cNvPr id="111" name="Oval 110"/>
            <p:cNvSpPr/>
            <p:nvPr/>
          </p:nvSpPr>
          <p:spPr>
            <a:xfrm rot="3435232" flipH="1">
              <a:off x="1937323" y="2838046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18164768">
              <a:off x="1099123" y="2838047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 rot="20260128">
              <a:off x="1371600" y="3581400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 rot="2101605">
              <a:off x="1533234" y="3600739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rapezoid 114"/>
            <p:cNvSpPr/>
            <p:nvPr/>
          </p:nvSpPr>
          <p:spPr>
            <a:xfrm>
              <a:off x="1371600" y="2362200"/>
              <a:ext cx="609600" cy="12954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 rot="20676161" flipH="1">
              <a:off x="1778512" y="2173915"/>
              <a:ext cx="415251" cy="825311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rapezoid 116"/>
            <p:cNvSpPr/>
            <p:nvPr/>
          </p:nvSpPr>
          <p:spPr>
            <a:xfrm rot="996339">
              <a:off x="1176071" y="2175726"/>
              <a:ext cx="415251" cy="825311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Cloud 117"/>
            <p:cNvSpPr/>
            <p:nvPr/>
          </p:nvSpPr>
          <p:spPr>
            <a:xfrm rot="21374563">
              <a:off x="1143000" y="1066800"/>
              <a:ext cx="1066800" cy="17526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>
              <a:off x="1371600" y="2209800"/>
              <a:ext cx="609600" cy="1295400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>
              <a:off x="1524000" y="1905000"/>
              <a:ext cx="3048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Half Frame 120"/>
            <p:cNvSpPr/>
            <p:nvPr/>
          </p:nvSpPr>
          <p:spPr>
            <a:xfrm rot="13396727">
              <a:off x="1502076" y="2117791"/>
              <a:ext cx="303577" cy="255955"/>
            </a:xfrm>
            <a:prstGeom prst="halfFrame">
              <a:avLst>
                <a:gd name="adj1" fmla="val 24893"/>
                <a:gd name="adj2" fmla="val 33333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2" name="Oval 121"/>
            <p:cNvSpPr/>
            <p:nvPr/>
          </p:nvSpPr>
          <p:spPr>
            <a:xfrm>
              <a:off x="1295400" y="1219200"/>
              <a:ext cx="7620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Cloud 122"/>
            <p:cNvSpPr/>
            <p:nvPr/>
          </p:nvSpPr>
          <p:spPr>
            <a:xfrm>
              <a:off x="1371600" y="1219200"/>
              <a:ext cx="533400" cy="381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Quad Arrow 123"/>
            <p:cNvSpPr/>
            <p:nvPr/>
          </p:nvSpPr>
          <p:spPr>
            <a:xfrm>
              <a:off x="13716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Quad Arrow 124"/>
            <p:cNvSpPr/>
            <p:nvPr/>
          </p:nvSpPr>
          <p:spPr>
            <a:xfrm>
              <a:off x="16764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rot="996339">
              <a:off x="1149519" y="1240328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 rot="20603661" flipH="1">
              <a:off x="1892752" y="1240489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Cross 127"/>
            <p:cNvSpPr/>
            <p:nvPr/>
          </p:nvSpPr>
          <p:spPr>
            <a:xfrm>
              <a:off x="1371600" y="1219200"/>
              <a:ext cx="609600" cy="228600"/>
            </a:xfrm>
            <a:prstGeom prst="plus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" name="Group 128"/>
          <p:cNvGrpSpPr/>
          <p:nvPr/>
        </p:nvGrpSpPr>
        <p:grpSpPr>
          <a:xfrm>
            <a:off x="4572000" y="1219200"/>
            <a:ext cx="1066800" cy="1600200"/>
            <a:chOff x="1565994" y="990600"/>
            <a:chExt cx="2085014" cy="3466754"/>
          </a:xfrm>
        </p:grpSpPr>
        <p:sp>
          <p:nvSpPr>
            <p:cNvPr id="130" name="Oval 129"/>
            <p:cNvSpPr/>
            <p:nvPr/>
          </p:nvSpPr>
          <p:spPr>
            <a:xfrm rot="4427519">
              <a:off x="22061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 rot="17172481" flipH="1">
              <a:off x="27395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Isosceles Triangle 131"/>
            <p:cNvSpPr/>
            <p:nvPr/>
          </p:nvSpPr>
          <p:spPr>
            <a:xfrm>
              <a:off x="1905000" y="2057400"/>
              <a:ext cx="1676400" cy="213360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Isosceles Triangle 132"/>
            <p:cNvSpPr/>
            <p:nvPr/>
          </p:nvSpPr>
          <p:spPr>
            <a:xfrm rot="10800000">
              <a:off x="2514600" y="2286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 rot="19411276">
              <a:off x="3230951" y="2794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 rot="2820608">
              <a:off x="1732904" y="2776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Isosceles Triangle 135"/>
            <p:cNvSpPr/>
            <p:nvPr/>
          </p:nvSpPr>
          <p:spPr>
            <a:xfrm rot="2242960">
              <a:off x="1878936" y="1901223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Isosceles Triangle 136"/>
            <p:cNvSpPr/>
            <p:nvPr/>
          </p:nvSpPr>
          <p:spPr>
            <a:xfrm rot="19284057">
              <a:off x="2654004" y="1900669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>
              <a:off x="2209800" y="990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Cloud 138"/>
            <p:cNvSpPr/>
            <p:nvPr/>
          </p:nvSpPr>
          <p:spPr>
            <a:xfrm>
              <a:off x="2209800" y="990600"/>
              <a:ext cx="990600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Cloud 139"/>
            <p:cNvSpPr/>
            <p:nvPr/>
          </p:nvSpPr>
          <p:spPr>
            <a:xfrm rot="5107997">
              <a:off x="23964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Cloud 140"/>
            <p:cNvSpPr/>
            <p:nvPr/>
          </p:nvSpPr>
          <p:spPr>
            <a:xfrm rot="6038579">
              <a:off x="15582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 rot="283094">
              <a:off x="1986442" y="1103684"/>
              <a:ext cx="457200" cy="1295400"/>
            </a:xfrm>
            <a:prstGeom prst="trapezoid">
              <a:avLst>
                <a:gd name="adj" fmla="val 4365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rapezoid 142"/>
            <p:cNvSpPr/>
            <p:nvPr/>
          </p:nvSpPr>
          <p:spPr>
            <a:xfrm rot="21363997">
              <a:off x="3015691" y="1080956"/>
              <a:ext cx="457200" cy="1295400"/>
            </a:xfrm>
            <a:prstGeom prst="trapezoid">
              <a:avLst>
                <a:gd name="adj" fmla="val 4341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Flowchart: Stored Data 143"/>
            <p:cNvSpPr/>
            <p:nvPr/>
          </p:nvSpPr>
          <p:spPr>
            <a:xfrm rot="5400000">
              <a:off x="2438400" y="685800"/>
              <a:ext cx="609600" cy="121920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Cross 144"/>
            <p:cNvSpPr/>
            <p:nvPr/>
          </p:nvSpPr>
          <p:spPr>
            <a:xfrm>
              <a:off x="1981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Cross 145"/>
            <p:cNvSpPr/>
            <p:nvPr/>
          </p:nvSpPr>
          <p:spPr>
            <a:xfrm>
              <a:off x="2362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Cross 146"/>
            <p:cNvSpPr/>
            <p:nvPr/>
          </p:nvSpPr>
          <p:spPr>
            <a:xfrm>
              <a:off x="28194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Cross 147"/>
            <p:cNvSpPr/>
            <p:nvPr/>
          </p:nvSpPr>
          <p:spPr>
            <a:xfrm>
              <a:off x="3124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56"/>
          <p:cNvGrpSpPr/>
          <p:nvPr/>
        </p:nvGrpSpPr>
        <p:grpSpPr>
          <a:xfrm>
            <a:off x="4038600" y="1676400"/>
            <a:ext cx="609600" cy="1752600"/>
            <a:chOff x="1524000" y="1478095"/>
            <a:chExt cx="2286000" cy="4770305"/>
          </a:xfrm>
        </p:grpSpPr>
        <p:sp>
          <p:nvSpPr>
            <p:cNvPr id="150" name="Oval 149"/>
            <p:cNvSpPr/>
            <p:nvPr/>
          </p:nvSpPr>
          <p:spPr>
            <a:xfrm rot="528476">
              <a:off x="2057400" y="5257800"/>
              <a:ext cx="762000" cy="9906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 rot="20854625">
              <a:off x="2557022" y="5224103"/>
              <a:ext cx="762001" cy="9906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1524000" y="41148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Oval 152"/>
            <p:cNvSpPr/>
            <p:nvPr/>
          </p:nvSpPr>
          <p:spPr>
            <a:xfrm>
              <a:off x="3124200" y="4191000"/>
              <a:ext cx="685800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153"/>
            <p:cNvSpPr/>
            <p:nvPr/>
          </p:nvSpPr>
          <p:spPr>
            <a:xfrm>
              <a:off x="1905000" y="5105400"/>
              <a:ext cx="1600200" cy="685800"/>
            </a:xfrm>
            <a:prstGeom prst="trapezoid">
              <a:avLst>
                <a:gd name="adj" fmla="val 35984"/>
              </a:avLst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/>
            <p:cNvSpPr/>
            <p:nvPr/>
          </p:nvSpPr>
          <p:spPr>
            <a:xfrm rot="2088477">
              <a:off x="1851679" y="2575636"/>
              <a:ext cx="914655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55"/>
            <p:cNvSpPr/>
            <p:nvPr/>
          </p:nvSpPr>
          <p:spPr>
            <a:xfrm rot="19932635">
              <a:off x="2521696" y="2514749"/>
              <a:ext cx="986357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Trapezoid 156"/>
            <p:cNvSpPr/>
            <p:nvPr/>
          </p:nvSpPr>
          <p:spPr>
            <a:xfrm>
              <a:off x="1905000" y="3048000"/>
              <a:ext cx="1447800" cy="2286000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>
              <a:off x="2362200" y="27432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Trapezoid 158"/>
            <p:cNvSpPr/>
            <p:nvPr/>
          </p:nvSpPr>
          <p:spPr>
            <a:xfrm rot="20952071">
              <a:off x="2795146" y="3195544"/>
              <a:ext cx="575812" cy="2235732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Trapezoid 159"/>
            <p:cNvSpPr/>
            <p:nvPr/>
          </p:nvSpPr>
          <p:spPr>
            <a:xfrm rot="339967">
              <a:off x="2047834" y="3235884"/>
              <a:ext cx="626968" cy="2235731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Diagonal Stripe 160"/>
            <p:cNvSpPr/>
            <p:nvPr/>
          </p:nvSpPr>
          <p:spPr>
            <a:xfrm rot="1483530">
              <a:off x="2103244" y="4364922"/>
              <a:ext cx="1326628" cy="509981"/>
            </a:xfrm>
            <a:prstGeom prst="diagStripe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2" name="Diagonal Stripe 161"/>
            <p:cNvSpPr/>
            <p:nvPr/>
          </p:nvSpPr>
          <p:spPr>
            <a:xfrm rot="5400000">
              <a:off x="2819400" y="47244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3" name="Diagonal Stripe 162"/>
            <p:cNvSpPr/>
            <p:nvPr/>
          </p:nvSpPr>
          <p:spPr>
            <a:xfrm rot="16200000" flipH="1">
              <a:off x="2590800" y="48006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4" name="Flowchart: Display 163"/>
            <p:cNvSpPr/>
            <p:nvPr/>
          </p:nvSpPr>
          <p:spPr>
            <a:xfrm>
              <a:off x="3048000" y="4415654"/>
              <a:ext cx="381000" cy="304800"/>
            </a:xfrm>
            <a:prstGeom prst="flowChartDisplay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Oval 164"/>
            <p:cNvSpPr/>
            <p:nvPr/>
          </p:nvSpPr>
          <p:spPr>
            <a:xfrm>
              <a:off x="2057397" y="1550449"/>
              <a:ext cx="1434963" cy="18129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Oval 165"/>
            <p:cNvSpPr/>
            <p:nvPr/>
          </p:nvSpPr>
          <p:spPr>
            <a:xfrm rot="19066372">
              <a:off x="2722041" y="1478095"/>
              <a:ext cx="795875" cy="105119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Oval 166"/>
            <p:cNvSpPr/>
            <p:nvPr/>
          </p:nvSpPr>
          <p:spPr>
            <a:xfrm rot="3077158">
              <a:off x="2039910" y="1250601"/>
              <a:ext cx="685800" cy="126095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167"/>
          <p:cNvGrpSpPr/>
          <p:nvPr/>
        </p:nvGrpSpPr>
        <p:grpSpPr>
          <a:xfrm>
            <a:off x="4419600" y="2209800"/>
            <a:ext cx="838200" cy="1828800"/>
            <a:chOff x="166466" y="1905000"/>
            <a:chExt cx="1814734" cy="3657600"/>
          </a:xfrm>
        </p:grpSpPr>
        <p:sp>
          <p:nvSpPr>
            <p:cNvPr id="169" name="Oval 168"/>
            <p:cNvSpPr/>
            <p:nvPr/>
          </p:nvSpPr>
          <p:spPr>
            <a:xfrm rot="6128217">
              <a:off x="1213418" y="5132464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Oval 169"/>
            <p:cNvSpPr/>
            <p:nvPr/>
          </p:nvSpPr>
          <p:spPr>
            <a:xfrm rot="4472555">
              <a:off x="773717" y="5144601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Oval 170"/>
            <p:cNvSpPr/>
            <p:nvPr/>
          </p:nvSpPr>
          <p:spPr>
            <a:xfrm rot="2901859">
              <a:off x="310667" y="3805958"/>
              <a:ext cx="173481" cy="4618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 rot="20226769">
              <a:off x="1684063" y="3785761"/>
              <a:ext cx="297137" cy="434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Trapezoid 172"/>
            <p:cNvSpPr/>
            <p:nvPr/>
          </p:nvSpPr>
          <p:spPr>
            <a:xfrm>
              <a:off x="1177571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Trapezoid 173"/>
            <p:cNvSpPr/>
            <p:nvPr/>
          </p:nvSpPr>
          <p:spPr>
            <a:xfrm>
              <a:off x="731865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rapezoid 174"/>
            <p:cNvSpPr/>
            <p:nvPr/>
          </p:nvSpPr>
          <p:spPr>
            <a:xfrm>
              <a:off x="533772" y="3072231"/>
              <a:ext cx="1287595" cy="2034216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75"/>
            <p:cNvSpPr/>
            <p:nvPr/>
          </p:nvSpPr>
          <p:spPr>
            <a:xfrm>
              <a:off x="682341" y="3887592"/>
              <a:ext cx="990458" cy="16307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 rot="10800000">
              <a:off x="979479" y="3072231"/>
              <a:ext cx="396183" cy="380502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rapezoid 177"/>
            <p:cNvSpPr/>
            <p:nvPr/>
          </p:nvSpPr>
          <p:spPr>
            <a:xfrm rot="1442139">
              <a:off x="487882" y="2938657"/>
              <a:ext cx="359102" cy="117113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rapezoid 178"/>
            <p:cNvSpPr/>
            <p:nvPr/>
          </p:nvSpPr>
          <p:spPr>
            <a:xfrm rot="20249249">
              <a:off x="1467198" y="2939994"/>
              <a:ext cx="359102" cy="117113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Oval 179"/>
            <p:cNvSpPr/>
            <p:nvPr/>
          </p:nvSpPr>
          <p:spPr>
            <a:xfrm>
              <a:off x="682341" y="1985081"/>
              <a:ext cx="940936" cy="1250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Cloud 180"/>
            <p:cNvSpPr/>
            <p:nvPr/>
          </p:nvSpPr>
          <p:spPr>
            <a:xfrm rot="600599">
              <a:off x="712682" y="1905000"/>
              <a:ext cx="911362" cy="518743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Cloud 181"/>
            <p:cNvSpPr/>
            <p:nvPr/>
          </p:nvSpPr>
          <p:spPr>
            <a:xfrm rot="18382183">
              <a:off x="418114" y="2222224"/>
              <a:ext cx="616956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Cloud 182"/>
            <p:cNvSpPr/>
            <p:nvPr/>
          </p:nvSpPr>
          <p:spPr>
            <a:xfrm rot="5749123">
              <a:off x="1304537" y="2264017"/>
              <a:ext cx="568652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Rounded Rectangle 183"/>
            <p:cNvSpPr/>
            <p:nvPr/>
          </p:nvSpPr>
          <p:spPr>
            <a:xfrm>
              <a:off x="583296" y="2093796"/>
              <a:ext cx="1089504" cy="217430"/>
            </a:xfrm>
            <a:prstGeom prst="roundRect">
              <a:avLst>
                <a:gd name="adj" fmla="val 50000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rapezoid 184"/>
            <p:cNvSpPr/>
            <p:nvPr/>
          </p:nvSpPr>
          <p:spPr>
            <a:xfrm rot="10800000">
              <a:off x="682341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rapezoid 185"/>
            <p:cNvSpPr/>
            <p:nvPr/>
          </p:nvSpPr>
          <p:spPr>
            <a:xfrm rot="10800000">
              <a:off x="880433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Trapezoid 186"/>
            <p:cNvSpPr/>
            <p:nvPr/>
          </p:nvSpPr>
          <p:spPr>
            <a:xfrm rot="10800000">
              <a:off x="1078525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Trapezoid 187"/>
            <p:cNvSpPr/>
            <p:nvPr/>
          </p:nvSpPr>
          <p:spPr>
            <a:xfrm rot="10800000">
              <a:off x="1276616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Trapezoid 188"/>
            <p:cNvSpPr/>
            <p:nvPr/>
          </p:nvSpPr>
          <p:spPr>
            <a:xfrm rot="10800000">
              <a:off x="1474708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" name="Group 180"/>
            <p:cNvGrpSpPr/>
            <p:nvPr/>
          </p:nvGrpSpPr>
          <p:grpSpPr>
            <a:xfrm>
              <a:off x="533400" y="4786313"/>
              <a:ext cx="1295400" cy="287677"/>
              <a:chOff x="3352800" y="5486400"/>
              <a:chExt cx="1219200" cy="654390"/>
            </a:xfrm>
          </p:grpSpPr>
          <p:grpSp>
            <p:nvGrpSpPr>
              <p:cNvPr id="226" name="Group 172"/>
              <p:cNvGrpSpPr/>
              <p:nvPr/>
            </p:nvGrpSpPr>
            <p:grpSpPr>
              <a:xfrm>
                <a:off x="3352800" y="5867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199" name="Trapezoid 198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Trapezoid 199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Trapezoid 200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Trapezoid 201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Trapezoid 202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7" name="Group 173"/>
              <p:cNvGrpSpPr/>
              <p:nvPr/>
            </p:nvGrpSpPr>
            <p:grpSpPr>
              <a:xfrm rot="10800000">
                <a:off x="3352800" y="5486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194" name="Trapezoid 193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Trapezoid 194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6" name="Trapezoid 195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Trapezoid 196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Trapezoid 197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3" name="Trapezoid 192"/>
              <p:cNvSpPr/>
              <p:nvPr/>
            </p:nvSpPr>
            <p:spPr>
              <a:xfrm>
                <a:off x="3352800" y="5715001"/>
                <a:ext cx="1219200" cy="152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28" name="Group 203"/>
          <p:cNvGrpSpPr/>
          <p:nvPr/>
        </p:nvGrpSpPr>
        <p:grpSpPr>
          <a:xfrm>
            <a:off x="3276600" y="1752600"/>
            <a:ext cx="685800" cy="1447800"/>
            <a:chOff x="7243695" y="3657601"/>
            <a:chExt cx="1609100" cy="2924089"/>
          </a:xfrm>
        </p:grpSpPr>
        <p:sp>
          <p:nvSpPr>
            <p:cNvPr id="205" name="Cloud 204"/>
            <p:cNvSpPr/>
            <p:nvPr/>
          </p:nvSpPr>
          <p:spPr>
            <a:xfrm>
              <a:off x="83820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Cloud 205"/>
            <p:cNvSpPr/>
            <p:nvPr/>
          </p:nvSpPr>
          <p:spPr>
            <a:xfrm>
              <a:off x="74676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 rot="6128217">
              <a:off x="8187288" y="6199704"/>
              <a:ext cx="280332" cy="48364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Oval 207"/>
            <p:cNvSpPr/>
            <p:nvPr/>
          </p:nvSpPr>
          <p:spPr>
            <a:xfrm rot="4472555">
              <a:off x="7724609" y="6173318"/>
              <a:ext cx="242471" cy="535689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/>
            <p:cNvSpPr/>
            <p:nvPr/>
          </p:nvSpPr>
          <p:spPr>
            <a:xfrm rot="2901859">
              <a:off x="7323988" y="5170035"/>
              <a:ext cx="277908" cy="4384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 rot="20226769">
              <a:off x="8596271" y="5191585"/>
              <a:ext cx="256524" cy="4136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Trapezoid 210"/>
            <p:cNvSpPr/>
            <p:nvPr/>
          </p:nvSpPr>
          <p:spPr>
            <a:xfrm>
              <a:off x="7515578" y="4638511"/>
              <a:ext cx="1177462" cy="1750807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Trapezoid 211"/>
            <p:cNvSpPr/>
            <p:nvPr/>
          </p:nvSpPr>
          <p:spPr>
            <a:xfrm rot="1442139">
              <a:off x="7473613" y="4533883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Trapezoid 212"/>
            <p:cNvSpPr/>
            <p:nvPr/>
          </p:nvSpPr>
          <p:spPr>
            <a:xfrm rot="20249249">
              <a:off x="8369163" y="4534931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Rounded Rectangle 213"/>
            <p:cNvSpPr/>
            <p:nvPr/>
          </p:nvSpPr>
          <p:spPr>
            <a:xfrm rot="5400000">
              <a:off x="7894623" y="33308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Trapezoid 214"/>
            <p:cNvSpPr/>
            <p:nvPr/>
          </p:nvSpPr>
          <p:spPr>
            <a:xfrm>
              <a:off x="7391400" y="4800600"/>
              <a:ext cx="1371600" cy="1590460"/>
            </a:xfrm>
            <a:prstGeom prst="trapezoid">
              <a:avLst>
                <a:gd name="adj" fmla="val 42843"/>
              </a:avLst>
            </a:prstGeom>
            <a:solidFill>
              <a:srgbClr val="E4D61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Trapezoid 215"/>
            <p:cNvSpPr/>
            <p:nvPr/>
          </p:nvSpPr>
          <p:spPr>
            <a:xfrm>
              <a:off x="73914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Trapezoid 216"/>
            <p:cNvSpPr/>
            <p:nvPr/>
          </p:nvSpPr>
          <p:spPr>
            <a:xfrm>
              <a:off x="79248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/>
            <p:nvPr/>
          </p:nvSpPr>
          <p:spPr>
            <a:xfrm>
              <a:off x="7848600" y="4419600"/>
              <a:ext cx="445704" cy="5778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/>
            <p:cNvSpPr/>
            <p:nvPr/>
          </p:nvSpPr>
          <p:spPr>
            <a:xfrm>
              <a:off x="7633652" y="3857482"/>
              <a:ext cx="860453" cy="9792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Rounded Rectangle 219"/>
            <p:cNvSpPr/>
            <p:nvPr/>
          </p:nvSpPr>
          <p:spPr>
            <a:xfrm>
              <a:off x="7567876" y="3857482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43"/>
            <p:cNvGrpSpPr/>
            <p:nvPr/>
          </p:nvGrpSpPr>
          <p:grpSpPr>
            <a:xfrm>
              <a:off x="7467600" y="5486400"/>
              <a:ext cx="1327870" cy="745538"/>
              <a:chOff x="4309849" y="4876800"/>
              <a:chExt cx="1063369" cy="745538"/>
            </a:xfrm>
          </p:grpSpPr>
          <p:sp>
            <p:nvSpPr>
              <p:cNvPr id="222" name="Diagonal Stripe 221"/>
              <p:cNvSpPr/>
              <p:nvPr/>
            </p:nvSpPr>
            <p:spPr>
              <a:xfrm rot="1443364">
                <a:off x="4309849" y="4945456"/>
                <a:ext cx="896741" cy="466807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3" name="Diagonal Stripe 222"/>
              <p:cNvSpPr/>
              <p:nvPr/>
            </p:nvSpPr>
            <p:spPr>
              <a:xfrm rot="16200000" flipH="1">
                <a:off x="4746158" y="5159842"/>
                <a:ext cx="669336" cy="255653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4" name="Diagonal Stripe 223"/>
              <p:cNvSpPr/>
              <p:nvPr/>
            </p:nvSpPr>
            <p:spPr>
              <a:xfrm rot="5400000">
                <a:off x="4904641" y="5153760"/>
                <a:ext cx="669336" cy="267819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5" name="Flowchart: Display 224"/>
              <p:cNvSpPr/>
              <p:nvPr/>
            </p:nvSpPr>
            <p:spPr>
              <a:xfrm>
                <a:off x="4969250" y="4876800"/>
                <a:ext cx="330702" cy="267439"/>
              </a:xfrm>
              <a:prstGeom prst="flowChartDisplay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04" name="Group 238"/>
          <p:cNvGrpSpPr/>
          <p:nvPr/>
        </p:nvGrpSpPr>
        <p:grpSpPr>
          <a:xfrm rot="20759234">
            <a:off x="3562170" y="3696160"/>
            <a:ext cx="1714860" cy="2569488"/>
            <a:chOff x="6477000" y="2667000"/>
            <a:chExt cx="2057400" cy="3011575"/>
          </a:xfrm>
        </p:grpSpPr>
        <p:sp>
          <p:nvSpPr>
            <p:cNvPr id="221" name="Wave 220"/>
            <p:cNvSpPr/>
            <p:nvPr/>
          </p:nvSpPr>
          <p:spPr>
            <a:xfrm rot="17615281">
              <a:off x="6562413" y="3706589"/>
              <a:ext cx="2638111" cy="1305862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Wave 3"/>
            <p:cNvSpPr/>
            <p:nvPr/>
          </p:nvSpPr>
          <p:spPr>
            <a:xfrm rot="16200000">
              <a:off x="5990096" y="3688141"/>
              <a:ext cx="2057400" cy="108359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Wave 230"/>
            <p:cNvSpPr/>
            <p:nvPr/>
          </p:nvSpPr>
          <p:spPr>
            <a:xfrm rot="16887571">
              <a:off x="6451017" y="3220141"/>
              <a:ext cx="2275929" cy="1169648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Wave 231"/>
            <p:cNvSpPr/>
            <p:nvPr/>
          </p:nvSpPr>
          <p:spPr>
            <a:xfrm rot="6369781">
              <a:off x="6956492" y="3437258"/>
              <a:ext cx="1230892" cy="729059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Wave 232"/>
            <p:cNvSpPr/>
            <p:nvPr/>
          </p:nvSpPr>
          <p:spPr>
            <a:xfrm rot="6369781">
              <a:off x="6962887" y="3563109"/>
              <a:ext cx="1150336" cy="498139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Wave 233"/>
            <p:cNvSpPr/>
            <p:nvPr/>
          </p:nvSpPr>
          <p:spPr>
            <a:xfrm rot="5400000">
              <a:off x="6325602" y="3928333"/>
              <a:ext cx="1779818" cy="935225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Wave 234"/>
            <p:cNvSpPr/>
            <p:nvPr/>
          </p:nvSpPr>
          <p:spPr>
            <a:xfrm rot="6864377">
              <a:off x="6900166" y="4164260"/>
              <a:ext cx="1779818" cy="935225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Wave 235"/>
            <p:cNvSpPr/>
            <p:nvPr/>
          </p:nvSpPr>
          <p:spPr>
            <a:xfrm rot="5097427">
              <a:off x="6634608" y="4180925"/>
              <a:ext cx="1526092" cy="938316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Wave 236"/>
            <p:cNvSpPr/>
            <p:nvPr/>
          </p:nvSpPr>
          <p:spPr>
            <a:xfrm rot="6552689">
              <a:off x="7102869" y="4455469"/>
              <a:ext cx="1270291" cy="53353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Oval 237"/>
            <p:cNvSpPr/>
            <p:nvPr/>
          </p:nvSpPr>
          <p:spPr>
            <a:xfrm rot="1354397">
              <a:off x="7334017" y="4312390"/>
              <a:ext cx="451496" cy="838200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Wave 238"/>
            <p:cNvSpPr/>
            <p:nvPr/>
          </p:nvSpPr>
          <p:spPr>
            <a:xfrm rot="6864377">
              <a:off x="7082414" y="4728855"/>
              <a:ext cx="1050439" cy="433602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Wave 239"/>
            <p:cNvSpPr/>
            <p:nvPr/>
          </p:nvSpPr>
          <p:spPr>
            <a:xfrm rot="4556139">
              <a:off x="7043255" y="4839808"/>
              <a:ext cx="867476" cy="37460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Oval 240"/>
            <p:cNvSpPr/>
            <p:nvPr/>
          </p:nvSpPr>
          <p:spPr>
            <a:xfrm>
              <a:off x="7483862" y="4800600"/>
              <a:ext cx="212338" cy="379045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66"/>
          <p:cNvGrpSpPr/>
          <p:nvPr/>
        </p:nvGrpSpPr>
        <p:grpSpPr>
          <a:xfrm>
            <a:off x="2971800" y="228600"/>
            <a:ext cx="685800" cy="1447800"/>
            <a:chOff x="2895600" y="304800"/>
            <a:chExt cx="2186496" cy="3771554"/>
          </a:xfrm>
        </p:grpSpPr>
        <p:sp>
          <p:nvSpPr>
            <p:cNvPr id="46" name="Oval 45"/>
            <p:cNvSpPr/>
            <p:nvPr/>
          </p:nvSpPr>
          <p:spPr>
            <a:xfrm>
              <a:off x="2971800" y="304800"/>
              <a:ext cx="1981200" cy="27432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4427519">
              <a:off x="35357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7172481" flipH="1">
              <a:off x="40691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Isosceles Triangle 48"/>
            <p:cNvSpPr/>
            <p:nvPr/>
          </p:nvSpPr>
          <p:spPr>
            <a:xfrm>
              <a:off x="3234606" y="1676400"/>
              <a:ext cx="1676400" cy="21336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Isosceles Triangle 49"/>
            <p:cNvSpPr/>
            <p:nvPr/>
          </p:nvSpPr>
          <p:spPr>
            <a:xfrm rot="10800000">
              <a:off x="3844206" y="1905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 rot="19411276">
              <a:off x="4560557" y="2413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2820608">
              <a:off x="3062510" y="2395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Isosceles Triangle 52"/>
            <p:cNvSpPr/>
            <p:nvPr/>
          </p:nvSpPr>
          <p:spPr>
            <a:xfrm rot="2242960">
              <a:off x="3208542" y="1520223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Isosceles Triangle 53"/>
            <p:cNvSpPr/>
            <p:nvPr/>
          </p:nvSpPr>
          <p:spPr>
            <a:xfrm rot="19284057">
              <a:off x="3983610" y="1519669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3539406" y="609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Cloud 55"/>
            <p:cNvSpPr/>
            <p:nvPr/>
          </p:nvSpPr>
          <p:spPr>
            <a:xfrm>
              <a:off x="3539406" y="609600"/>
              <a:ext cx="990600" cy="381000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Cloud 56"/>
            <p:cNvSpPr/>
            <p:nvPr/>
          </p:nvSpPr>
          <p:spPr>
            <a:xfrm rot="5107997">
              <a:off x="4041679" y="1076272"/>
              <a:ext cx="1200554" cy="57006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Cloud 57"/>
            <p:cNvSpPr/>
            <p:nvPr/>
          </p:nvSpPr>
          <p:spPr>
            <a:xfrm rot="6038579">
              <a:off x="2795611" y="1017359"/>
              <a:ext cx="1206533" cy="64105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 rot="1062586">
              <a:off x="2948999" y="461940"/>
              <a:ext cx="462280" cy="1844703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>
              <a:off x="3505200" y="2895600"/>
              <a:ext cx="1143000" cy="2286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20537414" flipH="1">
              <a:off x="4619816" y="482741"/>
              <a:ext cx="462280" cy="1889380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lowchart: Stored Data 61"/>
            <p:cNvSpPr/>
            <p:nvPr/>
          </p:nvSpPr>
          <p:spPr>
            <a:xfrm rot="5400000">
              <a:off x="3657600" y="-228600"/>
              <a:ext cx="685800" cy="175260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3733800" y="228600"/>
            <a:ext cx="838200" cy="1600200"/>
            <a:chOff x="1143000" y="1066800"/>
            <a:chExt cx="1127234" cy="2686339"/>
          </a:xfrm>
        </p:grpSpPr>
        <p:sp>
          <p:nvSpPr>
            <p:cNvPr id="64" name="Oval 63"/>
            <p:cNvSpPr/>
            <p:nvPr/>
          </p:nvSpPr>
          <p:spPr>
            <a:xfrm rot="3435232" flipH="1">
              <a:off x="1937323" y="2838046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8164768">
              <a:off x="1099123" y="2838047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 rot="20260128">
              <a:off x="1371600" y="3581400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2101605">
              <a:off x="1533234" y="3600739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rapezoid 67"/>
            <p:cNvSpPr/>
            <p:nvPr/>
          </p:nvSpPr>
          <p:spPr>
            <a:xfrm>
              <a:off x="1371600" y="2362200"/>
              <a:ext cx="609600" cy="12954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20676161" flipH="1">
              <a:off x="1778512" y="2173915"/>
              <a:ext cx="415251" cy="825311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rot="996339">
              <a:off x="1176071" y="2175726"/>
              <a:ext cx="415251" cy="825311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Cloud 70"/>
            <p:cNvSpPr/>
            <p:nvPr/>
          </p:nvSpPr>
          <p:spPr>
            <a:xfrm rot="21374563">
              <a:off x="1143000" y="1066800"/>
              <a:ext cx="1066800" cy="17526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>
              <a:off x="1371600" y="2209800"/>
              <a:ext cx="609600" cy="1295400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>
              <a:off x="1524000" y="1905000"/>
              <a:ext cx="3048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Half Frame 73"/>
            <p:cNvSpPr/>
            <p:nvPr/>
          </p:nvSpPr>
          <p:spPr>
            <a:xfrm rot="13396727">
              <a:off x="1502076" y="2117791"/>
              <a:ext cx="303577" cy="255955"/>
            </a:xfrm>
            <a:prstGeom prst="halfFrame">
              <a:avLst>
                <a:gd name="adj1" fmla="val 24893"/>
                <a:gd name="adj2" fmla="val 33333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5" name="Oval 74"/>
            <p:cNvSpPr/>
            <p:nvPr/>
          </p:nvSpPr>
          <p:spPr>
            <a:xfrm>
              <a:off x="1295400" y="1219200"/>
              <a:ext cx="7620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Cloud 75"/>
            <p:cNvSpPr/>
            <p:nvPr/>
          </p:nvSpPr>
          <p:spPr>
            <a:xfrm>
              <a:off x="1371600" y="1219200"/>
              <a:ext cx="533400" cy="381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Quad Arrow 76"/>
            <p:cNvSpPr/>
            <p:nvPr/>
          </p:nvSpPr>
          <p:spPr>
            <a:xfrm>
              <a:off x="13716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Quad Arrow 77"/>
            <p:cNvSpPr/>
            <p:nvPr/>
          </p:nvSpPr>
          <p:spPr>
            <a:xfrm>
              <a:off x="16764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78"/>
            <p:cNvSpPr/>
            <p:nvPr/>
          </p:nvSpPr>
          <p:spPr>
            <a:xfrm rot="996339">
              <a:off x="1149519" y="1240328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 rot="20603661" flipH="1">
              <a:off x="1892752" y="1240489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Cross 80"/>
            <p:cNvSpPr/>
            <p:nvPr/>
          </p:nvSpPr>
          <p:spPr>
            <a:xfrm>
              <a:off x="1371600" y="1219200"/>
              <a:ext cx="609600" cy="228600"/>
            </a:xfrm>
            <a:prstGeom prst="plus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4495800" y="381000"/>
            <a:ext cx="1066800" cy="1600200"/>
            <a:chOff x="1565994" y="990600"/>
            <a:chExt cx="2085014" cy="3466754"/>
          </a:xfrm>
        </p:grpSpPr>
        <p:sp>
          <p:nvSpPr>
            <p:cNvPr id="83" name="Oval 82"/>
            <p:cNvSpPr/>
            <p:nvPr/>
          </p:nvSpPr>
          <p:spPr>
            <a:xfrm rot="4427519">
              <a:off x="22061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 rot="17172481" flipH="1">
              <a:off x="27395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Isosceles Triangle 84"/>
            <p:cNvSpPr/>
            <p:nvPr/>
          </p:nvSpPr>
          <p:spPr>
            <a:xfrm>
              <a:off x="1905000" y="2057400"/>
              <a:ext cx="1676400" cy="213360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Isosceles Triangle 85"/>
            <p:cNvSpPr/>
            <p:nvPr/>
          </p:nvSpPr>
          <p:spPr>
            <a:xfrm rot="10800000">
              <a:off x="2514600" y="2286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19411276">
              <a:off x="3230951" y="2794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 rot="2820608">
              <a:off x="1732904" y="2776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Isosceles Triangle 88"/>
            <p:cNvSpPr/>
            <p:nvPr/>
          </p:nvSpPr>
          <p:spPr>
            <a:xfrm rot="2242960">
              <a:off x="1878936" y="1901223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Isosceles Triangle 89"/>
            <p:cNvSpPr/>
            <p:nvPr/>
          </p:nvSpPr>
          <p:spPr>
            <a:xfrm rot="19284057">
              <a:off x="2654004" y="1900669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>
              <a:off x="2209800" y="990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Cloud 91"/>
            <p:cNvSpPr/>
            <p:nvPr/>
          </p:nvSpPr>
          <p:spPr>
            <a:xfrm>
              <a:off x="2209800" y="990600"/>
              <a:ext cx="990600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Cloud 92"/>
            <p:cNvSpPr/>
            <p:nvPr/>
          </p:nvSpPr>
          <p:spPr>
            <a:xfrm rot="5107997">
              <a:off x="23964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Cloud 93"/>
            <p:cNvSpPr/>
            <p:nvPr/>
          </p:nvSpPr>
          <p:spPr>
            <a:xfrm rot="6038579">
              <a:off x="15582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 rot="283094">
              <a:off x="1986442" y="1103684"/>
              <a:ext cx="457200" cy="1295400"/>
            </a:xfrm>
            <a:prstGeom prst="trapezoid">
              <a:avLst>
                <a:gd name="adj" fmla="val 4365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Trapezoid 95"/>
            <p:cNvSpPr/>
            <p:nvPr/>
          </p:nvSpPr>
          <p:spPr>
            <a:xfrm rot="21363997">
              <a:off x="3015691" y="1080956"/>
              <a:ext cx="457200" cy="1295400"/>
            </a:xfrm>
            <a:prstGeom prst="trapezoid">
              <a:avLst>
                <a:gd name="adj" fmla="val 4341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lowchart: Stored Data 96"/>
            <p:cNvSpPr/>
            <p:nvPr/>
          </p:nvSpPr>
          <p:spPr>
            <a:xfrm rot="5400000">
              <a:off x="2438400" y="685800"/>
              <a:ext cx="609600" cy="121920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Cross 97"/>
            <p:cNvSpPr/>
            <p:nvPr/>
          </p:nvSpPr>
          <p:spPr>
            <a:xfrm>
              <a:off x="1981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Cross 98"/>
            <p:cNvSpPr/>
            <p:nvPr/>
          </p:nvSpPr>
          <p:spPr>
            <a:xfrm>
              <a:off x="2362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Cross 99"/>
            <p:cNvSpPr/>
            <p:nvPr/>
          </p:nvSpPr>
          <p:spPr>
            <a:xfrm>
              <a:off x="28194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Cross 100"/>
            <p:cNvSpPr/>
            <p:nvPr/>
          </p:nvSpPr>
          <p:spPr>
            <a:xfrm>
              <a:off x="3124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8" name="TextBox 117"/>
          <p:cNvSpPr txBox="1"/>
          <p:nvPr/>
        </p:nvSpPr>
        <p:spPr>
          <a:xfrm>
            <a:off x="762000" y="57150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Nephi son of </a:t>
            </a:r>
            <a:r>
              <a:rPr lang="en-US" dirty="0" err="1" smtClean="0"/>
              <a:t>Helaman</a:t>
            </a:r>
            <a:endParaRPr lang="en-US" dirty="0"/>
          </a:p>
        </p:txBody>
      </p:sp>
      <p:sp>
        <p:nvSpPr>
          <p:cNvPr id="119" name="TextBox 118"/>
          <p:cNvSpPr txBox="1"/>
          <p:nvPr/>
        </p:nvSpPr>
        <p:spPr>
          <a:xfrm>
            <a:off x="6858000" y="5791200"/>
            <a:ext cx="167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Lehi son of </a:t>
            </a:r>
            <a:r>
              <a:rPr lang="en-US" dirty="0" err="1" smtClean="0"/>
              <a:t>Helaman</a:t>
            </a:r>
            <a:endParaRPr lang="en-US" dirty="0"/>
          </a:p>
        </p:txBody>
      </p:sp>
      <p:grpSp>
        <p:nvGrpSpPr>
          <p:cNvPr id="289" name="Group 288"/>
          <p:cNvGrpSpPr/>
          <p:nvPr/>
        </p:nvGrpSpPr>
        <p:grpSpPr>
          <a:xfrm>
            <a:off x="6400800" y="914400"/>
            <a:ext cx="2477000" cy="4860455"/>
            <a:chOff x="6400800" y="914400"/>
            <a:chExt cx="2477000" cy="4860455"/>
          </a:xfrm>
        </p:grpSpPr>
        <p:sp>
          <p:nvSpPr>
            <p:cNvPr id="32" name="Oval 31"/>
            <p:cNvSpPr/>
            <p:nvPr/>
          </p:nvSpPr>
          <p:spPr>
            <a:xfrm rot="18622714">
              <a:off x="6357019" y="3596067"/>
              <a:ext cx="515168" cy="42760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4" name="Flowchart: Manual Operation 33"/>
            <p:cNvSpPr/>
            <p:nvPr/>
          </p:nvSpPr>
          <p:spPr>
            <a:xfrm rot="12304159">
              <a:off x="6623920" y="2410974"/>
              <a:ext cx="667584" cy="1453862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12296205" flipH="1">
              <a:off x="7725737" y="5360330"/>
              <a:ext cx="570310" cy="391616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29" name="Oval 28"/>
            <p:cNvSpPr/>
            <p:nvPr/>
          </p:nvSpPr>
          <p:spPr>
            <a:xfrm rot="20660369" flipH="1">
              <a:off x="7019187" y="5377244"/>
              <a:ext cx="525779" cy="397611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0" name="Flowchart: Manual Operation 29"/>
            <p:cNvSpPr/>
            <p:nvPr/>
          </p:nvSpPr>
          <p:spPr>
            <a:xfrm rot="10487677">
              <a:off x="7647172" y="3974012"/>
              <a:ext cx="556765" cy="1539383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lowchart: Manual Operation 30"/>
            <p:cNvSpPr/>
            <p:nvPr/>
          </p:nvSpPr>
          <p:spPr>
            <a:xfrm rot="11109320">
              <a:off x="7097259" y="4014451"/>
              <a:ext cx="629246" cy="1539383"/>
            </a:xfrm>
            <a:prstGeom prst="flowChartManualOperation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8362632" y="3546405"/>
              <a:ext cx="515168" cy="42760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5" name="Flowchart: Manual Operation 34"/>
            <p:cNvSpPr/>
            <p:nvPr/>
          </p:nvSpPr>
          <p:spPr>
            <a:xfrm rot="9407679">
              <a:off x="7965407" y="2406349"/>
              <a:ext cx="667584" cy="1453862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lowchart: Manual Operation 35"/>
            <p:cNvSpPr/>
            <p:nvPr/>
          </p:nvSpPr>
          <p:spPr>
            <a:xfrm rot="10800000">
              <a:off x="7006959" y="2438400"/>
              <a:ext cx="1299119" cy="2223553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Isosceles Triangle 36"/>
            <p:cNvSpPr/>
            <p:nvPr/>
          </p:nvSpPr>
          <p:spPr>
            <a:xfrm rot="10800000">
              <a:off x="7266935" y="2403251"/>
              <a:ext cx="755897" cy="598649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6877924" y="980767"/>
              <a:ext cx="1577502" cy="162490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Moon 39"/>
            <p:cNvSpPr/>
            <p:nvPr/>
          </p:nvSpPr>
          <p:spPr>
            <a:xfrm rot="9867076">
              <a:off x="8037719" y="1308626"/>
              <a:ext cx="556765" cy="1026255"/>
            </a:xfrm>
            <a:prstGeom prst="moon">
              <a:avLst>
                <a:gd name="adj" fmla="val 8750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lowchart: Delay 40"/>
            <p:cNvSpPr/>
            <p:nvPr/>
          </p:nvSpPr>
          <p:spPr>
            <a:xfrm rot="16031486">
              <a:off x="7270728" y="443775"/>
              <a:ext cx="527880" cy="1469130"/>
            </a:xfrm>
            <a:prstGeom prst="flowChartDelay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Moon 41"/>
            <p:cNvSpPr/>
            <p:nvPr/>
          </p:nvSpPr>
          <p:spPr>
            <a:xfrm rot="11163696" flipH="1">
              <a:off x="6623652" y="1354895"/>
              <a:ext cx="556765" cy="1026255"/>
            </a:xfrm>
            <a:prstGeom prst="moon">
              <a:avLst>
                <a:gd name="adj" fmla="val 8750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6785130" y="1237330"/>
              <a:ext cx="1577502" cy="277866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6751465" y="1205753"/>
              <a:ext cx="1697636" cy="321593"/>
              <a:chOff x="4953000" y="3276600"/>
              <a:chExt cx="6172200" cy="990600"/>
            </a:xfrm>
          </p:grpSpPr>
          <p:grpSp>
            <p:nvGrpSpPr>
              <p:cNvPr id="121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37" name="Octagon 136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Diamond 137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Diamond 138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Diamond 139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33" name="Octagon 13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Diamond 13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Diamond 13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" name="Diamond 13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29" name="Octagon 12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Diamond 12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Diamond 13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Diamond 13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125" name="Octagon 12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Diamond 12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Diamond 12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Diamond 12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62" name="Group 161"/>
            <p:cNvGrpSpPr/>
            <p:nvPr/>
          </p:nvGrpSpPr>
          <p:grpSpPr>
            <a:xfrm rot="5400000">
              <a:off x="6538553" y="3615020"/>
              <a:ext cx="1857531" cy="164010"/>
              <a:chOff x="4953000" y="3276600"/>
              <a:chExt cx="6172200" cy="990600"/>
            </a:xfrm>
            <a:solidFill>
              <a:srgbClr val="CF9E55"/>
            </a:solidFill>
          </p:grpSpPr>
          <p:grpSp>
            <p:nvGrpSpPr>
              <p:cNvPr id="163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179" name="Octagon 17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Diamond 17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Diamond 18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Diamond 18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4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175" name="Octagon 17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Diamond 17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Diamond 17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Diamond 17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5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171" name="Octagon 170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Diamond 171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Diamond 172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Diamond 173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6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167" name="Octagon 166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Diamond 167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Diamond 168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Diamond 169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3" name="Group 182"/>
            <p:cNvGrpSpPr/>
            <p:nvPr/>
          </p:nvGrpSpPr>
          <p:grpSpPr>
            <a:xfrm rot="5400000">
              <a:off x="6852318" y="3650880"/>
              <a:ext cx="1857531" cy="164010"/>
              <a:chOff x="4953000" y="3276600"/>
              <a:chExt cx="6172200" cy="990600"/>
            </a:xfrm>
            <a:solidFill>
              <a:srgbClr val="CF9E55"/>
            </a:solidFill>
          </p:grpSpPr>
          <p:grpSp>
            <p:nvGrpSpPr>
              <p:cNvPr id="184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200" name="Octagon 19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Diamond 20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Diamond 20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Diamond 20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5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196" name="Octagon 195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Diamond 196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Diamond 197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Diamond 198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6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192" name="Octagon 191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Diamond 192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Diamond 193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Diamond 194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7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188" name="Octagon 187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Diamond 188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Diamond 189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Diamond 190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5" name="Group 204"/>
            <p:cNvGrpSpPr/>
            <p:nvPr/>
          </p:nvGrpSpPr>
          <p:grpSpPr>
            <a:xfrm rot="5236648">
              <a:off x="6980494" y="3568369"/>
              <a:ext cx="2078521" cy="108250"/>
              <a:chOff x="4953000" y="3276600"/>
              <a:chExt cx="6172200" cy="990600"/>
            </a:xfrm>
            <a:solidFill>
              <a:srgbClr val="CF9E55"/>
            </a:solidFill>
          </p:grpSpPr>
          <p:grpSp>
            <p:nvGrpSpPr>
              <p:cNvPr id="206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222" name="Octagon 221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Diamond 222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Diamond 223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Diamond 224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7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218" name="Octagon 217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Diamond 218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Diamond 219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Diamond 220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8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214" name="Octagon 21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Diamond 21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Diamond 21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Diamond 21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9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210" name="Octagon 20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Diamond 21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Diamond 21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Diamond 21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6" name="Group 225"/>
            <p:cNvGrpSpPr/>
            <p:nvPr/>
          </p:nvGrpSpPr>
          <p:grpSpPr>
            <a:xfrm rot="5622005">
              <a:off x="6236424" y="3550438"/>
              <a:ext cx="2078521" cy="108250"/>
              <a:chOff x="4953000" y="3276600"/>
              <a:chExt cx="6172200" cy="990600"/>
            </a:xfrm>
            <a:solidFill>
              <a:srgbClr val="CF9E55"/>
            </a:solidFill>
          </p:grpSpPr>
          <p:grpSp>
            <p:nvGrpSpPr>
              <p:cNvPr id="227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243" name="Octagon 242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Diamond 243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Diamond 244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Diamond 245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8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239" name="Octagon 238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Diamond 239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Diamond 240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Diamond 241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9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235" name="Octagon 234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Diamond 235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Diamond 236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Diamond 237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0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  <a:grpFill/>
            </p:grpSpPr>
            <p:sp>
              <p:nvSpPr>
                <p:cNvPr id="231" name="Octagon 230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Diamond 231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Diamond 232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Diamond 233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4" name="Group 203"/>
            <p:cNvGrpSpPr/>
            <p:nvPr/>
          </p:nvGrpSpPr>
          <p:grpSpPr>
            <a:xfrm>
              <a:off x="7087641" y="3482788"/>
              <a:ext cx="1147484" cy="261514"/>
              <a:chOff x="6432176" y="2998694"/>
              <a:chExt cx="1147484" cy="261514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6436659" y="2998694"/>
                <a:ext cx="1143001" cy="261514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141" name="Group 140"/>
              <p:cNvGrpSpPr/>
              <p:nvPr/>
            </p:nvGrpSpPr>
            <p:grpSpPr>
              <a:xfrm>
                <a:off x="6432176" y="3034554"/>
                <a:ext cx="1102659" cy="201706"/>
                <a:chOff x="4953000" y="3276600"/>
                <a:chExt cx="6172200" cy="990600"/>
              </a:xfrm>
            </p:grpSpPr>
            <p:grpSp>
              <p:nvGrpSpPr>
                <p:cNvPr id="142" name="Group 284"/>
                <p:cNvGrpSpPr/>
                <p:nvPr/>
              </p:nvGrpSpPr>
              <p:grpSpPr>
                <a:xfrm>
                  <a:off x="4953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158" name="Octagon 157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Diamond 158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Diamond 159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Diamond 160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285"/>
                <p:cNvGrpSpPr/>
                <p:nvPr/>
              </p:nvGrpSpPr>
              <p:grpSpPr>
                <a:xfrm>
                  <a:off x="6477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154" name="Octagon 153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Diamond 154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Diamond 155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Diamond 156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4" name="Group 290"/>
                <p:cNvGrpSpPr/>
                <p:nvPr/>
              </p:nvGrpSpPr>
              <p:grpSpPr>
                <a:xfrm>
                  <a:off x="8001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150" name="Octagon 149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Diamond 150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Diamond 151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Diamond 152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5" name="Group 295"/>
                <p:cNvGrpSpPr/>
                <p:nvPr/>
              </p:nvGrpSpPr>
              <p:grpSpPr>
                <a:xfrm>
                  <a:off x="9525000" y="3276600"/>
                  <a:ext cx="1600200" cy="990600"/>
                  <a:chOff x="4953000" y="3276600"/>
                  <a:chExt cx="1600200" cy="990600"/>
                </a:xfrm>
              </p:grpSpPr>
              <p:sp>
                <p:nvSpPr>
                  <p:cNvPr id="146" name="Octagon 145"/>
                  <p:cNvSpPr/>
                  <p:nvPr/>
                </p:nvSpPr>
                <p:spPr>
                  <a:xfrm>
                    <a:off x="4953000" y="3276600"/>
                    <a:ext cx="1600200" cy="990600"/>
                  </a:xfrm>
                  <a:prstGeom prst="octagon">
                    <a:avLst>
                      <a:gd name="adj" fmla="val 50000"/>
                    </a:avLst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Diamond 146"/>
                  <p:cNvSpPr/>
                  <p:nvPr/>
                </p:nvSpPr>
                <p:spPr>
                  <a:xfrm>
                    <a:off x="5486400" y="3505200"/>
                    <a:ext cx="450122" cy="563511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Diamond 147"/>
                  <p:cNvSpPr/>
                  <p:nvPr/>
                </p:nvSpPr>
                <p:spPr>
                  <a:xfrm>
                    <a:off x="5181600" y="3581400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9" name="Diamond 148"/>
                  <p:cNvSpPr/>
                  <p:nvPr/>
                </p:nvSpPr>
                <p:spPr>
                  <a:xfrm>
                    <a:off x="5948596" y="3598889"/>
                    <a:ext cx="312295" cy="434715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288" name="Group 287"/>
          <p:cNvGrpSpPr/>
          <p:nvPr/>
        </p:nvGrpSpPr>
        <p:grpSpPr>
          <a:xfrm>
            <a:off x="304800" y="914400"/>
            <a:ext cx="1969874" cy="4697534"/>
            <a:chOff x="638881" y="762001"/>
            <a:chExt cx="1969874" cy="4697534"/>
          </a:xfrm>
        </p:grpSpPr>
        <p:sp>
          <p:nvSpPr>
            <p:cNvPr id="7" name="Oval 6"/>
            <p:cNvSpPr/>
            <p:nvPr/>
          </p:nvSpPr>
          <p:spPr>
            <a:xfrm rot="19714469">
              <a:off x="1131986" y="4813042"/>
              <a:ext cx="702272" cy="47419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2920230">
              <a:off x="1569497" y="4871304"/>
              <a:ext cx="702272" cy="47419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>
              <a:off x="1066800" y="3124200"/>
              <a:ext cx="1295400" cy="1988688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1068268" y="2239837"/>
              <a:ext cx="1234033" cy="1988688"/>
            </a:xfrm>
            <a:prstGeom prst="trapezoid">
              <a:avLst>
                <a:gd name="adj" fmla="val 35897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 rot="18523543">
              <a:off x="468358" y="3484638"/>
              <a:ext cx="710756" cy="36971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3077253">
              <a:off x="2068522" y="3484655"/>
              <a:ext cx="710756" cy="36971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rot="2028078" flipH="1">
              <a:off x="846406" y="2480390"/>
              <a:ext cx="543216" cy="1423879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19846626">
              <a:off x="1859421" y="2322147"/>
              <a:ext cx="543216" cy="151570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Double Wave 10"/>
            <p:cNvSpPr/>
            <p:nvPr/>
          </p:nvSpPr>
          <p:spPr>
            <a:xfrm rot="21307692">
              <a:off x="2057203" y="1068893"/>
              <a:ext cx="440785" cy="1191638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Double Wave 11"/>
            <p:cNvSpPr/>
            <p:nvPr/>
          </p:nvSpPr>
          <p:spPr>
            <a:xfrm rot="407729">
              <a:off x="983279" y="1166134"/>
              <a:ext cx="461773" cy="1191640"/>
            </a:xfrm>
            <a:prstGeom prst="double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483659" y="2496671"/>
              <a:ext cx="457200" cy="47874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20685911">
              <a:off x="1840352" y="2628779"/>
              <a:ext cx="543216" cy="1900460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 rot="1195543">
              <a:off x="993381" y="2626480"/>
              <a:ext cx="543216" cy="1900460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1219200" y="1068797"/>
              <a:ext cx="1059257" cy="167440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 rot="5400000">
              <a:off x="1339114" y="413486"/>
              <a:ext cx="804594" cy="150162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" name="Group 260"/>
            <p:cNvGrpSpPr/>
            <p:nvPr/>
          </p:nvGrpSpPr>
          <p:grpSpPr>
            <a:xfrm>
              <a:off x="977153" y="1066800"/>
              <a:ext cx="1541930" cy="367553"/>
              <a:chOff x="815825" y="1219200"/>
              <a:chExt cx="1722972" cy="272532"/>
            </a:xfrm>
          </p:grpSpPr>
          <p:grpSp>
            <p:nvGrpSpPr>
              <p:cNvPr id="260" name="Group 259"/>
              <p:cNvGrpSpPr/>
              <p:nvPr/>
            </p:nvGrpSpPr>
            <p:grpSpPr>
              <a:xfrm>
                <a:off x="815825" y="1219201"/>
                <a:ext cx="1722972" cy="272531"/>
                <a:chOff x="815825" y="1219201"/>
                <a:chExt cx="1722972" cy="272531"/>
              </a:xfrm>
            </p:grpSpPr>
            <p:sp>
              <p:nvSpPr>
                <p:cNvPr id="18" name="Rounded Rectangle 17"/>
                <p:cNvSpPr/>
                <p:nvPr/>
              </p:nvSpPr>
              <p:spPr>
                <a:xfrm rot="5400000">
                  <a:off x="1561592" y="514528"/>
                  <a:ext cx="231437" cy="1722972"/>
                </a:xfrm>
                <a:prstGeom prst="roundRect">
                  <a:avLst/>
                </a:prstGeom>
                <a:solidFill>
                  <a:schemeClr val="bg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" name="Group 357"/>
                <p:cNvGrpSpPr/>
                <p:nvPr/>
              </p:nvGrpSpPr>
              <p:grpSpPr>
                <a:xfrm>
                  <a:off x="878541" y="1219201"/>
                  <a:ext cx="538270" cy="259976"/>
                  <a:chOff x="533400" y="4953000"/>
                  <a:chExt cx="1828800" cy="685800"/>
                </a:xfrm>
              </p:grpSpPr>
              <p:sp>
                <p:nvSpPr>
                  <p:cNvPr id="24" name="Plaque 23"/>
                  <p:cNvSpPr/>
                  <p:nvPr/>
                </p:nvSpPr>
                <p:spPr>
                  <a:xfrm>
                    <a:off x="1600200" y="5105400"/>
                    <a:ext cx="762000" cy="533400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" name="Plaque 24"/>
                  <p:cNvSpPr/>
                  <p:nvPr/>
                </p:nvSpPr>
                <p:spPr>
                  <a:xfrm>
                    <a:off x="1066800" y="4953000"/>
                    <a:ext cx="762000" cy="533400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Plaque 25"/>
                  <p:cNvSpPr/>
                  <p:nvPr/>
                </p:nvSpPr>
                <p:spPr>
                  <a:xfrm>
                    <a:off x="533400" y="5105400"/>
                    <a:ext cx="762000" cy="533400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8" name="Group 357"/>
                <p:cNvGrpSpPr/>
                <p:nvPr/>
              </p:nvGrpSpPr>
              <p:grpSpPr>
                <a:xfrm>
                  <a:off x="1416423" y="1219201"/>
                  <a:ext cx="538270" cy="259976"/>
                  <a:chOff x="533400" y="4953000"/>
                  <a:chExt cx="1828800" cy="685800"/>
                </a:xfrm>
              </p:grpSpPr>
              <p:sp>
                <p:nvSpPr>
                  <p:cNvPr id="249" name="Plaque 248"/>
                  <p:cNvSpPr/>
                  <p:nvPr/>
                </p:nvSpPr>
                <p:spPr>
                  <a:xfrm>
                    <a:off x="1600200" y="5105400"/>
                    <a:ext cx="762000" cy="533400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0" name="Plaque 249"/>
                  <p:cNvSpPr/>
                  <p:nvPr/>
                </p:nvSpPr>
                <p:spPr>
                  <a:xfrm>
                    <a:off x="1066800" y="4953000"/>
                    <a:ext cx="762000" cy="533400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Plaque 250"/>
                  <p:cNvSpPr/>
                  <p:nvPr/>
                </p:nvSpPr>
                <p:spPr>
                  <a:xfrm>
                    <a:off x="533400" y="5105400"/>
                    <a:ext cx="762000" cy="533400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52" name="Group 357"/>
              <p:cNvGrpSpPr/>
              <p:nvPr/>
            </p:nvGrpSpPr>
            <p:grpSpPr>
              <a:xfrm>
                <a:off x="1905000" y="1219200"/>
                <a:ext cx="538270" cy="259976"/>
                <a:chOff x="533400" y="4953000"/>
                <a:chExt cx="1828800" cy="685800"/>
              </a:xfrm>
            </p:grpSpPr>
            <p:sp>
              <p:nvSpPr>
                <p:cNvPr id="253" name="Plaque 252"/>
                <p:cNvSpPr/>
                <p:nvPr/>
              </p:nvSpPr>
              <p:spPr>
                <a:xfrm>
                  <a:off x="1600200" y="5105400"/>
                  <a:ext cx="762000" cy="533400"/>
                </a:xfrm>
                <a:prstGeom prst="plaque">
                  <a:avLst>
                    <a:gd name="adj" fmla="val 4881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Plaque 253"/>
                <p:cNvSpPr/>
                <p:nvPr/>
              </p:nvSpPr>
              <p:spPr>
                <a:xfrm>
                  <a:off x="1066800" y="4953000"/>
                  <a:ext cx="762000" cy="533400"/>
                </a:xfrm>
                <a:prstGeom prst="plaque">
                  <a:avLst>
                    <a:gd name="adj" fmla="val 4881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Plaque 254"/>
                <p:cNvSpPr/>
                <p:nvPr/>
              </p:nvSpPr>
              <p:spPr>
                <a:xfrm>
                  <a:off x="533400" y="5105400"/>
                  <a:ext cx="762000" cy="533400"/>
                </a:xfrm>
                <a:prstGeom prst="plaque">
                  <a:avLst>
                    <a:gd name="adj" fmla="val 4881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62" name="Group 357"/>
            <p:cNvGrpSpPr/>
            <p:nvPr/>
          </p:nvGrpSpPr>
          <p:grpSpPr>
            <a:xfrm rot="4660406">
              <a:off x="1703770" y="2885965"/>
              <a:ext cx="538270" cy="259976"/>
              <a:chOff x="533400" y="4953000"/>
              <a:chExt cx="1828800" cy="685800"/>
            </a:xfrm>
          </p:grpSpPr>
          <p:sp>
            <p:nvSpPr>
              <p:cNvPr id="263" name="Plaque 262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Plaque 263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Plaque 264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6" name="Group 357"/>
            <p:cNvGrpSpPr/>
            <p:nvPr/>
          </p:nvGrpSpPr>
          <p:grpSpPr>
            <a:xfrm rot="4660406">
              <a:off x="1856170" y="3414883"/>
              <a:ext cx="538270" cy="259976"/>
              <a:chOff x="533400" y="4953000"/>
              <a:chExt cx="1828800" cy="685800"/>
            </a:xfrm>
          </p:grpSpPr>
          <p:sp>
            <p:nvSpPr>
              <p:cNvPr id="267" name="Plaque 266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Plaque 267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Plaque 268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0" name="Group 357"/>
            <p:cNvGrpSpPr/>
            <p:nvPr/>
          </p:nvGrpSpPr>
          <p:grpSpPr>
            <a:xfrm rot="4660406">
              <a:off x="1990640" y="3943799"/>
              <a:ext cx="538270" cy="259976"/>
              <a:chOff x="533400" y="4953000"/>
              <a:chExt cx="1828800" cy="685800"/>
            </a:xfrm>
          </p:grpSpPr>
          <p:sp>
            <p:nvSpPr>
              <p:cNvPr id="271" name="Plaque 270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2" name="Plaque 271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Plaque 272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4" name="Group 357"/>
            <p:cNvGrpSpPr/>
            <p:nvPr/>
          </p:nvGrpSpPr>
          <p:grpSpPr>
            <a:xfrm rot="17359642">
              <a:off x="1161404" y="2890446"/>
              <a:ext cx="538270" cy="259976"/>
              <a:chOff x="533400" y="4953000"/>
              <a:chExt cx="1828800" cy="685800"/>
            </a:xfrm>
          </p:grpSpPr>
          <p:sp>
            <p:nvSpPr>
              <p:cNvPr id="275" name="Plaque 274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6" name="Plaque 275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Plaque 276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78" name="Group 357"/>
            <p:cNvGrpSpPr/>
            <p:nvPr/>
          </p:nvGrpSpPr>
          <p:grpSpPr>
            <a:xfrm rot="17359642">
              <a:off x="964181" y="3383505"/>
              <a:ext cx="538270" cy="259976"/>
              <a:chOff x="533400" y="4953000"/>
              <a:chExt cx="1828800" cy="685800"/>
            </a:xfrm>
          </p:grpSpPr>
          <p:sp>
            <p:nvSpPr>
              <p:cNvPr id="279" name="Plaque 278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0" name="Plaque 279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1" name="Plaque 280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2" name="Group 357"/>
            <p:cNvGrpSpPr/>
            <p:nvPr/>
          </p:nvGrpSpPr>
          <p:grpSpPr>
            <a:xfrm rot="17359642">
              <a:off x="766957" y="3903458"/>
              <a:ext cx="538270" cy="259976"/>
              <a:chOff x="533400" y="4953000"/>
              <a:chExt cx="1828800" cy="685800"/>
            </a:xfrm>
          </p:grpSpPr>
          <p:sp>
            <p:nvSpPr>
              <p:cNvPr id="283" name="Plaque 282"/>
              <p:cNvSpPr/>
              <p:nvPr/>
            </p:nvSpPr>
            <p:spPr>
              <a:xfrm>
                <a:off x="16002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Plaque 283"/>
              <p:cNvSpPr/>
              <p:nvPr/>
            </p:nvSpPr>
            <p:spPr>
              <a:xfrm>
                <a:off x="1066800" y="49530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Plaque 284"/>
              <p:cNvSpPr/>
              <p:nvPr/>
            </p:nvSpPr>
            <p:spPr>
              <a:xfrm>
                <a:off x="533400" y="5105400"/>
                <a:ext cx="762000" cy="533400"/>
              </a:xfrm>
              <a:prstGeom prst="plaque">
                <a:avLst>
                  <a:gd name="adj" fmla="val 48810"/>
                </a:avLst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86" name="Group 238"/>
          <p:cNvGrpSpPr/>
          <p:nvPr/>
        </p:nvGrpSpPr>
        <p:grpSpPr>
          <a:xfrm rot="20759234">
            <a:off x="5361565" y="116810"/>
            <a:ext cx="1151498" cy="1518980"/>
            <a:chOff x="6477000" y="2667000"/>
            <a:chExt cx="2057400" cy="3011575"/>
          </a:xfrm>
        </p:grpSpPr>
        <p:sp>
          <p:nvSpPr>
            <p:cNvPr id="287" name="Wave 286"/>
            <p:cNvSpPr/>
            <p:nvPr/>
          </p:nvSpPr>
          <p:spPr>
            <a:xfrm rot="17615281">
              <a:off x="6562413" y="3706589"/>
              <a:ext cx="2638111" cy="1305862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Wave 3"/>
            <p:cNvSpPr/>
            <p:nvPr/>
          </p:nvSpPr>
          <p:spPr>
            <a:xfrm rot="16200000">
              <a:off x="5990096" y="3688141"/>
              <a:ext cx="2057400" cy="108359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Wave 290"/>
            <p:cNvSpPr/>
            <p:nvPr/>
          </p:nvSpPr>
          <p:spPr>
            <a:xfrm rot="16887571">
              <a:off x="6451017" y="3220141"/>
              <a:ext cx="2275929" cy="1169648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Wave 291"/>
            <p:cNvSpPr/>
            <p:nvPr/>
          </p:nvSpPr>
          <p:spPr>
            <a:xfrm rot="6369781">
              <a:off x="6956492" y="3437258"/>
              <a:ext cx="1230892" cy="729059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Wave 292"/>
            <p:cNvSpPr/>
            <p:nvPr/>
          </p:nvSpPr>
          <p:spPr>
            <a:xfrm rot="6369781">
              <a:off x="6962887" y="3563109"/>
              <a:ext cx="1150336" cy="498139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Wave 293"/>
            <p:cNvSpPr/>
            <p:nvPr/>
          </p:nvSpPr>
          <p:spPr>
            <a:xfrm rot="5400000">
              <a:off x="6325602" y="3928333"/>
              <a:ext cx="1779818" cy="935225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Wave 294"/>
            <p:cNvSpPr/>
            <p:nvPr/>
          </p:nvSpPr>
          <p:spPr>
            <a:xfrm rot="6864377">
              <a:off x="6900166" y="4164260"/>
              <a:ext cx="1779818" cy="935225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Wave 295"/>
            <p:cNvSpPr/>
            <p:nvPr/>
          </p:nvSpPr>
          <p:spPr>
            <a:xfrm rot="5097427">
              <a:off x="6634608" y="4180925"/>
              <a:ext cx="1526092" cy="938316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Wave 296"/>
            <p:cNvSpPr/>
            <p:nvPr/>
          </p:nvSpPr>
          <p:spPr>
            <a:xfrm rot="6552689">
              <a:off x="7102869" y="4455469"/>
              <a:ext cx="1270291" cy="53353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Oval 297"/>
            <p:cNvSpPr/>
            <p:nvPr/>
          </p:nvSpPr>
          <p:spPr>
            <a:xfrm rot="1354397">
              <a:off x="7334017" y="4312390"/>
              <a:ext cx="451496" cy="838200"/>
            </a:xfrm>
            <a:prstGeom prst="ellipse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Wave 298"/>
            <p:cNvSpPr/>
            <p:nvPr/>
          </p:nvSpPr>
          <p:spPr>
            <a:xfrm rot="6864377">
              <a:off x="7082414" y="4728855"/>
              <a:ext cx="1050439" cy="433602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Wave 299"/>
            <p:cNvSpPr/>
            <p:nvPr/>
          </p:nvSpPr>
          <p:spPr>
            <a:xfrm rot="4556139">
              <a:off x="7043255" y="4839808"/>
              <a:ext cx="867476" cy="374601"/>
            </a:xfrm>
            <a:prstGeom prst="wave">
              <a:avLst>
                <a:gd name="adj1" fmla="val 20000"/>
                <a:gd name="adj2" fmla="val -10000"/>
              </a:avLst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Oval 300"/>
            <p:cNvSpPr/>
            <p:nvPr/>
          </p:nvSpPr>
          <p:spPr>
            <a:xfrm>
              <a:off x="7483862" y="4800600"/>
              <a:ext cx="212338" cy="379045"/>
            </a:xfrm>
            <a:prstGeom prst="ellips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2" name="Group 421"/>
          <p:cNvGrpSpPr/>
          <p:nvPr/>
        </p:nvGrpSpPr>
        <p:grpSpPr>
          <a:xfrm>
            <a:off x="2438400" y="2438400"/>
            <a:ext cx="1786098" cy="3510398"/>
            <a:chOff x="2743200" y="2819400"/>
            <a:chExt cx="1786098" cy="3510398"/>
          </a:xfrm>
        </p:grpSpPr>
        <p:sp>
          <p:nvSpPr>
            <p:cNvPr id="304" name="Oval 303"/>
            <p:cNvSpPr/>
            <p:nvPr/>
          </p:nvSpPr>
          <p:spPr>
            <a:xfrm rot="2920230">
              <a:off x="3830819" y="5974843"/>
              <a:ext cx="373486" cy="336423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9" name="Oval 378"/>
            <p:cNvSpPr/>
            <p:nvPr/>
          </p:nvSpPr>
          <p:spPr>
            <a:xfrm rot="18292595">
              <a:off x="3377173" y="5950033"/>
              <a:ext cx="373486" cy="3689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1" name="Group 420"/>
            <p:cNvGrpSpPr/>
            <p:nvPr/>
          </p:nvGrpSpPr>
          <p:grpSpPr>
            <a:xfrm>
              <a:off x="2743200" y="2819400"/>
              <a:ext cx="1786098" cy="3317969"/>
              <a:chOff x="2743200" y="2819400"/>
              <a:chExt cx="1786098" cy="3317969"/>
            </a:xfrm>
          </p:grpSpPr>
          <p:sp>
            <p:nvSpPr>
              <p:cNvPr id="377" name="Wave 3"/>
              <p:cNvSpPr/>
              <p:nvPr/>
            </p:nvSpPr>
            <p:spPr>
              <a:xfrm rot="15359234">
                <a:off x="3779231" y="5456561"/>
                <a:ext cx="828018" cy="130604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Wave 3"/>
              <p:cNvSpPr/>
              <p:nvPr/>
            </p:nvSpPr>
            <p:spPr>
              <a:xfrm rot="14012100">
                <a:off x="3891290" y="5398289"/>
                <a:ext cx="828018" cy="130604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8" name="Trapezoid 357"/>
              <p:cNvSpPr/>
              <p:nvPr/>
            </p:nvSpPr>
            <p:spPr>
              <a:xfrm rot="21283158">
                <a:off x="3575302" y="4328767"/>
                <a:ext cx="533400" cy="1793969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Trapezoid 304"/>
              <p:cNvSpPr/>
              <p:nvPr/>
            </p:nvSpPr>
            <p:spPr>
              <a:xfrm>
                <a:off x="3276600" y="4343400"/>
                <a:ext cx="533400" cy="1793969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Oval 306"/>
              <p:cNvSpPr/>
              <p:nvPr/>
            </p:nvSpPr>
            <p:spPr>
              <a:xfrm rot="18523543">
                <a:off x="2637695" y="4627441"/>
                <a:ext cx="537815" cy="32680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/>
              <p:cNvSpPr/>
              <p:nvPr/>
            </p:nvSpPr>
            <p:spPr>
              <a:xfrm rot="3077253">
                <a:off x="4096987" y="4600559"/>
                <a:ext cx="537815" cy="32680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Trapezoid 308"/>
              <p:cNvSpPr/>
              <p:nvPr/>
            </p:nvSpPr>
            <p:spPr>
              <a:xfrm rot="2028078" flipH="1">
                <a:off x="2954815" y="3798345"/>
                <a:ext cx="480177" cy="1178709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Trapezoid 309"/>
              <p:cNvSpPr/>
              <p:nvPr/>
            </p:nvSpPr>
            <p:spPr>
              <a:xfrm rot="19846626">
                <a:off x="3875887" y="3690651"/>
                <a:ext cx="480177" cy="1146903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Trapezoid 305"/>
              <p:cNvSpPr/>
              <p:nvPr/>
            </p:nvSpPr>
            <p:spPr>
              <a:xfrm rot="10800000">
                <a:off x="3240741" y="3886200"/>
                <a:ext cx="938426" cy="1371600"/>
              </a:xfrm>
              <a:prstGeom prst="trapezoid">
                <a:avLst>
                  <a:gd name="adj" fmla="val 12998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7" name="Cloud 356"/>
              <p:cNvSpPr/>
              <p:nvPr/>
            </p:nvSpPr>
            <p:spPr>
              <a:xfrm>
                <a:off x="2971800" y="2895600"/>
                <a:ext cx="1524000" cy="1295400"/>
              </a:xfrm>
              <a:prstGeom prst="cloud">
                <a:avLst/>
              </a:prstGeom>
              <a:solidFill>
                <a:srgbClr val="A4742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Oval 312"/>
              <p:cNvSpPr/>
              <p:nvPr/>
            </p:nvSpPr>
            <p:spPr>
              <a:xfrm>
                <a:off x="3429000" y="3886200"/>
                <a:ext cx="609600" cy="5334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Oval 315"/>
              <p:cNvSpPr/>
              <p:nvPr/>
            </p:nvSpPr>
            <p:spPr>
              <a:xfrm>
                <a:off x="3276600" y="2971800"/>
                <a:ext cx="936332" cy="12669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6" name="Group 375"/>
              <p:cNvGrpSpPr/>
              <p:nvPr/>
            </p:nvGrpSpPr>
            <p:grpSpPr>
              <a:xfrm>
                <a:off x="3276601" y="5029199"/>
                <a:ext cx="838200" cy="286871"/>
                <a:chOff x="2514600" y="2286000"/>
                <a:chExt cx="3733800" cy="923365"/>
              </a:xfrm>
            </p:grpSpPr>
            <p:sp>
              <p:nvSpPr>
                <p:cNvPr id="375" name="Rounded Rectangle 374"/>
                <p:cNvSpPr/>
                <p:nvPr/>
              </p:nvSpPr>
              <p:spPr>
                <a:xfrm>
                  <a:off x="2514600" y="2286000"/>
                  <a:ext cx="3733800" cy="914400"/>
                </a:xfrm>
                <a:prstGeom prst="roundRect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74" name="Group 373"/>
                <p:cNvGrpSpPr/>
                <p:nvPr/>
              </p:nvGrpSpPr>
              <p:grpSpPr>
                <a:xfrm>
                  <a:off x="2590800" y="2286000"/>
                  <a:ext cx="3639672" cy="923365"/>
                  <a:chOff x="-40342" y="-8965"/>
                  <a:chExt cx="3639672" cy="923365"/>
                </a:xfrm>
              </p:grpSpPr>
              <p:grpSp>
                <p:nvGrpSpPr>
                  <p:cNvPr id="361" name="Group 360"/>
                  <p:cNvGrpSpPr/>
                  <p:nvPr/>
                </p:nvGrpSpPr>
                <p:grpSpPr>
                  <a:xfrm>
                    <a:off x="175260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359" name="Quad Arrow Callout 358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0" name="Quad Arrow Callout 359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2" name="Group 361"/>
                  <p:cNvGrpSpPr/>
                  <p:nvPr/>
                </p:nvGrpSpPr>
                <p:grpSpPr>
                  <a:xfrm>
                    <a:off x="268493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363" name="Quad Arrow Callout 362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4" name="Quad Arrow Callout 363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5" name="Group 364"/>
                  <p:cNvGrpSpPr/>
                  <p:nvPr/>
                </p:nvGrpSpPr>
                <p:grpSpPr>
                  <a:xfrm>
                    <a:off x="847165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366" name="Quad Arrow Callout 365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7" name="Quad Arrow Callout 366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8" name="Group 367"/>
                  <p:cNvGrpSpPr/>
                  <p:nvPr/>
                </p:nvGrpSpPr>
                <p:grpSpPr>
                  <a:xfrm>
                    <a:off x="-40342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369" name="Quad Arrow Callout 368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0" name="Quad Arrow Callout 369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71" name="Plaque 370"/>
                  <p:cNvSpPr/>
                  <p:nvPr/>
                </p:nvSpPr>
                <p:spPr>
                  <a:xfrm>
                    <a:off x="712645" y="197223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Plaque 371"/>
                  <p:cNvSpPr/>
                  <p:nvPr/>
                </p:nvSpPr>
                <p:spPr>
                  <a:xfrm>
                    <a:off x="1600151" y="215152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Plaque 372"/>
                  <p:cNvSpPr/>
                  <p:nvPr/>
                </p:nvSpPr>
                <p:spPr>
                  <a:xfrm>
                    <a:off x="2541445" y="224117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80" name="Group 379"/>
              <p:cNvGrpSpPr/>
              <p:nvPr/>
            </p:nvGrpSpPr>
            <p:grpSpPr>
              <a:xfrm>
                <a:off x="3124200" y="3124200"/>
                <a:ext cx="1295400" cy="286871"/>
                <a:chOff x="2514600" y="2286000"/>
                <a:chExt cx="3733800" cy="923365"/>
              </a:xfrm>
            </p:grpSpPr>
            <p:sp>
              <p:nvSpPr>
                <p:cNvPr id="381" name="Rounded Rectangle 380"/>
                <p:cNvSpPr/>
                <p:nvPr/>
              </p:nvSpPr>
              <p:spPr>
                <a:xfrm>
                  <a:off x="2514600" y="2286000"/>
                  <a:ext cx="3733800" cy="914400"/>
                </a:xfrm>
                <a:prstGeom prst="roundRect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82" name="Group 373"/>
                <p:cNvGrpSpPr/>
                <p:nvPr/>
              </p:nvGrpSpPr>
              <p:grpSpPr>
                <a:xfrm>
                  <a:off x="2590800" y="2286000"/>
                  <a:ext cx="3639672" cy="923365"/>
                  <a:chOff x="-40342" y="-8965"/>
                  <a:chExt cx="3639672" cy="923365"/>
                </a:xfrm>
              </p:grpSpPr>
              <p:grpSp>
                <p:nvGrpSpPr>
                  <p:cNvPr id="383" name="Group 360"/>
                  <p:cNvGrpSpPr/>
                  <p:nvPr/>
                </p:nvGrpSpPr>
                <p:grpSpPr>
                  <a:xfrm>
                    <a:off x="175260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396" name="Quad Arrow Callout 395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7" name="Quad Arrow Callout 396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84" name="Group 361"/>
                  <p:cNvGrpSpPr/>
                  <p:nvPr/>
                </p:nvGrpSpPr>
                <p:grpSpPr>
                  <a:xfrm>
                    <a:off x="268493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394" name="Quad Arrow Callout 393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5" name="Quad Arrow Callout 394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85" name="Group 364"/>
                  <p:cNvGrpSpPr/>
                  <p:nvPr/>
                </p:nvGrpSpPr>
                <p:grpSpPr>
                  <a:xfrm>
                    <a:off x="847165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392" name="Quad Arrow Callout 391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3" name="Quad Arrow Callout 392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86" name="Group 367"/>
                  <p:cNvGrpSpPr/>
                  <p:nvPr/>
                </p:nvGrpSpPr>
                <p:grpSpPr>
                  <a:xfrm>
                    <a:off x="-40342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390" name="Quad Arrow Callout 389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91" name="Quad Arrow Callout 390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87" name="Plaque 386"/>
                  <p:cNvSpPr/>
                  <p:nvPr/>
                </p:nvSpPr>
                <p:spPr>
                  <a:xfrm>
                    <a:off x="712645" y="197223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8" name="Plaque 387"/>
                  <p:cNvSpPr/>
                  <p:nvPr/>
                </p:nvSpPr>
                <p:spPr>
                  <a:xfrm>
                    <a:off x="1600151" y="215152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9" name="Plaque 388"/>
                  <p:cNvSpPr/>
                  <p:nvPr/>
                </p:nvSpPr>
                <p:spPr>
                  <a:xfrm>
                    <a:off x="2541445" y="224117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98" name="Cloud 397"/>
              <p:cNvSpPr/>
              <p:nvPr/>
            </p:nvSpPr>
            <p:spPr>
              <a:xfrm>
                <a:off x="3276600" y="2819400"/>
                <a:ext cx="990600" cy="457200"/>
              </a:xfrm>
              <a:prstGeom prst="cloud">
                <a:avLst/>
              </a:prstGeom>
              <a:solidFill>
                <a:srgbClr val="A4742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7" name="Group 416"/>
              <p:cNvGrpSpPr/>
              <p:nvPr/>
            </p:nvGrpSpPr>
            <p:grpSpPr>
              <a:xfrm rot="261594">
                <a:off x="3352800" y="4114800"/>
                <a:ext cx="713740" cy="838200"/>
                <a:chOff x="5580529" y="121024"/>
                <a:chExt cx="1259541" cy="1479176"/>
              </a:xfrm>
            </p:grpSpPr>
            <p:grpSp>
              <p:nvGrpSpPr>
                <p:cNvPr id="399" name="Group 398"/>
                <p:cNvGrpSpPr/>
                <p:nvPr/>
              </p:nvGrpSpPr>
              <p:grpSpPr>
                <a:xfrm>
                  <a:off x="5791200" y="685800"/>
                  <a:ext cx="914400" cy="914400"/>
                  <a:chOff x="1752600" y="0"/>
                  <a:chExt cx="914400" cy="914400"/>
                </a:xfrm>
              </p:grpSpPr>
              <p:sp>
                <p:nvSpPr>
                  <p:cNvPr id="400" name="Quad Arrow Callout 399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1" name="Quad Arrow Callout 400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2" name="Group 401"/>
                <p:cNvGrpSpPr/>
                <p:nvPr/>
              </p:nvGrpSpPr>
              <p:grpSpPr>
                <a:xfrm rot="20561979">
                  <a:off x="5809130" y="515470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403" name="Quad Arrow Callout 402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Quad Arrow Callout 403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8" name="Group 407"/>
                <p:cNvGrpSpPr/>
                <p:nvPr/>
              </p:nvGrpSpPr>
              <p:grpSpPr>
                <a:xfrm rot="836118">
                  <a:off x="6347011" y="515471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409" name="Quad Arrow Callout 408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Quad Arrow Callout 409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1" name="Group 410"/>
                <p:cNvGrpSpPr/>
                <p:nvPr/>
              </p:nvGrpSpPr>
              <p:grpSpPr>
                <a:xfrm rot="836118">
                  <a:off x="6499411" y="121024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412" name="Quad Arrow Callout 411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Quad Arrow Callout 412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4" name="Group 413"/>
                <p:cNvGrpSpPr/>
                <p:nvPr/>
              </p:nvGrpSpPr>
              <p:grpSpPr>
                <a:xfrm rot="19923498">
                  <a:off x="5580529" y="188260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415" name="Quad Arrow Callout 414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6" name="Quad Arrow Callout 415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18" name="Cloud 417"/>
              <p:cNvSpPr/>
              <p:nvPr/>
            </p:nvSpPr>
            <p:spPr>
              <a:xfrm>
                <a:off x="3505201" y="3810000"/>
                <a:ext cx="457200" cy="533400"/>
              </a:xfrm>
              <a:prstGeom prst="cloud">
                <a:avLst/>
              </a:prstGeom>
              <a:solidFill>
                <a:srgbClr val="A4742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Oval 418"/>
              <p:cNvSpPr/>
              <p:nvPr/>
            </p:nvSpPr>
            <p:spPr>
              <a:xfrm rot="5111999">
                <a:off x="3649512" y="3894995"/>
                <a:ext cx="191165" cy="25867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20" name="TextBox 419"/>
          <p:cNvSpPr txBox="1"/>
          <p:nvPr/>
        </p:nvSpPr>
        <p:spPr>
          <a:xfrm>
            <a:off x="2362200" y="6096000"/>
            <a:ext cx="1981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Nephi son of Nephi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grpSp>
        <p:nvGrpSpPr>
          <p:cNvPr id="3" name="Group 62"/>
          <p:cNvGrpSpPr/>
          <p:nvPr/>
        </p:nvGrpSpPr>
        <p:grpSpPr>
          <a:xfrm>
            <a:off x="4267200" y="533400"/>
            <a:ext cx="1671002" cy="4129931"/>
            <a:chOff x="5307288" y="1600200"/>
            <a:chExt cx="1671002" cy="4129931"/>
          </a:xfrm>
        </p:grpSpPr>
        <p:sp>
          <p:nvSpPr>
            <p:cNvPr id="4" name="Oval 3"/>
            <p:cNvSpPr/>
            <p:nvPr/>
          </p:nvSpPr>
          <p:spPr>
            <a:xfrm rot="15961717">
              <a:off x="6212637" y="5249498"/>
              <a:ext cx="376327" cy="5849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15961717">
              <a:off x="5450636" y="5249498"/>
              <a:ext cx="376327" cy="58494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Manual Operation 5"/>
            <p:cNvSpPr/>
            <p:nvPr/>
          </p:nvSpPr>
          <p:spPr>
            <a:xfrm rot="10414038">
              <a:off x="5943600" y="4724400"/>
              <a:ext cx="762000" cy="76200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Manual Operation 6"/>
            <p:cNvSpPr/>
            <p:nvPr/>
          </p:nvSpPr>
          <p:spPr>
            <a:xfrm rot="11285734">
              <a:off x="5334000" y="4724400"/>
              <a:ext cx="762000" cy="76200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Merge 7"/>
            <p:cNvSpPr/>
            <p:nvPr/>
          </p:nvSpPr>
          <p:spPr>
            <a:xfrm rot="10800000">
              <a:off x="5410200" y="2209800"/>
              <a:ext cx="1219200" cy="2590800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Rounded Rectangle 8"/>
            <p:cNvSpPr/>
            <p:nvPr/>
          </p:nvSpPr>
          <p:spPr>
            <a:xfrm rot="19585485">
              <a:off x="5466422" y="3512026"/>
              <a:ext cx="277554" cy="838200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ounded Rectangle 9"/>
            <p:cNvSpPr/>
            <p:nvPr/>
          </p:nvSpPr>
          <p:spPr>
            <a:xfrm rot="2014515" flipH="1">
              <a:off x="6304622" y="3588226"/>
              <a:ext cx="277554" cy="838200"/>
            </a:xfrm>
            <a:prstGeom prst="roundRect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 rot="20820648" flipH="1">
              <a:off x="5920039" y="1748315"/>
              <a:ext cx="841281" cy="1768932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 rot="779352">
              <a:off x="5375379" y="1715109"/>
              <a:ext cx="547825" cy="1786640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lowchart: Merge 12"/>
            <p:cNvSpPr/>
            <p:nvPr/>
          </p:nvSpPr>
          <p:spPr>
            <a:xfrm rot="9541592">
              <a:off x="6005806" y="3077883"/>
              <a:ext cx="762000" cy="914400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lowchart: Merge 13"/>
            <p:cNvSpPr/>
            <p:nvPr/>
          </p:nvSpPr>
          <p:spPr>
            <a:xfrm rot="11913361">
              <a:off x="5307288" y="2993079"/>
              <a:ext cx="762000" cy="914400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Donut 14"/>
            <p:cNvSpPr/>
            <p:nvPr/>
          </p:nvSpPr>
          <p:spPr>
            <a:xfrm rot="19332943">
              <a:off x="5608043" y="4222906"/>
              <a:ext cx="457200" cy="304800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Donut 15"/>
            <p:cNvSpPr/>
            <p:nvPr/>
          </p:nvSpPr>
          <p:spPr>
            <a:xfrm rot="3524746">
              <a:off x="6040088" y="4236895"/>
              <a:ext cx="457200" cy="304800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7" name="Donut 16"/>
            <p:cNvSpPr/>
            <p:nvPr/>
          </p:nvSpPr>
          <p:spPr>
            <a:xfrm rot="15211079">
              <a:off x="5524248" y="4530306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8" name="Donut 17"/>
            <p:cNvSpPr/>
            <p:nvPr/>
          </p:nvSpPr>
          <p:spPr>
            <a:xfrm rot="17267314">
              <a:off x="6066508" y="4538523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9" name="Donut 18"/>
            <p:cNvSpPr/>
            <p:nvPr/>
          </p:nvSpPr>
          <p:spPr>
            <a:xfrm rot="236354">
              <a:off x="5800278" y="4663573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5791200" y="4267200"/>
              <a:ext cx="228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6172200" y="4267200"/>
              <a:ext cx="228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Donut 21"/>
            <p:cNvSpPr/>
            <p:nvPr/>
          </p:nvSpPr>
          <p:spPr>
            <a:xfrm>
              <a:off x="5715000" y="2819400"/>
              <a:ext cx="685800" cy="609600"/>
            </a:xfrm>
            <a:prstGeom prst="donut">
              <a:avLst>
                <a:gd name="adj" fmla="val 32112"/>
              </a:avLst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5562600" y="1600200"/>
              <a:ext cx="914400" cy="1524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Donut 23"/>
            <p:cNvSpPr/>
            <p:nvPr/>
          </p:nvSpPr>
          <p:spPr>
            <a:xfrm rot="4217691">
              <a:off x="6213332" y="3164682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5" name="Donut 24"/>
            <p:cNvSpPr/>
            <p:nvPr/>
          </p:nvSpPr>
          <p:spPr>
            <a:xfrm rot="4217691">
              <a:off x="6365732" y="3317082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6" name="Donut 25"/>
            <p:cNvSpPr/>
            <p:nvPr/>
          </p:nvSpPr>
          <p:spPr>
            <a:xfrm rot="4217691">
              <a:off x="6533485" y="3627616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" name="Donut 26"/>
            <p:cNvSpPr/>
            <p:nvPr/>
          </p:nvSpPr>
          <p:spPr>
            <a:xfrm rot="6003918">
              <a:off x="6609686" y="3932416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8" name="Donut 27"/>
            <p:cNvSpPr/>
            <p:nvPr/>
          </p:nvSpPr>
          <p:spPr>
            <a:xfrm rot="8880122">
              <a:off x="6364055" y="4062262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9" name="Lock"/>
            <p:cNvSpPr>
              <a:spLocks noEditPoints="1" noChangeArrowheads="1"/>
            </p:cNvSpPr>
            <p:nvPr/>
          </p:nvSpPr>
          <p:spPr bwMode="auto">
            <a:xfrm>
              <a:off x="6172200" y="3124200"/>
              <a:ext cx="304800" cy="381000"/>
            </a:xfrm>
            <a:custGeom>
              <a:avLst/>
              <a:gdLst>
                <a:gd name="T0" fmla="*/ 10800 w 21600"/>
                <a:gd name="T1" fmla="*/ 0 h 21600"/>
                <a:gd name="T2" fmla="*/ 21600 w 21600"/>
                <a:gd name="T3" fmla="*/ 9606 h 21600"/>
                <a:gd name="T4" fmla="*/ 10800 w 21600"/>
                <a:gd name="T5" fmla="*/ 21600 h 21600"/>
                <a:gd name="T6" fmla="*/ 0 w 21600"/>
                <a:gd name="T7" fmla="*/ 9606 h 21600"/>
                <a:gd name="T8" fmla="*/ 744 w 21600"/>
                <a:gd name="T9" fmla="*/ 9904 h 21600"/>
                <a:gd name="T10" fmla="*/ 21134 w 21600"/>
                <a:gd name="T11" fmla="*/ 1533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 extrusionOk="0">
                  <a:moveTo>
                    <a:pt x="93" y="9606"/>
                  </a:moveTo>
                  <a:lnTo>
                    <a:pt x="2048" y="9606"/>
                  </a:lnTo>
                  <a:lnTo>
                    <a:pt x="2048" y="4713"/>
                  </a:lnTo>
                  <a:lnTo>
                    <a:pt x="2420" y="3818"/>
                  </a:lnTo>
                  <a:lnTo>
                    <a:pt x="2979" y="3028"/>
                  </a:lnTo>
                  <a:lnTo>
                    <a:pt x="3537" y="2446"/>
                  </a:lnTo>
                  <a:lnTo>
                    <a:pt x="3956" y="1998"/>
                  </a:lnTo>
                  <a:lnTo>
                    <a:pt x="4492" y="1581"/>
                  </a:lnTo>
                  <a:lnTo>
                    <a:pt x="5143" y="1238"/>
                  </a:lnTo>
                  <a:lnTo>
                    <a:pt x="5912" y="880"/>
                  </a:lnTo>
                  <a:lnTo>
                    <a:pt x="6587" y="641"/>
                  </a:lnTo>
                  <a:lnTo>
                    <a:pt x="7518" y="372"/>
                  </a:lnTo>
                  <a:lnTo>
                    <a:pt x="8425" y="208"/>
                  </a:lnTo>
                  <a:lnTo>
                    <a:pt x="9496" y="59"/>
                  </a:lnTo>
                  <a:lnTo>
                    <a:pt x="10637" y="14"/>
                  </a:lnTo>
                  <a:lnTo>
                    <a:pt x="11614" y="59"/>
                  </a:lnTo>
                  <a:lnTo>
                    <a:pt x="12382" y="119"/>
                  </a:lnTo>
                  <a:lnTo>
                    <a:pt x="13034" y="253"/>
                  </a:lnTo>
                  <a:lnTo>
                    <a:pt x="13779" y="417"/>
                  </a:lnTo>
                  <a:lnTo>
                    <a:pt x="14500" y="611"/>
                  </a:lnTo>
                  <a:lnTo>
                    <a:pt x="14733" y="686"/>
                  </a:lnTo>
                  <a:lnTo>
                    <a:pt x="14989" y="790"/>
                  </a:lnTo>
                  <a:lnTo>
                    <a:pt x="15175" y="865"/>
                  </a:lnTo>
                  <a:lnTo>
                    <a:pt x="15385" y="954"/>
                  </a:lnTo>
                  <a:lnTo>
                    <a:pt x="15431" y="969"/>
                  </a:lnTo>
                  <a:lnTo>
                    <a:pt x="15594" y="1059"/>
                  </a:lnTo>
                  <a:lnTo>
                    <a:pt x="15757" y="1148"/>
                  </a:lnTo>
                  <a:lnTo>
                    <a:pt x="15920" y="1267"/>
                  </a:lnTo>
                  <a:lnTo>
                    <a:pt x="16106" y="1372"/>
                  </a:lnTo>
                  <a:lnTo>
                    <a:pt x="16665" y="1730"/>
                  </a:lnTo>
                  <a:lnTo>
                    <a:pt x="17014" y="1998"/>
                  </a:lnTo>
                  <a:lnTo>
                    <a:pt x="17480" y="2356"/>
                  </a:lnTo>
                  <a:lnTo>
                    <a:pt x="17852" y="2804"/>
                  </a:lnTo>
                  <a:lnTo>
                    <a:pt x="18178" y="3192"/>
                  </a:lnTo>
                  <a:lnTo>
                    <a:pt x="18527" y="3639"/>
                  </a:lnTo>
                  <a:lnTo>
                    <a:pt x="18806" y="4132"/>
                  </a:lnTo>
                  <a:lnTo>
                    <a:pt x="19086" y="4713"/>
                  </a:lnTo>
                  <a:lnTo>
                    <a:pt x="19272" y="5191"/>
                  </a:lnTo>
                  <a:lnTo>
                    <a:pt x="19295" y="9606"/>
                  </a:lnTo>
                  <a:lnTo>
                    <a:pt x="21600" y="9606"/>
                  </a:lnTo>
                  <a:lnTo>
                    <a:pt x="21600" y="16289"/>
                  </a:lnTo>
                  <a:lnTo>
                    <a:pt x="21413" y="17184"/>
                  </a:lnTo>
                  <a:lnTo>
                    <a:pt x="21041" y="17900"/>
                  </a:lnTo>
                  <a:lnTo>
                    <a:pt x="20668" y="18377"/>
                  </a:lnTo>
                  <a:lnTo>
                    <a:pt x="20343" y="18855"/>
                  </a:lnTo>
                  <a:lnTo>
                    <a:pt x="19924" y="19332"/>
                  </a:lnTo>
                  <a:lnTo>
                    <a:pt x="19388" y="19809"/>
                  </a:lnTo>
                  <a:lnTo>
                    <a:pt x="18806" y="20242"/>
                  </a:lnTo>
                  <a:lnTo>
                    <a:pt x="18062" y="20585"/>
                  </a:lnTo>
                  <a:lnTo>
                    <a:pt x="17270" y="20883"/>
                  </a:lnTo>
                  <a:lnTo>
                    <a:pt x="16525" y="21182"/>
                  </a:lnTo>
                  <a:lnTo>
                    <a:pt x="15548" y="21420"/>
                  </a:lnTo>
                  <a:lnTo>
                    <a:pt x="14803" y="21540"/>
                  </a:lnTo>
                  <a:lnTo>
                    <a:pt x="13662" y="21674"/>
                  </a:lnTo>
                  <a:lnTo>
                    <a:pt x="8379" y="21659"/>
                  </a:lnTo>
                  <a:lnTo>
                    <a:pt x="7168" y="21540"/>
                  </a:lnTo>
                  <a:lnTo>
                    <a:pt x="6098" y="21331"/>
                  </a:lnTo>
                  <a:lnTo>
                    <a:pt x="5050" y="21092"/>
                  </a:lnTo>
                  <a:lnTo>
                    <a:pt x="4003" y="20764"/>
                  </a:lnTo>
                  <a:lnTo>
                    <a:pt x="3258" y="20391"/>
                  </a:lnTo>
                  <a:lnTo>
                    <a:pt x="2769" y="20123"/>
                  </a:lnTo>
                  <a:lnTo>
                    <a:pt x="2281" y="19720"/>
                  </a:lnTo>
                  <a:lnTo>
                    <a:pt x="1862" y="19407"/>
                  </a:lnTo>
                  <a:lnTo>
                    <a:pt x="1489" y="19079"/>
                  </a:lnTo>
                  <a:lnTo>
                    <a:pt x="1070" y="18676"/>
                  </a:lnTo>
                  <a:lnTo>
                    <a:pt x="744" y="18258"/>
                  </a:lnTo>
                  <a:lnTo>
                    <a:pt x="325" y="17661"/>
                  </a:lnTo>
                  <a:lnTo>
                    <a:pt x="162" y="17035"/>
                  </a:lnTo>
                  <a:lnTo>
                    <a:pt x="93" y="16468"/>
                  </a:lnTo>
                  <a:lnTo>
                    <a:pt x="93" y="9606"/>
                  </a:lnTo>
                  <a:close/>
                  <a:moveTo>
                    <a:pt x="6098" y="9591"/>
                  </a:moveTo>
                  <a:lnTo>
                    <a:pt x="6098" y="5220"/>
                  </a:lnTo>
                  <a:lnTo>
                    <a:pt x="6191" y="4907"/>
                  </a:lnTo>
                  <a:lnTo>
                    <a:pt x="6307" y="4639"/>
                  </a:lnTo>
                  <a:lnTo>
                    <a:pt x="6517" y="4370"/>
                  </a:lnTo>
                  <a:lnTo>
                    <a:pt x="6680" y="4087"/>
                  </a:lnTo>
                  <a:lnTo>
                    <a:pt x="6889" y="3878"/>
                  </a:lnTo>
                  <a:lnTo>
                    <a:pt x="7308" y="3520"/>
                  </a:lnTo>
                  <a:lnTo>
                    <a:pt x="7843" y="3281"/>
                  </a:lnTo>
                  <a:lnTo>
                    <a:pt x="8402" y="3013"/>
                  </a:lnTo>
                  <a:lnTo>
                    <a:pt x="9031" y="2834"/>
                  </a:lnTo>
                  <a:lnTo>
                    <a:pt x="9659" y="2700"/>
                  </a:lnTo>
                  <a:lnTo>
                    <a:pt x="10497" y="2625"/>
                  </a:lnTo>
                  <a:lnTo>
                    <a:pt x="11125" y="2655"/>
                  </a:lnTo>
                  <a:lnTo>
                    <a:pt x="11987" y="2789"/>
                  </a:lnTo>
                  <a:lnTo>
                    <a:pt x="12522" y="2893"/>
                  </a:lnTo>
                  <a:lnTo>
                    <a:pt x="13011" y="3028"/>
                  </a:lnTo>
                  <a:lnTo>
                    <a:pt x="13290" y="3192"/>
                  </a:lnTo>
                  <a:lnTo>
                    <a:pt x="13709" y="3371"/>
                  </a:lnTo>
                  <a:lnTo>
                    <a:pt x="13872" y="3505"/>
                  </a:lnTo>
                  <a:lnTo>
                    <a:pt x="14058" y="3639"/>
                  </a:lnTo>
                  <a:lnTo>
                    <a:pt x="14291" y="3788"/>
                  </a:lnTo>
                  <a:lnTo>
                    <a:pt x="14431" y="3953"/>
                  </a:lnTo>
                  <a:lnTo>
                    <a:pt x="14617" y="4102"/>
                  </a:lnTo>
                  <a:lnTo>
                    <a:pt x="14826" y="4311"/>
                  </a:lnTo>
                  <a:lnTo>
                    <a:pt x="14919" y="4534"/>
                  </a:lnTo>
                  <a:lnTo>
                    <a:pt x="15036" y="4773"/>
                  </a:lnTo>
                  <a:lnTo>
                    <a:pt x="15175" y="5027"/>
                  </a:lnTo>
                  <a:lnTo>
                    <a:pt x="15245" y="5220"/>
                  </a:lnTo>
                  <a:lnTo>
                    <a:pt x="15245" y="9591"/>
                  </a:lnTo>
                  <a:lnTo>
                    <a:pt x="6098" y="9591"/>
                  </a:lnTo>
                  <a:close/>
                </a:path>
                <a:path w="21600" h="21600" extrusionOk="0">
                  <a:moveTo>
                    <a:pt x="93" y="9606"/>
                  </a:moveTo>
                  <a:lnTo>
                    <a:pt x="21600" y="9606"/>
                  </a:lnTo>
                  <a:close/>
                </a:path>
                <a:path w="21600" h="21600" extrusionOk="0">
                  <a:moveTo>
                    <a:pt x="11684" y="17109"/>
                  </a:moveTo>
                  <a:lnTo>
                    <a:pt x="12266" y="19317"/>
                  </a:lnTo>
                  <a:lnTo>
                    <a:pt x="9659" y="19317"/>
                  </a:lnTo>
                  <a:lnTo>
                    <a:pt x="10287" y="17124"/>
                  </a:lnTo>
                  <a:lnTo>
                    <a:pt x="10008" y="16975"/>
                  </a:lnTo>
                  <a:lnTo>
                    <a:pt x="9799" y="16722"/>
                  </a:lnTo>
                  <a:lnTo>
                    <a:pt x="9752" y="16408"/>
                  </a:lnTo>
                  <a:lnTo>
                    <a:pt x="9822" y="16170"/>
                  </a:lnTo>
                  <a:lnTo>
                    <a:pt x="10008" y="16006"/>
                  </a:lnTo>
                  <a:lnTo>
                    <a:pt x="10148" y="15871"/>
                  </a:lnTo>
                  <a:lnTo>
                    <a:pt x="10381" y="15782"/>
                  </a:lnTo>
                  <a:lnTo>
                    <a:pt x="10660" y="15692"/>
                  </a:lnTo>
                  <a:lnTo>
                    <a:pt x="11009" y="15677"/>
                  </a:lnTo>
                  <a:lnTo>
                    <a:pt x="11288" y="15722"/>
                  </a:lnTo>
                  <a:lnTo>
                    <a:pt x="11614" y="15782"/>
                  </a:lnTo>
                  <a:lnTo>
                    <a:pt x="11893" y="15946"/>
                  </a:lnTo>
                  <a:lnTo>
                    <a:pt x="12033" y="16080"/>
                  </a:lnTo>
                  <a:lnTo>
                    <a:pt x="12173" y="16229"/>
                  </a:lnTo>
                  <a:lnTo>
                    <a:pt x="12196" y="16408"/>
                  </a:lnTo>
                  <a:lnTo>
                    <a:pt x="12103" y="16722"/>
                  </a:lnTo>
                  <a:lnTo>
                    <a:pt x="11987" y="16856"/>
                  </a:lnTo>
                  <a:lnTo>
                    <a:pt x="11847" y="16975"/>
                  </a:lnTo>
                  <a:lnTo>
                    <a:pt x="11684" y="17109"/>
                  </a:lnTo>
                </a:path>
              </a:pathLst>
            </a:custGeom>
            <a:solidFill>
              <a:srgbClr val="C0C0C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TextBox 29"/>
          <p:cNvSpPr txBox="1"/>
          <p:nvPr/>
        </p:nvSpPr>
        <p:spPr>
          <a:xfrm>
            <a:off x="2819400" y="5943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Abinidi</a:t>
            </a:r>
            <a:endParaRPr lang="en-US" dirty="0"/>
          </a:p>
        </p:txBody>
      </p:sp>
      <p:grpSp>
        <p:nvGrpSpPr>
          <p:cNvPr id="31" name="Group 30"/>
          <p:cNvGrpSpPr/>
          <p:nvPr/>
        </p:nvGrpSpPr>
        <p:grpSpPr>
          <a:xfrm>
            <a:off x="5867400" y="3200400"/>
            <a:ext cx="1297248" cy="3444834"/>
            <a:chOff x="4796439" y="1904297"/>
            <a:chExt cx="1449648" cy="3673434"/>
          </a:xfrm>
        </p:grpSpPr>
        <p:sp>
          <p:nvSpPr>
            <p:cNvPr id="32" name="Cloud 31"/>
            <p:cNvSpPr/>
            <p:nvPr/>
          </p:nvSpPr>
          <p:spPr>
            <a:xfrm rot="20820648" flipH="1">
              <a:off x="5338176" y="1904297"/>
              <a:ext cx="841281" cy="1488997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15961717">
              <a:off x="5705949" y="5097098"/>
              <a:ext cx="376327" cy="5849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rot="15961717">
              <a:off x="4943948" y="5097098"/>
              <a:ext cx="376327" cy="5849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lowchart: Manual Operation 34"/>
            <p:cNvSpPr/>
            <p:nvPr/>
          </p:nvSpPr>
          <p:spPr>
            <a:xfrm rot="10414038">
              <a:off x="5436912" y="4572000"/>
              <a:ext cx="762000" cy="76200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lowchart: Manual Operation 35"/>
            <p:cNvSpPr/>
            <p:nvPr/>
          </p:nvSpPr>
          <p:spPr>
            <a:xfrm rot="11285734">
              <a:off x="4827312" y="4572000"/>
              <a:ext cx="762000" cy="76200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lowchart: Merge 36"/>
            <p:cNvSpPr/>
            <p:nvPr/>
          </p:nvSpPr>
          <p:spPr>
            <a:xfrm rot="10800000">
              <a:off x="4903512" y="2057400"/>
              <a:ext cx="1219200" cy="2590800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ounded Rectangle 37"/>
            <p:cNvSpPr/>
            <p:nvPr/>
          </p:nvSpPr>
          <p:spPr>
            <a:xfrm rot="19585485">
              <a:off x="4959734" y="3359626"/>
              <a:ext cx="277554" cy="838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 rot="2014515" flipH="1">
              <a:off x="5797934" y="3435826"/>
              <a:ext cx="277554" cy="838200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Cloud 39"/>
            <p:cNvSpPr/>
            <p:nvPr/>
          </p:nvSpPr>
          <p:spPr>
            <a:xfrm rot="779352">
              <a:off x="4796439" y="1966052"/>
              <a:ext cx="702506" cy="1399019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lowchart: Merge 40"/>
            <p:cNvSpPr/>
            <p:nvPr/>
          </p:nvSpPr>
          <p:spPr>
            <a:xfrm rot="9322467">
              <a:off x="5484087" y="2844277"/>
              <a:ext cx="762000" cy="998388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lowchart: Merge 41"/>
            <p:cNvSpPr/>
            <p:nvPr/>
          </p:nvSpPr>
          <p:spPr>
            <a:xfrm rot="11913361">
              <a:off x="4800600" y="2840679"/>
              <a:ext cx="762000" cy="914400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Donut 42"/>
            <p:cNvSpPr/>
            <p:nvPr/>
          </p:nvSpPr>
          <p:spPr>
            <a:xfrm rot="19332943">
              <a:off x="5101355" y="4070506"/>
              <a:ext cx="457200" cy="304800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4" name="Donut 43"/>
            <p:cNvSpPr/>
            <p:nvPr/>
          </p:nvSpPr>
          <p:spPr>
            <a:xfrm rot="3524746">
              <a:off x="5533400" y="4084495"/>
              <a:ext cx="457200" cy="304800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5" name="Donut 44"/>
            <p:cNvSpPr/>
            <p:nvPr/>
          </p:nvSpPr>
          <p:spPr>
            <a:xfrm rot="15211079">
              <a:off x="5017560" y="4377906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6" name="Donut 45"/>
            <p:cNvSpPr/>
            <p:nvPr/>
          </p:nvSpPr>
          <p:spPr>
            <a:xfrm rot="17267314">
              <a:off x="5559820" y="4386123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7" name="Donut 46"/>
            <p:cNvSpPr/>
            <p:nvPr/>
          </p:nvSpPr>
          <p:spPr>
            <a:xfrm rot="236354">
              <a:off x="5293590" y="4511173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5284512" y="4114800"/>
              <a:ext cx="2286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5665512" y="4114800"/>
              <a:ext cx="2286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Donut 49"/>
            <p:cNvSpPr/>
            <p:nvPr/>
          </p:nvSpPr>
          <p:spPr>
            <a:xfrm rot="974627">
              <a:off x="5364037" y="3944556"/>
              <a:ext cx="457200" cy="280009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1" name="Lock"/>
            <p:cNvSpPr>
              <a:spLocks noEditPoints="1" noChangeArrowheads="1"/>
            </p:cNvSpPr>
            <p:nvPr/>
          </p:nvSpPr>
          <p:spPr bwMode="auto">
            <a:xfrm>
              <a:off x="5105400" y="4038600"/>
              <a:ext cx="304800" cy="381000"/>
            </a:xfrm>
            <a:custGeom>
              <a:avLst/>
              <a:gdLst>
                <a:gd name="T0" fmla="*/ 10800 w 21600"/>
                <a:gd name="T1" fmla="*/ 0 h 21600"/>
                <a:gd name="T2" fmla="*/ 21600 w 21600"/>
                <a:gd name="T3" fmla="*/ 9606 h 21600"/>
                <a:gd name="T4" fmla="*/ 10800 w 21600"/>
                <a:gd name="T5" fmla="*/ 21600 h 21600"/>
                <a:gd name="T6" fmla="*/ 0 w 21600"/>
                <a:gd name="T7" fmla="*/ 9606 h 21600"/>
                <a:gd name="T8" fmla="*/ 744 w 21600"/>
                <a:gd name="T9" fmla="*/ 9904 h 21600"/>
                <a:gd name="T10" fmla="*/ 21134 w 21600"/>
                <a:gd name="T11" fmla="*/ 1533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 extrusionOk="0">
                  <a:moveTo>
                    <a:pt x="93" y="9606"/>
                  </a:moveTo>
                  <a:lnTo>
                    <a:pt x="2048" y="9606"/>
                  </a:lnTo>
                  <a:lnTo>
                    <a:pt x="2048" y="4713"/>
                  </a:lnTo>
                  <a:lnTo>
                    <a:pt x="2420" y="3818"/>
                  </a:lnTo>
                  <a:lnTo>
                    <a:pt x="2979" y="3028"/>
                  </a:lnTo>
                  <a:lnTo>
                    <a:pt x="3537" y="2446"/>
                  </a:lnTo>
                  <a:lnTo>
                    <a:pt x="3956" y="1998"/>
                  </a:lnTo>
                  <a:lnTo>
                    <a:pt x="4492" y="1581"/>
                  </a:lnTo>
                  <a:lnTo>
                    <a:pt x="5143" y="1238"/>
                  </a:lnTo>
                  <a:lnTo>
                    <a:pt x="5912" y="880"/>
                  </a:lnTo>
                  <a:lnTo>
                    <a:pt x="6587" y="641"/>
                  </a:lnTo>
                  <a:lnTo>
                    <a:pt x="7518" y="372"/>
                  </a:lnTo>
                  <a:lnTo>
                    <a:pt x="8425" y="208"/>
                  </a:lnTo>
                  <a:lnTo>
                    <a:pt x="9496" y="59"/>
                  </a:lnTo>
                  <a:lnTo>
                    <a:pt x="10637" y="14"/>
                  </a:lnTo>
                  <a:lnTo>
                    <a:pt x="11614" y="59"/>
                  </a:lnTo>
                  <a:lnTo>
                    <a:pt x="12382" y="119"/>
                  </a:lnTo>
                  <a:lnTo>
                    <a:pt x="13034" y="253"/>
                  </a:lnTo>
                  <a:lnTo>
                    <a:pt x="13779" y="417"/>
                  </a:lnTo>
                  <a:lnTo>
                    <a:pt x="14500" y="611"/>
                  </a:lnTo>
                  <a:lnTo>
                    <a:pt x="14733" y="686"/>
                  </a:lnTo>
                  <a:lnTo>
                    <a:pt x="14989" y="790"/>
                  </a:lnTo>
                  <a:lnTo>
                    <a:pt x="15175" y="865"/>
                  </a:lnTo>
                  <a:lnTo>
                    <a:pt x="15385" y="954"/>
                  </a:lnTo>
                  <a:lnTo>
                    <a:pt x="15431" y="969"/>
                  </a:lnTo>
                  <a:lnTo>
                    <a:pt x="15594" y="1059"/>
                  </a:lnTo>
                  <a:lnTo>
                    <a:pt x="15757" y="1148"/>
                  </a:lnTo>
                  <a:lnTo>
                    <a:pt x="15920" y="1267"/>
                  </a:lnTo>
                  <a:lnTo>
                    <a:pt x="16106" y="1372"/>
                  </a:lnTo>
                  <a:lnTo>
                    <a:pt x="16665" y="1730"/>
                  </a:lnTo>
                  <a:lnTo>
                    <a:pt x="17014" y="1998"/>
                  </a:lnTo>
                  <a:lnTo>
                    <a:pt x="17480" y="2356"/>
                  </a:lnTo>
                  <a:lnTo>
                    <a:pt x="17852" y="2804"/>
                  </a:lnTo>
                  <a:lnTo>
                    <a:pt x="18178" y="3192"/>
                  </a:lnTo>
                  <a:lnTo>
                    <a:pt x="18527" y="3639"/>
                  </a:lnTo>
                  <a:lnTo>
                    <a:pt x="18806" y="4132"/>
                  </a:lnTo>
                  <a:lnTo>
                    <a:pt x="19086" y="4713"/>
                  </a:lnTo>
                  <a:lnTo>
                    <a:pt x="19272" y="5191"/>
                  </a:lnTo>
                  <a:lnTo>
                    <a:pt x="19295" y="9606"/>
                  </a:lnTo>
                  <a:lnTo>
                    <a:pt x="21600" y="9606"/>
                  </a:lnTo>
                  <a:lnTo>
                    <a:pt x="21600" y="16289"/>
                  </a:lnTo>
                  <a:lnTo>
                    <a:pt x="21413" y="17184"/>
                  </a:lnTo>
                  <a:lnTo>
                    <a:pt x="21041" y="17900"/>
                  </a:lnTo>
                  <a:lnTo>
                    <a:pt x="20668" y="18377"/>
                  </a:lnTo>
                  <a:lnTo>
                    <a:pt x="20343" y="18855"/>
                  </a:lnTo>
                  <a:lnTo>
                    <a:pt x="19924" y="19332"/>
                  </a:lnTo>
                  <a:lnTo>
                    <a:pt x="19388" y="19809"/>
                  </a:lnTo>
                  <a:lnTo>
                    <a:pt x="18806" y="20242"/>
                  </a:lnTo>
                  <a:lnTo>
                    <a:pt x="18062" y="20585"/>
                  </a:lnTo>
                  <a:lnTo>
                    <a:pt x="17270" y="20883"/>
                  </a:lnTo>
                  <a:lnTo>
                    <a:pt x="16525" y="21182"/>
                  </a:lnTo>
                  <a:lnTo>
                    <a:pt x="15548" y="21420"/>
                  </a:lnTo>
                  <a:lnTo>
                    <a:pt x="14803" y="21540"/>
                  </a:lnTo>
                  <a:lnTo>
                    <a:pt x="13662" y="21674"/>
                  </a:lnTo>
                  <a:lnTo>
                    <a:pt x="8379" y="21659"/>
                  </a:lnTo>
                  <a:lnTo>
                    <a:pt x="7168" y="21540"/>
                  </a:lnTo>
                  <a:lnTo>
                    <a:pt x="6098" y="21331"/>
                  </a:lnTo>
                  <a:lnTo>
                    <a:pt x="5050" y="21092"/>
                  </a:lnTo>
                  <a:lnTo>
                    <a:pt x="4003" y="20764"/>
                  </a:lnTo>
                  <a:lnTo>
                    <a:pt x="3258" y="20391"/>
                  </a:lnTo>
                  <a:lnTo>
                    <a:pt x="2769" y="20123"/>
                  </a:lnTo>
                  <a:lnTo>
                    <a:pt x="2281" y="19720"/>
                  </a:lnTo>
                  <a:lnTo>
                    <a:pt x="1862" y="19407"/>
                  </a:lnTo>
                  <a:lnTo>
                    <a:pt x="1489" y="19079"/>
                  </a:lnTo>
                  <a:lnTo>
                    <a:pt x="1070" y="18676"/>
                  </a:lnTo>
                  <a:lnTo>
                    <a:pt x="744" y="18258"/>
                  </a:lnTo>
                  <a:lnTo>
                    <a:pt x="325" y="17661"/>
                  </a:lnTo>
                  <a:lnTo>
                    <a:pt x="162" y="17035"/>
                  </a:lnTo>
                  <a:lnTo>
                    <a:pt x="93" y="16468"/>
                  </a:lnTo>
                  <a:lnTo>
                    <a:pt x="93" y="9606"/>
                  </a:lnTo>
                  <a:close/>
                  <a:moveTo>
                    <a:pt x="6098" y="9591"/>
                  </a:moveTo>
                  <a:lnTo>
                    <a:pt x="6098" y="5220"/>
                  </a:lnTo>
                  <a:lnTo>
                    <a:pt x="6191" y="4907"/>
                  </a:lnTo>
                  <a:lnTo>
                    <a:pt x="6307" y="4639"/>
                  </a:lnTo>
                  <a:lnTo>
                    <a:pt x="6517" y="4370"/>
                  </a:lnTo>
                  <a:lnTo>
                    <a:pt x="6680" y="4087"/>
                  </a:lnTo>
                  <a:lnTo>
                    <a:pt x="6889" y="3878"/>
                  </a:lnTo>
                  <a:lnTo>
                    <a:pt x="7308" y="3520"/>
                  </a:lnTo>
                  <a:lnTo>
                    <a:pt x="7843" y="3281"/>
                  </a:lnTo>
                  <a:lnTo>
                    <a:pt x="8402" y="3013"/>
                  </a:lnTo>
                  <a:lnTo>
                    <a:pt x="9031" y="2834"/>
                  </a:lnTo>
                  <a:lnTo>
                    <a:pt x="9659" y="2700"/>
                  </a:lnTo>
                  <a:lnTo>
                    <a:pt x="10497" y="2625"/>
                  </a:lnTo>
                  <a:lnTo>
                    <a:pt x="11125" y="2655"/>
                  </a:lnTo>
                  <a:lnTo>
                    <a:pt x="11987" y="2789"/>
                  </a:lnTo>
                  <a:lnTo>
                    <a:pt x="12522" y="2893"/>
                  </a:lnTo>
                  <a:lnTo>
                    <a:pt x="13011" y="3028"/>
                  </a:lnTo>
                  <a:lnTo>
                    <a:pt x="13290" y="3192"/>
                  </a:lnTo>
                  <a:lnTo>
                    <a:pt x="13709" y="3371"/>
                  </a:lnTo>
                  <a:lnTo>
                    <a:pt x="13872" y="3505"/>
                  </a:lnTo>
                  <a:lnTo>
                    <a:pt x="14058" y="3639"/>
                  </a:lnTo>
                  <a:lnTo>
                    <a:pt x="14291" y="3788"/>
                  </a:lnTo>
                  <a:lnTo>
                    <a:pt x="14431" y="3953"/>
                  </a:lnTo>
                  <a:lnTo>
                    <a:pt x="14617" y="4102"/>
                  </a:lnTo>
                  <a:lnTo>
                    <a:pt x="14826" y="4311"/>
                  </a:lnTo>
                  <a:lnTo>
                    <a:pt x="14919" y="4534"/>
                  </a:lnTo>
                  <a:lnTo>
                    <a:pt x="15036" y="4773"/>
                  </a:lnTo>
                  <a:lnTo>
                    <a:pt x="15175" y="5027"/>
                  </a:lnTo>
                  <a:lnTo>
                    <a:pt x="15245" y="5220"/>
                  </a:lnTo>
                  <a:lnTo>
                    <a:pt x="15245" y="9591"/>
                  </a:lnTo>
                  <a:lnTo>
                    <a:pt x="6098" y="9591"/>
                  </a:lnTo>
                  <a:close/>
                </a:path>
                <a:path w="21600" h="21600" extrusionOk="0">
                  <a:moveTo>
                    <a:pt x="93" y="9606"/>
                  </a:moveTo>
                  <a:lnTo>
                    <a:pt x="21600" y="9606"/>
                  </a:lnTo>
                  <a:close/>
                </a:path>
                <a:path w="21600" h="21600" extrusionOk="0">
                  <a:moveTo>
                    <a:pt x="11684" y="17109"/>
                  </a:moveTo>
                  <a:lnTo>
                    <a:pt x="12266" y="19317"/>
                  </a:lnTo>
                  <a:lnTo>
                    <a:pt x="9659" y="19317"/>
                  </a:lnTo>
                  <a:lnTo>
                    <a:pt x="10287" y="17124"/>
                  </a:lnTo>
                  <a:lnTo>
                    <a:pt x="10008" y="16975"/>
                  </a:lnTo>
                  <a:lnTo>
                    <a:pt x="9799" y="16722"/>
                  </a:lnTo>
                  <a:lnTo>
                    <a:pt x="9752" y="16408"/>
                  </a:lnTo>
                  <a:lnTo>
                    <a:pt x="9822" y="16170"/>
                  </a:lnTo>
                  <a:lnTo>
                    <a:pt x="10008" y="16006"/>
                  </a:lnTo>
                  <a:lnTo>
                    <a:pt x="10148" y="15871"/>
                  </a:lnTo>
                  <a:lnTo>
                    <a:pt x="10381" y="15782"/>
                  </a:lnTo>
                  <a:lnTo>
                    <a:pt x="10660" y="15692"/>
                  </a:lnTo>
                  <a:lnTo>
                    <a:pt x="11009" y="15677"/>
                  </a:lnTo>
                  <a:lnTo>
                    <a:pt x="11288" y="15722"/>
                  </a:lnTo>
                  <a:lnTo>
                    <a:pt x="11614" y="15782"/>
                  </a:lnTo>
                  <a:lnTo>
                    <a:pt x="11893" y="15946"/>
                  </a:lnTo>
                  <a:lnTo>
                    <a:pt x="12033" y="16080"/>
                  </a:lnTo>
                  <a:lnTo>
                    <a:pt x="12173" y="16229"/>
                  </a:lnTo>
                  <a:lnTo>
                    <a:pt x="12196" y="16408"/>
                  </a:lnTo>
                  <a:lnTo>
                    <a:pt x="12103" y="16722"/>
                  </a:lnTo>
                  <a:lnTo>
                    <a:pt x="11987" y="16856"/>
                  </a:lnTo>
                  <a:lnTo>
                    <a:pt x="11847" y="16975"/>
                  </a:lnTo>
                  <a:lnTo>
                    <a:pt x="11684" y="17109"/>
                  </a:lnTo>
                </a:path>
              </a:pathLst>
            </a:custGeom>
            <a:solidFill>
              <a:srgbClr val="C0C0C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lowchart: Merge 51"/>
            <p:cNvSpPr/>
            <p:nvPr/>
          </p:nvSpPr>
          <p:spPr>
            <a:xfrm>
              <a:off x="5334000" y="2819400"/>
              <a:ext cx="350982" cy="541188"/>
            </a:xfrm>
            <a:prstGeom prst="flowChartMerg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>
              <a:off x="5055912" y="1905000"/>
              <a:ext cx="9144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2819400" y="4724400"/>
            <a:ext cx="740121" cy="793941"/>
            <a:chOff x="1415860" y="5037492"/>
            <a:chExt cx="740121" cy="793941"/>
          </a:xfrm>
        </p:grpSpPr>
        <p:sp>
          <p:nvSpPr>
            <p:cNvPr id="55" name="Donut 54"/>
            <p:cNvSpPr/>
            <p:nvPr/>
          </p:nvSpPr>
          <p:spPr>
            <a:xfrm rot="19332943">
              <a:off x="1415860" y="5155605"/>
              <a:ext cx="409135" cy="285832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6" name="Donut 55"/>
            <p:cNvSpPr/>
            <p:nvPr/>
          </p:nvSpPr>
          <p:spPr>
            <a:xfrm rot="3524746">
              <a:off x="1792678" y="5175261"/>
              <a:ext cx="428748" cy="272757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7" name="Donut 56"/>
            <p:cNvSpPr/>
            <p:nvPr/>
          </p:nvSpPr>
          <p:spPr>
            <a:xfrm rot="15211079">
              <a:off x="1331068" y="5449881"/>
              <a:ext cx="428748" cy="250572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8" name="Donut 57"/>
            <p:cNvSpPr/>
            <p:nvPr/>
          </p:nvSpPr>
          <p:spPr>
            <a:xfrm rot="17267314">
              <a:off x="1816321" y="5457586"/>
              <a:ext cx="428748" cy="250572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9" name="Donut 58"/>
            <p:cNvSpPr/>
            <p:nvPr/>
          </p:nvSpPr>
          <p:spPr>
            <a:xfrm rot="236354">
              <a:off x="1587886" y="5568849"/>
              <a:ext cx="409135" cy="262584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0" name="Donut 59"/>
            <p:cNvSpPr/>
            <p:nvPr/>
          </p:nvSpPr>
          <p:spPr>
            <a:xfrm rot="974627">
              <a:off x="1650927" y="5037492"/>
              <a:ext cx="409135" cy="262584"/>
            </a:xfrm>
            <a:prstGeom prst="donut">
              <a:avLst/>
            </a:prstGeom>
            <a:solidFill>
              <a:schemeClr val="bg1">
                <a:lumMod val="6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1" name="Lock"/>
            <p:cNvSpPr>
              <a:spLocks noEditPoints="1" noChangeArrowheads="1"/>
            </p:cNvSpPr>
            <p:nvPr/>
          </p:nvSpPr>
          <p:spPr bwMode="auto">
            <a:xfrm>
              <a:off x="1419480" y="5125684"/>
              <a:ext cx="272757" cy="357290"/>
            </a:xfrm>
            <a:custGeom>
              <a:avLst/>
              <a:gdLst>
                <a:gd name="T0" fmla="*/ 10800 w 21600"/>
                <a:gd name="T1" fmla="*/ 0 h 21600"/>
                <a:gd name="T2" fmla="*/ 21600 w 21600"/>
                <a:gd name="T3" fmla="*/ 9606 h 21600"/>
                <a:gd name="T4" fmla="*/ 10800 w 21600"/>
                <a:gd name="T5" fmla="*/ 21600 h 21600"/>
                <a:gd name="T6" fmla="*/ 0 w 21600"/>
                <a:gd name="T7" fmla="*/ 9606 h 21600"/>
                <a:gd name="T8" fmla="*/ 744 w 21600"/>
                <a:gd name="T9" fmla="*/ 9904 h 21600"/>
                <a:gd name="T10" fmla="*/ 21134 w 21600"/>
                <a:gd name="T11" fmla="*/ 15335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 extrusionOk="0">
                  <a:moveTo>
                    <a:pt x="93" y="9606"/>
                  </a:moveTo>
                  <a:lnTo>
                    <a:pt x="2048" y="9606"/>
                  </a:lnTo>
                  <a:lnTo>
                    <a:pt x="2048" y="4713"/>
                  </a:lnTo>
                  <a:lnTo>
                    <a:pt x="2420" y="3818"/>
                  </a:lnTo>
                  <a:lnTo>
                    <a:pt x="2979" y="3028"/>
                  </a:lnTo>
                  <a:lnTo>
                    <a:pt x="3537" y="2446"/>
                  </a:lnTo>
                  <a:lnTo>
                    <a:pt x="3956" y="1998"/>
                  </a:lnTo>
                  <a:lnTo>
                    <a:pt x="4492" y="1581"/>
                  </a:lnTo>
                  <a:lnTo>
                    <a:pt x="5143" y="1238"/>
                  </a:lnTo>
                  <a:lnTo>
                    <a:pt x="5912" y="880"/>
                  </a:lnTo>
                  <a:lnTo>
                    <a:pt x="6587" y="641"/>
                  </a:lnTo>
                  <a:lnTo>
                    <a:pt x="7518" y="372"/>
                  </a:lnTo>
                  <a:lnTo>
                    <a:pt x="8425" y="208"/>
                  </a:lnTo>
                  <a:lnTo>
                    <a:pt x="9496" y="59"/>
                  </a:lnTo>
                  <a:lnTo>
                    <a:pt x="10637" y="14"/>
                  </a:lnTo>
                  <a:lnTo>
                    <a:pt x="11614" y="59"/>
                  </a:lnTo>
                  <a:lnTo>
                    <a:pt x="12382" y="119"/>
                  </a:lnTo>
                  <a:lnTo>
                    <a:pt x="13034" y="253"/>
                  </a:lnTo>
                  <a:lnTo>
                    <a:pt x="13779" y="417"/>
                  </a:lnTo>
                  <a:lnTo>
                    <a:pt x="14500" y="611"/>
                  </a:lnTo>
                  <a:lnTo>
                    <a:pt x="14733" y="686"/>
                  </a:lnTo>
                  <a:lnTo>
                    <a:pt x="14989" y="790"/>
                  </a:lnTo>
                  <a:lnTo>
                    <a:pt x="15175" y="865"/>
                  </a:lnTo>
                  <a:lnTo>
                    <a:pt x="15385" y="954"/>
                  </a:lnTo>
                  <a:lnTo>
                    <a:pt x="15431" y="969"/>
                  </a:lnTo>
                  <a:lnTo>
                    <a:pt x="15594" y="1059"/>
                  </a:lnTo>
                  <a:lnTo>
                    <a:pt x="15757" y="1148"/>
                  </a:lnTo>
                  <a:lnTo>
                    <a:pt x="15920" y="1267"/>
                  </a:lnTo>
                  <a:lnTo>
                    <a:pt x="16106" y="1372"/>
                  </a:lnTo>
                  <a:lnTo>
                    <a:pt x="16665" y="1730"/>
                  </a:lnTo>
                  <a:lnTo>
                    <a:pt x="17014" y="1998"/>
                  </a:lnTo>
                  <a:lnTo>
                    <a:pt x="17480" y="2356"/>
                  </a:lnTo>
                  <a:lnTo>
                    <a:pt x="17852" y="2804"/>
                  </a:lnTo>
                  <a:lnTo>
                    <a:pt x="18178" y="3192"/>
                  </a:lnTo>
                  <a:lnTo>
                    <a:pt x="18527" y="3639"/>
                  </a:lnTo>
                  <a:lnTo>
                    <a:pt x="18806" y="4132"/>
                  </a:lnTo>
                  <a:lnTo>
                    <a:pt x="19086" y="4713"/>
                  </a:lnTo>
                  <a:lnTo>
                    <a:pt x="19272" y="5191"/>
                  </a:lnTo>
                  <a:lnTo>
                    <a:pt x="19295" y="9606"/>
                  </a:lnTo>
                  <a:lnTo>
                    <a:pt x="21600" y="9606"/>
                  </a:lnTo>
                  <a:lnTo>
                    <a:pt x="21600" y="16289"/>
                  </a:lnTo>
                  <a:lnTo>
                    <a:pt x="21413" y="17184"/>
                  </a:lnTo>
                  <a:lnTo>
                    <a:pt x="21041" y="17900"/>
                  </a:lnTo>
                  <a:lnTo>
                    <a:pt x="20668" y="18377"/>
                  </a:lnTo>
                  <a:lnTo>
                    <a:pt x="20343" y="18855"/>
                  </a:lnTo>
                  <a:lnTo>
                    <a:pt x="19924" y="19332"/>
                  </a:lnTo>
                  <a:lnTo>
                    <a:pt x="19388" y="19809"/>
                  </a:lnTo>
                  <a:lnTo>
                    <a:pt x="18806" y="20242"/>
                  </a:lnTo>
                  <a:lnTo>
                    <a:pt x="18062" y="20585"/>
                  </a:lnTo>
                  <a:lnTo>
                    <a:pt x="17270" y="20883"/>
                  </a:lnTo>
                  <a:lnTo>
                    <a:pt x="16525" y="21182"/>
                  </a:lnTo>
                  <a:lnTo>
                    <a:pt x="15548" y="21420"/>
                  </a:lnTo>
                  <a:lnTo>
                    <a:pt x="14803" y="21540"/>
                  </a:lnTo>
                  <a:lnTo>
                    <a:pt x="13662" y="21674"/>
                  </a:lnTo>
                  <a:lnTo>
                    <a:pt x="8379" y="21659"/>
                  </a:lnTo>
                  <a:lnTo>
                    <a:pt x="7168" y="21540"/>
                  </a:lnTo>
                  <a:lnTo>
                    <a:pt x="6098" y="21331"/>
                  </a:lnTo>
                  <a:lnTo>
                    <a:pt x="5050" y="21092"/>
                  </a:lnTo>
                  <a:lnTo>
                    <a:pt x="4003" y="20764"/>
                  </a:lnTo>
                  <a:lnTo>
                    <a:pt x="3258" y="20391"/>
                  </a:lnTo>
                  <a:lnTo>
                    <a:pt x="2769" y="20123"/>
                  </a:lnTo>
                  <a:lnTo>
                    <a:pt x="2281" y="19720"/>
                  </a:lnTo>
                  <a:lnTo>
                    <a:pt x="1862" y="19407"/>
                  </a:lnTo>
                  <a:lnTo>
                    <a:pt x="1489" y="19079"/>
                  </a:lnTo>
                  <a:lnTo>
                    <a:pt x="1070" y="18676"/>
                  </a:lnTo>
                  <a:lnTo>
                    <a:pt x="744" y="18258"/>
                  </a:lnTo>
                  <a:lnTo>
                    <a:pt x="325" y="17661"/>
                  </a:lnTo>
                  <a:lnTo>
                    <a:pt x="162" y="17035"/>
                  </a:lnTo>
                  <a:lnTo>
                    <a:pt x="93" y="16468"/>
                  </a:lnTo>
                  <a:lnTo>
                    <a:pt x="93" y="9606"/>
                  </a:lnTo>
                  <a:close/>
                  <a:moveTo>
                    <a:pt x="6098" y="9591"/>
                  </a:moveTo>
                  <a:lnTo>
                    <a:pt x="6098" y="5220"/>
                  </a:lnTo>
                  <a:lnTo>
                    <a:pt x="6191" y="4907"/>
                  </a:lnTo>
                  <a:lnTo>
                    <a:pt x="6307" y="4639"/>
                  </a:lnTo>
                  <a:lnTo>
                    <a:pt x="6517" y="4370"/>
                  </a:lnTo>
                  <a:lnTo>
                    <a:pt x="6680" y="4087"/>
                  </a:lnTo>
                  <a:lnTo>
                    <a:pt x="6889" y="3878"/>
                  </a:lnTo>
                  <a:lnTo>
                    <a:pt x="7308" y="3520"/>
                  </a:lnTo>
                  <a:lnTo>
                    <a:pt x="7843" y="3281"/>
                  </a:lnTo>
                  <a:lnTo>
                    <a:pt x="8402" y="3013"/>
                  </a:lnTo>
                  <a:lnTo>
                    <a:pt x="9031" y="2834"/>
                  </a:lnTo>
                  <a:lnTo>
                    <a:pt x="9659" y="2700"/>
                  </a:lnTo>
                  <a:lnTo>
                    <a:pt x="10497" y="2625"/>
                  </a:lnTo>
                  <a:lnTo>
                    <a:pt x="11125" y="2655"/>
                  </a:lnTo>
                  <a:lnTo>
                    <a:pt x="11987" y="2789"/>
                  </a:lnTo>
                  <a:lnTo>
                    <a:pt x="12522" y="2893"/>
                  </a:lnTo>
                  <a:lnTo>
                    <a:pt x="13011" y="3028"/>
                  </a:lnTo>
                  <a:lnTo>
                    <a:pt x="13290" y="3192"/>
                  </a:lnTo>
                  <a:lnTo>
                    <a:pt x="13709" y="3371"/>
                  </a:lnTo>
                  <a:lnTo>
                    <a:pt x="13872" y="3505"/>
                  </a:lnTo>
                  <a:lnTo>
                    <a:pt x="14058" y="3639"/>
                  </a:lnTo>
                  <a:lnTo>
                    <a:pt x="14291" y="3788"/>
                  </a:lnTo>
                  <a:lnTo>
                    <a:pt x="14431" y="3953"/>
                  </a:lnTo>
                  <a:lnTo>
                    <a:pt x="14617" y="4102"/>
                  </a:lnTo>
                  <a:lnTo>
                    <a:pt x="14826" y="4311"/>
                  </a:lnTo>
                  <a:lnTo>
                    <a:pt x="14919" y="4534"/>
                  </a:lnTo>
                  <a:lnTo>
                    <a:pt x="15036" y="4773"/>
                  </a:lnTo>
                  <a:lnTo>
                    <a:pt x="15175" y="5027"/>
                  </a:lnTo>
                  <a:lnTo>
                    <a:pt x="15245" y="5220"/>
                  </a:lnTo>
                  <a:lnTo>
                    <a:pt x="15245" y="9591"/>
                  </a:lnTo>
                  <a:lnTo>
                    <a:pt x="6098" y="9591"/>
                  </a:lnTo>
                  <a:close/>
                </a:path>
                <a:path w="21600" h="21600" extrusionOk="0">
                  <a:moveTo>
                    <a:pt x="93" y="9606"/>
                  </a:moveTo>
                  <a:lnTo>
                    <a:pt x="21600" y="9606"/>
                  </a:lnTo>
                  <a:close/>
                </a:path>
                <a:path w="21600" h="21600" extrusionOk="0">
                  <a:moveTo>
                    <a:pt x="11684" y="17109"/>
                  </a:moveTo>
                  <a:lnTo>
                    <a:pt x="12266" y="19317"/>
                  </a:lnTo>
                  <a:lnTo>
                    <a:pt x="9659" y="19317"/>
                  </a:lnTo>
                  <a:lnTo>
                    <a:pt x="10287" y="17124"/>
                  </a:lnTo>
                  <a:lnTo>
                    <a:pt x="10008" y="16975"/>
                  </a:lnTo>
                  <a:lnTo>
                    <a:pt x="9799" y="16722"/>
                  </a:lnTo>
                  <a:lnTo>
                    <a:pt x="9752" y="16408"/>
                  </a:lnTo>
                  <a:lnTo>
                    <a:pt x="9822" y="16170"/>
                  </a:lnTo>
                  <a:lnTo>
                    <a:pt x="10008" y="16006"/>
                  </a:lnTo>
                  <a:lnTo>
                    <a:pt x="10148" y="15871"/>
                  </a:lnTo>
                  <a:lnTo>
                    <a:pt x="10381" y="15782"/>
                  </a:lnTo>
                  <a:lnTo>
                    <a:pt x="10660" y="15692"/>
                  </a:lnTo>
                  <a:lnTo>
                    <a:pt x="11009" y="15677"/>
                  </a:lnTo>
                  <a:lnTo>
                    <a:pt x="11288" y="15722"/>
                  </a:lnTo>
                  <a:lnTo>
                    <a:pt x="11614" y="15782"/>
                  </a:lnTo>
                  <a:lnTo>
                    <a:pt x="11893" y="15946"/>
                  </a:lnTo>
                  <a:lnTo>
                    <a:pt x="12033" y="16080"/>
                  </a:lnTo>
                  <a:lnTo>
                    <a:pt x="12173" y="16229"/>
                  </a:lnTo>
                  <a:lnTo>
                    <a:pt x="12196" y="16408"/>
                  </a:lnTo>
                  <a:lnTo>
                    <a:pt x="12103" y="16722"/>
                  </a:lnTo>
                  <a:lnTo>
                    <a:pt x="11987" y="16856"/>
                  </a:lnTo>
                  <a:lnTo>
                    <a:pt x="11847" y="16975"/>
                  </a:lnTo>
                  <a:lnTo>
                    <a:pt x="11684" y="17109"/>
                  </a:lnTo>
                </a:path>
              </a:pathLst>
            </a:custGeom>
            <a:solidFill>
              <a:srgbClr val="C0C0C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143000" y="3124200"/>
            <a:ext cx="1297248" cy="3444835"/>
            <a:chOff x="1143000" y="3124200"/>
            <a:chExt cx="1297248" cy="3444835"/>
          </a:xfrm>
        </p:grpSpPr>
        <p:sp>
          <p:nvSpPr>
            <p:cNvPr id="63" name="Cloud 62"/>
            <p:cNvSpPr/>
            <p:nvPr/>
          </p:nvSpPr>
          <p:spPr>
            <a:xfrm rot="20820648" flipH="1">
              <a:off x="1627785" y="3124200"/>
              <a:ext cx="752838" cy="1396336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15961717">
              <a:off x="1948822" y="6130858"/>
              <a:ext cx="352908" cy="5234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 rot="15961717">
              <a:off x="1266930" y="6130858"/>
              <a:ext cx="352908" cy="5234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lowchart: Manual Operation 65"/>
            <p:cNvSpPr/>
            <p:nvPr/>
          </p:nvSpPr>
          <p:spPr>
            <a:xfrm rot="10414038">
              <a:off x="1716141" y="5625890"/>
              <a:ext cx="681892" cy="71458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66"/>
            <p:cNvSpPr/>
            <p:nvPr/>
          </p:nvSpPr>
          <p:spPr>
            <a:xfrm rot="11285734">
              <a:off x="1170627" y="5625890"/>
              <a:ext cx="681892" cy="71458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lowchart: Merge 67"/>
            <p:cNvSpPr/>
            <p:nvPr/>
          </p:nvSpPr>
          <p:spPr>
            <a:xfrm rot="10800000">
              <a:off x="1238817" y="3267775"/>
              <a:ext cx="1091027" cy="2429573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 rot="19585485">
              <a:off x="1289128" y="4488963"/>
              <a:ext cx="248375" cy="786038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Rounded Rectangle 69"/>
            <p:cNvSpPr/>
            <p:nvPr/>
          </p:nvSpPr>
          <p:spPr>
            <a:xfrm rot="2014515" flipH="1">
              <a:off x="2039209" y="4560421"/>
              <a:ext cx="248375" cy="786038"/>
            </a:xfrm>
            <a:prstGeom prst="roundRe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Cloud 70"/>
            <p:cNvSpPr/>
            <p:nvPr/>
          </p:nvSpPr>
          <p:spPr>
            <a:xfrm rot="779352">
              <a:off x="1143000" y="3182112"/>
              <a:ext cx="628652" cy="1311957"/>
            </a:xfrm>
            <a:prstGeom prst="cloud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lowchart: Merge 71"/>
            <p:cNvSpPr/>
            <p:nvPr/>
          </p:nvSpPr>
          <p:spPr>
            <a:xfrm rot="9322467">
              <a:off x="1758356" y="4005684"/>
              <a:ext cx="681892" cy="936258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lowchart: Merge 72"/>
            <p:cNvSpPr/>
            <p:nvPr/>
          </p:nvSpPr>
          <p:spPr>
            <a:xfrm rot="11913361">
              <a:off x="1146724" y="4002310"/>
              <a:ext cx="681892" cy="857496"/>
            </a:xfrm>
            <a:prstGeom prst="flowChartMerge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>
              <a:off x="1524000" y="5105400"/>
              <a:ext cx="204568" cy="3572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1858818" y="5105400"/>
              <a:ext cx="204568" cy="35729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lowchart: Merge 75"/>
            <p:cNvSpPr/>
            <p:nvPr/>
          </p:nvSpPr>
          <p:spPr>
            <a:xfrm>
              <a:off x="1624048" y="3982356"/>
              <a:ext cx="314084" cy="507510"/>
            </a:xfrm>
            <a:prstGeom prst="flowChartMerg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1375195" y="3124859"/>
              <a:ext cx="818270" cy="1000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>
              <a:off x="1905000" y="5105400"/>
              <a:ext cx="182418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>
              <a:off x="1524000" y="5029200"/>
              <a:ext cx="182418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1371600" y="381000"/>
            <a:ext cx="1015325" cy="1524001"/>
            <a:chOff x="8052475" y="3124200"/>
            <a:chExt cx="1015325" cy="1524001"/>
          </a:xfrm>
        </p:grpSpPr>
        <p:sp>
          <p:nvSpPr>
            <p:cNvPr id="81" name="Trapezoid 80"/>
            <p:cNvSpPr/>
            <p:nvPr/>
          </p:nvSpPr>
          <p:spPr>
            <a:xfrm>
              <a:off x="8153400" y="3810001"/>
              <a:ext cx="809567" cy="838200"/>
            </a:xfrm>
            <a:prstGeom prst="trapezoid">
              <a:avLst>
                <a:gd name="adj" fmla="val 31421"/>
              </a:avLst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Isosceles Triangle 81"/>
            <p:cNvSpPr/>
            <p:nvPr/>
          </p:nvSpPr>
          <p:spPr>
            <a:xfrm rot="10800000">
              <a:off x="8305800" y="4191000"/>
              <a:ext cx="533400" cy="381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>
              <a:off x="8153400" y="316959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 rot="19066372">
              <a:off x="8594709" y="3124200"/>
              <a:ext cx="445030" cy="659542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 rot="3077158">
              <a:off x="8189877" y="3024497"/>
              <a:ext cx="430287" cy="705091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8077200" y="3352800"/>
              <a:ext cx="990600" cy="152400"/>
            </a:xfrm>
            <a:prstGeom prst="rect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7" name="TextBox 86"/>
          <p:cNvSpPr txBox="1"/>
          <p:nvPr/>
        </p:nvSpPr>
        <p:spPr>
          <a:xfrm>
            <a:off x="2362200" y="1524000"/>
            <a:ext cx="1295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Amaleki</a:t>
            </a:r>
            <a:r>
              <a:rPr lang="en-US" dirty="0" smtClean="0"/>
              <a:t>- writer of Book of Mormon</a:t>
            </a:r>
            <a:endParaRPr lang="en-US" dirty="0"/>
          </a:p>
        </p:txBody>
      </p:sp>
      <p:grpSp>
        <p:nvGrpSpPr>
          <p:cNvPr id="123" name="Group 122"/>
          <p:cNvGrpSpPr/>
          <p:nvPr/>
        </p:nvGrpSpPr>
        <p:grpSpPr>
          <a:xfrm>
            <a:off x="7086600" y="990600"/>
            <a:ext cx="1371600" cy="2590800"/>
            <a:chOff x="7086600" y="990600"/>
            <a:chExt cx="1371600" cy="2590800"/>
          </a:xfrm>
        </p:grpSpPr>
        <p:sp>
          <p:nvSpPr>
            <p:cNvPr id="120" name="Oval 119"/>
            <p:cNvSpPr/>
            <p:nvPr/>
          </p:nvSpPr>
          <p:spPr>
            <a:xfrm rot="19801333">
              <a:off x="7848600" y="3048000"/>
              <a:ext cx="228600" cy="533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/>
            <p:cNvSpPr/>
            <p:nvPr/>
          </p:nvSpPr>
          <p:spPr>
            <a:xfrm rot="1735740">
              <a:off x="7543800" y="3048000"/>
              <a:ext cx="228600" cy="533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ounded Rectangle 118"/>
            <p:cNvSpPr/>
            <p:nvPr/>
          </p:nvSpPr>
          <p:spPr>
            <a:xfrm>
              <a:off x="7467600" y="1066800"/>
              <a:ext cx="685800" cy="6096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>
              <a:off x="7086600" y="2514600"/>
              <a:ext cx="228600" cy="304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>
              <a:off x="8229600" y="2438400"/>
              <a:ext cx="228600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>
              <a:off x="7239000" y="2743200"/>
              <a:ext cx="1066800" cy="609600"/>
            </a:xfrm>
            <a:prstGeom prst="trapezoid">
              <a:avLst/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>
              <a:off x="7315200" y="1752600"/>
              <a:ext cx="883619" cy="1295400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rapezoid 90"/>
            <p:cNvSpPr/>
            <p:nvPr/>
          </p:nvSpPr>
          <p:spPr>
            <a:xfrm rot="1691056">
              <a:off x="7156287" y="1873464"/>
              <a:ext cx="399865" cy="838200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Trapezoid 91"/>
            <p:cNvSpPr/>
            <p:nvPr/>
          </p:nvSpPr>
          <p:spPr>
            <a:xfrm rot="20060466">
              <a:off x="8010360" y="1874046"/>
              <a:ext cx="399865" cy="838200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>
              <a:off x="7391400" y="1676400"/>
              <a:ext cx="838200" cy="685800"/>
            </a:xfrm>
            <a:prstGeom prst="ellipse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>
              <a:off x="7467600" y="1752600"/>
              <a:ext cx="685800" cy="457200"/>
            </a:xfrm>
            <a:prstGeom prst="ellipse">
              <a:avLst/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gular Pentagon 88"/>
            <p:cNvSpPr/>
            <p:nvPr/>
          </p:nvSpPr>
          <p:spPr>
            <a:xfrm rot="10800000">
              <a:off x="7467600" y="1143000"/>
              <a:ext cx="685800" cy="9144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7" name="Group 106"/>
            <p:cNvGrpSpPr/>
            <p:nvPr/>
          </p:nvGrpSpPr>
          <p:grpSpPr>
            <a:xfrm>
              <a:off x="7573818" y="1905000"/>
              <a:ext cx="457200" cy="718457"/>
              <a:chOff x="7772400" y="3962400"/>
              <a:chExt cx="1066800" cy="1676400"/>
            </a:xfrm>
          </p:grpSpPr>
          <p:sp>
            <p:nvSpPr>
              <p:cNvPr id="96" name="Oval 95"/>
              <p:cNvSpPr/>
              <p:nvPr/>
            </p:nvSpPr>
            <p:spPr>
              <a:xfrm>
                <a:off x="7772400" y="3962400"/>
                <a:ext cx="228600" cy="533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Oval 96"/>
              <p:cNvSpPr/>
              <p:nvPr/>
            </p:nvSpPr>
            <p:spPr>
              <a:xfrm rot="20572791">
                <a:off x="7845847" y="4441430"/>
                <a:ext cx="228600" cy="533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Oval 97"/>
              <p:cNvSpPr/>
              <p:nvPr/>
            </p:nvSpPr>
            <p:spPr>
              <a:xfrm rot="20189933">
                <a:off x="8077200" y="4876800"/>
                <a:ext cx="228600" cy="533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Oval 98"/>
              <p:cNvSpPr/>
              <p:nvPr/>
            </p:nvSpPr>
            <p:spPr>
              <a:xfrm rot="1461436">
                <a:off x="8329419" y="4900202"/>
                <a:ext cx="228600" cy="533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 rot="1008848">
                <a:off x="8530461" y="4441263"/>
                <a:ext cx="228600" cy="533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8610600" y="3962400"/>
                <a:ext cx="228600" cy="533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Diamond 101"/>
              <p:cNvSpPr/>
              <p:nvPr/>
            </p:nvSpPr>
            <p:spPr>
              <a:xfrm>
                <a:off x="7772400" y="4343400"/>
                <a:ext cx="228600" cy="228600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Diamond 102"/>
              <p:cNvSpPr/>
              <p:nvPr/>
            </p:nvSpPr>
            <p:spPr>
              <a:xfrm>
                <a:off x="7924800" y="4800600"/>
                <a:ext cx="228600" cy="228600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Diamond 103"/>
              <p:cNvSpPr/>
              <p:nvPr/>
            </p:nvSpPr>
            <p:spPr>
              <a:xfrm>
                <a:off x="8153400" y="5257800"/>
                <a:ext cx="304800" cy="381000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Diamond 104"/>
              <p:cNvSpPr/>
              <p:nvPr/>
            </p:nvSpPr>
            <p:spPr>
              <a:xfrm>
                <a:off x="8610600" y="4343400"/>
                <a:ext cx="228600" cy="228600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Diamond 105"/>
              <p:cNvSpPr/>
              <p:nvPr/>
            </p:nvSpPr>
            <p:spPr>
              <a:xfrm>
                <a:off x="8458200" y="4800600"/>
                <a:ext cx="228600" cy="228600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8" name="Group 117"/>
            <p:cNvGrpSpPr/>
            <p:nvPr/>
          </p:nvGrpSpPr>
          <p:grpSpPr>
            <a:xfrm>
              <a:off x="7428345" y="990600"/>
              <a:ext cx="762000" cy="256687"/>
              <a:chOff x="5788295" y="488189"/>
              <a:chExt cx="1312116" cy="552499"/>
            </a:xfrm>
          </p:grpSpPr>
          <p:sp>
            <p:nvSpPr>
              <p:cNvPr id="110" name="Flowchart: Direct Access Storage 109"/>
              <p:cNvSpPr/>
              <p:nvPr/>
            </p:nvSpPr>
            <p:spPr>
              <a:xfrm rot="16200000">
                <a:off x="6170543" y="105941"/>
                <a:ext cx="547620" cy="1312116"/>
              </a:xfrm>
              <a:prstGeom prst="flowChartMagneticDrum">
                <a:avLst/>
              </a:prstGeom>
              <a:solidFill>
                <a:srgbClr val="D4A9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7" name="Group 116"/>
              <p:cNvGrpSpPr/>
              <p:nvPr/>
            </p:nvGrpSpPr>
            <p:grpSpPr>
              <a:xfrm>
                <a:off x="5911274" y="658092"/>
                <a:ext cx="1066800" cy="382596"/>
                <a:chOff x="7315200" y="152400"/>
                <a:chExt cx="1764145" cy="632691"/>
              </a:xfrm>
            </p:grpSpPr>
            <p:sp>
              <p:nvSpPr>
                <p:cNvPr id="111" name="Quad Arrow 110"/>
                <p:cNvSpPr/>
                <p:nvPr/>
              </p:nvSpPr>
              <p:spPr>
                <a:xfrm>
                  <a:off x="7315200" y="152400"/>
                  <a:ext cx="609600" cy="609600"/>
                </a:xfrm>
                <a:prstGeom prst="quadArrow">
                  <a:avLst>
                    <a:gd name="adj1" fmla="val 37652"/>
                    <a:gd name="adj2" fmla="val 22500"/>
                    <a:gd name="adj3" fmla="val 2250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Plaque 111"/>
                <p:cNvSpPr/>
                <p:nvPr/>
              </p:nvSpPr>
              <p:spPr>
                <a:xfrm>
                  <a:off x="7525327" y="362527"/>
                  <a:ext cx="228600" cy="228600"/>
                </a:xfrm>
                <a:prstGeom prst="plaque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Quad Arrow 112"/>
                <p:cNvSpPr/>
                <p:nvPr/>
              </p:nvSpPr>
              <p:spPr>
                <a:xfrm>
                  <a:off x="7904018" y="154709"/>
                  <a:ext cx="609600" cy="609600"/>
                </a:xfrm>
                <a:prstGeom prst="quadArrow">
                  <a:avLst>
                    <a:gd name="adj1" fmla="val 37652"/>
                    <a:gd name="adj2" fmla="val 22500"/>
                    <a:gd name="adj3" fmla="val 2250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Plaque 113"/>
                <p:cNvSpPr/>
                <p:nvPr/>
              </p:nvSpPr>
              <p:spPr>
                <a:xfrm>
                  <a:off x="8114145" y="364836"/>
                  <a:ext cx="228600" cy="228600"/>
                </a:xfrm>
                <a:prstGeom prst="plaque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Quad Arrow 114"/>
                <p:cNvSpPr/>
                <p:nvPr/>
              </p:nvSpPr>
              <p:spPr>
                <a:xfrm>
                  <a:off x="8469745" y="175491"/>
                  <a:ext cx="609600" cy="609600"/>
                </a:xfrm>
                <a:prstGeom prst="quadArrow">
                  <a:avLst>
                    <a:gd name="adj1" fmla="val 37652"/>
                    <a:gd name="adj2" fmla="val 22500"/>
                    <a:gd name="adj3" fmla="val 2250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Plaque 115"/>
                <p:cNvSpPr/>
                <p:nvPr/>
              </p:nvSpPr>
              <p:spPr>
                <a:xfrm>
                  <a:off x="8679872" y="385618"/>
                  <a:ext cx="228600" cy="228600"/>
                </a:xfrm>
                <a:prstGeom prst="plaque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122" name="TextBox 121"/>
          <p:cNvSpPr txBox="1"/>
          <p:nvPr/>
        </p:nvSpPr>
        <p:spPr>
          <a:xfrm>
            <a:off x="7239000" y="36576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Amlici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O</a:t>
            </a:r>
            <a:endParaRPr lang="en-US" sz="8800" dirty="0"/>
          </a:p>
        </p:txBody>
      </p:sp>
      <p:sp>
        <p:nvSpPr>
          <p:cNvPr id="3" name="TextBox 2"/>
          <p:cNvSpPr txBox="1"/>
          <p:nvPr/>
        </p:nvSpPr>
        <p:spPr>
          <a:xfrm>
            <a:off x="1219200" y="5181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Omni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609600" y="457200"/>
            <a:ext cx="1959106" cy="4246013"/>
            <a:chOff x="5764230" y="762000"/>
            <a:chExt cx="1959106" cy="4246013"/>
          </a:xfrm>
        </p:grpSpPr>
        <p:sp>
          <p:nvSpPr>
            <p:cNvPr id="5" name="Oval 4"/>
            <p:cNvSpPr/>
            <p:nvPr/>
          </p:nvSpPr>
          <p:spPr>
            <a:xfrm rot="4427519">
              <a:off x="6354628" y="4570502"/>
              <a:ext cx="282778" cy="59224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7172481" flipH="1">
              <a:off x="6886476" y="4569812"/>
              <a:ext cx="273919" cy="58236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820608">
              <a:off x="5811503" y="3552085"/>
              <a:ext cx="299624" cy="39417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9411276">
              <a:off x="7384086" y="3477614"/>
              <a:ext cx="339250" cy="53319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325721">
              <a:off x="6083636" y="2185047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373468">
              <a:off x="6978697" y="2185731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>
              <a:off x="6172200" y="3505200"/>
              <a:ext cx="1219200" cy="1371600"/>
            </a:xfrm>
            <a:prstGeom prst="trapezoid">
              <a:avLst>
                <a:gd name="adj" fmla="val 29408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6248400" y="2362200"/>
              <a:ext cx="1066800" cy="1905000"/>
            </a:xfrm>
            <a:prstGeom prst="trapezoid">
              <a:avLst>
                <a:gd name="adj" fmla="val 35469"/>
              </a:avLst>
            </a:prstGeom>
            <a:solidFill>
              <a:srgbClr val="E7D65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015959">
              <a:off x="6244109" y="2295533"/>
              <a:ext cx="389825" cy="217912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20966519">
              <a:off x="6974438" y="2309312"/>
              <a:ext cx="452612" cy="2144494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Isosceles Triangle 14"/>
            <p:cNvSpPr/>
            <p:nvPr/>
          </p:nvSpPr>
          <p:spPr>
            <a:xfrm rot="10800000">
              <a:off x="6629400" y="2286000"/>
              <a:ext cx="403802" cy="403816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>
              <a:off x="6324600" y="1066800"/>
              <a:ext cx="1049886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 rot="10986238">
              <a:off x="6264267" y="1022678"/>
              <a:ext cx="1201620" cy="61862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61"/>
            <p:cNvGrpSpPr/>
            <p:nvPr/>
          </p:nvGrpSpPr>
          <p:grpSpPr>
            <a:xfrm>
              <a:off x="6248400" y="4648200"/>
              <a:ext cx="1066800" cy="152400"/>
              <a:chOff x="4724400" y="5943600"/>
              <a:chExt cx="2080202" cy="371013"/>
            </a:xfrm>
          </p:grpSpPr>
          <p:sp>
            <p:nvSpPr>
              <p:cNvPr id="51" name="Cross 50"/>
              <p:cNvSpPr/>
              <p:nvPr/>
            </p:nvSpPr>
            <p:spPr>
              <a:xfrm>
                <a:off x="6400800" y="5943600"/>
                <a:ext cx="403802" cy="361777"/>
              </a:xfrm>
              <a:prstGeom prst="plus">
                <a:avLst>
                  <a:gd name="adj" fmla="val 28692"/>
                </a:avLst>
              </a:prstGeom>
              <a:solidFill>
                <a:schemeClr val="accent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153"/>
              <p:cNvGrpSpPr/>
              <p:nvPr/>
            </p:nvGrpSpPr>
            <p:grpSpPr>
              <a:xfrm>
                <a:off x="5830455" y="5952836"/>
                <a:ext cx="607291" cy="361777"/>
                <a:chOff x="4724400" y="5943600"/>
                <a:chExt cx="607291" cy="361777"/>
              </a:xfrm>
            </p:grpSpPr>
            <p:sp>
              <p:nvSpPr>
                <p:cNvPr id="63" name="Cross 62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150"/>
              <p:cNvGrpSpPr/>
              <p:nvPr/>
            </p:nvGrpSpPr>
            <p:grpSpPr>
              <a:xfrm>
                <a:off x="52578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61" name="Cross 60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149"/>
              <p:cNvGrpSpPr/>
              <p:nvPr/>
            </p:nvGrpSpPr>
            <p:grpSpPr>
              <a:xfrm>
                <a:off x="4724400" y="5943600"/>
                <a:ext cx="607291" cy="361777"/>
                <a:chOff x="4724400" y="5943600"/>
                <a:chExt cx="607291" cy="361777"/>
              </a:xfrm>
            </p:grpSpPr>
            <p:sp>
              <p:nvSpPr>
                <p:cNvPr id="59" name="Cross 58"/>
                <p:cNvSpPr/>
                <p:nvPr/>
              </p:nvSpPr>
              <p:spPr>
                <a:xfrm>
                  <a:off x="47244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5103091" y="5962073"/>
                  <a:ext cx="228600" cy="304800"/>
                </a:xfrm>
                <a:prstGeom prst="diamond">
                  <a:avLst/>
                </a:prstGeom>
                <a:solidFill>
                  <a:schemeClr val="accent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5" name="Diamond 54"/>
              <p:cNvSpPr/>
              <p:nvPr/>
            </p:nvSpPr>
            <p:spPr>
              <a:xfrm>
                <a:off x="4846782" y="6047509"/>
                <a:ext cx="152400" cy="152400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Diamond 55"/>
              <p:cNvSpPr/>
              <p:nvPr/>
            </p:nvSpPr>
            <p:spPr>
              <a:xfrm>
                <a:off x="5405582" y="6052127"/>
                <a:ext cx="152400" cy="152400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Diamond 56"/>
              <p:cNvSpPr/>
              <p:nvPr/>
            </p:nvSpPr>
            <p:spPr>
              <a:xfrm>
                <a:off x="5959764" y="6052127"/>
                <a:ext cx="152400" cy="152400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Diamond 57"/>
              <p:cNvSpPr/>
              <p:nvPr/>
            </p:nvSpPr>
            <p:spPr>
              <a:xfrm>
                <a:off x="6532419" y="6042891"/>
                <a:ext cx="152400" cy="152400"/>
              </a:xfrm>
              <a:prstGeom prst="diamond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" name="Group 192"/>
            <p:cNvGrpSpPr/>
            <p:nvPr/>
          </p:nvGrpSpPr>
          <p:grpSpPr>
            <a:xfrm>
              <a:off x="6324600" y="762000"/>
              <a:ext cx="1066800" cy="494953"/>
              <a:chOff x="6324600" y="762000"/>
              <a:chExt cx="1066800" cy="494953"/>
            </a:xfrm>
          </p:grpSpPr>
          <p:sp>
            <p:nvSpPr>
              <p:cNvPr id="20" name="Flowchart: Stored Data 19"/>
              <p:cNvSpPr/>
              <p:nvPr/>
            </p:nvSpPr>
            <p:spPr>
              <a:xfrm rot="5400000">
                <a:off x="6610522" y="552277"/>
                <a:ext cx="494953" cy="914400"/>
              </a:xfrm>
              <a:prstGeom prst="flowChartOnlineStorag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162"/>
              <p:cNvGrpSpPr/>
              <p:nvPr/>
            </p:nvGrpSpPr>
            <p:grpSpPr>
              <a:xfrm>
                <a:off x="6324600" y="1066800"/>
                <a:ext cx="1066800" cy="152400"/>
                <a:chOff x="4724400" y="5943600"/>
                <a:chExt cx="2080202" cy="371013"/>
              </a:xfrm>
            </p:grpSpPr>
            <p:sp>
              <p:nvSpPr>
                <p:cNvPr id="37" name="Cross 36"/>
                <p:cNvSpPr/>
                <p:nvPr/>
              </p:nvSpPr>
              <p:spPr>
                <a:xfrm>
                  <a:off x="64008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8" name="Group 153"/>
                <p:cNvGrpSpPr/>
                <p:nvPr/>
              </p:nvGrpSpPr>
              <p:grpSpPr>
                <a:xfrm>
                  <a:off x="5830455" y="5952836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49" name="Cross 48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Diamond 49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" name="Group 150"/>
                <p:cNvGrpSpPr/>
                <p:nvPr/>
              </p:nvGrpSpPr>
              <p:grpSpPr>
                <a:xfrm>
                  <a:off x="5257800" y="5943600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47" name="Cross 46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Diamond 47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" name="Group 149"/>
                <p:cNvGrpSpPr/>
                <p:nvPr/>
              </p:nvGrpSpPr>
              <p:grpSpPr>
                <a:xfrm>
                  <a:off x="4724400" y="5943600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45" name="Cross 44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Diamond 45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1" name="Diamond 40"/>
                <p:cNvSpPr/>
                <p:nvPr/>
              </p:nvSpPr>
              <p:spPr>
                <a:xfrm>
                  <a:off x="4846782" y="6047509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Diamond 41"/>
                <p:cNvSpPr/>
                <p:nvPr/>
              </p:nvSpPr>
              <p:spPr>
                <a:xfrm>
                  <a:off x="5405582" y="6052127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Diamond 42"/>
                <p:cNvSpPr/>
                <p:nvPr/>
              </p:nvSpPr>
              <p:spPr>
                <a:xfrm>
                  <a:off x="5959764" y="6052127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Diamond 43"/>
                <p:cNvSpPr/>
                <p:nvPr/>
              </p:nvSpPr>
              <p:spPr>
                <a:xfrm>
                  <a:off x="6532419" y="6042891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177"/>
              <p:cNvGrpSpPr/>
              <p:nvPr/>
            </p:nvGrpSpPr>
            <p:grpSpPr>
              <a:xfrm>
                <a:off x="6403109" y="764309"/>
                <a:ext cx="914400" cy="152400"/>
                <a:chOff x="4724400" y="5943600"/>
                <a:chExt cx="2080202" cy="371013"/>
              </a:xfrm>
            </p:grpSpPr>
            <p:sp>
              <p:nvSpPr>
                <p:cNvPr id="23" name="Cross 22"/>
                <p:cNvSpPr/>
                <p:nvPr/>
              </p:nvSpPr>
              <p:spPr>
                <a:xfrm>
                  <a:off x="6400800" y="5943600"/>
                  <a:ext cx="403802" cy="361777"/>
                </a:xfrm>
                <a:prstGeom prst="plus">
                  <a:avLst>
                    <a:gd name="adj" fmla="val 28692"/>
                  </a:avLst>
                </a:prstGeom>
                <a:solidFill>
                  <a:schemeClr val="accent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" name="Group 153"/>
                <p:cNvGrpSpPr/>
                <p:nvPr/>
              </p:nvGrpSpPr>
              <p:grpSpPr>
                <a:xfrm>
                  <a:off x="5830455" y="5952836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35" name="Cross 34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" name="Diamond 35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" name="Group 150"/>
                <p:cNvGrpSpPr/>
                <p:nvPr/>
              </p:nvGrpSpPr>
              <p:grpSpPr>
                <a:xfrm>
                  <a:off x="5257800" y="5943600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33" name="Cross 32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Diamond 33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6" name="Group 149"/>
                <p:cNvGrpSpPr/>
                <p:nvPr/>
              </p:nvGrpSpPr>
              <p:grpSpPr>
                <a:xfrm>
                  <a:off x="4724400" y="5943600"/>
                  <a:ext cx="607291" cy="361777"/>
                  <a:chOff x="4724400" y="5943600"/>
                  <a:chExt cx="607291" cy="361777"/>
                </a:xfrm>
              </p:grpSpPr>
              <p:sp>
                <p:nvSpPr>
                  <p:cNvPr id="31" name="Cross 30"/>
                  <p:cNvSpPr/>
                  <p:nvPr/>
                </p:nvSpPr>
                <p:spPr>
                  <a:xfrm>
                    <a:off x="4724400" y="5943600"/>
                    <a:ext cx="403802" cy="361777"/>
                  </a:xfrm>
                  <a:prstGeom prst="plus">
                    <a:avLst>
                      <a:gd name="adj" fmla="val 28692"/>
                    </a:avLst>
                  </a:prstGeom>
                  <a:solidFill>
                    <a:schemeClr val="accent1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Diamond 31"/>
                  <p:cNvSpPr/>
                  <p:nvPr/>
                </p:nvSpPr>
                <p:spPr>
                  <a:xfrm>
                    <a:off x="5103091" y="5962073"/>
                    <a:ext cx="2286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" name="Diamond 26"/>
                <p:cNvSpPr/>
                <p:nvPr/>
              </p:nvSpPr>
              <p:spPr>
                <a:xfrm>
                  <a:off x="4846782" y="6047509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5405582" y="6052127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Diamond 28"/>
                <p:cNvSpPr/>
                <p:nvPr/>
              </p:nvSpPr>
              <p:spPr>
                <a:xfrm>
                  <a:off x="5959764" y="6052127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Diamond 29"/>
                <p:cNvSpPr/>
                <p:nvPr/>
              </p:nvSpPr>
              <p:spPr>
                <a:xfrm>
                  <a:off x="6532419" y="6042891"/>
                  <a:ext cx="152400" cy="152400"/>
                </a:xfrm>
                <a:prstGeom prst="diamond">
                  <a:avLst/>
                </a:prstGeom>
                <a:solidFill>
                  <a:srgbClr val="FFFF00"/>
                </a:solidFill>
                <a:ln w="12700">
                  <a:solidFill>
                    <a:srgbClr val="FFFF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5" name="Group 64"/>
          <p:cNvGrpSpPr/>
          <p:nvPr/>
        </p:nvGrpSpPr>
        <p:grpSpPr>
          <a:xfrm>
            <a:off x="3505200" y="457200"/>
            <a:ext cx="1625545" cy="3815989"/>
            <a:chOff x="990600" y="1869556"/>
            <a:chExt cx="1625545" cy="3815989"/>
          </a:xfrm>
        </p:grpSpPr>
        <p:sp>
          <p:nvSpPr>
            <p:cNvPr id="66" name="Oval 65"/>
            <p:cNvSpPr/>
            <p:nvPr/>
          </p:nvSpPr>
          <p:spPr>
            <a:xfrm rot="6922285">
              <a:off x="1308408" y="5244859"/>
              <a:ext cx="500424" cy="374039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3646842">
              <a:off x="1850980" y="5248313"/>
              <a:ext cx="500424" cy="374039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rapezoid 67"/>
            <p:cNvSpPr/>
            <p:nvPr/>
          </p:nvSpPr>
          <p:spPr>
            <a:xfrm>
              <a:off x="1206228" y="4058865"/>
              <a:ext cx="1295400" cy="1295400"/>
            </a:xfrm>
            <a:prstGeom prst="trapezoid">
              <a:avLst>
                <a:gd name="adj" fmla="val 2125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4724043">
              <a:off x="2178914" y="3848972"/>
              <a:ext cx="500424" cy="3740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6922285">
              <a:off x="927408" y="3949460"/>
              <a:ext cx="500424" cy="3740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19684206">
              <a:off x="2026032" y="3140170"/>
              <a:ext cx="543829" cy="950480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1711066">
              <a:off x="1095331" y="3216624"/>
              <a:ext cx="543829" cy="950480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Cloud 72"/>
            <p:cNvSpPr/>
            <p:nvPr/>
          </p:nvSpPr>
          <p:spPr>
            <a:xfrm rot="21304292">
              <a:off x="1922597" y="1996079"/>
              <a:ext cx="645572" cy="1109362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Cloud 73"/>
            <p:cNvSpPr/>
            <p:nvPr/>
          </p:nvSpPr>
          <p:spPr>
            <a:xfrm>
              <a:off x="1062548" y="1978092"/>
              <a:ext cx="635729" cy="1109362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Hexagon 74"/>
            <p:cNvSpPr/>
            <p:nvPr/>
          </p:nvSpPr>
          <p:spPr>
            <a:xfrm>
              <a:off x="1676453" y="2093285"/>
              <a:ext cx="317770" cy="252030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rapezoid 75"/>
            <p:cNvSpPr/>
            <p:nvPr/>
          </p:nvSpPr>
          <p:spPr>
            <a:xfrm>
              <a:off x="1282428" y="3220665"/>
              <a:ext cx="1143000" cy="1524000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Isosceles Triangle 76"/>
            <p:cNvSpPr/>
            <p:nvPr/>
          </p:nvSpPr>
          <p:spPr>
            <a:xfrm rot="10800000">
              <a:off x="1626852" y="2906721"/>
              <a:ext cx="381000" cy="7620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" name="Group 74"/>
            <p:cNvGrpSpPr/>
            <p:nvPr/>
          </p:nvGrpSpPr>
          <p:grpSpPr>
            <a:xfrm rot="5400000">
              <a:off x="1282428" y="3525465"/>
              <a:ext cx="762000" cy="152400"/>
              <a:chOff x="4038600" y="287312"/>
              <a:chExt cx="5102902" cy="474688"/>
            </a:xfrm>
          </p:grpSpPr>
          <p:sp>
            <p:nvSpPr>
              <p:cNvPr id="101" name="Quad Arrow Callout 100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Quad Arrow Callout 101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Quad Arrow Callout 102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Quad Arrow Callout 103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9" name="Group 79"/>
            <p:cNvGrpSpPr/>
            <p:nvPr/>
          </p:nvGrpSpPr>
          <p:grpSpPr>
            <a:xfrm rot="5400000">
              <a:off x="1587228" y="3525465"/>
              <a:ext cx="762000" cy="152400"/>
              <a:chOff x="4038600" y="287312"/>
              <a:chExt cx="5102902" cy="474688"/>
            </a:xfrm>
          </p:grpSpPr>
          <p:sp>
            <p:nvSpPr>
              <p:cNvPr id="97" name="Quad Arrow Callout 96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Quad Arrow Callout 97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Quad Arrow Callout 98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Quad Arrow Callout 99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84"/>
            <p:cNvGrpSpPr/>
            <p:nvPr/>
          </p:nvGrpSpPr>
          <p:grpSpPr>
            <a:xfrm rot="5400000">
              <a:off x="1621079" y="3720214"/>
              <a:ext cx="386690" cy="149593"/>
              <a:chOff x="5257800" y="296056"/>
              <a:chExt cx="2589551" cy="465944"/>
            </a:xfrm>
          </p:grpSpPr>
          <p:sp>
            <p:nvSpPr>
              <p:cNvPr id="95" name="Quad Arrow Callout 94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Quad Arrow Callout 95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1" name="Oval 80"/>
            <p:cNvSpPr/>
            <p:nvPr/>
          </p:nvSpPr>
          <p:spPr>
            <a:xfrm>
              <a:off x="1206228" y="2133599"/>
              <a:ext cx="1165157" cy="123545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" name="Group 68"/>
            <p:cNvGrpSpPr/>
            <p:nvPr/>
          </p:nvGrpSpPr>
          <p:grpSpPr>
            <a:xfrm>
              <a:off x="1358628" y="4135065"/>
              <a:ext cx="990600" cy="838200"/>
              <a:chOff x="5715000" y="5771234"/>
              <a:chExt cx="1154507" cy="1086766"/>
            </a:xfrm>
          </p:grpSpPr>
          <p:sp>
            <p:nvSpPr>
              <p:cNvPr id="90" name="Wave 89"/>
              <p:cNvSpPr/>
              <p:nvPr/>
            </p:nvSpPr>
            <p:spPr>
              <a:xfrm rot="16200000">
                <a:off x="6093773" y="6319799"/>
                <a:ext cx="845228" cy="231174"/>
              </a:xfrm>
              <a:prstGeom prst="wave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1" name="Group 67"/>
              <p:cNvGrpSpPr/>
              <p:nvPr/>
            </p:nvGrpSpPr>
            <p:grpSpPr>
              <a:xfrm>
                <a:off x="5715000" y="5771234"/>
                <a:ext cx="1154507" cy="1086766"/>
                <a:chOff x="1205362" y="4212084"/>
                <a:chExt cx="1154507" cy="1086766"/>
              </a:xfrm>
            </p:grpSpPr>
            <p:sp>
              <p:nvSpPr>
                <p:cNvPr id="92" name="Rounded Rectangle 16"/>
                <p:cNvSpPr/>
                <p:nvPr/>
              </p:nvSpPr>
              <p:spPr>
                <a:xfrm>
                  <a:off x="1205362" y="4264912"/>
                  <a:ext cx="1154507" cy="211307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Wave 92"/>
                <p:cNvSpPr/>
                <p:nvPr/>
              </p:nvSpPr>
              <p:spPr>
                <a:xfrm rot="15242885">
                  <a:off x="1667743" y="4683044"/>
                  <a:ext cx="917103" cy="314510"/>
                </a:xfrm>
                <a:prstGeom prst="wave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Rounded Rectangle 93"/>
                <p:cNvSpPr/>
                <p:nvPr/>
              </p:nvSpPr>
              <p:spPr>
                <a:xfrm>
                  <a:off x="1866223" y="4212084"/>
                  <a:ext cx="314099" cy="264134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3" name="Cloud 82"/>
            <p:cNvSpPr/>
            <p:nvPr/>
          </p:nvSpPr>
          <p:spPr>
            <a:xfrm rot="214273">
              <a:off x="1158582" y="1869556"/>
              <a:ext cx="1325469" cy="541635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ounded Rectangle 83"/>
            <p:cNvSpPr/>
            <p:nvPr/>
          </p:nvSpPr>
          <p:spPr>
            <a:xfrm>
              <a:off x="1130028" y="2077665"/>
              <a:ext cx="1377003" cy="25203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91"/>
            <p:cNvGrpSpPr/>
            <p:nvPr/>
          </p:nvGrpSpPr>
          <p:grpSpPr>
            <a:xfrm>
              <a:off x="1413492" y="2129481"/>
              <a:ext cx="762000" cy="152400"/>
              <a:chOff x="4038600" y="287312"/>
              <a:chExt cx="5102902" cy="474688"/>
            </a:xfrm>
          </p:grpSpPr>
          <p:sp>
            <p:nvSpPr>
              <p:cNvPr id="86" name="Quad Arrow Callout 85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Quad Arrow Callout 86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Quad Arrow Callout 87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Quad Arrow Callout 88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05" name="TextBox 104"/>
          <p:cNvSpPr txBox="1"/>
          <p:nvPr/>
        </p:nvSpPr>
        <p:spPr>
          <a:xfrm>
            <a:off x="3505200" y="4419600"/>
            <a:ext cx="838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Omner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P</a:t>
            </a:r>
            <a:endParaRPr lang="en-US" sz="8800" dirty="0"/>
          </a:p>
        </p:txBody>
      </p:sp>
      <p:grpSp>
        <p:nvGrpSpPr>
          <p:cNvPr id="3" name="Group 2"/>
          <p:cNvGrpSpPr/>
          <p:nvPr/>
        </p:nvGrpSpPr>
        <p:grpSpPr>
          <a:xfrm>
            <a:off x="5257800" y="3733800"/>
            <a:ext cx="3193559" cy="2667000"/>
            <a:chOff x="5105400" y="3124200"/>
            <a:chExt cx="3193559" cy="2667000"/>
          </a:xfrm>
        </p:grpSpPr>
        <p:grpSp>
          <p:nvGrpSpPr>
            <p:cNvPr id="4" name="Group 299"/>
            <p:cNvGrpSpPr/>
            <p:nvPr/>
          </p:nvGrpSpPr>
          <p:grpSpPr>
            <a:xfrm>
              <a:off x="5105400" y="3124200"/>
              <a:ext cx="1011502" cy="2466141"/>
              <a:chOff x="304800" y="261155"/>
              <a:chExt cx="1447800" cy="4274645"/>
            </a:xfrm>
          </p:grpSpPr>
          <p:grpSp>
            <p:nvGrpSpPr>
              <p:cNvPr id="91" name="Group 92"/>
              <p:cNvGrpSpPr/>
              <p:nvPr/>
            </p:nvGrpSpPr>
            <p:grpSpPr>
              <a:xfrm rot="18516258">
                <a:off x="1066800" y="3810000"/>
                <a:ext cx="371850" cy="649600"/>
                <a:chOff x="1868610" y="5305338"/>
                <a:chExt cx="371850" cy="649600"/>
              </a:xfrm>
            </p:grpSpPr>
            <p:grpSp>
              <p:nvGrpSpPr>
                <p:cNvPr id="141" name="Group 85"/>
                <p:cNvGrpSpPr/>
                <p:nvPr/>
              </p:nvGrpSpPr>
              <p:grpSpPr>
                <a:xfrm rot="1439608">
                  <a:off x="1868610" y="5305338"/>
                  <a:ext cx="371850" cy="649600"/>
                  <a:chOff x="1828800" y="4343400"/>
                  <a:chExt cx="371850" cy="649600"/>
                </a:xfrm>
              </p:grpSpPr>
              <p:sp>
                <p:nvSpPr>
                  <p:cNvPr id="145" name="Oval 144"/>
                  <p:cNvSpPr/>
                  <p:nvPr/>
                </p:nvSpPr>
                <p:spPr>
                  <a:xfrm>
                    <a:off x="1828800" y="4419600"/>
                    <a:ext cx="371850" cy="573400"/>
                  </a:xfrm>
                  <a:prstGeom prst="ellipse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Oval 145"/>
                  <p:cNvSpPr/>
                  <p:nvPr/>
                </p:nvSpPr>
                <p:spPr>
                  <a:xfrm>
                    <a:off x="1828800" y="4343400"/>
                    <a:ext cx="371850" cy="57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2" name="Group 90"/>
                <p:cNvGrpSpPr/>
                <p:nvPr/>
              </p:nvGrpSpPr>
              <p:grpSpPr>
                <a:xfrm rot="1471343">
                  <a:off x="1913952" y="5370362"/>
                  <a:ext cx="277495" cy="470630"/>
                  <a:chOff x="2407751" y="4191000"/>
                  <a:chExt cx="411649" cy="698154"/>
                </a:xfrm>
              </p:grpSpPr>
              <p:sp>
                <p:nvSpPr>
                  <p:cNvPr id="143" name="Moon 142"/>
                  <p:cNvSpPr/>
                  <p:nvPr/>
                </p:nvSpPr>
                <p:spPr>
                  <a:xfrm>
                    <a:off x="2590800" y="4191000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Moon 143"/>
                  <p:cNvSpPr/>
                  <p:nvPr/>
                </p:nvSpPr>
                <p:spPr>
                  <a:xfrm rot="10331238">
                    <a:off x="2407751" y="4203354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92" name="Group 91"/>
              <p:cNvGrpSpPr/>
              <p:nvPr/>
            </p:nvGrpSpPr>
            <p:grpSpPr>
              <a:xfrm>
                <a:off x="609600" y="3886200"/>
                <a:ext cx="371850" cy="649600"/>
                <a:chOff x="1868610" y="5305338"/>
                <a:chExt cx="371850" cy="649600"/>
              </a:xfrm>
            </p:grpSpPr>
            <p:grpSp>
              <p:nvGrpSpPr>
                <p:cNvPr id="135" name="Group 85"/>
                <p:cNvGrpSpPr/>
                <p:nvPr/>
              </p:nvGrpSpPr>
              <p:grpSpPr>
                <a:xfrm rot="1439608">
                  <a:off x="1868610" y="5305338"/>
                  <a:ext cx="371850" cy="649600"/>
                  <a:chOff x="1828800" y="4343400"/>
                  <a:chExt cx="371850" cy="649600"/>
                </a:xfrm>
              </p:grpSpPr>
              <p:sp>
                <p:nvSpPr>
                  <p:cNvPr id="139" name="Oval 348"/>
                  <p:cNvSpPr/>
                  <p:nvPr/>
                </p:nvSpPr>
                <p:spPr>
                  <a:xfrm>
                    <a:off x="1828800" y="4419600"/>
                    <a:ext cx="371850" cy="573400"/>
                  </a:xfrm>
                  <a:prstGeom prst="ellipse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Oval 139"/>
                  <p:cNvSpPr/>
                  <p:nvPr/>
                </p:nvSpPr>
                <p:spPr>
                  <a:xfrm>
                    <a:off x="1828800" y="4343400"/>
                    <a:ext cx="371850" cy="57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6" name="Group 90"/>
                <p:cNvGrpSpPr/>
                <p:nvPr/>
              </p:nvGrpSpPr>
              <p:grpSpPr>
                <a:xfrm rot="1471343">
                  <a:off x="1913952" y="5370362"/>
                  <a:ext cx="277495" cy="470630"/>
                  <a:chOff x="2407751" y="4191000"/>
                  <a:chExt cx="411649" cy="698154"/>
                </a:xfrm>
              </p:grpSpPr>
              <p:sp>
                <p:nvSpPr>
                  <p:cNvPr id="137" name="Moon 136"/>
                  <p:cNvSpPr/>
                  <p:nvPr/>
                </p:nvSpPr>
                <p:spPr>
                  <a:xfrm>
                    <a:off x="2590800" y="4191000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8" name="Moon 347"/>
                  <p:cNvSpPr/>
                  <p:nvPr/>
                </p:nvSpPr>
                <p:spPr>
                  <a:xfrm rot="10331238">
                    <a:off x="2407751" y="4203354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93" name="Oval 302"/>
              <p:cNvSpPr/>
              <p:nvPr/>
            </p:nvSpPr>
            <p:spPr>
              <a:xfrm>
                <a:off x="1371600" y="2819400"/>
                <a:ext cx="371850" cy="57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Oval 303"/>
              <p:cNvSpPr/>
              <p:nvPr/>
            </p:nvSpPr>
            <p:spPr>
              <a:xfrm>
                <a:off x="304800" y="2819400"/>
                <a:ext cx="371850" cy="57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Trapezoid 304"/>
              <p:cNvSpPr/>
              <p:nvPr/>
            </p:nvSpPr>
            <p:spPr>
              <a:xfrm>
                <a:off x="457200" y="3276600"/>
                <a:ext cx="1143000" cy="838200"/>
              </a:xfrm>
              <a:prstGeom prst="trapezoid">
                <a:avLst>
                  <a:gd name="adj" fmla="val 20960"/>
                </a:avLst>
              </a:prstGeom>
              <a:solidFill>
                <a:srgbClr val="D4A9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Trapezoid 305"/>
              <p:cNvSpPr/>
              <p:nvPr/>
            </p:nvSpPr>
            <p:spPr>
              <a:xfrm rot="20952297">
                <a:off x="1219200" y="1905000"/>
                <a:ext cx="533400" cy="1295400"/>
              </a:xfrm>
              <a:prstGeom prst="trapezoi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Trapezoid 306"/>
              <p:cNvSpPr/>
              <p:nvPr/>
            </p:nvSpPr>
            <p:spPr>
              <a:xfrm rot="470395">
                <a:off x="314457" y="1859125"/>
                <a:ext cx="533400" cy="1295400"/>
              </a:xfrm>
              <a:prstGeom prst="trapezoi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Rectangle 2"/>
              <p:cNvSpPr/>
              <p:nvPr/>
            </p:nvSpPr>
            <p:spPr>
              <a:xfrm>
                <a:off x="599322" y="1752601"/>
                <a:ext cx="832210" cy="1523999"/>
              </a:xfrm>
              <a:prstGeom prst="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Cloud 3"/>
              <p:cNvSpPr/>
              <p:nvPr/>
            </p:nvSpPr>
            <p:spPr>
              <a:xfrm rot="20835976" flipH="1">
                <a:off x="1167670" y="1021891"/>
                <a:ext cx="554462" cy="1112153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Flowchart: Extract 4"/>
              <p:cNvSpPr/>
              <p:nvPr/>
            </p:nvSpPr>
            <p:spPr>
              <a:xfrm rot="10800000">
                <a:off x="818934" y="1927112"/>
                <a:ext cx="367090" cy="408672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101" name="Cloud 5"/>
              <p:cNvSpPr/>
              <p:nvPr/>
            </p:nvSpPr>
            <p:spPr>
              <a:xfrm rot="764024">
                <a:off x="304800" y="1016373"/>
                <a:ext cx="504969" cy="1112153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6"/>
              <p:cNvSpPr/>
              <p:nvPr/>
            </p:nvSpPr>
            <p:spPr>
              <a:xfrm>
                <a:off x="661612" y="1026800"/>
                <a:ext cx="681735" cy="105124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Cloud 7"/>
              <p:cNvSpPr/>
              <p:nvPr/>
            </p:nvSpPr>
            <p:spPr>
              <a:xfrm rot="16200000" flipH="1">
                <a:off x="763899" y="502385"/>
                <a:ext cx="529596" cy="1048825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" name="Chord 313"/>
              <p:cNvSpPr/>
              <p:nvPr/>
            </p:nvSpPr>
            <p:spPr>
              <a:xfrm rot="6672735">
                <a:off x="368455" y="395930"/>
                <a:ext cx="1257893" cy="988344"/>
              </a:xfrm>
              <a:prstGeom prst="chord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Chord 314"/>
              <p:cNvSpPr/>
              <p:nvPr/>
            </p:nvSpPr>
            <p:spPr>
              <a:xfrm rot="8132090">
                <a:off x="457200" y="574516"/>
                <a:ext cx="1143000" cy="977132"/>
              </a:xfrm>
              <a:prstGeom prst="chord">
                <a:avLst>
                  <a:gd name="adj1" fmla="val 2892879"/>
                  <a:gd name="adj2" fmla="val 13226598"/>
                </a:avLst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ounded Rectangle 315"/>
              <p:cNvSpPr/>
              <p:nvPr/>
            </p:nvSpPr>
            <p:spPr>
              <a:xfrm>
                <a:off x="458305" y="935027"/>
                <a:ext cx="1078194" cy="269548"/>
              </a:xfrm>
              <a:prstGeom prst="roundRect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7" name="Group 48"/>
              <p:cNvGrpSpPr/>
              <p:nvPr/>
            </p:nvGrpSpPr>
            <p:grpSpPr>
              <a:xfrm>
                <a:off x="533400" y="914400"/>
                <a:ext cx="898495" cy="269548"/>
                <a:chOff x="2667000" y="3186545"/>
                <a:chExt cx="3008746" cy="1080655"/>
              </a:xfrm>
            </p:grpSpPr>
            <p:grpSp>
              <p:nvGrpSpPr>
                <p:cNvPr id="123" name="Group 39"/>
                <p:cNvGrpSpPr/>
                <p:nvPr/>
              </p:nvGrpSpPr>
              <p:grpSpPr>
                <a:xfrm>
                  <a:off x="2667000" y="3200400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132" name="Cross 36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Cross 37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" name="Oval 38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4" name="Group 40"/>
                <p:cNvGrpSpPr/>
                <p:nvPr/>
              </p:nvGrpSpPr>
              <p:grpSpPr>
                <a:xfrm>
                  <a:off x="3687618" y="3198091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129" name="Cross 128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Cross 129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Oval 130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44"/>
                <p:cNvGrpSpPr/>
                <p:nvPr/>
              </p:nvGrpSpPr>
              <p:grpSpPr>
                <a:xfrm>
                  <a:off x="4685146" y="3186545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126" name="Cross 335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7" name="Cross 336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Oval 127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08" name="Group 113"/>
              <p:cNvGrpSpPr/>
              <p:nvPr/>
            </p:nvGrpSpPr>
            <p:grpSpPr>
              <a:xfrm>
                <a:off x="609600" y="3048000"/>
                <a:ext cx="838200" cy="228600"/>
                <a:chOff x="1524000" y="5181600"/>
                <a:chExt cx="1219200" cy="381000"/>
              </a:xfrm>
            </p:grpSpPr>
            <p:sp>
              <p:nvSpPr>
                <p:cNvPr id="109" name="Rounded Rectangle 318"/>
                <p:cNvSpPr/>
                <p:nvPr/>
              </p:nvSpPr>
              <p:spPr>
                <a:xfrm>
                  <a:off x="1524000" y="5181600"/>
                  <a:ext cx="1219200" cy="381000"/>
                </a:xfrm>
                <a:prstGeom prst="roundRect">
                  <a:avLst/>
                </a:prstGeom>
                <a:solidFill>
                  <a:srgbClr val="E7D6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0" name="Group 100"/>
                <p:cNvGrpSpPr/>
                <p:nvPr/>
              </p:nvGrpSpPr>
              <p:grpSpPr>
                <a:xfrm>
                  <a:off x="1524000" y="5257800"/>
                  <a:ext cx="1219200" cy="269548"/>
                  <a:chOff x="2667000" y="3186545"/>
                  <a:chExt cx="3008746" cy="1080655"/>
                </a:xfrm>
              </p:grpSpPr>
              <p:grpSp>
                <p:nvGrpSpPr>
                  <p:cNvPr id="111" name="Group 39"/>
                  <p:cNvGrpSpPr/>
                  <p:nvPr/>
                </p:nvGrpSpPr>
                <p:grpSpPr>
                  <a:xfrm>
                    <a:off x="2667000" y="3200400"/>
                    <a:ext cx="990600" cy="1066800"/>
                    <a:chOff x="2667000" y="3200400"/>
                    <a:chExt cx="990600" cy="1066800"/>
                  </a:xfrm>
                </p:grpSpPr>
                <p:sp>
                  <p:nvSpPr>
                    <p:cNvPr id="120" name="Cross 119"/>
                    <p:cNvSpPr/>
                    <p:nvPr/>
                  </p:nvSpPr>
                  <p:spPr>
                    <a:xfrm>
                      <a:off x="2667000" y="3200400"/>
                      <a:ext cx="990600" cy="1066800"/>
                    </a:xfrm>
                    <a:prstGeom prst="plus">
                      <a:avLst>
                        <a:gd name="adj" fmla="val 36189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1" name="Cross 120"/>
                    <p:cNvSpPr/>
                    <p:nvPr/>
                  </p:nvSpPr>
                  <p:spPr>
                    <a:xfrm>
                      <a:off x="3024909" y="3523673"/>
                      <a:ext cx="304800" cy="381000"/>
                    </a:xfrm>
                    <a:prstGeom prst="plus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Oval 331"/>
                    <p:cNvSpPr/>
                    <p:nvPr/>
                  </p:nvSpPr>
                  <p:spPr>
                    <a:xfrm>
                      <a:off x="3121891" y="3639127"/>
                      <a:ext cx="110836" cy="120073"/>
                    </a:xfrm>
                    <a:prstGeom prst="ellips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2" name="Group 40"/>
                  <p:cNvGrpSpPr/>
                  <p:nvPr/>
                </p:nvGrpSpPr>
                <p:grpSpPr>
                  <a:xfrm>
                    <a:off x="3687618" y="3198091"/>
                    <a:ext cx="990600" cy="1066800"/>
                    <a:chOff x="2667000" y="3200400"/>
                    <a:chExt cx="990600" cy="1066800"/>
                  </a:xfrm>
                </p:grpSpPr>
                <p:sp>
                  <p:nvSpPr>
                    <p:cNvPr id="117" name="Cross 116"/>
                    <p:cNvSpPr/>
                    <p:nvPr/>
                  </p:nvSpPr>
                  <p:spPr>
                    <a:xfrm>
                      <a:off x="2667000" y="3200400"/>
                      <a:ext cx="990600" cy="1066800"/>
                    </a:xfrm>
                    <a:prstGeom prst="plus">
                      <a:avLst>
                        <a:gd name="adj" fmla="val 36189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8" name="Cross 117"/>
                    <p:cNvSpPr/>
                    <p:nvPr/>
                  </p:nvSpPr>
                  <p:spPr>
                    <a:xfrm>
                      <a:off x="3024909" y="3523673"/>
                      <a:ext cx="304800" cy="381000"/>
                    </a:xfrm>
                    <a:prstGeom prst="plus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9" name="Oval 118"/>
                    <p:cNvSpPr/>
                    <p:nvPr/>
                  </p:nvSpPr>
                  <p:spPr>
                    <a:xfrm>
                      <a:off x="3121891" y="3639127"/>
                      <a:ext cx="110836" cy="120073"/>
                    </a:xfrm>
                    <a:prstGeom prst="ellips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3" name="Group 44"/>
                  <p:cNvGrpSpPr/>
                  <p:nvPr/>
                </p:nvGrpSpPr>
                <p:grpSpPr>
                  <a:xfrm>
                    <a:off x="4685146" y="3186545"/>
                    <a:ext cx="990600" cy="1066800"/>
                    <a:chOff x="2667000" y="3200400"/>
                    <a:chExt cx="990600" cy="1066800"/>
                  </a:xfrm>
                </p:grpSpPr>
                <p:sp>
                  <p:nvSpPr>
                    <p:cNvPr id="114" name="Cross 113"/>
                    <p:cNvSpPr/>
                    <p:nvPr/>
                  </p:nvSpPr>
                  <p:spPr>
                    <a:xfrm>
                      <a:off x="2667000" y="3200400"/>
                      <a:ext cx="990600" cy="1066800"/>
                    </a:xfrm>
                    <a:prstGeom prst="plus">
                      <a:avLst>
                        <a:gd name="adj" fmla="val 36189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5" name="Cross 114"/>
                    <p:cNvSpPr/>
                    <p:nvPr/>
                  </p:nvSpPr>
                  <p:spPr>
                    <a:xfrm>
                      <a:off x="3024909" y="3523673"/>
                      <a:ext cx="304800" cy="381000"/>
                    </a:xfrm>
                    <a:prstGeom prst="plus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6" name="Oval 115"/>
                    <p:cNvSpPr/>
                    <p:nvPr/>
                  </p:nvSpPr>
                  <p:spPr>
                    <a:xfrm>
                      <a:off x="3121891" y="3639127"/>
                      <a:ext cx="110836" cy="120073"/>
                    </a:xfrm>
                    <a:prstGeom prst="ellips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5" name="Group 356"/>
            <p:cNvGrpSpPr/>
            <p:nvPr/>
          </p:nvGrpSpPr>
          <p:grpSpPr>
            <a:xfrm>
              <a:off x="6172200" y="3657600"/>
              <a:ext cx="977684" cy="2001253"/>
              <a:chOff x="5895109" y="1371600"/>
              <a:chExt cx="1399395" cy="3468839"/>
            </a:xfrm>
          </p:grpSpPr>
          <p:grpSp>
            <p:nvGrpSpPr>
              <p:cNvPr id="51" name="Group 84"/>
              <p:cNvGrpSpPr/>
              <p:nvPr/>
            </p:nvGrpSpPr>
            <p:grpSpPr>
              <a:xfrm rot="1810859">
                <a:off x="6304243" y="4255657"/>
                <a:ext cx="304518" cy="524745"/>
                <a:chOff x="1828800" y="4343400"/>
                <a:chExt cx="371850" cy="649600"/>
              </a:xfrm>
            </p:grpSpPr>
            <p:sp>
              <p:nvSpPr>
                <p:cNvPr id="89" name="Oval 88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Oval 89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" name="Group 135"/>
              <p:cNvGrpSpPr/>
              <p:nvPr/>
            </p:nvGrpSpPr>
            <p:grpSpPr>
              <a:xfrm rot="20024914">
                <a:off x="6696787" y="4315694"/>
                <a:ext cx="304518" cy="524745"/>
                <a:chOff x="1828800" y="4343400"/>
                <a:chExt cx="371850" cy="649600"/>
              </a:xfrm>
            </p:grpSpPr>
            <p:sp>
              <p:nvSpPr>
                <p:cNvPr id="87" name="Oval 86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3" name="Flowchart: Manual Operation 52"/>
              <p:cNvSpPr/>
              <p:nvPr/>
            </p:nvSpPr>
            <p:spPr>
              <a:xfrm rot="10800000">
                <a:off x="6179964" y="3088287"/>
                <a:ext cx="922800" cy="1474476"/>
              </a:xfrm>
              <a:prstGeom prst="flowChartManualOperati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Oval 53"/>
              <p:cNvSpPr/>
              <p:nvPr/>
            </p:nvSpPr>
            <p:spPr>
              <a:xfrm>
                <a:off x="5895109" y="3429000"/>
                <a:ext cx="221759" cy="39485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Oval 54"/>
              <p:cNvSpPr/>
              <p:nvPr/>
            </p:nvSpPr>
            <p:spPr>
              <a:xfrm>
                <a:off x="7072745" y="3442855"/>
                <a:ext cx="221759" cy="39485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Flowchart: Manual Operation 55"/>
              <p:cNvSpPr/>
              <p:nvPr/>
            </p:nvSpPr>
            <p:spPr>
              <a:xfrm rot="12436843">
                <a:off x="6057319" y="2651503"/>
                <a:ext cx="357246" cy="1086453"/>
              </a:xfrm>
              <a:prstGeom prst="flowChartManualOperation">
                <a:avLst/>
              </a:prstGeom>
              <a:solidFill>
                <a:schemeClr val="accent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Flowchart: Manual Operation 56"/>
              <p:cNvSpPr/>
              <p:nvPr/>
            </p:nvSpPr>
            <p:spPr>
              <a:xfrm rot="9462355">
                <a:off x="6822127" y="2617955"/>
                <a:ext cx="357246" cy="1086453"/>
              </a:xfrm>
              <a:prstGeom prst="flowChartManualOperation">
                <a:avLst/>
              </a:prstGeom>
              <a:solidFill>
                <a:schemeClr val="accent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Cloud 10"/>
              <p:cNvSpPr/>
              <p:nvPr/>
            </p:nvSpPr>
            <p:spPr>
              <a:xfrm rot="21267149" flipH="1">
                <a:off x="6655902" y="1833443"/>
                <a:ext cx="539065" cy="724868"/>
              </a:xfrm>
              <a:prstGeom prst="cloud">
                <a:avLst/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Cloud 11"/>
              <p:cNvSpPr/>
              <p:nvPr/>
            </p:nvSpPr>
            <p:spPr>
              <a:xfrm rot="1441540" flipH="1">
                <a:off x="6096000" y="1839258"/>
                <a:ext cx="539065" cy="724868"/>
              </a:xfrm>
              <a:prstGeom prst="cloud">
                <a:avLst/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Flowchart: Manual Operation 12"/>
              <p:cNvSpPr/>
              <p:nvPr/>
            </p:nvSpPr>
            <p:spPr>
              <a:xfrm rot="10800000">
                <a:off x="6230765" y="2564123"/>
                <a:ext cx="808598" cy="1474476"/>
              </a:xfrm>
              <a:prstGeom prst="flowChartManualOperation">
                <a:avLst/>
              </a:prstGeom>
              <a:solidFill>
                <a:schemeClr val="accent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Flowchart: Extract 13"/>
              <p:cNvSpPr/>
              <p:nvPr/>
            </p:nvSpPr>
            <p:spPr>
              <a:xfrm rot="10800000">
                <a:off x="6448769" y="2673352"/>
                <a:ext cx="388445" cy="417950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Oval 62"/>
              <p:cNvSpPr/>
              <p:nvPr/>
            </p:nvSpPr>
            <p:spPr>
              <a:xfrm>
                <a:off x="6282294" y="1752600"/>
                <a:ext cx="721397" cy="10751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3" name="Group 63"/>
              <p:cNvGrpSpPr/>
              <p:nvPr/>
            </p:nvGrpSpPr>
            <p:grpSpPr>
              <a:xfrm>
                <a:off x="6096000" y="1371600"/>
                <a:ext cx="1143000" cy="692727"/>
                <a:chOff x="1722870" y="3269673"/>
                <a:chExt cx="1000125" cy="692727"/>
              </a:xfrm>
            </p:grpSpPr>
            <p:sp>
              <p:nvSpPr>
                <p:cNvPr id="75" name="Flowchart: Manual Operation 74"/>
                <p:cNvSpPr/>
                <p:nvPr/>
              </p:nvSpPr>
              <p:spPr>
                <a:xfrm>
                  <a:off x="1722870" y="3269673"/>
                  <a:ext cx="1000125" cy="609600"/>
                </a:xfrm>
                <a:prstGeom prst="flowChartManualOperati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ounded Rectangle 52"/>
                <p:cNvSpPr/>
                <p:nvPr/>
              </p:nvSpPr>
              <p:spPr>
                <a:xfrm>
                  <a:off x="1828800" y="3657600"/>
                  <a:ext cx="762000" cy="304800"/>
                </a:xfrm>
                <a:prstGeom prst="roundRect">
                  <a:avLst/>
                </a:prstGeom>
                <a:solidFill>
                  <a:srgbClr val="F7974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7" name="Group 62"/>
                <p:cNvGrpSpPr/>
                <p:nvPr/>
              </p:nvGrpSpPr>
              <p:grpSpPr>
                <a:xfrm>
                  <a:off x="1789546" y="3657600"/>
                  <a:ext cx="838200" cy="304800"/>
                  <a:chOff x="2971800" y="3505200"/>
                  <a:chExt cx="2128982" cy="1126836"/>
                </a:xfrm>
              </p:grpSpPr>
              <p:grpSp>
                <p:nvGrpSpPr>
                  <p:cNvPr id="78" name="Group 55"/>
                  <p:cNvGrpSpPr/>
                  <p:nvPr/>
                </p:nvGrpSpPr>
                <p:grpSpPr>
                  <a:xfrm>
                    <a:off x="2971800" y="3505200"/>
                    <a:ext cx="914400" cy="1066800"/>
                    <a:chOff x="2971800" y="3505200"/>
                    <a:chExt cx="914400" cy="1066800"/>
                  </a:xfrm>
                </p:grpSpPr>
                <p:sp>
                  <p:nvSpPr>
                    <p:cNvPr id="85" name="Multiply 53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6" name="Diamond 85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9" name="Group 56"/>
                  <p:cNvGrpSpPr/>
                  <p:nvPr/>
                </p:nvGrpSpPr>
                <p:grpSpPr>
                  <a:xfrm>
                    <a:off x="3572164" y="3535218"/>
                    <a:ext cx="914400" cy="1066800"/>
                    <a:chOff x="2971800" y="3505200"/>
                    <a:chExt cx="914400" cy="1066800"/>
                  </a:xfrm>
                </p:grpSpPr>
                <p:sp>
                  <p:nvSpPr>
                    <p:cNvPr id="83" name="Multiply 82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Diamond 83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0" name="Group 59"/>
                  <p:cNvGrpSpPr/>
                  <p:nvPr/>
                </p:nvGrpSpPr>
                <p:grpSpPr>
                  <a:xfrm>
                    <a:off x="4186382" y="3565236"/>
                    <a:ext cx="914400" cy="1066800"/>
                    <a:chOff x="2971800" y="3505200"/>
                    <a:chExt cx="914400" cy="1066800"/>
                  </a:xfrm>
                </p:grpSpPr>
                <p:sp>
                  <p:nvSpPr>
                    <p:cNvPr id="81" name="Multiply 60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" name="Diamond 81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64" name="Group 130"/>
              <p:cNvGrpSpPr/>
              <p:nvPr/>
            </p:nvGrpSpPr>
            <p:grpSpPr>
              <a:xfrm>
                <a:off x="6232236" y="2650836"/>
                <a:ext cx="838200" cy="806450"/>
                <a:chOff x="5181600" y="4759036"/>
                <a:chExt cx="1955800" cy="1226128"/>
              </a:xfrm>
            </p:grpSpPr>
            <p:sp>
              <p:nvSpPr>
                <p:cNvPr id="65" name="Multiply 64"/>
                <p:cNvSpPr/>
                <p:nvPr/>
              </p:nvSpPr>
              <p:spPr>
                <a:xfrm>
                  <a:off x="5181600" y="4800600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Multiply 65"/>
                <p:cNvSpPr/>
                <p:nvPr/>
              </p:nvSpPr>
              <p:spPr>
                <a:xfrm>
                  <a:off x="5562600" y="5105400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Multiply 66"/>
                <p:cNvSpPr/>
                <p:nvPr/>
              </p:nvSpPr>
              <p:spPr>
                <a:xfrm>
                  <a:off x="5943600" y="5410200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Multiply 67"/>
                <p:cNvSpPr/>
                <p:nvPr/>
              </p:nvSpPr>
              <p:spPr>
                <a:xfrm>
                  <a:off x="6604000" y="4759036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Multiply 68"/>
                <p:cNvSpPr/>
                <p:nvPr/>
              </p:nvSpPr>
              <p:spPr>
                <a:xfrm>
                  <a:off x="6271491" y="5098473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>
                  <a:off x="5562600" y="5105400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Oval 70"/>
                <p:cNvSpPr/>
                <p:nvPr/>
              </p:nvSpPr>
              <p:spPr>
                <a:xfrm>
                  <a:off x="5908964" y="5398655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Oval 71"/>
                <p:cNvSpPr/>
                <p:nvPr/>
              </p:nvSpPr>
              <p:spPr>
                <a:xfrm>
                  <a:off x="6259946" y="5405581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Oval 72"/>
                <p:cNvSpPr/>
                <p:nvPr/>
              </p:nvSpPr>
              <p:spPr>
                <a:xfrm>
                  <a:off x="6592454" y="5100782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Oval 73"/>
                <p:cNvSpPr/>
                <p:nvPr/>
              </p:nvSpPr>
              <p:spPr>
                <a:xfrm>
                  <a:off x="6102927" y="5756564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" name="Group 397"/>
            <p:cNvGrpSpPr/>
            <p:nvPr/>
          </p:nvGrpSpPr>
          <p:grpSpPr>
            <a:xfrm>
              <a:off x="7239000" y="3505200"/>
              <a:ext cx="1059959" cy="2286000"/>
              <a:chOff x="5105400" y="762000"/>
              <a:chExt cx="1517159" cy="3962400"/>
            </a:xfrm>
          </p:grpSpPr>
          <p:grpSp>
            <p:nvGrpSpPr>
              <p:cNvPr id="7" name="Group 144"/>
              <p:cNvGrpSpPr/>
              <p:nvPr/>
            </p:nvGrpSpPr>
            <p:grpSpPr>
              <a:xfrm>
                <a:off x="5552916" y="4191000"/>
                <a:ext cx="305334" cy="533400"/>
                <a:chOff x="1868610" y="5305338"/>
                <a:chExt cx="371850" cy="649600"/>
              </a:xfrm>
            </p:grpSpPr>
            <p:grpSp>
              <p:nvGrpSpPr>
                <p:cNvPr id="45" name="Group 85"/>
                <p:cNvGrpSpPr/>
                <p:nvPr/>
              </p:nvGrpSpPr>
              <p:grpSpPr>
                <a:xfrm rot="1439608">
                  <a:off x="1868610" y="5305338"/>
                  <a:ext cx="371850" cy="649600"/>
                  <a:chOff x="1828800" y="4343400"/>
                  <a:chExt cx="371850" cy="649600"/>
                </a:xfrm>
              </p:grpSpPr>
              <p:sp>
                <p:nvSpPr>
                  <p:cNvPr id="49" name="Oval 48"/>
                  <p:cNvSpPr/>
                  <p:nvPr/>
                </p:nvSpPr>
                <p:spPr>
                  <a:xfrm>
                    <a:off x="1828800" y="4419600"/>
                    <a:ext cx="371850" cy="573400"/>
                  </a:xfrm>
                  <a:prstGeom prst="ellipse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0" name="Oval 49"/>
                  <p:cNvSpPr/>
                  <p:nvPr/>
                </p:nvSpPr>
                <p:spPr>
                  <a:xfrm>
                    <a:off x="1828800" y="4343400"/>
                    <a:ext cx="371850" cy="57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6" name="Group 90"/>
                <p:cNvGrpSpPr/>
                <p:nvPr/>
              </p:nvGrpSpPr>
              <p:grpSpPr>
                <a:xfrm rot="1471343">
                  <a:off x="1913952" y="5370362"/>
                  <a:ext cx="277495" cy="470630"/>
                  <a:chOff x="2407751" y="4191000"/>
                  <a:chExt cx="411649" cy="698154"/>
                </a:xfrm>
              </p:grpSpPr>
              <p:sp>
                <p:nvSpPr>
                  <p:cNvPr id="47" name="Moon 46"/>
                  <p:cNvSpPr/>
                  <p:nvPr/>
                </p:nvSpPr>
                <p:spPr>
                  <a:xfrm>
                    <a:off x="2590800" y="4191000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" name="Moon 47"/>
                  <p:cNvSpPr/>
                  <p:nvPr/>
                </p:nvSpPr>
                <p:spPr>
                  <a:xfrm rot="10331238">
                    <a:off x="2407751" y="4203354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8" name="Group 151"/>
              <p:cNvGrpSpPr/>
              <p:nvPr/>
            </p:nvGrpSpPr>
            <p:grpSpPr>
              <a:xfrm rot="19064909">
                <a:off x="5886210" y="4183731"/>
                <a:ext cx="305333" cy="533399"/>
                <a:chOff x="1868610" y="5305338"/>
                <a:chExt cx="371850" cy="649600"/>
              </a:xfrm>
            </p:grpSpPr>
            <p:grpSp>
              <p:nvGrpSpPr>
                <p:cNvPr id="39" name="Group 85"/>
                <p:cNvGrpSpPr/>
                <p:nvPr/>
              </p:nvGrpSpPr>
              <p:grpSpPr>
                <a:xfrm rot="1439608">
                  <a:off x="1868610" y="5305338"/>
                  <a:ext cx="371850" cy="649600"/>
                  <a:chOff x="1828800" y="4343400"/>
                  <a:chExt cx="371850" cy="649600"/>
                </a:xfrm>
              </p:grpSpPr>
              <p:sp>
                <p:nvSpPr>
                  <p:cNvPr id="43" name="Oval 42"/>
                  <p:cNvSpPr/>
                  <p:nvPr/>
                </p:nvSpPr>
                <p:spPr>
                  <a:xfrm>
                    <a:off x="1828800" y="4419600"/>
                    <a:ext cx="371850" cy="573400"/>
                  </a:xfrm>
                  <a:prstGeom prst="ellipse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Oval 43"/>
                  <p:cNvSpPr/>
                  <p:nvPr/>
                </p:nvSpPr>
                <p:spPr>
                  <a:xfrm>
                    <a:off x="1828800" y="4343400"/>
                    <a:ext cx="371850" cy="57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" name="Group 90"/>
                <p:cNvGrpSpPr/>
                <p:nvPr/>
              </p:nvGrpSpPr>
              <p:grpSpPr>
                <a:xfrm rot="1471343">
                  <a:off x="1913952" y="5370362"/>
                  <a:ext cx="277495" cy="470630"/>
                  <a:chOff x="2407751" y="4191000"/>
                  <a:chExt cx="411649" cy="698154"/>
                </a:xfrm>
              </p:grpSpPr>
              <p:sp>
                <p:nvSpPr>
                  <p:cNvPr id="41" name="Moon 40"/>
                  <p:cNvSpPr/>
                  <p:nvPr/>
                </p:nvSpPr>
                <p:spPr>
                  <a:xfrm>
                    <a:off x="2590800" y="4191000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Moon 41"/>
                  <p:cNvSpPr/>
                  <p:nvPr/>
                </p:nvSpPr>
                <p:spPr>
                  <a:xfrm rot="10331238">
                    <a:off x="2407751" y="4203354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9" name="Trapezoid 8"/>
              <p:cNvSpPr/>
              <p:nvPr/>
            </p:nvSpPr>
            <p:spPr>
              <a:xfrm>
                <a:off x="5397980" y="3657600"/>
                <a:ext cx="938165" cy="794326"/>
              </a:xfrm>
              <a:prstGeom prst="trapezoid">
                <a:avLst>
                  <a:gd name="adj" fmla="val 11762"/>
                </a:avLst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6354618" y="3429000"/>
                <a:ext cx="267941" cy="39485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105400" y="3429000"/>
                <a:ext cx="307109" cy="39485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Trapezoid 11"/>
              <p:cNvSpPr/>
              <p:nvPr/>
            </p:nvSpPr>
            <p:spPr>
              <a:xfrm rot="20364366">
                <a:off x="5947553" y="2190610"/>
                <a:ext cx="583649" cy="1428324"/>
              </a:xfrm>
              <a:prstGeom prst="trapezoid">
                <a:avLst>
                  <a:gd name="adj" fmla="val 31421"/>
                </a:avLst>
              </a:prstGeom>
              <a:solidFill>
                <a:srgbClr val="0070C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rapezoid 12"/>
              <p:cNvSpPr/>
              <p:nvPr/>
            </p:nvSpPr>
            <p:spPr>
              <a:xfrm rot="817783">
                <a:off x="5189271" y="2258456"/>
                <a:ext cx="583649" cy="1428324"/>
              </a:xfrm>
              <a:prstGeom prst="trapezoid">
                <a:avLst>
                  <a:gd name="adj" fmla="val 31421"/>
                </a:avLst>
              </a:prstGeom>
              <a:solidFill>
                <a:srgbClr val="0070C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rapezoid 17"/>
              <p:cNvSpPr/>
              <p:nvPr/>
            </p:nvSpPr>
            <p:spPr>
              <a:xfrm>
                <a:off x="5434925" y="1981200"/>
                <a:ext cx="873511" cy="1981199"/>
              </a:xfrm>
              <a:prstGeom prst="trapezoid">
                <a:avLst>
                  <a:gd name="adj" fmla="val 25716"/>
                </a:avLst>
              </a:prstGeom>
              <a:solidFill>
                <a:srgbClr val="0070C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Isosceles Triangle 18"/>
              <p:cNvSpPr/>
              <p:nvPr/>
            </p:nvSpPr>
            <p:spPr>
              <a:xfrm rot="10800000">
                <a:off x="5587325" y="2362200"/>
                <a:ext cx="533400" cy="381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Oval 19"/>
              <p:cNvSpPr/>
              <p:nvPr/>
            </p:nvSpPr>
            <p:spPr>
              <a:xfrm>
                <a:off x="5434925" y="1340797"/>
                <a:ext cx="872048" cy="11738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20"/>
              <p:cNvSpPr/>
              <p:nvPr/>
            </p:nvSpPr>
            <p:spPr>
              <a:xfrm rot="19066372">
                <a:off x="5876234" y="1295400"/>
                <a:ext cx="445030" cy="659542"/>
              </a:xfrm>
              <a:prstGeom prst="ellipse">
                <a:avLst/>
              </a:prstGeom>
              <a:solidFill>
                <a:srgbClr val="3E1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21"/>
              <p:cNvSpPr/>
              <p:nvPr/>
            </p:nvSpPr>
            <p:spPr>
              <a:xfrm rot="3077158">
                <a:off x="5471402" y="1195697"/>
                <a:ext cx="430287" cy="705091"/>
              </a:xfrm>
              <a:prstGeom prst="ellipse">
                <a:avLst/>
              </a:prstGeom>
              <a:solidFill>
                <a:srgbClr val="3E1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74"/>
              <p:cNvGrpSpPr/>
              <p:nvPr/>
            </p:nvGrpSpPr>
            <p:grpSpPr>
              <a:xfrm>
                <a:off x="5334000" y="762000"/>
                <a:ext cx="1066800" cy="1173018"/>
                <a:chOff x="4724400" y="3551382"/>
                <a:chExt cx="1066800" cy="1173018"/>
              </a:xfrm>
            </p:grpSpPr>
            <p:sp>
              <p:nvSpPr>
                <p:cNvPr id="29" name="Moon 28"/>
                <p:cNvSpPr/>
                <p:nvPr/>
              </p:nvSpPr>
              <p:spPr>
                <a:xfrm flipH="1">
                  <a:off x="4800600" y="4191000"/>
                  <a:ext cx="152400" cy="533400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" name="Moon 72"/>
                <p:cNvSpPr/>
                <p:nvPr/>
              </p:nvSpPr>
              <p:spPr>
                <a:xfrm>
                  <a:off x="5638800" y="4191000"/>
                  <a:ext cx="152400" cy="533400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Right Arrow 30"/>
                <p:cNvSpPr/>
                <p:nvPr/>
              </p:nvSpPr>
              <p:spPr>
                <a:xfrm rot="16200000">
                  <a:off x="4978400" y="3551382"/>
                  <a:ext cx="533400" cy="533400"/>
                </a:xfrm>
                <a:prstGeom prst="right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Right Arrow 31"/>
                <p:cNvSpPr/>
                <p:nvPr/>
              </p:nvSpPr>
              <p:spPr>
                <a:xfrm rot="16200000">
                  <a:off x="4724400" y="3810000"/>
                  <a:ext cx="533400" cy="533400"/>
                </a:xfrm>
                <a:prstGeom prst="right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Right Arrow 32"/>
                <p:cNvSpPr/>
                <p:nvPr/>
              </p:nvSpPr>
              <p:spPr>
                <a:xfrm rot="16200000">
                  <a:off x="5257800" y="3810000"/>
                  <a:ext cx="533400" cy="533400"/>
                </a:xfrm>
                <a:prstGeom prst="right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ectangle 22"/>
                <p:cNvSpPr/>
                <p:nvPr/>
              </p:nvSpPr>
              <p:spPr>
                <a:xfrm>
                  <a:off x="4800600" y="4114800"/>
                  <a:ext cx="990600" cy="228600"/>
                </a:xfrm>
                <a:prstGeom prst="rect">
                  <a:avLst/>
                </a:prstGeom>
                <a:solidFill>
                  <a:srgbClr val="A26D2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5" name="Group 71"/>
                <p:cNvGrpSpPr/>
                <p:nvPr/>
              </p:nvGrpSpPr>
              <p:grpSpPr>
                <a:xfrm>
                  <a:off x="4876800" y="4119418"/>
                  <a:ext cx="781888" cy="233218"/>
                  <a:chOff x="1143000" y="4110182"/>
                  <a:chExt cx="1339272" cy="399472"/>
                </a:xfrm>
              </p:grpSpPr>
              <p:sp>
                <p:nvSpPr>
                  <p:cNvPr id="36" name="Diamond 35"/>
                  <p:cNvSpPr/>
                  <p:nvPr/>
                </p:nvSpPr>
                <p:spPr>
                  <a:xfrm>
                    <a:off x="1143000" y="4114800"/>
                    <a:ext cx="4572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" name="Diamond 36"/>
                  <p:cNvSpPr/>
                  <p:nvPr/>
                </p:nvSpPr>
                <p:spPr>
                  <a:xfrm>
                    <a:off x="1572491" y="4110182"/>
                    <a:ext cx="4572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Diamond 37"/>
                  <p:cNvSpPr/>
                  <p:nvPr/>
                </p:nvSpPr>
                <p:spPr>
                  <a:xfrm>
                    <a:off x="2025072" y="4128654"/>
                    <a:ext cx="4572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0" name="Quad Arrow 19"/>
              <p:cNvSpPr/>
              <p:nvPr/>
            </p:nvSpPr>
            <p:spPr>
              <a:xfrm>
                <a:off x="5791200" y="914400"/>
                <a:ext cx="152400" cy="304800"/>
              </a:xfrm>
              <a:prstGeom prst="quadArrow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" name="Group 172"/>
              <p:cNvGrpSpPr/>
              <p:nvPr/>
            </p:nvGrpSpPr>
            <p:grpSpPr>
              <a:xfrm>
                <a:off x="5486400" y="2438400"/>
                <a:ext cx="725099" cy="782768"/>
                <a:chOff x="3546257" y="5084632"/>
                <a:chExt cx="1219201" cy="1316168"/>
              </a:xfrm>
            </p:grpSpPr>
            <p:grpSp>
              <p:nvGrpSpPr>
                <p:cNvPr id="22" name="Group 160"/>
                <p:cNvGrpSpPr/>
                <p:nvPr/>
              </p:nvGrpSpPr>
              <p:grpSpPr>
                <a:xfrm>
                  <a:off x="3810000" y="5638800"/>
                  <a:ext cx="762000" cy="762000"/>
                  <a:chOff x="3810000" y="4953000"/>
                  <a:chExt cx="762000" cy="762000"/>
                </a:xfrm>
              </p:grpSpPr>
              <p:sp>
                <p:nvSpPr>
                  <p:cNvPr id="27" name="Quad Arrow Callout 26"/>
                  <p:cNvSpPr/>
                  <p:nvPr/>
                </p:nvSpPr>
                <p:spPr>
                  <a:xfrm>
                    <a:off x="3810000" y="4953000"/>
                    <a:ext cx="762000" cy="762000"/>
                  </a:xfrm>
                  <a:prstGeom prst="quadArrowCallout">
                    <a:avLst>
                      <a:gd name="adj1" fmla="val 20939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Diamond 27"/>
                  <p:cNvSpPr/>
                  <p:nvPr/>
                </p:nvSpPr>
                <p:spPr>
                  <a:xfrm>
                    <a:off x="4114800" y="5181600"/>
                    <a:ext cx="152400" cy="3048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" name="Donut 22"/>
                <p:cNvSpPr/>
                <p:nvPr/>
              </p:nvSpPr>
              <p:spPr>
                <a:xfrm rot="19368333">
                  <a:off x="3770240" y="5377887"/>
                  <a:ext cx="304800" cy="4572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" name="Donut 23"/>
                <p:cNvSpPr/>
                <p:nvPr/>
              </p:nvSpPr>
              <p:spPr>
                <a:xfrm rot="1576370">
                  <a:off x="4303639" y="5377889"/>
                  <a:ext cx="304800" cy="4572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" name="Donut 24"/>
                <p:cNvSpPr/>
                <p:nvPr/>
              </p:nvSpPr>
              <p:spPr>
                <a:xfrm rot="20009619">
                  <a:off x="3546257" y="5086941"/>
                  <a:ext cx="304800" cy="4572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" name="Donut 25"/>
                <p:cNvSpPr/>
                <p:nvPr/>
              </p:nvSpPr>
              <p:spPr>
                <a:xfrm rot="877401">
                  <a:off x="4460658" y="5084632"/>
                  <a:ext cx="304800" cy="4572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47" name="Group 146"/>
          <p:cNvGrpSpPr/>
          <p:nvPr/>
        </p:nvGrpSpPr>
        <p:grpSpPr>
          <a:xfrm>
            <a:off x="609600" y="1905000"/>
            <a:ext cx="1417332" cy="2253445"/>
            <a:chOff x="304800" y="261156"/>
            <a:chExt cx="1417332" cy="2253445"/>
          </a:xfrm>
        </p:grpSpPr>
        <p:sp>
          <p:nvSpPr>
            <p:cNvPr id="148" name="Rectangle 147"/>
            <p:cNvSpPr/>
            <p:nvPr/>
          </p:nvSpPr>
          <p:spPr>
            <a:xfrm>
              <a:off x="599322" y="1752601"/>
              <a:ext cx="832210" cy="76200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Cloud 148"/>
            <p:cNvSpPr/>
            <p:nvPr/>
          </p:nvSpPr>
          <p:spPr>
            <a:xfrm rot="20835976" flipH="1">
              <a:off x="1167670" y="1021891"/>
              <a:ext cx="554462" cy="1112153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Flowchart: Extract 149"/>
            <p:cNvSpPr/>
            <p:nvPr/>
          </p:nvSpPr>
          <p:spPr>
            <a:xfrm rot="10800000">
              <a:off x="818934" y="1927112"/>
              <a:ext cx="367090" cy="408672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51" name="Cloud 150"/>
            <p:cNvSpPr/>
            <p:nvPr/>
          </p:nvSpPr>
          <p:spPr>
            <a:xfrm rot="764024">
              <a:off x="304800" y="1016373"/>
              <a:ext cx="504969" cy="1112153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Oval 151"/>
            <p:cNvSpPr/>
            <p:nvPr/>
          </p:nvSpPr>
          <p:spPr>
            <a:xfrm>
              <a:off x="661612" y="1026800"/>
              <a:ext cx="681735" cy="10512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Cloud 152"/>
            <p:cNvSpPr/>
            <p:nvPr/>
          </p:nvSpPr>
          <p:spPr>
            <a:xfrm rot="16200000" flipH="1">
              <a:off x="763899" y="502385"/>
              <a:ext cx="529596" cy="1048825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49"/>
            <p:cNvGrpSpPr/>
            <p:nvPr/>
          </p:nvGrpSpPr>
          <p:grpSpPr>
            <a:xfrm>
              <a:off x="457200" y="261156"/>
              <a:ext cx="1143000" cy="1290492"/>
              <a:chOff x="1065863" y="3467100"/>
              <a:chExt cx="969361" cy="1094447"/>
            </a:xfrm>
          </p:grpSpPr>
          <p:sp>
            <p:nvSpPr>
              <p:cNvPr id="155" name="Chord 154"/>
              <p:cNvSpPr/>
              <p:nvPr/>
            </p:nvSpPr>
            <p:spPr>
              <a:xfrm rot="6672735">
                <a:off x="990600" y="3581400"/>
                <a:ext cx="1066800" cy="838200"/>
              </a:xfrm>
              <a:prstGeom prst="chord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Chord 155"/>
              <p:cNvSpPr/>
              <p:nvPr/>
            </p:nvSpPr>
            <p:spPr>
              <a:xfrm rot="8132090">
                <a:off x="1065863" y="3732856"/>
                <a:ext cx="969361" cy="828691"/>
              </a:xfrm>
              <a:prstGeom prst="chord">
                <a:avLst>
                  <a:gd name="adj1" fmla="val 2892879"/>
                  <a:gd name="adj2" fmla="val 13226598"/>
                </a:avLst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Rounded Rectangle 156"/>
              <p:cNvSpPr/>
              <p:nvPr/>
            </p:nvSpPr>
            <p:spPr>
              <a:xfrm>
                <a:off x="1066800" y="4038600"/>
                <a:ext cx="914400" cy="2286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8" name="Group 48"/>
              <p:cNvGrpSpPr/>
              <p:nvPr/>
            </p:nvGrpSpPr>
            <p:grpSpPr>
              <a:xfrm>
                <a:off x="1143000" y="4038600"/>
                <a:ext cx="762000" cy="228600"/>
                <a:chOff x="2667000" y="3186545"/>
                <a:chExt cx="3008746" cy="1080655"/>
              </a:xfrm>
            </p:grpSpPr>
            <p:grpSp>
              <p:nvGrpSpPr>
                <p:cNvPr id="159" name="Group 39"/>
                <p:cNvGrpSpPr/>
                <p:nvPr/>
              </p:nvGrpSpPr>
              <p:grpSpPr>
                <a:xfrm>
                  <a:off x="2667000" y="3200400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168" name="Cross 167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Cross 168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Oval 169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0" name="Group 40"/>
                <p:cNvGrpSpPr/>
                <p:nvPr/>
              </p:nvGrpSpPr>
              <p:grpSpPr>
                <a:xfrm>
                  <a:off x="3687618" y="3198091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165" name="Cross 164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Cross 165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Oval 166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1" name="Group 44"/>
                <p:cNvGrpSpPr/>
                <p:nvPr/>
              </p:nvGrpSpPr>
              <p:grpSpPr>
                <a:xfrm>
                  <a:off x="4685146" y="3186545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162" name="Cross 161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Cross 162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4" name="Oval 163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71" name="Group 170"/>
          <p:cNvGrpSpPr/>
          <p:nvPr/>
        </p:nvGrpSpPr>
        <p:grpSpPr>
          <a:xfrm>
            <a:off x="2209800" y="2209800"/>
            <a:ext cx="1143000" cy="1888667"/>
            <a:chOff x="2209800" y="838200"/>
            <a:chExt cx="1143000" cy="1888667"/>
          </a:xfrm>
        </p:grpSpPr>
        <p:grpSp>
          <p:nvGrpSpPr>
            <p:cNvPr id="172" name="Group 9"/>
            <p:cNvGrpSpPr/>
            <p:nvPr/>
          </p:nvGrpSpPr>
          <p:grpSpPr>
            <a:xfrm>
              <a:off x="2209800" y="1219200"/>
              <a:ext cx="1098967" cy="1507667"/>
              <a:chOff x="7892633" y="2667000"/>
              <a:chExt cx="1499677" cy="2057399"/>
            </a:xfrm>
          </p:grpSpPr>
          <p:sp>
            <p:nvSpPr>
              <p:cNvPr id="186" name="Cloud 185"/>
              <p:cNvSpPr/>
              <p:nvPr/>
            </p:nvSpPr>
            <p:spPr>
              <a:xfrm rot="21267149" flipH="1">
                <a:off x="8656689" y="2777321"/>
                <a:ext cx="735621" cy="989173"/>
              </a:xfrm>
              <a:prstGeom prst="cloud">
                <a:avLst/>
              </a:prstGeom>
              <a:solidFill>
                <a:srgbClr val="E7D6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Cloud 186"/>
              <p:cNvSpPr/>
              <p:nvPr/>
            </p:nvSpPr>
            <p:spPr>
              <a:xfrm rot="1441540" flipH="1">
                <a:off x="7892633" y="2785255"/>
                <a:ext cx="735621" cy="989173"/>
              </a:xfrm>
              <a:prstGeom prst="cloud">
                <a:avLst/>
              </a:prstGeom>
              <a:solidFill>
                <a:srgbClr val="E7D65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Flowchart: Manual Operation 12"/>
              <p:cNvSpPr/>
              <p:nvPr/>
            </p:nvSpPr>
            <p:spPr>
              <a:xfrm rot="10800000">
                <a:off x="8076536" y="3774426"/>
                <a:ext cx="1103433" cy="949973"/>
              </a:xfrm>
              <a:prstGeom prst="flowChartManualOperation">
                <a:avLst/>
              </a:prstGeom>
              <a:solidFill>
                <a:schemeClr val="accent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Flowchart: Extract 13"/>
              <p:cNvSpPr/>
              <p:nvPr/>
            </p:nvSpPr>
            <p:spPr>
              <a:xfrm rot="10800000">
                <a:off x="8374030" y="3923480"/>
                <a:ext cx="530081" cy="570345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Oval 62"/>
              <p:cNvSpPr/>
              <p:nvPr/>
            </p:nvSpPr>
            <p:spPr>
              <a:xfrm>
                <a:off x="8146854" y="2667000"/>
                <a:ext cx="984436" cy="146712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3" name="Group 63"/>
            <p:cNvGrpSpPr/>
            <p:nvPr/>
          </p:nvGrpSpPr>
          <p:grpSpPr>
            <a:xfrm>
              <a:off x="2209800" y="838200"/>
              <a:ext cx="1143000" cy="692727"/>
              <a:chOff x="1722870" y="3269673"/>
              <a:chExt cx="1000125" cy="692727"/>
            </a:xfrm>
          </p:grpSpPr>
          <p:sp>
            <p:nvSpPr>
              <p:cNvPr id="174" name="Flowchart: Manual Operation 173"/>
              <p:cNvSpPr/>
              <p:nvPr/>
            </p:nvSpPr>
            <p:spPr>
              <a:xfrm>
                <a:off x="1722870" y="3269673"/>
                <a:ext cx="1000125" cy="609600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Rounded Rectangle 174"/>
              <p:cNvSpPr/>
              <p:nvPr/>
            </p:nvSpPr>
            <p:spPr>
              <a:xfrm>
                <a:off x="1828800" y="3657600"/>
                <a:ext cx="762000" cy="304800"/>
              </a:xfrm>
              <a:prstGeom prst="roundRect">
                <a:avLst/>
              </a:prstGeom>
              <a:solidFill>
                <a:srgbClr val="F7974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6" name="Group 62"/>
              <p:cNvGrpSpPr/>
              <p:nvPr/>
            </p:nvGrpSpPr>
            <p:grpSpPr>
              <a:xfrm>
                <a:off x="1789546" y="3657600"/>
                <a:ext cx="838200" cy="304800"/>
                <a:chOff x="2971800" y="3505200"/>
                <a:chExt cx="2128982" cy="1126836"/>
              </a:xfrm>
            </p:grpSpPr>
            <p:grpSp>
              <p:nvGrpSpPr>
                <p:cNvPr id="177" name="Group 55"/>
                <p:cNvGrpSpPr/>
                <p:nvPr/>
              </p:nvGrpSpPr>
              <p:grpSpPr>
                <a:xfrm>
                  <a:off x="2971800" y="3505200"/>
                  <a:ext cx="914400" cy="1066800"/>
                  <a:chOff x="2971800" y="3505200"/>
                  <a:chExt cx="914400" cy="1066800"/>
                </a:xfrm>
              </p:grpSpPr>
              <p:sp>
                <p:nvSpPr>
                  <p:cNvPr id="184" name="Multiply 183"/>
                  <p:cNvSpPr/>
                  <p:nvPr/>
                </p:nvSpPr>
                <p:spPr>
                  <a:xfrm>
                    <a:off x="2971800" y="3505200"/>
                    <a:ext cx="914400" cy="1066800"/>
                  </a:xfrm>
                  <a:prstGeom prst="mathMultiply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Diamond 184"/>
                  <p:cNvSpPr/>
                  <p:nvPr/>
                </p:nvSpPr>
                <p:spPr>
                  <a:xfrm>
                    <a:off x="3276600" y="3886200"/>
                    <a:ext cx="3048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8" name="Group 56"/>
                <p:cNvGrpSpPr/>
                <p:nvPr/>
              </p:nvGrpSpPr>
              <p:grpSpPr>
                <a:xfrm>
                  <a:off x="3572164" y="3535218"/>
                  <a:ext cx="914400" cy="1066800"/>
                  <a:chOff x="2971800" y="3505200"/>
                  <a:chExt cx="914400" cy="1066800"/>
                </a:xfrm>
              </p:grpSpPr>
              <p:sp>
                <p:nvSpPr>
                  <p:cNvPr id="182" name="Multiply 181"/>
                  <p:cNvSpPr/>
                  <p:nvPr/>
                </p:nvSpPr>
                <p:spPr>
                  <a:xfrm>
                    <a:off x="2971800" y="3505200"/>
                    <a:ext cx="914400" cy="1066800"/>
                  </a:xfrm>
                  <a:prstGeom prst="mathMultiply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Diamond 182"/>
                  <p:cNvSpPr/>
                  <p:nvPr/>
                </p:nvSpPr>
                <p:spPr>
                  <a:xfrm>
                    <a:off x="3276600" y="3886200"/>
                    <a:ext cx="3048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9" name="Group 59"/>
                <p:cNvGrpSpPr/>
                <p:nvPr/>
              </p:nvGrpSpPr>
              <p:grpSpPr>
                <a:xfrm>
                  <a:off x="4186382" y="3565236"/>
                  <a:ext cx="914400" cy="1066800"/>
                  <a:chOff x="2971800" y="3505200"/>
                  <a:chExt cx="914400" cy="1066800"/>
                </a:xfrm>
              </p:grpSpPr>
              <p:sp>
                <p:nvSpPr>
                  <p:cNvPr id="180" name="Multiply 179"/>
                  <p:cNvSpPr/>
                  <p:nvPr/>
                </p:nvSpPr>
                <p:spPr>
                  <a:xfrm>
                    <a:off x="2971800" y="3505200"/>
                    <a:ext cx="914400" cy="1066800"/>
                  </a:xfrm>
                  <a:prstGeom prst="mathMultiply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Diamond 180"/>
                  <p:cNvSpPr/>
                  <p:nvPr/>
                </p:nvSpPr>
                <p:spPr>
                  <a:xfrm>
                    <a:off x="3276600" y="3886200"/>
                    <a:ext cx="3048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91" name="Group 190"/>
          <p:cNvGrpSpPr/>
          <p:nvPr/>
        </p:nvGrpSpPr>
        <p:grpSpPr>
          <a:xfrm>
            <a:off x="3505200" y="1981200"/>
            <a:ext cx="1066800" cy="2057401"/>
            <a:chOff x="4648200" y="685800"/>
            <a:chExt cx="1066800" cy="2057401"/>
          </a:xfrm>
        </p:grpSpPr>
        <p:sp>
          <p:nvSpPr>
            <p:cNvPr id="192" name="Trapezoid 191"/>
            <p:cNvSpPr/>
            <p:nvPr/>
          </p:nvSpPr>
          <p:spPr>
            <a:xfrm>
              <a:off x="4749125" y="1905001"/>
              <a:ext cx="809567" cy="838200"/>
            </a:xfrm>
            <a:prstGeom prst="trapezoid">
              <a:avLst>
                <a:gd name="adj" fmla="val 31421"/>
              </a:avLst>
            </a:prstGeom>
            <a:solidFill>
              <a:srgbClr val="0070C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Isosceles Triangle 192"/>
            <p:cNvSpPr/>
            <p:nvPr/>
          </p:nvSpPr>
          <p:spPr>
            <a:xfrm rot="10800000">
              <a:off x="4901525" y="2286000"/>
              <a:ext cx="533400" cy="381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>
              <a:off x="4749125" y="126459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19066372">
              <a:off x="5190434" y="1219200"/>
              <a:ext cx="445030" cy="659542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Oval 195"/>
            <p:cNvSpPr/>
            <p:nvPr/>
          </p:nvSpPr>
          <p:spPr>
            <a:xfrm rot="3077158">
              <a:off x="4785602" y="1119497"/>
              <a:ext cx="430287" cy="705091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7" name="Group 74"/>
            <p:cNvGrpSpPr/>
            <p:nvPr/>
          </p:nvGrpSpPr>
          <p:grpSpPr>
            <a:xfrm>
              <a:off x="4648200" y="685800"/>
              <a:ext cx="1066800" cy="1173018"/>
              <a:chOff x="4724400" y="3551382"/>
              <a:chExt cx="1066800" cy="1173018"/>
            </a:xfrm>
          </p:grpSpPr>
          <p:sp>
            <p:nvSpPr>
              <p:cNvPr id="199" name="Moon 198"/>
              <p:cNvSpPr/>
              <p:nvPr/>
            </p:nvSpPr>
            <p:spPr>
              <a:xfrm flipH="1">
                <a:off x="4800600" y="4191000"/>
                <a:ext cx="152400" cy="533400"/>
              </a:xfrm>
              <a:prstGeom prst="moon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Moon 199"/>
              <p:cNvSpPr/>
              <p:nvPr/>
            </p:nvSpPr>
            <p:spPr>
              <a:xfrm>
                <a:off x="5638800" y="4191000"/>
                <a:ext cx="152400" cy="533400"/>
              </a:xfrm>
              <a:prstGeom prst="moon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Right Arrow 200"/>
              <p:cNvSpPr/>
              <p:nvPr/>
            </p:nvSpPr>
            <p:spPr>
              <a:xfrm rot="16200000">
                <a:off x="4978400" y="3551382"/>
                <a:ext cx="533400" cy="533400"/>
              </a:xfrm>
              <a:prstGeom prst="right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Right Arrow 201"/>
              <p:cNvSpPr/>
              <p:nvPr/>
            </p:nvSpPr>
            <p:spPr>
              <a:xfrm rot="16200000">
                <a:off x="4724400" y="3810000"/>
                <a:ext cx="533400" cy="533400"/>
              </a:xfrm>
              <a:prstGeom prst="right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3" name="Right Arrow 202"/>
              <p:cNvSpPr/>
              <p:nvPr/>
            </p:nvSpPr>
            <p:spPr>
              <a:xfrm rot="16200000">
                <a:off x="5257800" y="3810000"/>
                <a:ext cx="533400" cy="533400"/>
              </a:xfrm>
              <a:prstGeom prst="right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Rectangle 203"/>
              <p:cNvSpPr/>
              <p:nvPr/>
            </p:nvSpPr>
            <p:spPr>
              <a:xfrm>
                <a:off x="4800600" y="4114800"/>
                <a:ext cx="990600" cy="228600"/>
              </a:xfrm>
              <a:prstGeom prst="rect">
                <a:avLst/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5" name="Group 71"/>
              <p:cNvGrpSpPr/>
              <p:nvPr/>
            </p:nvGrpSpPr>
            <p:grpSpPr>
              <a:xfrm>
                <a:off x="4876800" y="4119418"/>
                <a:ext cx="781888" cy="233218"/>
                <a:chOff x="1143000" y="4110182"/>
                <a:chExt cx="1339272" cy="399472"/>
              </a:xfrm>
            </p:grpSpPr>
            <p:sp>
              <p:nvSpPr>
                <p:cNvPr id="206" name="Diamond 205"/>
                <p:cNvSpPr/>
                <p:nvPr/>
              </p:nvSpPr>
              <p:spPr>
                <a:xfrm>
                  <a:off x="1143000" y="4114800"/>
                  <a:ext cx="457200" cy="381000"/>
                </a:xfrm>
                <a:prstGeom prst="diamond">
                  <a:avLst/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Diamond 206"/>
                <p:cNvSpPr/>
                <p:nvPr/>
              </p:nvSpPr>
              <p:spPr>
                <a:xfrm>
                  <a:off x="1572491" y="4110182"/>
                  <a:ext cx="457200" cy="381000"/>
                </a:xfrm>
                <a:prstGeom prst="diamond">
                  <a:avLst/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Diamond 207"/>
                <p:cNvSpPr/>
                <p:nvPr/>
              </p:nvSpPr>
              <p:spPr>
                <a:xfrm>
                  <a:off x="2025072" y="4128654"/>
                  <a:ext cx="457200" cy="381000"/>
                </a:xfrm>
                <a:prstGeom prst="diamond">
                  <a:avLst/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98" name="Quad Arrow 197"/>
            <p:cNvSpPr/>
            <p:nvPr/>
          </p:nvSpPr>
          <p:spPr>
            <a:xfrm>
              <a:off x="5105400" y="838200"/>
              <a:ext cx="152400" cy="304800"/>
            </a:xfrm>
            <a:prstGeom prst="quadArrow">
              <a:avLst/>
            </a:prstGeom>
            <a:solidFill>
              <a:srgbClr val="FFFF00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9" name="TextBox 208"/>
          <p:cNvSpPr txBox="1"/>
          <p:nvPr/>
        </p:nvSpPr>
        <p:spPr>
          <a:xfrm>
            <a:off x="838200" y="4572000"/>
            <a:ext cx="2590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Priests of Noah</a:t>
            </a:r>
            <a:endParaRPr lang="en-US" dirty="0"/>
          </a:p>
        </p:txBody>
      </p:sp>
      <p:grpSp>
        <p:nvGrpSpPr>
          <p:cNvPr id="210" name="Group 209"/>
          <p:cNvGrpSpPr/>
          <p:nvPr/>
        </p:nvGrpSpPr>
        <p:grpSpPr>
          <a:xfrm>
            <a:off x="5029200" y="457200"/>
            <a:ext cx="3193559" cy="2667000"/>
            <a:chOff x="5105400" y="3124200"/>
            <a:chExt cx="3193559" cy="2667000"/>
          </a:xfrm>
        </p:grpSpPr>
        <p:grpSp>
          <p:nvGrpSpPr>
            <p:cNvPr id="211" name="Group 299"/>
            <p:cNvGrpSpPr/>
            <p:nvPr/>
          </p:nvGrpSpPr>
          <p:grpSpPr>
            <a:xfrm>
              <a:off x="5105400" y="3124200"/>
              <a:ext cx="1011502" cy="2466141"/>
              <a:chOff x="304800" y="261155"/>
              <a:chExt cx="1447800" cy="4274645"/>
            </a:xfrm>
          </p:grpSpPr>
          <p:grpSp>
            <p:nvGrpSpPr>
              <p:cNvPr id="298" name="Group 92"/>
              <p:cNvGrpSpPr/>
              <p:nvPr/>
            </p:nvGrpSpPr>
            <p:grpSpPr>
              <a:xfrm rot="18516258">
                <a:off x="1066800" y="3810000"/>
                <a:ext cx="371850" cy="649600"/>
                <a:chOff x="1868610" y="5305338"/>
                <a:chExt cx="371850" cy="649600"/>
              </a:xfrm>
            </p:grpSpPr>
            <p:grpSp>
              <p:nvGrpSpPr>
                <p:cNvPr id="348" name="Group 85"/>
                <p:cNvGrpSpPr/>
                <p:nvPr/>
              </p:nvGrpSpPr>
              <p:grpSpPr>
                <a:xfrm rot="1439608">
                  <a:off x="1868610" y="5305338"/>
                  <a:ext cx="371850" cy="649600"/>
                  <a:chOff x="1828800" y="4343400"/>
                  <a:chExt cx="371850" cy="649600"/>
                </a:xfrm>
              </p:grpSpPr>
              <p:sp>
                <p:nvSpPr>
                  <p:cNvPr id="352" name="Oval 351"/>
                  <p:cNvSpPr/>
                  <p:nvPr/>
                </p:nvSpPr>
                <p:spPr>
                  <a:xfrm>
                    <a:off x="1828800" y="4419600"/>
                    <a:ext cx="371850" cy="573400"/>
                  </a:xfrm>
                  <a:prstGeom prst="ellipse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3" name="Oval 352"/>
                  <p:cNvSpPr/>
                  <p:nvPr/>
                </p:nvSpPr>
                <p:spPr>
                  <a:xfrm>
                    <a:off x="1828800" y="4343400"/>
                    <a:ext cx="371850" cy="57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9" name="Group 90"/>
                <p:cNvGrpSpPr/>
                <p:nvPr/>
              </p:nvGrpSpPr>
              <p:grpSpPr>
                <a:xfrm rot="1471343">
                  <a:off x="1913952" y="5370362"/>
                  <a:ext cx="277495" cy="470630"/>
                  <a:chOff x="2407751" y="4191000"/>
                  <a:chExt cx="411649" cy="698154"/>
                </a:xfrm>
              </p:grpSpPr>
              <p:sp>
                <p:nvSpPr>
                  <p:cNvPr id="350" name="Moon 349"/>
                  <p:cNvSpPr/>
                  <p:nvPr/>
                </p:nvSpPr>
                <p:spPr>
                  <a:xfrm>
                    <a:off x="2590800" y="4191000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1" name="Moon 350"/>
                  <p:cNvSpPr/>
                  <p:nvPr/>
                </p:nvSpPr>
                <p:spPr>
                  <a:xfrm rot="10331238">
                    <a:off x="2407751" y="4203354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99" name="Group 298"/>
              <p:cNvGrpSpPr/>
              <p:nvPr/>
            </p:nvGrpSpPr>
            <p:grpSpPr>
              <a:xfrm>
                <a:off x="609600" y="3886200"/>
                <a:ext cx="371850" cy="649600"/>
                <a:chOff x="1868610" y="5305338"/>
                <a:chExt cx="371850" cy="649600"/>
              </a:xfrm>
            </p:grpSpPr>
            <p:grpSp>
              <p:nvGrpSpPr>
                <p:cNvPr id="342" name="Group 85"/>
                <p:cNvGrpSpPr/>
                <p:nvPr/>
              </p:nvGrpSpPr>
              <p:grpSpPr>
                <a:xfrm rot="1439608">
                  <a:off x="1868610" y="5305338"/>
                  <a:ext cx="371850" cy="649600"/>
                  <a:chOff x="1828800" y="4343400"/>
                  <a:chExt cx="371850" cy="649600"/>
                </a:xfrm>
              </p:grpSpPr>
              <p:sp>
                <p:nvSpPr>
                  <p:cNvPr id="346" name="Oval 348"/>
                  <p:cNvSpPr/>
                  <p:nvPr/>
                </p:nvSpPr>
                <p:spPr>
                  <a:xfrm>
                    <a:off x="1828800" y="4419600"/>
                    <a:ext cx="371850" cy="573400"/>
                  </a:xfrm>
                  <a:prstGeom prst="ellipse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7" name="Oval 346"/>
                  <p:cNvSpPr/>
                  <p:nvPr/>
                </p:nvSpPr>
                <p:spPr>
                  <a:xfrm>
                    <a:off x="1828800" y="4343400"/>
                    <a:ext cx="371850" cy="57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43" name="Group 90"/>
                <p:cNvGrpSpPr/>
                <p:nvPr/>
              </p:nvGrpSpPr>
              <p:grpSpPr>
                <a:xfrm rot="1471343">
                  <a:off x="1913952" y="5370362"/>
                  <a:ext cx="277495" cy="470630"/>
                  <a:chOff x="2407751" y="4191000"/>
                  <a:chExt cx="411649" cy="698154"/>
                </a:xfrm>
              </p:grpSpPr>
              <p:sp>
                <p:nvSpPr>
                  <p:cNvPr id="344" name="Moon 343"/>
                  <p:cNvSpPr/>
                  <p:nvPr/>
                </p:nvSpPr>
                <p:spPr>
                  <a:xfrm>
                    <a:off x="2590800" y="4191000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5" name="Moon 347"/>
                  <p:cNvSpPr/>
                  <p:nvPr/>
                </p:nvSpPr>
                <p:spPr>
                  <a:xfrm rot="10331238">
                    <a:off x="2407751" y="4203354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00" name="Oval 302"/>
              <p:cNvSpPr/>
              <p:nvPr/>
            </p:nvSpPr>
            <p:spPr>
              <a:xfrm>
                <a:off x="1371600" y="2819400"/>
                <a:ext cx="371850" cy="57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1" name="Oval 303"/>
              <p:cNvSpPr/>
              <p:nvPr/>
            </p:nvSpPr>
            <p:spPr>
              <a:xfrm>
                <a:off x="304800" y="2819400"/>
                <a:ext cx="371850" cy="57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Trapezoid 304"/>
              <p:cNvSpPr/>
              <p:nvPr/>
            </p:nvSpPr>
            <p:spPr>
              <a:xfrm>
                <a:off x="457200" y="3276600"/>
                <a:ext cx="1143000" cy="838200"/>
              </a:xfrm>
              <a:prstGeom prst="trapezoid">
                <a:avLst>
                  <a:gd name="adj" fmla="val 20960"/>
                </a:avLst>
              </a:prstGeom>
              <a:solidFill>
                <a:srgbClr val="D4A9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Trapezoid 305"/>
              <p:cNvSpPr/>
              <p:nvPr/>
            </p:nvSpPr>
            <p:spPr>
              <a:xfrm rot="20952297">
                <a:off x="1219200" y="1905000"/>
                <a:ext cx="533400" cy="1295400"/>
              </a:xfrm>
              <a:prstGeom prst="trapezoi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Trapezoid 306"/>
              <p:cNvSpPr/>
              <p:nvPr/>
            </p:nvSpPr>
            <p:spPr>
              <a:xfrm rot="470395">
                <a:off x="314457" y="1859125"/>
                <a:ext cx="533400" cy="1295400"/>
              </a:xfrm>
              <a:prstGeom prst="trapezoid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Rectangle 2"/>
              <p:cNvSpPr/>
              <p:nvPr/>
            </p:nvSpPr>
            <p:spPr>
              <a:xfrm>
                <a:off x="599322" y="1752601"/>
                <a:ext cx="832210" cy="1523999"/>
              </a:xfrm>
              <a:prstGeom prst="rect">
                <a:avLst/>
              </a:prstGeom>
              <a:solidFill>
                <a:schemeClr val="accent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Cloud 3"/>
              <p:cNvSpPr/>
              <p:nvPr/>
            </p:nvSpPr>
            <p:spPr>
              <a:xfrm rot="20835976" flipH="1">
                <a:off x="1167670" y="1021891"/>
                <a:ext cx="554462" cy="1112153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Flowchart: Extract 4"/>
              <p:cNvSpPr/>
              <p:nvPr/>
            </p:nvSpPr>
            <p:spPr>
              <a:xfrm rot="10800000">
                <a:off x="818934" y="1927112"/>
                <a:ext cx="367090" cy="408672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308" name="Cloud 5"/>
              <p:cNvSpPr/>
              <p:nvPr/>
            </p:nvSpPr>
            <p:spPr>
              <a:xfrm rot="764024">
                <a:off x="304800" y="1016373"/>
                <a:ext cx="504969" cy="1112153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6"/>
              <p:cNvSpPr/>
              <p:nvPr/>
            </p:nvSpPr>
            <p:spPr>
              <a:xfrm>
                <a:off x="661612" y="1026800"/>
                <a:ext cx="681735" cy="105124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Cloud 7"/>
              <p:cNvSpPr/>
              <p:nvPr/>
            </p:nvSpPr>
            <p:spPr>
              <a:xfrm rot="16200000" flipH="1">
                <a:off x="763899" y="502385"/>
                <a:ext cx="529596" cy="1048825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Chord 313"/>
              <p:cNvSpPr/>
              <p:nvPr/>
            </p:nvSpPr>
            <p:spPr>
              <a:xfrm rot="6672735">
                <a:off x="368455" y="395930"/>
                <a:ext cx="1257893" cy="988344"/>
              </a:xfrm>
              <a:prstGeom prst="chord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Chord 314"/>
              <p:cNvSpPr/>
              <p:nvPr/>
            </p:nvSpPr>
            <p:spPr>
              <a:xfrm rot="8132090">
                <a:off x="457200" y="574516"/>
                <a:ext cx="1143000" cy="977132"/>
              </a:xfrm>
              <a:prstGeom prst="chord">
                <a:avLst>
                  <a:gd name="adj1" fmla="val 2892879"/>
                  <a:gd name="adj2" fmla="val 13226598"/>
                </a:avLst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Rounded Rectangle 315"/>
              <p:cNvSpPr/>
              <p:nvPr/>
            </p:nvSpPr>
            <p:spPr>
              <a:xfrm>
                <a:off x="458305" y="935027"/>
                <a:ext cx="1078194" cy="269548"/>
              </a:xfrm>
              <a:prstGeom prst="roundRect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4" name="Group 48"/>
              <p:cNvGrpSpPr/>
              <p:nvPr/>
            </p:nvGrpSpPr>
            <p:grpSpPr>
              <a:xfrm>
                <a:off x="533400" y="914400"/>
                <a:ext cx="898495" cy="269548"/>
                <a:chOff x="2667000" y="3186545"/>
                <a:chExt cx="3008746" cy="1080655"/>
              </a:xfrm>
            </p:grpSpPr>
            <p:grpSp>
              <p:nvGrpSpPr>
                <p:cNvPr id="330" name="Group 39"/>
                <p:cNvGrpSpPr/>
                <p:nvPr/>
              </p:nvGrpSpPr>
              <p:grpSpPr>
                <a:xfrm>
                  <a:off x="2667000" y="3200400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339" name="Cross 36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0" name="Cross 37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1" name="Oval 38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1" name="Group 40"/>
                <p:cNvGrpSpPr/>
                <p:nvPr/>
              </p:nvGrpSpPr>
              <p:grpSpPr>
                <a:xfrm>
                  <a:off x="3687618" y="3198091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336" name="Cross 335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7" name="Cross 336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8" name="Oval 337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2" name="Group 44"/>
                <p:cNvGrpSpPr/>
                <p:nvPr/>
              </p:nvGrpSpPr>
              <p:grpSpPr>
                <a:xfrm>
                  <a:off x="4685146" y="3186545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333" name="Cross 335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4" name="Cross 336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35" name="Oval 334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15" name="Group 113"/>
              <p:cNvGrpSpPr/>
              <p:nvPr/>
            </p:nvGrpSpPr>
            <p:grpSpPr>
              <a:xfrm>
                <a:off x="609600" y="3048000"/>
                <a:ext cx="838200" cy="228600"/>
                <a:chOff x="1524000" y="5181600"/>
                <a:chExt cx="1219200" cy="381000"/>
              </a:xfrm>
            </p:grpSpPr>
            <p:sp>
              <p:nvSpPr>
                <p:cNvPr id="316" name="Rounded Rectangle 318"/>
                <p:cNvSpPr/>
                <p:nvPr/>
              </p:nvSpPr>
              <p:spPr>
                <a:xfrm>
                  <a:off x="1524000" y="5181600"/>
                  <a:ext cx="1219200" cy="381000"/>
                </a:xfrm>
                <a:prstGeom prst="roundRect">
                  <a:avLst/>
                </a:prstGeom>
                <a:solidFill>
                  <a:srgbClr val="E7D65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7" name="Group 100"/>
                <p:cNvGrpSpPr/>
                <p:nvPr/>
              </p:nvGrpSpPr>
              <p:grpSpPr>
                <a:xfrm>
                  <a:off x="1524000" y="5257800"/>
                  <a:ext cx="1219200" cy="269548"/>
                  <a:chOff x="2667000" y="3186545"/>
                  <a:chExt cx="3008746" cy="1080655"/>
                </a:xfrm>
              </p:grpSpPr>
              <p:grpSp>
                <p:nvGrpSpPr>
                  <p:cNvPr id="318" name="Group 39"/>
                  <p:cNvGrpSpPr/>
                  <p:nvPr/>
                </p:nvGrpSpPr>
                <p:grpSpPr>
                  <a:xfrm>
                    <a:off x="2667000" y="3200400"/>
                    <a:ext cx="990600" cy="1066800"/>
                    <a:chOff x="2667000" y="3200400"/>
                    <a:chExt cx="990600" cy="1066800"/>
                  </a:xfrm>
                </p:grpSpPr>
                <p:sp>
                  <p:nvSpPr>
                    <p:cNvPr id="327" name="Cross 326"/>
                    <p:cNvSpPr/>
                    <p:nvPr/>
                  </p:nvSpPr>
                  <p:spPr>
                    <a:xfrm>
                      <a:off x="2667000" y="3200400"/>
                      <a:ext cx="990600" cy="1066800"/>
                    </a:xfrm>
                    <a:prstGeom prst="plus">
                      <a:avLst>
                        <a:gd name="adj" fmla="val 36189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8" name="Cross 327"/>
                    <p:cNvSpPr/>
                    <p:nvPr/>
                  </p:nvSpPr>
                  <p:spPr>
                    <a:xfrm>
                      <a:off x="3024909" y="3523673"/>
                      <a:ext cx="304800" cy="381000"/>
                    </a:xfrm>
                    <a:prstGeom prst="plus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9" name="Oval 331"/>
                    <p:cNvSpPr/>
                    <p:nvPr/>
                  </p:nvSpPr>
                  <p:spPr>
                    <a:xfrm>
                      <a:off x="3121891" y="3639127"/>
                      <a:ext cx="110836" cy="120073"/>
                    </a:xfrm>
                    <a:prstGeom prst="ellips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19" name="Group 40"/>
                  <p:cNvGrpSpPr/>
                  <p:nvPr/>
                </p:nvGrpSpPr>
                <p:grpSpPr>
                  <a:xfrm>
                    <a:off x="3687618" y="3198091"/>
                    <a:ext cx="990600" cy="1066800"/>
                    <a:chOff x="2667000" y="3200400"/>
                    <a:chExt cx="990600" cy="1066800"/>
                  </a:xfrm>
                </p:grpSpPr>
                <p:sp>
                  <p:nvSpPr>
                    <p:cNvPr id="324" name="Cross 323"/>
                    <p:cNvSpPr/>
                    <p:nvPr/>
                  </p:nvSpPr>
                  <p:spPr>
                    <a:xfrm>
                      <a:off x="2667000" y="3200400"/>
                      <a:ext cx="990600" cy="1066800"/>
                    </a:xfrm>
                    <a:prstGeom prst="plus">
                      <a:avLst>
                        <a:gd name="adj" fmla="val 36189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5" name="Cross 324"/>
                    <p:cNvSpPr/>
                    <p:nvPr/>
                  </p:nvSpPr>
                  <p:spPr>
                    <a:xfrm>
                      <a:off x="3024909" y="3523673"/>
                      <a:ext cx="304800" cy="381000"/>
                    </a:xfrm>
                    <a:prstGeom prst="plus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6" name="Oval 325"/>
                    <p:cNvSpPr/>
                    <p:nvPr/>
                  </p:nvSpPr>
                  <p:spPr>
                    <a:xfrm>
                      <a:off x="3121891" y="3639127"/>
                      <a:ext cx="110836" cy="120073"/>
                    </a:xfrm>
                    <a:prstGeom prst="ellips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0" name="Group 44"/>
                  <p:cNvGrpSpPr/>
                  <p:nvPr/>
                </p:nvGrpSpPr>
                <p:grpSpPr>
                  <a:xfrm>
                    <a:off x="4685146" y="3186545"/>
                    <a:ext cx="990600" cy="1066800"/>
                    <a:chOff x="2667000" y="3200400"/>
                    <a:chExt cx="990600" cy="1066800"/>
                  </a:xfrm>
                </p:grpSpPr>
                <p:sp>
                  <p:nvSpPr>
                    <p:cNvPr id="321" name="Cross 320"/>
                    <p:cNvSpPr/>
                    <p:nvPr/>
                  </p:nvSpPr>
                  <p:spPr>
                    <a:xfrm>
                      <a:off x="2667000" y="3200400"/>
                      <a:ext cx="990600" cy="1066800"/>
                    </a:xfrm>
                    <a:prstGeom prst="plus">
                      <a:avLst>
                        <a:gd name="adj" fmla="val 36189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2" name="Cross 321"/>
                    <p:cNvSpPr/>
                    <p:nvPr/>
                  </p:nvSpPr>
                  <p:spPr>
                    <a:xfrm>
                      <a:off x="3024909" y="3523673"/>
                      <a:ext cx="304800" cy="381000"/>
                    </a:xfrm>
                    <a:prstGeom prst="plus">
                      <a:avLst/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3" name="Oval 322"/>
                    <p:cNvSpPr/>
                    <p:nvPr/>
                  </p:nvSpPr>
                  <p:spPr>
                    <a:xfrm>
                      <a:off x="3121891" y="3639127"/>
                      <a:ext cx="110836" cy="120073"/>
                    </a:xfrm>
                    <a:prstGeom prst="ellips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212" name="Group 356"/>
            <p:cNvGrpSpPr/>
            <p:nvPr/>
          </p:nvGrpSpPr>
          <p:grpSpPr>
            <a:xfrm>
              <a:off x="6172200" y="3657600"/>
              <a:ext cx="977684" cy="2001253"/>
              <a:chOff x="5895109" y="1371600"/>
              <a:chExt cx="1399395" cy="3468839"/>
            </a:xfrm>
          </p:grpSpPr>
          <p:grpSp>
            <p:nvGrpSpPr>
              <p:cNvPr id="258" name="Group 84"/>
              <p:cNvGrpSpPr/>
              <p:nvPr/>
            </p:nvGrpSpPr>
            <p:grpSpPr>
              <a:xfrm rot="1810859">
                <a:off x="6304243" y="4255657"/>
                <a:ext cx="304518" cy="524745"/>
                <a:chOff x="1828800" y="4343400"/>
                <a:chExt cx="371850" cy="649600"/>
              </a:xfrm>
            </p:grpSpPr>
            <p:sp>
              <p:nvSpPr>
                <p:cNvPr id="296" name="Oval 295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7" name="Oval 296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9" name="Group 135"/>
              <p:cNvGrpSpPr/>
              <p:nvPr/>
            </p:nvGrpSpPr>
            <p:grpSpPr>
              <a:xfrm rot="20024914">
                <a:off x="6696787" y="4315694"/>
                <a:ext cx="304518" cy="524745"/>
                <a:chOff x="1828800" y="4343400"/>
                <a:chExt cx="371850" cy="649600"/>
              </a:xfrm>
            </p:grpSpPr>
            <p:sp>
              <p:nvSpPr>
                <p:cNvPr id="294" name="Oval 293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5" name="Oval 294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0" name="Flowchart: Manual Operation 259"/>
              <p:cNvSpPr/>
              <p:nvPr/>
            </p:nvSpPr>
            <p:spPr>
              <a:xfrm rot="10800000">
                <a:off x="6179964" y="3088287"/>
                <a:ext cx="922800" cy="1474476"/>
              </a:xfrm>
              <a:prstGeom prst="flowChartManualOperation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1" name="Oval 260"/>
              <p:cNvSpPr/>
              <p:nvPr/>
            </p:nvSpPr>
            <p:spPr>
              <a:xfrm>
                <a:off x="5895109" y="3429000"/>
                <a:ext cx="221759" cy="39485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/>
              <p:nvPr/>
            </p:nvSpPr>
            <p:spPr>
              <a:xfrm>
                <a:off x="7072745" y="3442855"/>
                <a:ext cx="221759" cy="39485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Flowchart: Manual Operation 262"/>
              <p:cNvSpPr/>
              <p:nvPr/>
            </p:nvSpPr>
            <p:spPr>
              <a:xfrm rot="12436843">
                <a:off x="6057319" y="2651503"/>
                <a:ext cx="357246" cy="1086453"/>
              </a:xfrm>
              <a:prstGeom prst="flowChartManualOperation">
                <a:avLst/>
              </a:prstGeom>
              <a:solidFill>
                <a:schemeClr val="accent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Flowchart: Manual Operation 263"/>
              <p:cNvSpPr/>
              <p:nvPr/>
            </p:nvSpPr>
            <p:spPr>
              <a:xfrm rot="9462355">
                <a:off x="6822127" y="2617955"/>
                <a:ext cx="357246" cy="1086453"/>
              </a:xfrm>
              <a:prstGeom prst="flowChartManualOperation">
                <a:avLst/>
              </a:prstGeom>
              <a:solidFill>
                <a:schemeClr val="accent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Cloud 10"/>
              <p:cNvSpPr/>
              <p:nvPr/>
            </p:nvSpPr>
            <p:spPr>
              <a:xfrm rot="21267149" flipH="1">
                <a:off x="6655902" y="1833443"/>
                <a:ext cx="539065" cy="724868"/>
              </a:xfrm>
              <a:prstGeom prst="cloud">
                <a:avLst/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Cloud 11"/>
              <p:cNvSpPr/>
              <p:nvPr/>
            </p:nvSpPr>
            <p:spPr>
              <a:xfrm rot="1441540" flipH="1">
                <a:off x="6096000" y="1839258"/>
                <a:ext cx="539065" cy="724868"/>
              </a:xfrm>
              <a:prstGeom prst="cloud">
                <a:avLst/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Flowchart: Manual Operation 12"/>
              <p:cNvSpPr/>
              <p:nvPr/>
            </p:nvSpPr>
            <p:spPr>
              <a:xfrm rot="10800000">
                <a:off x="6230765" y="2564123"/>
                <a:ext cx="808598" cy="1474476"/>
              </a:xfrm>
              <a:prstGeom prst="flowChartManualOperation">
                <a:avLst/>
              </a:prstGeom>
              <a:solidFill>
                <a:schemeClr val="accent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Flowchart: Extract 13"/>
              <p:cNvSpPr/>
              <p:nvPr/>
            </p:nvSpPr>
            <p:spPr>
              <a:xfrm rot="10800000">
                <a:off x="6448769" y="2673352"/>
                <a:ext cx="388445" cy="417950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Oval 62"/>
              <p:cNvSpPr/>
              <p:nvPr/>
            </p:nvSpPr>
            <p:spPr>
              <a:xfrm>
                <a:off x="6282294" y="1752600"/>
                <a:ext cx="721397" cy="10751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70" name="Group 63"/>
              <p:cNvGrpSpPr/>
              <p:nvPr/>
            </p:nvGrpSpPr>
            <p:grpSpPr>
              <a:xfrm>
                <a:off x="6096000" y="1371600"/>
                <a:ext cx="1143000" cy="692727"/>
                <a:chOff x="1722870" y="3269673"/>
                <a:chExt cx="1000125" cy="692727"/>
              </a:xfrm>
            </p:grpSpPr>
            <p:sp>
              <p:nvSpPr>
                <p:cNvPr id="282" name="Flowchart: Manual Operation 281"/>
                <p:cNvSpPr/>
                <p:nvPr/>
              </p:nvSpPr>
              <p:spPr>
                <a:xfrm>
                  <a:off x="1722870" y="3269673"/>
                  <a:ext cx="1000125" cy="609600"/>
                </a:xfrm>
                <a:prstGeom prst="flowChartManualOperati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Rounded Rectangle 52"/>
                <p:cNvSpPr/>
                <p:nvPr/>
              </p:nvSpPr>
              <p:spPr>
                <a:xfrm>
                  <a:off x="1828800" y="3657600"/>
                  <a:ext cx="762000" cy="304800"/>
                </a:xfrm>
                <a:prstGeom prst="roundRect">
                  <a:avLst/>
                </a:prstGeom>
                <a:solidFill>
                  <a:srgbClr val="F79747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84" name="Group 62"/>
                <p:cNvGrpSpPr/>
                <p:nvPr/>
              </p:nvGrpSpPr>
              <p:grpSpPr>
                <a:xfrm>
                  <a:off x="1789546" y="3657600"/>
                  <a:ext cx="838200" cy="304800"/>
                  <a:chOff x="2971800" y="3505200"/>
                  <a:chExt cx="2128982" cy="1126836"/>
                </a:xfrm>
              </p:grpSpPr>
              <p:grpSp>
                <p:nvGrpSpPr>
                  <p:cNvPr id="285" name="Group 55"/>
                  <p:cNvGrpSpPr/>
                  <p:nvPr/>
                </p:nvGrpSpPr>
                <p:grpSpPr>
                  <a:xfrm>
                    <a:off x="2971800" y="3505200"/>
                    <a:ext cx="914400" cy="1066800"/>
                    <a:chOff x="2971800" y="3505200"/>
                    <a:chExt cx="914400" cy="1066800"/>
                  </a:xfrm>
                </p:grpSpPr>
                <p:sp>
                  <p:nvSpPr>
                    <p:cNvPr id="292" name="Multiply 53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3" name="Diamond 292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6" name="Group 56"/>
                  <p:cNvGrpSpPr/>
                  <p:nvPr/>
                </p:nvGrpSpPr>
                <p:grpSpPr>
                  <a:xfrm>
                    <a:off x="3572164" y="3535218"/>
                    <a:ext cx="914400" cy="1066800"/>
                    <a:chOff x="2971800" y="3505200"/>
                    <a:chExt cx="914400" cy="1066800"/>
                  </a:xfrm>
                </p:grpSpPr>
                <p:sp>
                  <p:nvSpPr>
                    <p:cNvPr id="290" name="Multiply 289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1" name="Diamond 290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87" name="Group 59"/>
                  <p:cNvGrpSpPr/>
                  <p:nvPr/>
                </p:nvGrpSpPr>
                <p:grpSpPr>
                  <a:xfrm>
                    <a:off x="4186382" y="3565236"/>
                    <a:ext cx="914400" cy="1066800"/>
                    <a:chOff x="2971800" y="3505200"/>
                    <a:chExt cx="914400" cy="1066800"/>
                  </a:xfrm>
                </p:grpSpPr>
                <p:sp>
                  <p:nvSpPr>
                    <p:cNvPr id="288" name="Multiply 60"/>
                    <p:cNvSpPr/>
                    <p:nvPr/>
                  </p:nvSpPr>
                  <p:spPr>
                    <a:xfrm>
                      <a:off x="2971800" y="3505200"/>
                      <a:ext cx="914400" cy="1066800"/>
                    </a:xfrm>
                    <a:prstGeom prst="mathMultiply">
                      <a:avLst/>
                    </a:prstGeom>
                    <a:solidFill>
                      <a:srgbClr val="6633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89" name="Diamond 288"/>
                    <p:cNvSpPr/>
                    <p:nvPr/>
                  </p:nvSpPr>
                  <p:spPr>
                    <a:xfrm>
                      <a:off x="3276600" y="3886200"/>
                      <a:ext cx="3048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271" name="Group 130"/>
              <p:cNvGrpSpPr/>
              <p:nvPr/>
            </p:nvGrpSpPr>
            <p:grpSpPr>
              <a:xfrm>
                <a:off x="6232236" y="2650836"/>
                <a:ext cx="838200" cy="806450"/>
                <a:chOff x="5181600" y="4759036"/>
                <a:chExt cx="1955800" cy="1226128"/>
              </a:xfrm>
            </p:grpSpPr>
            <p:sp>
              <p:nvSpPr>
                <p:cNvPr id="272" name="Multiply 271"/>
                <p:cNvSpPr/>
                <p:nvPr/>
              </p:nvSpPr>
              <p:spPr>
                <a:xfrm>
                  <a:off x="5181600" y="4800600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3" name="Multiply 272"/>
                <p:cNvSpPr/>
                <p:nvPr/>
              </p:nvSpPr>
              <p:spPr>
                <a:xfrm>
                  <a:off x="5562600" y="5105400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4" name="Multiply 273"/>
                <p:cNvSpPr/>
                <p:nvPr/>
              </p:nvSpPr>
              <p:spPr>
                <a:xfrm>
                  <a:off x="5943600" y="5410200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5" name="Multiply 274"/>
                <p:cNvSpPr/>
                <p:nvPr/>
              </p:nvSpPr>
              <p:spPr>
                <a:xfrm>
                  <a:off x="6604000" y="4759036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6" name="Multiply 275"/>
                <p:cNvSpPr/>
                <p:nvPr/>
              </p:nvSpPr>
              <p:spPr>
                <a:xfrm>
                  <a:off x="6271491" y="5098473"/>
                  <a:ext cx="533400" cy="533400"/>
                </a:xfrm>
                <a:prstGeom prst="mathMultiply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7" name="Oval 276"/>
                <p:cNvSpPr/>
                <p:nvPr/>
              </p:nvSpPr>
              <p:spPr>
                <a:xfrm>
                  <a:off x="5562600" y="5105400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8" name="Oval 277"/>
                <p:cNvSpPr/>
                <p:nvPr/>
              </p:nvSpPr>
              <p:spPr>
                <a:xfrm>
                  <a:off x="5908964" y="5398655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9" name="Oval 278"/>
                <p:cNvSpPr/>
                <p:nvPr/>
              </p:nvSpPr>
              <p:spPr>
                <a:xfrm>
                  <a:off x="6259946" y="5405581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Oval 279"/>
                <p:cNvSpPr/>
                <p:nvPr/>
              </p:nvSpPr>
              <p:spPr>
                <a:xfrm>
                  <a:off x="6592454" y="5100782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Oval 280"/>
                <p:cNvSpPr/>
                <p:nvPr/>
              </p:nvSpPr>
              <p:spPr>
                <a:xfrm>
                  <a:off x="6102927" y="5756564"/>
                  <a:ext cx="228600" cy="2286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3" name="Group 397"/>
            <p:cNvGrpSpPr/>
            <p:nvPr/>
          </p:nvGrpSpPr>
          <p:grpSpPr>
            <a:xfrm>
              <a:off x="7239000" y="3505200"/>
              <a:ext cx="1059959" cy="2286000"/>
              <a:chOff x="5105400" y="762000"/>
              <a:chExt cx="1517159" cy="3962400"/>
            </a:xfrm>
          </p:grpSpPr>
          <p:grpSp>
            <p:nvGrpSpPr>
              <p:cNvPr id="214" name="Group 144"/>
              <p:cNvGrpSpPr/>
              <p:nvPr/>
            </p:nvGrpSpPr>
            <p:grpSpPr>
              <a:xfrm>
                <a:off x="5552916" y="4191000"/>
                <a:ext cx="305334" cy="533400"/>
                <a:chOff x="1868610" y="5305338"/>
                <a:chExt cx="371850" cy="649600"/>
              </a:xfrm>
            </p:grpSpPr>
            <p:grpSp>
              <p:nvGrpSpPr>
                <p:cNvPr id="252" name="Group 85"/>
                <p:cNvGrpSpPr/>
                <p:nvPr/>
              </p:nvGrpSpPr>
              <p:grpSpPr>
                <a:xfrm rot="1439608">
                  <a:off x="1868610" y="5305338"/>
                  <a:ext cx="371850" cy="649600"/>
                  <a:chOff x="1828800" y="4343400"/>
                  <a:chExt cx="371850" cy="649600"/>
                </a:xfrm>
              </p:grpSpPr>
              <p:sp>
                <p:nvSpPr>
                  <p:cNvPr id="256" name="Oval 255"/>
                  <p:cNvSpPr/>
                  <p:nvPr/>
                </p:nvSpPr>
                <p:spPr>
                  <a:xfrm>
                    <a:off x="1828800" y="4419600"/>
                    <a:ext cx="371850" cy="573400"/>
                  </a:xfrm>
                  <a:prstGeom prst="ellipse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Oval 256"/>
                  <p:cNvSpPr/>
                  <p:nvPr/>
                </p:nvSpPr>
                <p:spPr>
                  <a:xfrm>
                    <a:off x="1828800" y="4343400"/>
                    <a:ext cx="371850" cy="57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3" name="Group 90"/>
                <p:cNvGrpSpPr/>
                <p:nvPr/>
              </p:nvGrpSpPr>
              <p:grpSpPr>
                <a:xfrm rot="1471343">
                  <a:off x="1913952" y="5370362"/>
                  <a:ext cx="277495" cy="470630"/>
                  <a:chOff x="2407751" y="4191000"/>
                  <a:chExt cx="411649" cy="698154"/>
                </a:xfrm>
              </p:grpSpPr>
              <p:sp>
                <p:nvSpPr>
                  <p:cNvPr id="254" name="Moon 253"/>
                  <p:cNvSpPr/>
                  <p:nvPr/>
                </p:nvSpPr>
                <p:spPr>
                  <a:xfrm>
                    <a:off x="2590800" y="4191000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Moon 254"/>
                  <p:cNvSpPr/>
                  <p:nvPr/>
                </p:nvSpPr>
                <p:spPr>
                  <a:xfrm rot="10331238">
                    <a:off x="2407751" y="4203354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15" name="Group 151"/>
              <p:cNvGrpSpPr/>
              <p:nvPr/>
            </p:nvGrpSpPr>
            <p:grpSpPr>
              <a:xfrm rot="19064909">
                <a:off x="5886210" y="4183731"/>
                <a:ext cx="305333" cy="533399"/>
                <a:chOff x="1868610" y="5305338"/>
                <a:chExt cx="371850" cy="649600"/>
              </a:xfrm>
            </p:grpSpPr>
            <p:grpSp>
              <p:nvGrpSpPr>
                <p:cNvPr id="246" name="Group 85"/>
                <p:cNvGrpSpPr/>
                <p:nvPr/>
              </p:nvGrpSpPr>
              <p:grpSpPr>
                <a:xfrm rot="1439608">
                  <a:off x="1868610" y="5305338"/>
                  <a:ext cx="371850" cy="649600"/>
                  <a:chOff x="1828800" y="4343400"/>
                  <a:chExt cx="371850" cy="649600"/>
                </a:xfrm>
              </p:grpSpPr>
              <p:sp>
                <p:nvSpPr>
                  <p:cNvPr id="250" name="Oval 249"/>
                  <p:cNvSpPr/>
                  <p:nvPr/>
                </p:nvSpPr>
                <p:spPr>
                  <a:xfrm>
                    <a:off x="1828800" y="4419600"/>
                    <a:ext cx="371850" cy="573400"/>
                  </a:xfrm>
                  <a:prstGeom prst="ellipse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1" name="Oval 250"/>
                  <p:cNvSpPr/>
                  <p:nvPr/>
                </p:nvSpPr>
                <p:spPr>
                  <a:xfrm>
                    <a:off x="1828800" y="4343400"/>
                    <a:ext cx="371850" cy="573400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7" name="Group 90"/>
                <p:cNvGrpSpPr/>
                <p:nvPr/>
              </p:nvGrpSpPr>
              <p:grpSpPr>
                <a:xfrm rot="1471343">
                  <a:off x="1913952" y="5370362"/>
                  <a:ext cx="277495" cy="470630"/>
                  <a:chOff x="2407751" y="4191000"/>
                  <a:chExt cx="411649" cy="698154"/>
                </a:xfrm>
              </p:grpSpPr>
              <p:sp>
                <p:nvSpPr>
                  <p:cNvPr id="248" name="Moon 247"/>
                  <p:cNvSpPr/>
                  <p:nvPr/>
                </p:nvSpPr>
                <p:spPr>
                  <a:xfrm>
                    <a:off x="2590800" y="4191000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9" name="Moon 248"/>
                  <p:cNvSpPr/>
                  <p:nvPr/>
                </p:nvSpPr>
                <p:spPr>
                  <a:xfrm rot="10331238">
                    <a:off x="2407751" y="4203354"/>
                    <a:ext cx="228600" cy="685800"/>
                  </a:xfrm>
                  <a:prstGeom prst="moon">
                    <a:avLst/>
                  </a:prstGeom>
                  <a:solidFill>
                    <a:srgbClr val="3E1F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16" name="Trapezoid 215"/>
              <p:cNvSpPr/>
              <p:nvPr/>
            </p:nvSpPr>
            <p:spPr>
              <a:xfrm>
                <a:off x="5397980" y="3657600"/>
                <a:ext cx="938165" cy="794326"/>
              </a:xfrm>
              <a:prstGeom prst="trapezoid">
                <a:avLst>
                  <a:gd name="adj" fmla="val 11762"/>
                </a:avLst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/>
              <p:cNvSpPr/>
              <p:nvPr/>
            </p:nvSpPr>
            <p:spPr>
              <a:xfrm>
                <a:off x="6354618" y="3429000"/>
                <a:ext cx="267941" cy="39485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/>
              <p:cNvSpPr/>
              <p:nvPr/>
            </p:nvSpPr>
            <p:spPr>
              <a:xfrm>
                <a:off x="5105400" y="3429000"/>
                <a:ext cx="307109" cy="39485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Trapezoid 218"/>
              <p:cNvSpPr/>
              <p:nvPr/>
            </p:nvSpPr>
            <p:spPr>
              <a:xfrm rot="20364366">
                <a:off x="5947553" y="2190610"/>
                <a:ext cx="583649" cy="1428324"/>
              </a:xfrm>
              <a:prstGeom prst="trapezoid">
                <a:avLst>
                  <a:gd name="adj" fmla="val 31421"/>
                </a:avLst>
              </a:prstGeom>
              <a:solidFill>
                <a:srgbClr val="0070C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Trapezoid 219"/>
              <p:cNvSpPr/>
              <p:nvPr/>
            </p:nvSpPr>
            <p:spPr>
              <a:xfrm rot="817783">
                <a:off x="5189271" y="2258456"/>
                <a:ext cx="583649" cy="1428324"/>
              </a:xfrm>
              <a:prstGeom prst="trapezoid">
                <a:avLst>
                  <a:gd name="adj" fmla="val 31421"/>
                </a:avLst>
              </a:prstGeom>
              <a:solidFill>
                <a:srgbClr val="0070C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Trapezoid 17"/>
              <p:cNvSpPr/>
              <p:nvPr/>
            </p:nvSpPr>
            <p:spPr>
              <a:xfrm>
                <a:off x="5434925" y="1981200"/>
                <a:ext cx="873511" cy="1981199"/>
              </a:xfrm>
              <a:prstGeom prst="trapezoid">
                <a:avLst>
                  <a:gd name="adj" fmla="val 25716"/>
                </a:avLst>
              </a:prstGeom>
              <a:solidFill>
                <a:srgbClr val="0070C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Isosceles Triangle 18"/>
              <p:cNvSpPr/>
              <p:nvPr/>
            </p:nvSpPr>
            <p:spPr>
              <a:xfrm rot="10800000">
                <a:off x="5587325" y="2362200"/>
                <a:ext cx="533400" cy="3810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19"/>
              <p:cNvSpPr/>
              <p:nvPr/>
            </p:nvSpPr>
            <p:spPr>
              <a:xfrm>
                <a:off x="5434925" y="1340797"/>
                <a:ext cx="872048" cy="117380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20"/>
              <p:cNvSpPr/>
              <p:nvPr/>
            </p:nvSpPr>
            <p:spPr>
              <a:xfrm rot="19066372">
                <a:off x="5876234" y="1295400"/>
                <a:ext cx="445030" cy="659542"/>
              </a:xfrm>
              <a:prstGeom prst="ellipse">
                <a:avLst/>
              </a:prstGeom>
              <a:solidFill>
                <a:srgbClr val="3E1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1"/>
              <p:cNvSpPr/>
              <p:nvPr/>
            </p:nvSpPr>
            <p:spPr>
              <a:xfrm rot="3077158">
                <a:off x="5471402" y="1195697"/>
                <a:ext cx="430287" cy="705091"/>
              </a:xfrm>
              <a:prstGeom prst="ellipse">
                <a:avLst/>
              </a:prstGeom>
              <a:solidFill>
                <a:srgbClr val="3E1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6" name="Group 74"/>
              <p:cNvGrpSpPr/>
              <p:nvPr/>
            </p:nvGrpSpPr>
            <p:grpSpPr>
              <a:xfrm>
                <a:off x="5334000" y="762000"/>
                <a:ext cx="1066800" cy="1173018"/>
                <a:chOff x="4724400" y="3551382"/>
                <a:chExt cx="1066800" cy="1173018"/>
              </a:xfrm>
            </p:grpSpPr>
            <p:sp>
              <p:nvSpPr>
                <p:cNvPr id="236" name="Moon 235"/>
                <p:cNvSpPr/>
                <p:nvPr/>
              </p:nvSpPr>
              <p:spPr>
                <a:xfrm flipH="1">
                  <a:off x="4800600" y="4191000"/>
                  <a:ext cx="152400" cy="533400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7" name="Moon 72"/>
                <p:cNvSpPr/>
                <p:nvPr/>
              </p:nvSpPr>
              <p:spPr>
                <a:xfrm>
                  <a:off x="5638800" y="4191000"/>
                  <a:ext cx="152400" cy="533400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Right Arrow 237"/>
                <p:cNvSpPr/>
                <p:nvPr/>
              </p:nvSpPr>
              <p:spPr>
                <a:xfrm rot="16200000">
                  <a:off x="4978400" y="3551382"/>
                  <a:ext cx="533400" cy="533400"/>
                </a:xfrm>
                <a:prstGeom prst="right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9" name="Right Arrow 238"/>
                <p:cNvSpPr/>
                <p:nvPr/>
              </p:nvSpPr>
              <p:spPr>
                <a:xfrm rot="16200000">
                  <a:off x="4724400" y="3810000"/>
                  <a:ext cx="533400" cy="533400"/>
                </a:xfrm>
                <a:prstGeom prst="right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Right Arrow 239"/>
                <p:cNvSpPr/>
                <p:nvPr/>
              </p:nvSpPr>
              <p:spPr>
                <a:xfrm rot="16200000">
                  <a:off x="5257800" y="3810000"/>
                  <a:ext cx="533400" cy="533400"/>
                </a:xfrm>
                <a:prstGeom prst="rightArrow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1" name="Rectangle 22"/>
                <p:cNvSpPr/>
                <p:nvPr/>
              </p:nvSpPr>
              <p:spPr>
                <a:xfrm>
                  <a:off x="4800600" y="4114800"/>
                  <a:ext cx="990600" cy="228600"/>
                </a:xfrm>
                <a:prstGeom prst="rect">
                  <a:avLst/>
                </a:prstGeom>
                <a:solidFill>
                  <a:srgbClr val="A26D26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2" name="Group 71"/>
                <p:cNvGrpSpPr/>
                <p:nvPr/>
              </p:nvGrpSpPr>
              <p:grpSpPr>
                <a:xfrm>
                  <a:off x="4876800" y="4119418"/>
                  <a:ext cx="781888" cy="233218"/>
                  <a:chOff x="1143000" y="4110182"/>
                  <a:chExt cx="1339272" cy="399472"/>
                </a:xfrm>
              </p:grpSpPr>
              <p:sp>
                <p:nvSpPr>
                  <p:cNvPr id="243" name="Diamond 242"/>
                  <p:cNvSpPr/>
                  <p:nvPr/>
                </p:nvSpPr>
                <p:spPr>
                  <a:xfrm>
                    <a:off x="1143000" y="4114800"/>
                    <a:ext cx="4572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4" name="Diamond 243"/>
                  <p:cNvSpPr/>
                  <p:nvPr/>
                </p:nvSpPr>
                <p:spPr>
                  <a:xfrm>
                    <a:off x="1572491" y="4110182"/>
                    <a:ext cx="4572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5" name="Diamond 244"/>
                  <p:cNvSpPr/>
                  <p:nvPr/>
                </p:nvSpPr>
                <p:spPr>
                  <a:xfrm>
                    <a:off x="2025072" y="4128654"/>
                    <a:ext cx="4572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27" name="Quad Arrow 226"/>
              <p:cNvSpPr/>
              <p:nvPr/>
            </p:nvSpPr>
            <p:spPr>
              <a:xfrm>
                <a:off x="5791200" y="914400"/>
                <a:ext cx="152400" cy="304800"/>
              </a:xfrm>
              <a:prstGeom prst="quadArrow">
                <a:avLst/>
              </a:prstGeom>
              <a:solidFill>
                <a:srgbClr val="FFFF00"/>
              </a:solidFill>
              <a:ln w="12700">
                <a:solidFill>
                  <a:srgbClr val="FFFF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8" name="Group 172"/>
              <p:cNvGrpSpPr/>
              <p:nvPr/>
            </p:nvGrpSpPr>
            <p:grpSpPr>
              <a:xfrm>
                <a:off x="5486400" y="2438400"/>
                <a:ext cx="725099" cy="782768"/>
                <a:chOff x="3546257" y="5084632"/>
                <a:chExt cx="1219201" cy="1316168"/>
              </a:xfrm>
            </p:grpSpPr>
            <p:grpSp>
              <p:nvGrpSpPr>
                <p:cNvPr id="229" name="Group 160"/>
                <p:cNvGrpSpPr/>
                <p:nvPr/>
              </p:nvGrpSpPr>
              <p:grpSpPr>
                <a:xfrm>
                  <a:off x="3810000" y="5638800"/>
                  <a:ext cx="762000" cy="762000"/>
                  <a:chOff x="3810000" y="4953000"/>
                  <a:chExt cx="762000" cy="762000"/>
                </a:xfrm>
              </p:grpSpPr>
              <p:sp>
                <p:nvSpPr>
                  <p:cNvPr id="234" name="Quad Arrow Callout 233"/>
                  <p:cNvSpPr/>
                  <p:nvPr/>
                </p:nvSpPr>
                <p:spPr>
                  <a:xfrm>
                    <a:off x="3810000" y="4953000"/>
                    <a:ext cx="762000" cy="762000"/>
                  </a:xfrm>
                  <a:prstGeom prst="quadArrowCallout">
                    <a:avLst>
                      <a:gd name="adj1" fmla="val 20939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Diamond 234"/>
                  <p:cNvSpPr/>
                  <p:nvPr/>
                </p:nvSpPr>
                <p:spPr>
                  <a:xfrm>
                    <a:off x="4114800" y="5181600"/>
                    <a:ext cx="152400" cy="304800"/>
                  </a:xfrm>
                  <a:prstGeom prst="diamond">
                    <a:avLst/>
                  </a:prstGeom>
                  <a:solidFill>
                    <a:srgbClr val="00B05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30" name="Donut 229"/>
                <p:cNvSpPr/>
                <p:nvPr/>
              </p:nvSpPr>
              <p:spPr>
                <a:xfrm rot="19368333">
                  <a:off x="3770240" y="5377887"/>
                  <a:ext cx="304800" cy="4572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1" name="Donut 230"/>
                <p:cNvSpPr/>
                <p:nvPr/>
              </p:nvSpPr>
              <p:spPr>
                <a:xfrm rot="1576370">
                  <a:off x="4303639" y="5377889"/>
                  <a:ext cx="304800" cy="4572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2" name="Donut 231"/>
                <p:cNvSpPr/>
                <p:nvPr/>
              </p:nvSpPr>
              <p:spPr>
                <a:xfrm rot="20009619">
                  <a:off x="3546257" y="5086941"/>
                  <a:ext cx="304800" cy="4572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3" name="Donut 232"/>
                <p:cNvSpPr/>
                <p:nvPr/>
              </p:nvSpPr>
              <p:spPr>
                <a:xfrm rot="877401">
                  <a:off x="4460658" y="5084632"/>
                  <a:ext cx="304800" cy="4572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3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3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3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3000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P</a:t>
            </a:r>
            <a:endParaRPr lang="en-US" sz="8800" dirty="0"/>
          </a:p>
        </p:txBody>
      </p:sp>
      <p:grpSp>
        <p:nvGrpSpPr>
          <p:cNvPr id="120" name="Group 73"/>
          <p:cNvGrpSpPr/>
          <p:nvPr/>
        </p:nvGrpSpPr>
        <p:grpSpPr>
          <a:xfrm rot="21347197">
            <a:off x="2687039" y="652761"/>
            <a:ext cx="1196587" cy="589541"/>
            <a:chOff x="4530635" y="2229859"/>
            <a:chExt cx="3145908" cy="1549943"/>
          </a:xfrm>
        </p:grpSpPr>
        <p:sp>
          <p:nvSpPr>
            <p:cNvPr id="138" name="Isosceles Triangle 137"/>
            <p:cNvSpPr/>
            <p:nvPr/>
          </p:nvSpPr>
          <p:spPr>
            <a:xfrm rot="14059926">
              <a:off x="4911634" y="2220685"/>
              <a:ext cx="381000" cy="1142997"/>
            </a:xfrm>
            <a:prstGeom prst="triangl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Isosceles Triangle 138"/>
            <p:cNvSpPr/>
            <p:nvPr/>
          </p:nvSpPr>
          <p:spPr>
            <a:xfrm rot="12821647">
              <a:off x="5217651" y="2449474"/>
              <a:ext cx="381000" cy="1142997"/>
            </a:xfrm>
            <a:prstGeom prst="triangl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Isosceles Triangle 139"/>
            <p:cNvSpPr/>
            <p:nvPr/>
          </p:nvSpPr>
          <p:spPr>
            <a:xfrm rot="11441505">
              <a:off x="5665323" y="2616222"/>
              <a:ext cx="381000" cy="1142997"/>
            </a:xfrm>
            <a:prstGeom prst="triangl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Isosceles Triangle 140"/>
            <p:cNvSpPr/>
            <p:nvPr/>
          </p:nvSpPr>
          <p:spPr>
            <a:xfrm rot="10624198">
              <a:off x="6124962" y="2636804"/>
              <a:ext cx="381000" cy="1142998"/>
            </a:xfrm>
            <a:prstGeom prst="triangl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Isosceles Triangle 141"/>
            <p:cNvSpPr/>
            <p:nvPr/>
          </p:nvSpPr>
          <p:spPr>
            <a:xfrm rot="9492137">
              <a:off x="6522032" y="2533477"/>
              <a:ext cx="381000" cy="1142998"/>
            </a:xfrm>
            <a:prstGeom prst="triangl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Isosceles Triangle 142"/>
            <p:cNvSpPr/>
            <p:nvPr/>
          </p:nvSpPr>
          <p:spPr>
            <a:xfrm rot="7893429">
              <a:off x="6914544" y="2260113"/>
              <a:ext cx="381000" cy="1142998"/>
            </a:xfrm>
            <a:prstGeom prst="triangl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Moon 143"/>
            <p:cNvSpPr/>
            <p:nvPr/>
          </p:nvSpPr>
          <p:spPr>
            <a:xfrm rot="16469952">
              <a:off x="5868519" y="1790201"/>
              <a:ext cx="531164" cy="1410479"/>
            </a:xfrm>
            <a:prstGeom prst="moon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3" name="Group 322"/>
          <p:cNvGrpSpPr/>
          <p:nvPr/>
        </p:nvGrpSpPr>
        <p:grpSpPr>
          <a:xfrm>
            <a:off x="6475902" y="1429871"/>
            <a:ext cx="1910676" cy="4025280"/>
            <a:chOff x="6475902" y="1429871"/>
            <a:chExt cx="1910676" cy="4025280"/>
          </a:xfrm>
        </p:grpSpPr>
        <p:grpSp>
          <p:nvGrpSpPr>
            <p:cNvPr id="319" name="Group 318"/>
            <p:cNvGrpSpPr/>
            <p:nvPr/>
          </p:nvGrpSpPr>
          <p:grpSpPr>
            <a:xfrm rot="20409233" flipH="1">
              <a:off x="8032897" y="2997758"/>
              <a:ext cx="353681" cy="1147585"/>
              <a:chOff x="5332559" y="762000"/>
              <a:chExt cx="763441" cy="942109"/>
            </a:xfrm>
          </p:grpSpPr>
          <p:sp>
            <p:nvSpPr>
              <p:cNvPr id="320" name="Moon 319"/>
              <p:cNvSpPr/>
              <p:nvPr/>
            </p:nvSpPr>
            <p:spPr>
              <a:xfrm>
                <a:off x="5638800" y="762000"/>
                <a:ext cx="457200" cy="914400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Moon 320"/>
              <p:cNvSpPr/>
              <p:nvPr/>
            </p:nvSpPr>
            <p:spPr>
              <a:xfrm rot="20277012">
                <a:off x="5740191" y="872480"/>
                <a:ext cx="299227" cy="598454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2" name="Moon 321"/>
              <p:cNvSpPr/>
              <p:nvPr/>
            </p:nvSpPr>
            <p:spPr>
              <a:xfrm rot="880329">
                <a:off x="5332559" y="789709"/>
                <a:ext cx="328888" cy="914400"/>
              </a:xfrm>
              <a:prstGeom prst="moon">
                <a:avLst>
                  <a:gd name="adj" fmla="val 70453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2" name="Oval 311"/>
            <p:cNvSpPr/>
            <p:nvPr/>
          </p:nvSpPr>
          <p:spPr>
            <a:xfrm rot="17172481" flipH="1">
              <a:off x="7572276" y="5027011"/>
              <a:ext cx="273919" cy="58236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Oval 312"/>
            <p:cNvSpPr/>
            <p:nvPr/>
          </p:nvSpPr>
          <p:spPr>
            <a:xfrm rot="18420343" flipH="1">
              <a:off x="7191276" y="5027012"/>
              <a:ext cx="273919" cy="58236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 rot="1303158">
              <a:off x="6499084" y="3859916"/>
              <a:ext cx="385872" cy="6052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>
              <a:off x="7924800" y="3810000"/>
              <a:ext cx="397484" cy="6052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>
              <a:off x="6848846" y="3348832"/>
              <a:ext cx="1249236" cy="1938544"/>
            </a:xfrm>
            <a:prstGeom prst="trapezoid">
              <a:avLst>
                <a:gd name="adj" fmla="val 12481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rapezoid 123"/>
            <p:cNvSpPr/>
            <p:nvPr/>
          </p:nvSpPr>
          <p:spPr>
            <a:xfrm rot="20482973">
              <a:off x="7649310" y="3012996"/>
              <a:ext cx="573421" cy="1291765"/>
            </a:xfrm>
            <a:prstGeom prst="trapezoid">
              <a:avLst>
                <a:gd name="adj" fmla="val 12481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 rot="1324899">
              <a:off x="6644352" y="3013102"/>
              <a:ext cx="573421" cy="1287616"/>
            </a:xfrm>
            <a:prstGeom prst="trapezoid">
              <a:avLst>
                <a:gd name="adj" fmla="val 12481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>
              <a:off x="6843260" y="2960502"/>
              <a:ext cx="1249236" cy="1938544"/>
            </a:xfrm>
            <a:prstGeom prst="trapezoid">
              <a:avLst>
                <a:gd name="adj" fmla="val 19634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Isosceles Triangle 126"/>
            <p:cNvSpPr/>
            <p:nvPr/>
          </p:nvSpPr>
          <p:spPr>
            <a:xfrm rot="10800000">
              <a:off x="7162800" y="3124200"/>
              <a:ext cx="738185" cy="686892"/>
            </a:xfrm>
            <a:prstGeom prst="triangle">
              <a:avLst>
                <a:gd name="adj" fmla="val 54540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Rectangle 127"/>
            <p:cNvSpPr/>
            <p:nvPr/>
          </p:nvSpPr>
          <p:spPr>
            <a:xfrm rot="21023553">
              <a:off x="7831726" y="2974834"/>
              <a:ext cx="114563" cy="95604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 rot="955511">
              <a:off x="6831196" y="2971091"/>
              <a:ext cx="222408" cy="129734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" name="Group 97"/>
            <p:cNvGrpSpPr/>
            <p:nvPr/>
          </p:nvGrpSpPr>
          <p:grpSpPr>
            <a:xfrm>
              <a:off x="6629400" y="1752600"/>
              <a:ext cx="1622518" cy="1822563"/>
              <a:chOff x="2147482" y="762000"/>
              <a:chExt cx="1748368" cy="2503339"/>
            </a:xfrm>
          </p:grpSpPr>
          <p:grpSp>
            <p:nvGrpSpPr>
              <p:cNvPr id="134" name="Group 19"/>
              <p:cNvGrpSpPr/>
              <p:nvPr/>
            </p:nvGrpSpPr>
            <p:grpSpPr>
              <a:xfrm rot="5014661">
                <a:off x="2745812" y="1606459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222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231" name="Moon 2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Moon 30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Moon 31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4" name="Moon 32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5" name="Moon 33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6" name="Moon 34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7" name="Oval 35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3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224" name="Moon 2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5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6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7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8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5" name="Oval 134"/>
              <p:cNvSpPr/>
              <p:nvPr/>
            </p:nvSpPr>
            <p:spPr>
              <a:xfrm>
                <a:off x="2514600" y="914400"/>
                <a:ext cx="1143000" cy="1828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6" name="Group 18"/>
              <p:cNvGrpSpPr/>
              <p:nvPr/>
            </p:nvGrpSpPr>
            <p:grpSpPr>
              <a:xfrm>
                <a:off x="2438400" y="762000"/>
                <a:ext cx="1219200" cy="887957"/>
                <a:chOff x="4850118" y="788842"/>
                <a:chExt cx="2160282" cy="1573358"/>
              </a:xfrm>
            </p:grpSpPr>
            <p:grpSp>
              <p:nvGrpSpPr>
                <p:cNvPr id="206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215" name="Moon 214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Moon 215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8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1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07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208" name="Moon 207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0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1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2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37" name="Group 53"/>
              <p:cNvGrpSpPr/>
              <p:nvPr/>
            </p:nvGrpSpPr>
            <p:grpSpPr>
              <a:xfrm rot="16585339" flipH="1">
                <a:off x="1650223" y="1671600"/>
                <a:ext cx="1647298" cy="652779"/>
                <a:chOff x="4850118" y="788842"/>
                <a:chExt cx="2160282" cy="1573358"/>
              </a:xfrm>
            </p:grpSpPr>
            <p:grpSp>
              <p:nvGrpSpPr>
                <p:cNvPr id="190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99" name="Moon 198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0" name="Moon 199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1" name="Moon 200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2" name="Moon 201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3" name="Moon 202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4" name="Moon 203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5" name="Oval 204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91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92" name="Moon 191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3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8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3" name="Group 70"/>
              <p:cNvGrpSpPr/>
              <p:nvPr/>
            </p:nvGrpSpPr>
            <p:grpSpPr>
              <a:xfrm>
                <a:off x="2743200" y="2133600"/>
                <a:ext cx="762000" cy="1131739"/>
                <a:chOff x="4850118" y="864958"/>
                <a:chExt cx="2160282" cy="1497242"/>
              </a:xfrm>
            </p:grpSpPr>
            <p:grpSp>
              <p:nvGrpSpPr>
                <p:cNvPr id="175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83" name="Moon 182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Moon 183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Moon 184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6" name="Moon 185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7" name="Moon 186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8" name="Moon 187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9" name="Oval 188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76" name="Group 9"/>
                <p:cNvGrpSpPr/>
                <p:nvPr/>
              </p:nvGrpSpPr>
              <p:grpSpPr>
                <a:xfrm>
                  <a:off x="4850118" y="864958"/>
                  <a:ext cx="2160282" cy="1421042"/>
                  <a:chOff x="4850118" y="864958"/>
                  <a:chExt cx="2160282" cy="1421042"/>
                </a:xfrm>
              </p:grpSpPr>
              <p:sp>
                <p:nvSpPr>
                  <p:cNvPr id="177" name="Moon 176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72" name="Oval 171"/>
              <p:cNvSpPr/>
              <p:nvPr/>
            </p:nvSpPr>
            <p:spPr>
              <a:xfrm>
                <a:off x="2362200" y="1143000"/>
                <a:ext cx="685800" cy="533400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/>
              <p:cNvSpPr/>
              <p:nvPr/>
            </p:nvSpPr>
            <p:spPr>
              <a:xfrm rot="3876775">
                <a:off x="3261925" y="1144484"/>
                <a:ext cx="533400" cy="304800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173"/>
              <p:cNvSpPr/>
              <p:nvPr/>
            </p:nvSpPr>
            <p:spPr>
              <a:xfrm>
                <a:off x="2964305" y="2322226"/>
                <a:ext cx="435964" cy="25233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9" name="Group 288"/>
            <p:cNvGrpSpPr/>
            <p:nvPr/>
          </p:nvGrpSpPr>
          <p:grpSpPr>
            <a:xfrm>
              <a:off x="7010400" y="3200400"/>
              <a:ext cx="999563" cy="1172156"/>
              <a:chOff x="5311446" y="107342"/>
              <a:chExt cx="1532963" cy="1797658"/>
            </a:xfrm>
          </p:grpSpPr>
          <p:sp>
            <p:nvSpPr>
              <p:cNvPr id="282" name="Diamond 281"/>
              <p:cNvSpPr/>
              <p:nvPr/>
            </p:nvSpPr>
            <p:spPr>
              <a:xfrm rot="19945818">
                <a:off x="5547271" y="582631"/>
                <a:ext cx="381000" cy="685800"/>
              </a:xfrm>
              <a:prstGeom prst="diamon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3" name="Diamond 282"/>
              <p:cNvSpPr/>
              <p:nvPr/>
            </p:nvSpPr>
            <p:spPr>
              <a:xfrm rot="1610861">
                <a:off x="6230326" y="595919"/>
                <a:ext cx="381000" cy="685800"/>
              </a:xfrm>
              <a:prstGeom prst="diamon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4" name="Diamond 283"/>
              <p:cNvSpPr/>
              <p:nvPr/>
            </p:nvSpPr>
            <p:spPr>
              <a:xfrm rot="1610861">
                <a:off x="6463409" y="107342"/>
                <a:ext cx="381000" cy="685800"/>
              </a:xfrm>
              <a:prstGeom prst="diamon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5" name="Diamond 284"/>
              <p:cNvSpPr/>
              <p:nvPr/>
            </p:nvSpPr>
            <p:spPr>
              <a:xfrm rot="8901575">
                <a:off x="5311446" y="143203"/>
                <a:ext cx="381000" cy="685800"/>
              </a:xfrm>
              <a:prstGeom prst="diamon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86" name="Group 285"/>
              <p:cNvGrpSpPr/>
              <p:nvPr/>
            </p:nvGrpSpPr>
            <p:grpSpPr>
              <a:xfrm>
                <a:off x="5715000" y="1143000"/>
                <a:ext cx="685800" cy="762000"/>
                <a:chOff x="5715000" y="1143000"/>
                <a:chExt cx="685800" cy="762000"/>
              </a:xfrm>
            </p:grpSpPr>
            <p:sp>
              <p:nvSpPr>
                <p:cNvPr id="280" name="Oval 279"/>
                <p:cNvSpPr/>
                <p:nvPr/>
              </p:nvSpPr>
              <p:spPr>
                <a:xfrm>
                  <a:off x="5715000" y="1143000"/>
                  <a:ext cx="685800" cy="762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Quad Arrow Callout 280"/>
                <p:cNvSpPr/>
                <p:nvPr/>
              </p:nvSpPr>
              <p:spPr>
                <a:xfrm>
                  <a:off x="5791200" y="1219200"/>
                  <a:ext cx="533400" cy="609600"/>
                </a:xfrm>
                <a:prstGeom prst="quadArrowCallout">
                  <a:avLst/>
                </a:prstGeom>
                <a:solidFill>
                  <a:srgbClr val="FFD96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7" name="Oval 286"/>
              <p:cNvSpPr/>
              <p:nvPr/>
            </p:nvSpPr>
            <p:spPr>
              <a:xfrm>
                <a:off x="5526741" y="609600"/>
                <a:ext cx="228600" cy="228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Oval 287"/>
              <p:cNvSpPr/>
              <p:nvPr/>
            </p:nvSpPr>
            <p:spPr>
              <a:xfrm>
                <a:off x="6405282" y="600635"/>
                <a:ext cx="228600" cy="228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7" name="Group 296"/>
            <p:cNvGrpSpPr/>
            <p:nvPr/>
          </p:nvGrpSpPr>
          <p:grpSpPr>
            <a:xfrm>
              <a:off x="6996953" y="5015754"/>
              <a:ext cx="951055" cy="152400"/>
              <a:chOff x="6077927" y="725758"/>
              <a:chExt cx="2434525" cy="390115"/>
            </a:xfrm>
          </p:grpSpPr>
          <p:sp>
            <p:nvSpPr>
              <p:cNvPr id="290" name="Diamond 289"/>
              <p:cNvSpPr/>
              <p:nvPr/>
            </p:nvSpPr>
            <p:spPr>
              <a:xfrm rot="16200000">
                <a:off x="6230327" y="582473"/>
                <a:ext cx="381000" cy="685800"/>
              </a:xfrm>
              <a:prstGeom prst="diamon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Diamond 291"/>
              <p:cNvSpPr/>
              <p:nvPr/>
            </p:nvSpPr>
            <p:spPr>
              <a:xfrm rot="5400000">
                <a:off x="6813640" y="577840"/>
                <a:ext cx="381000" cy="685800"/>
              </a:xfrm>
              <a:prstGeom prst="diamon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3" name="Diamond 292"/>
              <p:cNvSpPr/>
              <p:nvPr/>
            </p:nvSpPr>
            <p:spPr>
              <a:xfrm rot="16200000">
                <a:off x="7395739" y="577991"/>
                <a:ext cx="381000" cy="685800"/>
              </a:xfrm>
              <a:prstGeom prst="diamon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Diamond 294"/>
              <p:cNvSpPr/>
              <p:nvPr/>
            </p:nvSpPr>
            <p:spPr>
              <a:xfrm rot="5400000">
                <a:off x="7979052" y="573358"/>
                <a:ext cx="381000" cy="685800"/>
              </a:xfrm>
              <a:prstGeom prst="diamond">
                <a:avLst/>
              </a:prstGeom>
              <a:solidFill>
                <a:srgbClr val="C86D1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Oval 293"/>
              <p:cNvSpPr/>
              <p:nvPr/>
            </p:nvSpPr>
            <p:spPr>
              <a:xfrm>
                <a:off x="7741024" y="788894"/>
                <a:ext cx="228600" cy="228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Oval 295"/>
              <p:cNvSpPr/>
              <p:nvPr/>
            </p:nvSpPr>
            <p:spPr>
              <a:xfrm>
                <a:off x="7185212" y="793376"/>
                <a:ext cx="228600" cy="228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290"/>
              <p:cNvSpPr/>
              <p:nvPr/>
            </p:nvSpPr>
            <p:spPr>
              <a:xfrm>
                <a:off x="6575612" y="793376"/>
                <a:ext cx="228600" cy="22860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7" name="Group 306"/>
            <p:cNvGrpSpPr/>
            <p:nvPr/>
          </p:nvGrpSpPr>
          <p:grpSpPr>
            <a:xfrm>
              <a:off x="6781800" y="2057400"/>
              <a:ext cx="1295400" cy="228600"/>
              <a:chOff x="5715000" y="1447800"/>
              <a:chExt cx="1062318" cy="228600"/>
            </a:xfrm>
          </p:grpSpPr>
          <p:sp>
            <p:nvSpPr>
              <p:cNvPr id="306" name="Rounded Rectangle 305"/>
              <p:cNvSpPr/>
              <p:nvPr/>
            </p:nvSpPr>
            <p:spPr>
              <a:xfrm>
                <a:off x="5715000" y="1447800"/>
                <a:ext cx="1062318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98" name="Group 297"/>
              <p:cNvGrpSpPr/>
              <p:nvPr/>
            </p:nvGrpSpPr>
            <p:grpSpPr>
              <a:xfrm>
                <a:off x="5764306" y="1483659"/>
                <a:ext cx="951055" cy="152400"/>
                <a:chOff x="6077927" y="725758"/>
                <a:chExt cx="2434525" cy="390115"/>
              </a:xfrm>
            </p:grpSpPr>
            <p:sp>
              <p:nvSpPr>
                <p:cNvPr id="299" name="Diamond 298"/>
                <p:cNvSpPr/>
                <p:nvPr/>
              </p:nvSpPr>
              <p:spPr>
                <a:xfrm rot="16200000">
                  <a:off x="6230327" y="582473"/>
                  <a:ext cx="381000" cy="685800"/>
                </a:xfrm>
                <a:prstGeom prst="diamond">
                  <a:avLst/>
                </a:prstGeom>
                <a:solidFill>
                  <a:srgbClr val="C86D1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0" name="Diamond 299"/>
                <p:cNvSpPr/>
                <p:nvPr/>
              </p:nvSpPr>
              <p:spPr>
                <a:xfrm rot="5400000">
                  <a:off x="6813640" y="577840"/>
                  <a:ext cx="381000" cy="685800"/>
                </a:xfrm>
                <a:prstGeom prst="diamond">
                  <a:avLst/>
                </a:prstGeom>
                <a:solidFill>
                  <a:srgbClr val="C86D1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1" name="Diamond 300"/>
                <p:cNvSpPr/>
                <p:nvPr/>
              </p:nvSpPr>
              <p:spPr>
                <a:xfrm rot="16200000">
                  <a:off x="7395739" y="577991"/>
                  <a:ext cx="381000" cy="685800"/>
                </a:xfrm>
                <a:prstGeom prst="diamond">
                  <a:avLst/>
                </a:prstGeom>
                <a:solidFill>
                  <a:srgbClr val="C86D1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2" name="Diamond 301"/>
                <p:cNvSpPr/>
                <p:nvPr/>
              </p:nvSpPr>
              <p:spPr>
                <a:xfrm rot="5400000">
                  <a:off x="7979052" y="573358"/>
                  <a:ext cx="381000" cy="685800"/>
                </a:xfrm>
                <a:prstGeom prst="diamond">
                  <a:avLst/>
                </a:prstGeom>
                <a:solidFill>
                  <a:srgbClr val="C86D1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3" name="Oval 302"/>
                <p:cNvSpPr/>
                <p:nvPr/>
              </p:nvSpPr>
              <p:spPr>
                <a:xfrm>
                  <a:off x="7741024" y="788894"/>
                  <a:ext cx="228600" cy="228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4" name="Oval 303"/>
                <p:cNvSpPr/>
                <p:nvPr/>
              </p:nvSpPr>
              <p:spPr>
                <a:xfrm>
                  <a:off x="7185212" y="793376"/>
                  <a:ext cx="228600" cy="228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5" name="Oval 304"/>
                <p:cNvSpPr/>
                <p:nvPr/>
              </p:nvSpPr>
              <p:spPr>
                <a:xfrm>
                  <a:off x="6575612" y="793376"/>
                  <a:ext cx="228600" cy="228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14" name="Isosceles Triangle 313"/>
            <p:cNvSpPr/>
            <p:nvPr/>
          </p:nvSpPr>
          <p:spPr>
            <a:xfrm>
              <a:off x="6781800" y="1524000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Isosceles Triangle 314"/>
            <p:cNvSpPr/>
            <p:nvPr/>
          </p:nvSpPr>
          <p:spPr>
            <a:xfrm>
              <a:off x="7696200" y="1524000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Isosceles Triangle 315"/>
            <p:cNvSpPr/>
            <p:nvPr/>
          </p:nvSpPr>
          <p:spPr>
            <a:xfrm>
              <a:off x="7203141" y="1429871"/>
              <a:ext cx="457200" cy="6096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Isosceles Triangle 316"/>
            <p:cNvSpPr/>
            <p:nvPr/>
          </p:nvSpPr>
          <p:spPr>
            <a:xfrm>
              <a:off x="7086600" y="1716741"/>
              <a:ext cx="228600" cy="32004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Isosceles Triangle 317"/>
            <p:cNvSpPr/>
            <p:nvPr/>
          </p:nvSpPr>
          <p:spPr>
            <a:xfrm>
              <a:off x="7543800" y="1725705"/>
              <a:ext cx="228600" cy="32004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1" name="Group 310"/>
            <p:cNvGrpSpPr/>
            <p:nvPr/>
          </p:nvGrpSpPr>
          <p:grpSpPr>
            <a:xfrm rot="1190767">
              <a:off x="6475902" y="3068681"/>
              <a:ext cx="353681" cy="1147585"/>
              <a:chOff x="5332559" y="762000"/>
              <a:chExt cx="763441" cy="942109"/>
            </a:xfrm>
          </p:grpSpPr>
          <p:sp>
            <p:nvSpPr>
              <p:cNvPr id="308" name="Moon 307"/>
              <p:cNvSpPr/>
              <p:nvPr/>
            </p:nvSpPr>
            <p:spPr>
              <a:xfrm>
                <a:off x="5638800" y="762000"/>
                <a:ext cx="457200" cy="914400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Moon 308"/>
              <p:cNvSpPr/>
              <p:nvPr/>
            </p:nvSpPr>
            <p:spPr>
              <a:xfrm rot="20277012">
                <a:off x="5740191" y="872480"/>
                <a:ext cx="299227" cy="598454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Moon 309"/>
              <p:cNvSpPr/>
              <p:nvPr/>
            </p:nvSpPr>
            <p:spPr>
              <a:xfrm rot="880329">
                <a:off x="5332559" y="789709"/>
                <a:ext cx="328888" cy="914400"/>
              </a:xfrm>
              <a:prstGeom prst="moon">
                <a:avLst>
                  <a:gd name="adj" fmla="val 70453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24" name="TextBox 323"/>
          <p:cNvSpPr txBox="1"/>
          <p:nvPr/>
        </p:nvSpPr>
        <p:spPr>
          <a:xfrm>
            <a:off x="6629400" y="5638800"/>
            <a:ext cx="1752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err="1" smtClean="0"/>
              <a:t>Pachus</a:t>
            </a:r>
            <a:r>
              <a:rPr lang="en-US" sz="1400" dirty="0" smtClean="0"/>
              <a:t>—leader of Nephite dissenter revolt against </a:t>
            </a:r>
            <a:r>
              <a:rPr lang="en-US" sz="1400" dirty="0" err="1" smtClean="0"/>
              <a:t>Pahoran</a:t>
            </a:r>
            <a:endParaRPr lang="en-US" sz="1400" dirty="0"/>
          </a:p>
        </p:txBody>
      </p:sp>
      <p:sp>
        <p:nvSpPr>
          <p:cNvPr id="145" name="TextBox 144"/>
          <p:cNvSpPr txBox="1"/>
          <p:nvPr/>
        </p:nvSpPr>
        <p:spPr>
          <a:xfrm>
            <a:off x="1295400" y="5334000"/>
            <a:ext cx="1295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Pagag</a:t>
            </a:r>
            <a:r>
              <a:rPr lang="en-US" dirty="0" smtClean="0"/>
              <a:t>- son of the brother of Jared</a:t>
            </a:r>
            <a:endParaRPr lang="en-US" dirty="0"/>
          </a:p>
        </p:txBody>
      </p:sp>
      <p:grpSp>
        <p:nvGrpSpPr>
          <p:cNvPr id="146" name="Group 145"/>
          <p:cNvGrpSpPr/>
          <p:nvPr/>
        </p:nvGrpSpPr>
        <p:grpSpPr>
          <a:xfrm>
            <a:off x="990600" y="1327478"/>
            <a:ext cx="1959106" cy="3985335"/>
            <a:chOff x="1447800" y="946478"/>
            <a:chExt cx="1959106" cy="3985335"/>
          </a:xfrm>
        </p:grpSpPr>
        <p:sp>
          <p:nvSpPr>
            <p:cNvPr id="147" name="Oval 146"/>
            <p:cNvSpPr/>
            <p:nvPr/>
          </p:nvSpPr>
          <p:spPr>
            <a:xfrm rot="4427519">
              <a:off x="2038198" y="4494302"/>
              <a:ext cx="282778" cy="59224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/>
            <p:cNvSpPr/>
            <p:nvPr/>
          </p:nvSpPr>
          <p:spPr>
            <a:xfrm rot="17172481" flipH="1">
              <a:off x="2570046" y="4493612"/>
              <a:ext cx="273919" cy="58236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9" name="Group 103"/>
            <p:cNvGrpSpPr/>
            <p:nvPr/>
          </p:nvGrpSpPr>
          <p:grpSpPr>
            <a:xfrm>
              <a:off x="1447800" y="946478"/>
              <a:ext cx="1959106" cy="3854122"/>
              <a:chOff x="1447800" y="946478"/>
              <a:chExt cx="1959106" cy="3854122"/>
            </a:xfrm>
          </p:grpSpPr>
          <p:sp>
            <p:nvSpPr>
              <p:cNvPr id="150" name="Cloud 149"/>
              <p:cNvSpPr/>
              <p:nvPr/>
            </p:nvSpPr>
            <p:spPr>
              <a:xfrm rot="10986238">
                <a:off x="1824080" y="1104090"/>
                <a:ext cx="1414536" cy="137322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/>
              <p:cNvSpPr/>
              <p:nvPr/>
            </p:nvSpPr>
            <p:spPr>
              <a:xfrm rot="2820608">
                <a:off x="1495073" y="3475885"/>
                <a:ext cx="299624" cy="39417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 rot="19411276">
                <a:off x="3067656" y="3401414"/>
                <a:ext cx="339250" cy="53319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Trapezoid 152"/>
              <p:cNvSpPr/>
              <p:nvPr/>
            </p:nvSpPr>
            <p:spPr>
              <a:xfrm rot="1325721">
                <a:off x="1767206" y="2108847"/>
                <a:ext cx="600004" cy="1672043"/>
              </a:xfrm>
              <a:prstGeom prst="trapezoid">
                <a:avLst>
                  <a:gd name="adj" fmla="val 29408"/>
                </a:avLst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Trapezoid 153"/>
              <p:cNvSpPr/>
              <p:nvPr/>
            </p:nvSpPr>
            <p:spPr>
              <a:xfrm rot="20373468">
                <a:off x="2662267" y="2109531"/>
                <a:ext cx="600004" cy="1672043"/>
              </a:xfrm>
              <a:prstGeom prst="trapezoid">
                <a:avLst>
                  <a:gd name="adj" fmla="val 29408"/>
                </a:avLst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Trapezoid 154"/>
              <p:cNvSpPr/>
              <p:nvPr/>
            </p:nvSpPr>
            <p:spPr>
              <a:xfrm>
                <a:off x="1855770" y="3429000"/>
                <a:ext cx="1219200" cy="1371600"/>
              </a:xfrm>
              <a:prstGeom prst="trapezoid">
                <a:avLst>
                  <a:gd name="adj" fmla="val 29408"/>
                </a:avLst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Trapezoid 155"/>
              <p:cNvSpPr/>
              <p:nvPr/>
            </p:nvSpPr>
            <p:spPr>
              <a:xfrm>
                <a:off x="1931970" y="2286000"/>
                <a:ext cx="1066800" cy="1905000"/>
              </a:xfrm>
              <a:prstGeom prst="trapezoid">
                <a:avLst>
                  <a:gd name="adj" fmla="val 35469"/>
                </a:avLst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Trapezoid 156"/>
              <p:cNvSpPr/>
              <p:nvPr/>
            </p:nvSpPr>
            <p:spPr>
              <a:xfrm rot="1015959">
                <a:off x="1927679" y="2219333"/>
                <a:ext cx="389825" cy="2179123"/>
              </a:xfrm>
              <a:prstGeom prst="trapezoi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Trapezoid 157"/>
              <p:cNvSpPr/>
              <p:nvPr/>
            </p:nvSpPr>
            <p:spPr>
              <a:xfrm rot="20966519">
                <a:off x="2658008" y="2233112"/>
                <a:ext cx="452612" cy="2144494"/>
              </a:xfrm>
              <a:prstGeom prst="trapezoid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Isosceles Triangle 158"/>
              <p:cNvSpPr/>
              <p:nvPr/>
            </p:nvSpPr>
            <p:spPr>
              <a:xfrm rot="10800000">
                <a:off x="2312970" y="2209800"/>
                <a:ext cx="430230" cy="6858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Oval 159"/>
              <p:cNvSpPr/>
              <p:nvPr/>
            </p:nvSpPr>
            <p:spPr>
              <a:xfrm>
                <a:off x="2008170" y="990600"/>
                <a:ext cx="1049886" cy="13716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Cloud 160"/>
              <p:cNvSpPr/>
              <p:nvPr/>
            </p:nvSpPr>
            <p:spPr>
              <a:xfrm rot="10986238">
                <a:off x="1947837" y="946478"/>
                <a:ext cx="1201620" cy="61862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Cloud 161"/>
              <p:cNvSpPr/>
              <p:nvPr/>
            </p:nvSpPr>
            <p:spPr>
              <a:xfrm rot="10986238">
                <a:off x="2302390" y="1993980"/>
                <a:ext cx="488744" cy="618620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Oval 163"/>
              <p:cNvSpPr/>
              <p:nvPr/>
            </p:nvSpPr>
            <p:spPr>
              <a:xfrm>
                <a:off x="2438400" y="2133600"/>
                <a:ext cx="228600" cy="15239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4" name="Group 97"/>
          <p:cNvGrpSpPr/>
          <p:nvPr/>
        </p:nvGrpSpPr>
        <p:grpSpPr>
          <a:xfrm>
            <a:off x="3963498" y="1922929"/>
            <a:ext cx="1622518" cy="1822563"/>
            <a:chOff x="2147482" y="762000"/>
            <a:chExt cx="1748368" cy="2503339"/>
          </a:xfrm>
        </p:grpSpPr>
        <p:grpSp>
          <p:nvGrpSpPr>
            <p:cNvPr id="327" name="Group 19"/>
            <p:cNvGrpSpPr/>
            <p:nvPr/>
          </p:nvGrpSpPr>
          <p:grpSpPr>
            <a:xfrm rot="5014661">
              <a:off x="2745812" y="1606459"/>
              <a:ext cx="1647298" cy="652779"/>
              <a:chOff x="4850118" y="788842"/>
              <a:chExt cx="2160282" cy="1573358"/>
            </a:xfrm>
          </p:grpSpPr>
          <p:grpSp>
            <p:nvGrpSpPr>
              <p:cNvPr id="382" name="Group 10"/>
              <p:cNvGrpSpPr/>
              <p:nvPr/>
            </p:nvGrpSpPr>
            <p:grpSpPr>
              <a:xfrm rot="10800000">
                <a:off x="5181600" y="1371600"/>
                <a:ext cx="1295400" cy="990600"/>
                <a:chOff x="4850118" y="788842"/>
                <a:chExt cx="2160282" cy="1497158"/>
              </a:xfrm>
            </p:grpSpPr>
            <p:sp>
              <p:nvSpPr>
                <p:cNvPr id="391" name="Moon 29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Moon 30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" name="Moon 31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Moon 32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Moon 33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Moon 34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Oval 35"/>
                <p:cNvSpPr/>
                <p:nvPr/>
              </p:nvSpPr>
              <p:spPr>
                <a:xfrm rot="16010209">
                  <a:off x="5249130" y="932954"/>
                  <a:ext cx="873143" cy="1401605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3" name="Group 9"/>
              <p:cNvGrpSpPr/>
              <p:nvPr/>
            </p:nvGrpSpPr>
            <p:grpSpPr>
              <a:xfrm>
                <a:off x="4850118" y="788842"/>
                <a:ext cx="2160282" cy="1497158"/>
                <a:chOff x="4850118" y="788842"/>
                <a:chExt cx="2160282" cy="1497158"/>
              </a:xfrm>
            </p:grpSpPr>
            <p:sp>
              <p:nvSpPr>
                <p:cNvPr id="384" name="Moon 22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Moon 2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Moon 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Moon 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Moon 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Moon 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Oval 8"/>
                <p:cNvSpPr/>
                <p:nvPr/>
              </p:nvSpPr>
              <p:spPr>
                <a:xfrm rot="16010209">
                  <a:off x="5384585" y="635417"/>
                  <a:ext cx="1019075" cy="18288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28" name="Oval 327"/>
            <p:cNvSpPr/>
            <p:nvPr/>
          </p:nvSpPr>
          <p:spPr>
            <a:xfrm>
              <a:off x="2514600" y="914400"/>
              <a:ext cx="11430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9" name="Group 18"/>
            <p:cNvGrpSpPr/>
            <p:nvPr/>
          </p:nvGrpSpPr>
          <p:grpSpPr>
            <a:xfrm>
              <a:off x="2438400" y="762000"/>
              <a:ext cx="1219200" cy="887957"/>
              <a:chOff x="4850118" y="788842"/>
              <a:chExt cx="2160282" cy="1573358"/>
            </a:xfrm>
          </p:grpSpPr>
          <p:grpSp>
            <p:nvGrpSpPr>
              <p:cNvPr id="366" name="Group 10"/>
              <p:cNvGrpSpPr/>
              <p:nvPr/>
            </p:nvGrpSpPr>
            <p:grpSpPr>
              <a:xfrm rot="10800000">
                <a:off x="5181600" y="1371600"/>
                <a:ext cx="1295400" cy="990600"/>
                <a:chOff x="4850118" y="788842"/>
                <a:chExt cx="2160282" cy="1497158"/>
              </a:xfrm>
            </p:grpSpPr>
            <p:sp>
              <p:nvSpPr>
                <p:cNvPr id="375" name="Moon 374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Moon 375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7" name="Moon 1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8" name="Moon 1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9" name="Moon 1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0" name="Moon 1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1" name="Oval 17"/>
                <p:cNvSpPr/>
                <p:nvPr/>
              </p:nvSpPr>
              <p:spPr>
                <a:xfrm rot="16010209">
                  <a:off x="5249130" y="932954"/>
                  <a:ext cx="873143" cy="1401605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7" name="Group 9"/>
              <p:cNvGrpSpPr/>
              <p:nvPr/>
            </p:nvGrpSpPr>
            <p:grpSpPr>
              <a:xfrm>
                <a:off x="4850118" y="788842"/>
                <a:ext cx="2160282" cy="1497158"/>
                <a:chOff x="4850118" y="788842"/>
                <a:chExt cx="2160282" cy="1497158"/>
              </a:xfrm>
            </p:grpSpPr>
            <p:sp>
              <p:nvSpPr>
                <p:cNvPr id="368" name="Moon 367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9" name="Moon 2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Moon 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1" name="Moon 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Moon 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3" name="Moon 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Oval 8"/>
                <p:cNvSpPr/>
                <p:nvPr/>
              </p:nvSpPr>
              <p:spPr>
                <a:xfrm rot="16010209">
                  <a:off x="5384585" y="635417"/>
                  <a:ext cx="1019075" cy="18288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0" name="Group 53"/>
            <p:cNvGrpSpPr/>
            <p:nvPr/>
          </p:nvGrpSpPr>
          <p:grpSpPr>
            <a:xfrm rot="16585339" flipH="1">
              <a:off x="1650223" y="1671600"/>
              <a:ext cx="1647298" cy="652779"/>
              <a:chOff x="4850118" y="788842"/>
              <a:chExt cx="2160282" cy="1573358"/>
            </a:xfrm>
          </p:grpSpPr>
          <p:grpSp>
            <p:nvGrpSpPr>
              <p:cNvPr id="350" name="Group 10"/>
              <p:cNvGrpSpPr/>
              <p:nvPr/>
            </p:nvGrpSpPr>
            <p:grpSpPr>
              <a:xfrm rot="10800000">
                <a:off x="5181600" y="1371600"/>
                <a:ext cx="1295400" cy="990600"/>
                <a:chOff x="4850118" y="788842"/>
                <a:chExt cx="2160282" cy="1497158"/>
              </a:xfrm>
            </p:grpSpPr>
            <p:sp>
              <p:nvSpPr>
                <p:cNvPr id="359" name="Moon 358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0" name="Moon 359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1" name="Moon 360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2" name="Moon 361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3" name="Moon 362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4" name="Moon 363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5" name="Oval 364"/>
                <p:cNvSpPr/>
                <p:nvPr/>
              </p:nvSpPr>
              <p:spPr>
                <a:xfrm rot="16010209">
                  <a:off x="5249130" y="932954"/>
                  <a:ext cx="873143" cy="1401605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1" name="Group 9"/>
              <p:cNvGrpSpPr/>
              <p:nvPr/>
            </p:nvGrpSpPr>
            <p:grpSpPr>
              <a:xfrm>
                <a:off x="4850118" y="788842"/>
                <a:ext cx="2160282" cy="1497158"/>
                <a:chOff x="4850118" y="788842"/>
                <a:chExt cx="2160282" cy="1497158"/>
              </a:xfrm>
            </p:grpSpPr>
            <p:sp>
              <p:nvSpPr>
                <p:cNvPr id="352" name="Moon 351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3" name="Moon 2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Moon 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Moon 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" name="Moon 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7" name="Moon 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8" name="Oval 8"/>
                <p:cNvSpPr/>
                <p:nvPr/>
              </p:nvSpPr>
              <p:spPr>
                <a:xfrm rot="16010209">
                  <a:off x="5384585" y="635417"/>
                  <a:ext cx="1019075" cy="18288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1" name="Group 70"/>
            <p:cNvGrpSpPr/>
            <p:nvPr/>
          </p:nvGrpSpPr>
          <p:grpSpPr>
            <a:xfrm>
              <a:off x="2743200" y="2133600"/>
              <a:ext cx="762000" cy="1131739"/>
              <a:chOff x="4850118" y="864958"/>
              <a:chExt cx="2160282" cy="1497242"/>
            </a:xfrm>
          </p:grpSpPr>
          <p:grpSp>
            <p:nvGrpSpPr>
              <p:cNvPr id="335" name="Group 10"/>
              <p:cNvGrpSpPr/>
              <p:nvPr/>
            </p:nvGrpSpPr>
            <p:grpSpPr>
              <a:xfrm rot="10800000">
                <a:off x="5181600" y="1371600"/>
                <a:ext cx="1295400" cy="990600"/>
                <a:chOff x="4850118" y="788842"/>
                <a:chExt cx="2160282" cy="1497158"/>
              </a:xfrm>
            </p:grpSpPr>
            <p:sp>
              <p:nvSpPr>
                <p:cNvPr id="343" name="Moon 342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4" name="Moon 343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Moon 344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6" name="Moon 345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Moon 346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8" name="Moon 347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9" name="Oval 348"/>
                <p:cNvSpPr/>
                <p:nvPr/>
              </p:nvSpPr>
              <p:spPr>
                <a:xfrm rot="16010209">
                  <a:off x="5249130" y="932954"/>
                  <a:ext cx="873143" cy="1401605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6" name="Group 9"/>
              <p:cNvGrpSpPr/>
              <p:nvPr/>
            </p:nvGrpSpPr>
            <p:grpSpPr>
              <a:xfrm>
                <a:off x="4850118" y="864958"/>
                <a:ext cx="2160282" cy="1421042"/>
                <a:chOff x="4850118" y="864958"/>
                <a:chExt cx="2160282" cy="1421042"/>
              </a:xfrm>
            </p:grpSpPr>
            <p:sp>
              <p:nvSpPr>
                <p:cNvPr id="337" name="Moon 336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Moon 2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9" name="Moon 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Moon 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1" name="Moon 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2" name="Oval 8"/>
                <p:cNvSpPr/>
                <p:nvPr/>
              </p:nvSpPr>
              <p:spPr>
                <a:xfrm rot="16010209">
                  <a:off x="5384585" y="635417"/>
                  <a:ext cx="1019075" cy="18288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32" name="Oval 331"/>
            <p:cNvSpPr/>
            <p:nvPr/>
          </p:nvSpPr>
          <p:spPr>
            <a:xfrm>
              <a:off x="2362200" y="1143000"/>
              <a:ext cx="685800" cy="533400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Oval 332"/>
            <p:cNvSpPr/>
            <p:nvPr/>
          </p:nvSpPr>
          <p:spPr>
            <a:xfrm rot="3876775">
              <a:off x="3261925" y="1144484"/>
              <a:ext cx="533400" cy="304800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Oval 333"/>
            <p:cNvSpPr/>
            <p:nvPr/>
          </p:nvSpPr>
          <p:spPr>
            <a:xfrm>
              <a:off x="2964305" y="2322226"/>
              <a:ext cx="435964" cy="2523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5" name="Group 244"/>
          <p:cNvGrpSpPr/>
          <p:nvPr/>
        </p:nvGrpSpPr>
        <p:grpSpPr>
          <a:xfrm>
            <a:off x="4115898" y="1600200"/>
            <a:ext cx="1295400" cy="856129"/>
            <a:chOff x="4115898" y="1600200"/>
            <a:chExt cx="1295400" cy="856129"/>
          </a:xfrm>
        </p:grpSpPr>
        <p:grpSp>
          <p:nvGrpSpPr>
            <p:cNvPr id="247" name="Group 306"/>
            <p:cNvGrpSpPr/>
            <p:nvPr/>
          </p:nvGrpSpPr>
          <p:grpSpPr>
            <a:xfrm>
              <a:off x="4115898" y="2227729"/>
              <a:ext cx="1295400" cy="228600"/>
              <a:chOff x="5715000" y="1447800"/>
              <a:chExt cx="1062318" cy="228600"/>
            </a:xfrm>
          </p:grpSpPr>
          <p:sp>
            <p:nvSpPr>
              <p:cNvPr id="257" name="Rounded Rectangle 256"/>
              <p:cNvSpPr/>
              <p:nvPr/>
            </p:nvSpPr>
            <p:spPr>
              <a:xfrm>
                <a:off x="5715000" y="1447800"/>
                <a:ext cx="1062318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8" name="Group 297"/>
              <p:cNvGrpSpPr/>
              <p:nvPr/>
            </p:nvGrpSpPr>
            <p:grpSpPr>
              <a:xfrm>
                <a:off x="5764306" y="1483659"/>
                <a:ext cx="951055" cy="152400"/>
                <a:chOff x="6077927" y="725758"/>
                <a:chExt cx="2434525" cy="390115"/>
              </a:xfrm>
            </p:grpSpPr>
            <p:sp>
              <p:nvSpPr>
                <p:cNvPr id="259" name="Diamond 258"/>
                <p:cNvSpPr/>
                <p:nvPr/>
              </p:nvSpPr>
              <p:spPr>
                <a:xfrm rot="16200000">
                  <a:off x="6230327" y="582473"/>
                  <a:ext cx="381000" cy="685800"/>
                </a:xfrm>
                <a:prstGeom prst="diamond">
                  <a:avLst/>
                </a:prstGeom>
                <a:solidFill>
                  <a:srgbClr val="C86D1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Diamond 259"/>
                <p:cNvSpPr/>
                <p:nvPr/>
              </p:nvSpPr>
              <p:spPr>
                <a:xfrm rot="5400000">
                  <a:off x="6813640" y="577840"/>
                  <a:ext cx="381000" cy="685800"/>
                </a:xfrm>
                <a:prstGeom prst="diamond">
                  <a:avLst/>
                </a:prstGeom>
                <a:solidFill>
                  <a:srgbClr val="C86D1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1" name="Diamond 260"/>
                <p:cNvSpPr/>
                <p:nvPr/>
              </p:nvSpPr>
              <p:spPr>
                <a:xfrm rot="16200000">
                  <a:off x="7395739" y="577991"/>
                  <a:ext cx="381000" cy="685800"/>
                </a:xfrm>
                <a:prstGeom prst="diamond">
                  <a:avLst/>
                </a:prstGeom>
                <a:solidFill>
                  <a:srgbClr val="C86D1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2" name="Diamond 261"/>
                <p:cNvSpPr/>
                <p:nvPr/>
              </p:nvSpPr>
              <p:spPr>
                <a:xfrm rot="5400000">
                  <a:off x="7979052" y="573358"/>
                  <a:ext cx="381000" cy="685800"/>
                </a:xfrm>
                <a:prstGeom prst="diamond">
                  <a:avLst/>
                </a:prstGeom>
                <a:solidFill>
                  <a:srgbClr val="C86D12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3" name="Oval 262"/>
                <p:cNvSpPr/>
                <p:nvPr/>
              </p:nvSpPr>
              <p:spPr>
                <a:xfrm>
                  <a:off x="7741024" y="788894"/>
                  <a:ext cx="228600" cy="228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4" name="Oval 263"/>
                <p:cNvSpPr/>
                <p:nvPr/>
              </p:nvSpPr>
              <p:spPr>
                <a:xfrm>
                  <a:off x="7185212" y="793376"/>
                  <a:ext cx="228600" cy="228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5" name="Oval 264"/>
                <p:cNvSpPr/>
                <p:nvPr/>
              </p:nvSpPr>
              <p:spPr>
                <a:xfrm>
                  <a:off x="6575612" y="793376"/>
                  <a:ext cx="228600" cy="228600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48" name="Isosceles Triangle 247"/>
            <p:cNvSpPr/>
            <p:nvPr/>
          </p:nvSpPr>
          <p:spPr>
            <a:xfrm>
              <a:off x="4115898" y="1694329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Isosceles Triangle 248"/>
            <p:cNvSpPr/>
            <p:nvPr/>
          </p:nvSpPr>
          <p:spPr>
            <a:xfrm>
              <a:off x="5030298" y="1694329"/>
              <a:ext cx="381000" cy="5334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Isosceles Triangle 249"/>
            <p:cNvSpPr/>
            <p:nvPr/>
          </p:nvSpPr>
          <p:spPr>
            <a:xfrm>
              <a:off x="4537239" y="1600200"/>
              <a:ext cx="457200" cy="60960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Isosceles Triangle 250"/>
            <p:cNvSpPr/>
            <p:nvPr/>
          </p:nvSpPr>
          <p:spPr>
            <a:xfrm>
              <a:off x="4420698" y="1887070"/>
              <a:ext cx="228600" cy="32004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Isosceles Triangle 251"/>
            <p:cNvSpPr/>
            <p:nvPr/>
          </p:nvSpPr>
          <p:spPr>
            <a:xfrm>
              <a:off x="4877898" y="1896034"/>
              <a:ext cx="228600" cy="320040"/>
            </a:xfrm>
            <a:prstGeom prst="triangl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" name="Group 150"/>
          <p:cNvGrpSpPr/>
          <p:nvPr/>
        </p:nvGrpSpPr>
        <p:grpSpPr>
          <a:xfrm>
            <a:off x="6934200" y="1143000"/>
            <a:ext cx="1600200" cy="3810000"/>
            <a:chOff x="4800600" y="457200"/>
            <a:chExt cx="2490952" cy="5715000"/>
          </a:xfrm>
        </p:grpSpPr>
        <p:sp>
          <p:nvSpPr>
            <p:cNvPr id="5" name="Oval 4"/>
            <p:cNvSpPr/>
            <p:nvPr/>
          </p:nvSpPr>
          <p:spPr>
            <a:xfrm rot="19336703">
              <a:off x="5984516" y="5489471"/>
              <a:ext cx="433552" cy="682729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2192056">
              <a:off x="5471685" y="5452425"/>
              <a:ext cx="433552" cy="680057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6858000" y="3505200"/>
              <a:ext cx="433552" cy="5444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4800600" y="3387776"/>
              <a:ext cx="433552" cy="5444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19683283">
              <a:off x="6258830" y="2221543"/>
              <a:ext cx="807754" cy="1657719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90544">
              <a:off x="4942493" y="2274996"/>
              <a:ext cx="972138" cy="1570633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5181600" y="2209800"/>
              <a:ext cx="1752600" cy="3537371"/>
            </a:xfrm>
            <a:prstGeom prst="trapezoid">
              <a:avLst>
                <a:gd name="adj" fmla="val 28581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0800000">
              <a:off x="5841124" y="2389569"/>
              <a:ext cx="520263" cy="362984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/>
            <p:cNvSpPr/>
            <p:nvPr/>
          </p:nvSpPr>
          <p:spPr>
            <a:xfrm rot="21417489" flipH="1">
              <a:off x="5354485" y="1217486"/>
              <a:ext cx="1426828" cy="119277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Cloud 2"/>
            <p:cNvSpPr/>
            <p:nvPr/>
          </p:nvSpPr>
          <p:spPr>
            <a:xfrm rot="17395536">
              <a:off x="4716329" y="1007122"/>
              <a:ext cx="1361709" cy="73596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 rot="15902291">
              <a:off x="6164033" y="1027947"/>
              <a:ext cx="1361709" cy="73596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898702">
              <a:off x="5689150" y="2317388"/>
              <a:ext cx="693683" cy="3429116"/>
            </a:xfrm>
            <a:prstGeom prst="trapezoid">
              <a:avLst>
                <a:gd name="adj" fmla="val 30882"/>
              </a:avLst>
            </a:prstGeom>
            <a:solidFill>
              <a:schemeClr val="accent1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73"/>
            <p:cNvGrpSpPr/>
            <p:nvPr/>
          </p:nvGrpSpPr>
          <p:grpSpPr>
            <a:xfrm>
              <a:off x="6172200" y="2362200"/>
              <a:ext cx="560230" cy="457200"/>
              <a:chOff x="5861535" y="315726"/>
              <a:chExt cx="1078476" cy="998095"/>
            </a:xfrm>
          </p:grpSpPr>
          <p:sp>
            <p:nvSpPr>
              <p:cNvPr id="58" name="Hexagon 57"/>
              <p:cNvSpPr/>
              <p:nvPr/>
            </p:nvSpPr>
            <p:spPr>
              <a:xfrm>
                <a:off x="5861535" y="315726"/>
                <a:ext cx="1078476" cy="998095"/>
              </a:xfrm>
              <a:prstGeom prst="hex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Chevron 58"/>
              <p:cNvSpPr/>
              <p:nvPr/>
            </p:nvSpPr>
            <p:spPr>
              <a:xfrm>
                <a:off x="6400800" y="457200"/>
                <a:ext cx="457200" cy="762000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0" name="Chevron 59"/>
              <p:cNvSpPr/>
              <p:nvPr/>
            </p:nvSpPr>
            <p:spPr>
              <a:xfrm flipH="1">
                <a:off x="5943600" y="457200"/>
                <a:ext cx="457200" cy="762000"/>
              </a:xfrm>
              <a:prstGeom prst="chevr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Oval 60"/>
              <p:cNvSpPr/>
              <p:nvPr/>
            </p:nvSpPr>
            <p:spPr>
              <a:xfrm>
                <a:off x="6248398" y="665831"/>
                <a:ext cx="304800" cy="381000"/>
              </a:xfrm>
              <a:prstGeom prst="ellipse">
                <a:avLst/>
              </a:prstGeom>
              <a:solidFill>
                <a:srgbClr val="92D05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" name="Group 194"/>
            <p:cNvGrpSpPr/>
            <p:nvPr/>
          </p:nvGrpSpPr>
          <p:grpSpPr>
            <a:xfrm>
              <a:off x="5410200" y="3886200"/>
              <a:ext cx="1371600" cy="381000"/>
              <a:chOff x="5576342" y="299803"/>
              <a:chExt cx="3728801" cy="1069299"/>
            </a:xfrm>
          </p:grpSpPr>
          <p:grpSp>
            <p:nvGrpSpPr>
              <p:cNvPr id="43" name="Group 14"/>
              <p:cNvGrpSpPr/>
              <p:nvPr/>
            </p:nvGrpSpPr>
            <p:grpSpPr>
              <a:xfrm>
                <a:off x="5576342" y="299803"/>
                <a:ext cx="1304143" cy="1064302"/>
                <a:chOff x="5861535" y="315726"/>
                <a:chExt cx="1078476" cy="998095"/>
              </a:xfrm>
            </p:grpSpPr>
            <p:sp>
              <p:nvSpPr>
                <p:cNvPr id="54" name="Hexagon 53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Chevron 54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6" name="Chevron 55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7" name="Oval 56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4" name="Group 15"/>
              <p:cNvGrpSpPr/>
              <p:nvPr/>
            </p:nvGrpSpPr>
            <p:grpSpPr>
              <a:xfrm>
                <a:off x="67818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50" name="Hexagon 49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Chevron 50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2" name="Chevron 51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" name="Oval 52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5" name="Group 20"/>
              <p:cNvGrpSpPr/>
              <p:nvPr/>
            </p:nvGrpSpPr>
            <p:grpSpPr>
              <a:xfrm>
                <a:off x="80010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46" name="Hexagon 45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Chevron 46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Chevron 47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9" name="Oval 48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" name="Group 155"/>
            <p:cNvGrpSpPr/>
            <p:nvPr/>
          </p:nvGrpSpPr>
          <p:grpSpPr>
            <a:xfrm>
              <a:off x="5276395" y="457200"/>
              <a:ext cx="1726451" cy="1219200"/>
              <a:chOff x="2550762" y="1524000"/>
              <a:chExt cx="3293867" cy="2326091"/>
            </a:xfrm>
          </p:grpSpPr>
          <p:sp>
            <p:nvSpPr>
              <p:cNvPr id="36" name="Moon 35"/>
              <p:cNvSpPr/>
              <p:nvPr/>
            </p:nvSpPr>
            <p:spPr>
              <a:xfrm>
                <a:off x="3429000" y="1752600"/>
                <a:ext cx="838200" cy="2057400"/>
              </a:xfrm>
              <a:prstGeom prst="moon">
                <a:avLst>
                  <a:gd name="adj" fmla="val 7737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Moon 36"/>
              <p:cNvSpPr/>
              <p:nvPr/>
            </p:nvSpPr>
            <p:spPr>
              <a:xfrm rot="20658497">
                <a:off x="3783992" y="1672982"/>
                <a:ext cx="838200" cy="2177109"/>
              </a:xfrm>
              <a:prstGeom prst="moon">
                <a:avLst>
                  <a:gd name="adj" fmla="val 7737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Moon 37"/>
              <p:cNvSpPr/>
              <p:nvPr/>
            </p:nvSpPr>
            <p:spPr>
              <a:xfrm rot="1028483">
                <a:off x="3250449" y="1683943"/>
                <a:ext cx="838200" cy="2098772"/>
              </a:xfrm>
              <a:prstGeom prst="moon">
                <a:avLst>
                  <a:gd name="adj" fmla="val 77370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Cloud 38"/>
              <p:cNvSpPr/>
              <p:nvPr/>
            </p:nvSpPr>
            <p:spPr>
              <a:xfrm>
                <a:off x="2667000" y="1524000"/>
                <a:ext cx="2667000" cy="18288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Cloud 39"/>
              <p:cNvSpPr/>
              <p:nvPr/>
            </p:nvSpPr>
            <p:spPr>
              <a:xfrm rot="18091643">
                <a:off x="2237022" y="1968335"/>
                <a:ext cx="1976309" cy="1348829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Cloud 40"/>
              <p:cNvSpPr/>
              <p:nvPr/>
            </p:nvSpPr>
            <p:spPr>
              <a:xfrm rot="16200000">
                <a:off x="4182060" y="1913940"/>
                <a:ext cx="1976309" cy="1348829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>
                <a:off x="3124200" y="1676400"/>
                <a:ext cx="2209800" cy="12192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" name="Group 178"/>
            <p:cNvGrpSpPr/>
            <p:nvPr/>
          </p:nvGrpSpPr>
          <p:grpSpPr>
            <a:xfrm>
              <a:off x="5181600" y="838200"/>
              <a:ext cx="1828800" cy="454945"/>
              <a:chOff x="5576342" y="299803"/>
              <a:chExt cx="3728801" cy="1069299"/>
            </a:xfrm>
          </p:grpSpPr>
          <p:grpSp>
            <p:nvGrpSpPr>
              <p:cNvPr id="21" name="Group 14"/>
              <p:cNvGrpSpPr/>
              <p:nvPr/>
            </p:nvGrpSpPr>
            <p:grpSpPr>
              <a:xfrm>
                <a:off x="5576342" y="299803"/>
                <a:ext cx="1304143" cy="1064302"/>
                <a:chOff x="5861535" y="315726"/>
                <a:chExt cx="1078476" cy="998095"/>
              </a:xfrm>
            </p:grpSpPr>
            <p:sp>
              <p:nvSpPr>
                <p:cNvPr id="32" name="Hexagon 31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Chevron 32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4" name="Chevron 33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5" name="Oval 34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15"/>
              <p:cNvGrpSpPr/>
              <p:nvPr/>
            </p:nvGrpSpPr>
            <p:grpSpPr>
              <a:xfrm>
                <a:off x="67818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28" name="Hexagon 27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Chevron 28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0" name="Chevron 29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31" name="Oval 30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20"/>
              <p:cNvGrpSpPr/>
              <p:nvPr/>
            </p:nvGrpSpPr>
            <p:grpSpPr>
              <a:xfrm>
                <a:off x="8001000" y="304800"/>
                <a:ext cx="1304143" cy="1064302"/>
                <a:chOff x="5861535" y="315726"/>
                <a:chExt cx="1078476" cy="998095"/>
              </a:xfrm>
            </p:grpSpPr>
            <p:sp>
              <p:nvSpPr>
                <p:cNvPr id="24" name="Hexagon 23"/>
                <p:cNvSpPr/>
                <p:nvPr/>
              </p:nvSpPr>
              <p:spPr>
                <a:xfrm>
                  <a:off x="5861535" y="315726"/>
                  <a:ext cx="1078476" cy="998095"/>
                </a:xfrm>
                <a:prstGeom prst="hex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Chevron 24"/>
                <p:cNvSpPr/>
                <p:nvPr/>
              </p:nvSpPr>
              <p:spPr>
                <a:xfrm>
                  <a:off x="64008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" name="Chevron 25"/>
                <p:cNvSpPr/>
                <p:nvPr/>
              </p:nvSpPr>
              <p:spPr>
                <a:xfrm flipH="1">
                  <a:off x="5943600" y="457200"/>
                  <a:ext cx="457200" cy="762000"/>
                </a:xfrm>
                <a:prstGeom prst="chevron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" name="Oval 26"/>
                <p:cNvSpPr/>
                <p:nvPr/>
              </p:nvSpPr>
              <p:spPr>
                <a:xfrm>
                  <a:off x="6248398" y="665831"/>
                  <a:ext cx="304800" cy="381000"/>
                </a:xfrm>
                <a:prstGeom prst="ellipse">
                  <a:avLst/>
                </a:prstGeom>
                <a:solidFill>
                  <a:srgbClr val="92D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49" name="Group 148"/>
          <p:cNvGrpSpPr/>
          <p:nvPr/>
        </p:nvGrpSpPr>
        <p:grpSpPr>
          <a:xfrm>
            <a:off x="5029200" y="1524000"/>
            <a:ext cx="1709089" cy="3352800"/>
            <a:chOff x="653111" y="838200"/>
            <a:chExt cx="2519378" cy="5029200"/>
          </a:xfrm>
        </p:grpSpPr>
        <p:sp>
          <p:nvSpPr>
            <p:cNvPr id="108" name="Oval 107"/>
            <p:cNvSpPr/>
            <p:nvPr/>
          </p:nvSpPr>
          <p:spPr>
            <a:xfrm rot="1447568" flipH="1">
              <a:off x="653111" y="3492589"/>
              <a:ext cx="457200" cy="6834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20075884" flipH="1">
              <a:off x="2715289" y="3494025"/>
              <a:ext cx="457200" cy="6834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61"/>
            <p:cNvGrpSpPr/>
            <p:nvPr/>
          </p:nvGrpSpPr>
          <p:grpSpPr>
            <a:xfrm>
              <a:off x="1265339" y="5199330"/>
              <a:ext cx="610858" cy="618260"/>
              <a:chOff x="7122338" y="5361709"/>
              <a:chExt cx="520849" cy="515905"/>
            </a:xfrm>
          </p:grpSpPr>
          <p:sp>
            <p:nvSpPr>
              <p:cNvPr id="106" name="Oval 105"/>
              <p:cNvSpPr/>
              <p:nvPr/>
            </p:nvSpPr>
            <p:spPr>
              <a:xfrm rot="21071524" flipH="1">
                <a:off x="7122338" y="5370796"/>
                <a:ext cx="519642" cy="50681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 flipH="1">
                <a:off x="7123545" y="5361709"/>
                <a:ext cx="519642" cy="3650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0" name="Group 60"/>
            <p:cNvGrpSpPr/>
            <p:nvPr/>
          </p:nvGrpSpPr>
          <p:grpSpPr>
            <a:xfrm>
              <a:off x="1842171" y="5249140"/>
              <a:ext cx="610858" cy="618260"/>
              <a:chOff x="7122338" y="5361709"/>
              <a:chExt cx="520849" cy="515905"/>
            </a:xfrm>
          </p:grpSpPr>
          <p:sp>
            <p:nvSpPr>
              <p:cNvPr id="104" name="Oval 103"/>
              <p:cNvSpPr/>
              <p:nvPr/>
            </p:nvSpPr>
            <p:spPr>
              <a:xfrm rot="21071524" flipH="1">
                <a:off x="7122338" y="5370796"/>
                <a:ext cx="519642" cy="50681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 flipH="1">
                <a:off x="7123545" y="5361709"/>
                <a:ext cx="519642" cy="365015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1" name="Trapezoid 70"/>
            <p:cNvSpPr/>
            <p:nvPr/>
          </p:nvSpPr>
          <p:spPr>
            <a:xfrm flipH="1">
              <a:off x="1222010" y="4399605"/>
              <a:ext cx="1279829" cy="1095817"/>
            </a:xfrm>
            <a:prstGeom prst="trapezoid">
              <a:avLst>
                <a:gd name="adj" fmla="val 8711"/>
              </a:avLst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19879197" flipH="1">
              <a:off x="2215144" y="2188285"/>
              <a:ext cx="731534" cy="1756255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 rot="1667365" flipH="1">
              <a:off x="934416" y="2008610"/>
              <a:ext cx="788881" cy="1965034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flipH="1">
              <a:off x="1222010" y="2207971"/>
              <a:ext cx="1429892" cy="2830860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Isosceles Triangle 74"/>
            <p:cNvSpPr/>
            <p:nvPr/>
          </p:nvSpPr>
          <p:spPr>
            <a:xfrm rot="10800000">
              <a:off x="1676400" y="2514600"/>
              <a:ext cx="536210" cy="6821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Cloud 75"/>
            <p:cNvSpPr/>
            <p:nvPr/>
          </p:nvSpPr>
          <p:spPr>
            <a:xfrm rot="5137497">
              <a:off x="1533529" y="1369918"/>
              <a:ext cx="1576033" cy="714946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Cloud 76"/>
            <p:cNvSpPr/>
            <p:nvPr/>
          </p:nvSpPr>
          <p:spPr>
            <a:xfrm>
              <a:off x="1142999" y="929518"/>
              <a:ext cx="704587" cy="1552407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flipH="1">
              <a:off x="1803028" y="2113247"/>
              <a:ext cx="487554" cy="6213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11"/>
            <p:cNvSpPr/>
            <p:nvPr/>
          </p:nvSpPr>
          <p:spPr>
            <a:xfrm rot="647929" flipH="1">
              <a:off x="1205566" y="2281480"/>
              <a:ext cx="460530" cy="3062788"/>
            </a:xfrm>
            <a:prstGeom prst="trapezoid">
              <a:avLst>
                <a:gd name="adj" fmla="val 22121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 rot="21080486" flipH="1">
              <a:off x="2156044" y="2320689"/>
              <a:ext cx="501445" cy="3012874"/>
            </a:xfrm>
            <a:prstGeom prst="trapezoid">
              <a:avLst>
                <a:gd name="adj" fmla="val 24980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1"/>
            <p:cNvSpPr/>
            <p:nvPr/>
          </p:nvSpPr>
          <p:spPr>
            <a:xfrm flipH="1">
              <a:off x="1490114" y="1112154"/>
              <a:ext cx="975107" cy="14911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Cloud 82"/>
            <p:cNvSpPr/>
            <p:nvPr/>
          </p:nvSpPr>
          <p:spPr>
            <a:xfrm>
              <a:off x="1668851" y="2207971"/>
              <a:ext cx="625578" cy="547908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 flipH="1">
              <a:off x="1847587" y="2299289"/>
              <a:ext cx="300376" cy="2547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Cloud 84"/>
            <p:cNvSpPr/>
            <p:nvPr/>
          </p:nvSpPr>
          <p:spPr>
            <a:xfrm>
              <a:off x="1490114" y="838200"/>
              <a:ext cx="714946" cy="45659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flipH="1">
              <a:off x="1400746" y="1020836"/>
              <a:ext cx="357473" cy="273954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flipH="1">
              <a:off x="2026324" y="929518"/>
              <a:ext cx="357473" cy="273954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" name="Group 79"/>
            <p:cNvGrpSpPr/>
            <p:nvPr/>
          </p:nvGrpSpPr>
          <p:grpSpPr>
            <a:xfrm>
              <a:off x="1132641" y="1203472"/>
              <a:ext cx="1519260" cy="352820"/>
              <a:chOff x="6858000" y="2438400"/>
              <a:chExt cx="1676400" cy="381000"/>
            </a:xfrm>
          </p:grpSpPr>
          <p:sp>
            <p:nvSpPr>
              <p:cNvPr id="89" name="Rounded Rectangle 88"/>
              <p:cNvSpPr/>
              <p:nvPr/>
            </p:nvSpPr>
            <p:spPr>
              <a:xfrm>
                <a:off x="6858000" y="2438400"/>
                <a:ext cx="1676400" cy="381000"/>
              </a:xfrm>
              <a:prstGeom prst="roundRect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0" name="Group 78"/>
              <p:cNvGrpSpPr/>
              <p:nvPr/>
            </p:nvGrpSpPr>
            <p:grpSpPr>
              <a:xfrm>
                <a:off x="7086600" y="2438400"/>
                <a:ext cx="1219200" cy="353961"/>
                <a:chOff x="6934200" y="990600"/>
                <a:chExt cx="2362200" cy="685800"/>
              </a:xfrm>
            </p:grpSpPr>
            <p:grpSp>
              <p:nvGrpSpPr>
                <p:cNvPr id="91" name="Group 71"/>
                <p:cNvGrpSpPr/>
                <p:nvPr/>
              </p:nvGrpSpPr>
              <p:grpSpPr>
                <a:xfrm>
                  <a:off x="6934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98" name="Plaque 97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Diamond 98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2" name="Group 72"/>
                <p:cNvGrpSpPr/>
                <p:nvPr/>
              </p:nvGrpSpPr>
              <p:grpSpPr>
                <a:xfrm>
                  <a:off x="7696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96" name="Plaque 95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Diamond 96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3" name="Group 75"/>
                <p:cNvGrpSpPr/>
                <p:nvPr/>
              </p:nvGrpSpPr>
              <p:grpSpPr>
                <a:xfrm>
                  <a:off x="8458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94" name="Plaque 93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Diamond 94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9" name="Group 79"/>
            <p:cNvGrpSpPr/>
            <p:nvPr/>
          </p:nvGrpSpPr>
          <p:grpSpPr>
            <a:xfrm>
              <a:off x="1447800" y="3352800"/>
              <a:ext cx="914400" cy="352820"/>
              <a:chOff x="6858000" y="2438400"/>
              <a:chExt cx="1676400" cy="381000"/>
            </a:xfrm>
          </p:grpSpPr>
          <p:sp>
            <p:nvSpPr>
              <p:cNvPr id="110" name="Rounded Rectangle 109"/>
              <p:cNvSpPr/>
              <p:nvPr/>
            </p:nvSpPr>
            <p:spPr>
              <a:xfrm>
                <a:off x="6858000" y="2438400"/>
                <a:ext cx="1676400" cy="381000"/>
              </a:xfrm>
              <a:prstGeom prst="roundRect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1" name="Group 78"/>
              <p:cNvGrpSpPr/>
              <p:nvPr/>
            </p:nvGrpSpPr>
            <p:grpSpPr>
              <a:xfrm>
                <a:off x="7086600" y="2438400"/>
                <a:ext cx="1219200" cy="353961"/>
                <a:chOff x="6934200" y="990600"/>
                <a:chExt cx="2362200" cy="685800"/>
              </a:xfrm>
            </p:grpSpPr>
            <p:grpSp>
              <p:nvGrpSpPr>
                <p:cNvPr id="112" name="Group 71"/>
                <p:cNvGrpSpPr/>
                <p:nvPr/>
              </p:nvGrpSpPr>
              <p:grpSpPr>
                <a:xfrm>
                  <a:off x="6934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119" name="Plaque 118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Diamond 119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3" name="Group 72"/>
                <p:cNvGrpSpPr/>
                <p:nvPr/>
              </p:nvGrpSpPr>
              <p:grpSpPr>
                <a:xfrm>
                  <a:off x="7696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117" name="Plaque 116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Diamond 117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4" name="Group 75"/>
                <p:cNvGrpSpPr/>
                <p:nvPr/>
              </p:nvGrpSpPr>
              <p:grpSpPr>
                <a:xfrm>
                  <a:off x="8458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115" name="Plaque 114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6" name="Diamond 115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21" name="Group 79"/>
            <p:cNvGrpSpPr/>
            <p:nvPr/>
          </p:nvGrpSpPr>
          <p:grpSpPr>
            <a:xfrm>
              <a:off x="1371600" y="3886200"/>
              <a:ext cx="1066800" cy="352820"/>
              <a:chOff x="6858000" y="2438400"/>
              <a:chExt cx="1676400" cy="381000"/>
            </a:xfrm>
          </p:grpSpPr>
          <p:sp>
            <p:nvSpPr>
              <p:cNvPr id="122" name="Rounded Rectangle 121"/>
              <p:cNvSpPr/>
              <p:nvPr/>
            </p:nvSpPr>
            <p:spPr>
              <a:xfrm>
                <a:off x="6858000" y="2438400"/>
                <a:ext cx="1676400" cy="381000"/>
              </a:xfrm>
              <a:prstGeom prst="roundRect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3" name="Group 78"/>
              <p:cNvGrpSpPr/>
              <p:nvPr/>
            </p:nvGrpSpPr>
            <p:grpSpPr>
              <a:xfrm>
                <a:off x="7086600" y="2438400"/>
                <a:ext cx="1219200" cy="353961"/>
                <a:chOff x="6934200" y="990600"/>
                <a:chExt cx="2362200" cy="685800"/>
              </a:xfrm>
            </p:grpSpPr>
            <p:grpSp>
              <p:nvGrpSpPr>
                <p:cNvPr id="124" name="Group 71"/>
                <p:cNvGrpSpPr/>
                <p:nvPr/>
              </p:nvGrpSpPr>
              <p:grpSpPr>
                <a:xfrm>
                  <a:off x="6934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131" name="Plaque 130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" name="Diamond 131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5" name="Group 72"/>
                <p:cNvGrpSpPr/>
                <p:nvPr/>
              </p:nvGrpSpPr>
              <p:grpSpPr>
                <a:xfrm>
                  <a:off x="7696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129" name="Plaque 128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0" name="Diamond 129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6" name="Group 75"/>
                <p:cNvGrpSpPr/>
                <p:nvPr/>
              </p:nvGrpSpPr>
              <p:grpSpPr>
                <a:xfrm>
                  <a:off x="8458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127" name="Plaque 126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8" name="Diamond 127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33" name="Group 79"/>
            <p:cNvGrpSpPr/>
            <p:nvPr/>
          </p:nvGrpSpPr>
          <p:grpSpPr>
            <a:xfrm>
              <a:off x="1295400" y="5334000"/>
              <a:ext cx="1143000" cy="124220"/>
              <a:chOff x="6858000" y="2438400"/>
              <a:chExt cx="1676400" cy="381000"/>
            </a:xfrm>
          </p:grpSpPr>
          <p:sp>
            <p:nvSpPr>
              <p:cNvPr id="134" name="Rounded Rectangle 133"/>
              <p:cNvSpPr/>
              <p:nvPr/>
            </p:nvSpPr>
            <p:spPr>
              <a:xfrm>
                <a:off x="6858000" y="2438400"/>
                <a:ext cx="1676400" cy="381000"/>
              </a:xfrm>
              <a:prstGeom prst="roundRect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5" name="Group 78"/>
              <p:cNvGrpSpPr/>
              <p:nvPr/>
            </p:nvGrpSpPr>
            <p:grpSpPr>
              <a:xfrm>
                <a:off x="7086600" y="2438400"/>
                <a:ext cx="1219200" cy="353961"/>
                <a:chOff x="6934200" y="990600"/>
                <a:chExt cx="2362200" cy="685800"/>
              </a:xfrm>
            </p:grpSpPr>
            <p:grpSp>
              <p:nvGrpSpPr>
                <p:cNvPr id="136" name="Group 71"/>
                <p:cNvGrpSpPr/>
                <p:nvPr/>
              </p:nvGrpSpPr>
              <p:grpSpPr>
                <a:xfrm>
                  <a:off x="6934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143" name="Plaque 142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4" name="Diamond 143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7" name="Group 72"/>
                <p:cNvGrpSpPr/>
                <p:nvPr/>
              </p:nvGrpSpPr>
              <p:grpSpPr>
                <a:xfrm>
                  <a:off x="7696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141" name="Plaque 140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Diamond 141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8" name="Group 75"/>
                <p:cNvGrpSpPr/>
                <p:nvPr/>
              </p:nvGrpSpPr>
              <p:grpSpPr>
                <a:xfrm>
                  <a:off x="8458200" y="990600"/>
                  <a:ext cx="838200" cy="685800"/>
                  <a:chOff x="6934200" y="990600"/>
                  <a:chExt cx="838200" cy="685800"/>
                </a:xfrm>
              </p:grpSpPr>
              <p:sp>
                <p:nvSpPr>
                  <p:cNvPr id="139" name="Plaque 138"/>
                  <p:cNvSpPr/>
                  <p:nvPr/>
                </p:nvSpPr>
                <p:spPr>
                  <a:xfrm>
                    <a:off x="6934200" y="990600"/>
                    <a:ext cx="838200" cy="685800"/>
                  </a:xfrm>
                  <a:prstGeom prst="plaque">
                    <a:avLst>
                      <a:gd name="adj" fmla="val 44950"/>
                    </a:avLst>
                  </a:prstGeom>
                  <a:solidFill>
                    <a:srgbClr val="E7D65B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0" name="Diamond 139"/>
                  <p:cNvSpPr/>
                  <p:nvPr/>
                </p:nvSpPr>
                <p:spPr>
                  <a:xfrm>
                    <a:off x="7239000" y="1143000"/>
                    <a:ext cx="228600" cy="381000"/>
                  </a:xfrm>
                  <a:prstGeom prst="diamond">
                    <a:avLst/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45" name="Regular Pentagon 144"/>
            <p:cNvSpPr/>
            <p:nvPr/>
          </p:nvSpPr>
          <p:spPr>
            <a:xfrm>
              <a:off x="2286000" y="3276600"/>
              <a:ext cx="152400" cy="457200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egular Pentagon 145"/>
            <p:cNvSpPr/>
            <p:nvPr/>
          </p:nvSpPr>
          <p:spPr>
            <a:xfrm>
              <a:off x="1371600" y="3267636"/>
              <a:ext cx="152400" cy="457200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egular Pentagon 146"/>
            <p:cNvSpPr/>
            <p:nvPr/>
          </p:nvSpPr>
          <p:spPr>
            <a:xfrm>
              <a:off x="2366682" y="3805517"/>
              <a:ext cx="152400" cy="457200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Regular Pentagon 147"/>
            <p:cNvSpPr/>
            <p:nvPr/>
          </p:nvSpPr>
          <p:spPr>
            <a:xfrm>
              <a:off x="1290918" y="3796553"/>
              <a:ext cx="152400" cy="457200"/>
            </a:xfrm>
            <a:prstGeom prst="pent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3124200" y="1219200"/>
            <a:ext cx="1683715" cy="3657600"/>
            <a:chOff x="3962400" y="1295400"/>
            <a:chExt cx="1912315" cy="4060839"/>
          </a:xfrm>
        </p:grpSpPr>
        <p:sp>
          <p:nvSpPr>
            <p:cNvPr id="153" name="Rounded Rectangle 152"/>
            <p:cNvSpPr/>
            <p:nvPr/>
          </p:nvSpPr>
          <p:spPr>
            <a:xfrm>
              <a:off x="4419600" y="1295400"/>
              <a:ext cx="1219200" cy="24384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Oval 153"/>
            <p:cNvSpPr/>
            <p:nvPr/>
          </p:nvSpPr>
          <p:spPr>
            <a:xfrm rot="4427519">
              <a:off x="4552798" y="4918728"/>
              <a:ext cx="282778" cy="59224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Oval 154"/>
            <p:cNvSpPr/>
            <p:nvPr/>
          </p:nvSpPr>
          <p:spPr>
            <a:xfrm rot="17172481" flipH="1">
              <a:off x="5084646" y="4918038"/>
              <a:ext cx="273919" cy="58236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Oval 155"/>
            <p:cNvSpPr/>
            <p:nvPr/>
          </p:nvSpPr>
          <p:spPr>
            <a:xfrm rot="2820608">
              <a:off x="4009673" y="3900311"/>
              <a:ext cx="299624" cy="39417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 rot="19411276">
              <a:off x="5535465" y="3858615"/>
              <a:ext cx="339250" cy="53319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Trapezoid 157"/>
            <p:cNvSpPr/>
            <p:nvPr/>
          </p:nvSpPr>
          <p:spPr>
            <a:xfrm rot="1325721">
              <a:off x="4281806" y="2533273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FFDD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Trapezoid 158"/>
            <p:cNvSpPr/>
            <p:nvPr/>
          </p:nvSpPr>
          <p:spPr>
            <a:xfrm rot="20373468">
              <a:off x="5073698" y="2566731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FFDD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Trapezoid 159"/>
            <p:cNvSpPr/>
            <p:nvPr/>
          </p:nvSpPr>
          <p:spPr>
            <a:xfrm>
              <a:off x="4370370" y="3853426"/>
              <a:ext cx="1219200" cy="1371600"/>
            </a:xfrm>
            <a:prstGeom prst="trapezoid">
              <a:avLst>
                <a:gd name="adj" fmla="val 29408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Trapezoid 160"/>
            <p:cNvSpPr/>
            <p:nvPr/>
          </p:nvSpPr>
          <p:spPr>
            <a:xfrm>
              <a:off x="4446570" y="2710426"/>
              <a:ext cx="1066800" cy="2242574"/>
            </a:xfrm>
            <a:prstGeom prst="trapezoid">
              <a:avLst>
                <a:gd name="adj" fmla="val 35469"/>
              </a:avLst>
            </a:prstGeom>
            <a:solidFill>
              <a:srgbClr val="FFDD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4"/>
            <p:cNvSpPr/>
            <p:nvPr/>
          </p:nvSpPr>
          <p:spPr>
            <a:xfrm>
              <a:off x="4495800" y="1491226"/>
              <a:ext cx="1049886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3" name="Group 168"/>
            <p:cNvGrpSpPr/>
            <p:nvPr/>
          </p:nvGrpSpPr>
          <p:grpSpPr>
            <a:xfrm>
              <a:off x="4495800" y="2819400"/>
              <a:ext cx="928253" cy="877389"/>
              <a:chOff x="6019800" y="2200060"/>
              <a:chExt cx="2387356" cy="2664162"/>
            </a:xfrm>
          </p:grpSpPr>
          <p:sp>
            <p:nvSpPr>
              <p:cNvPr id="176" name="Flowchart: Preparation 175"/>
              <p:cNvSpPr/>
              <p:nvPr/>
            </p:nvSpPr>
            <p:spPr>
              <a:xfrm rot="19309083">
                <a:off x="6366059" y="2918150"/>
                <a:ext cx="609600" cy="838200"/>
              </a:xfrm>
              <a:prstGeom prst="flowChartPrepa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Flowchart: Preparation 176"/>
              <p:cNvSpPr/>
              <p:nvPr/>
            </p:nvSpPr>
            <p:spPr>
              <a:xfrm rot="1998516">
                <a:off x="7571477" y="2917933"/>
                <a:ext cx="609600" cy="838200"/>
              </a:xfrm>
              <a:prstGeom prst="flowChartPrepa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Flowchart: Preparation 177"/>
              <p:cNvSpPr/>
              <p:nvPr/>
            </p:nvSpPr>
            <p:spPr>
              <a:xfrm>
                <a:off x="6019800" y="2209800"/>
                <a:ext cx="609600" cy="838200"/>
              </a:xfrm>
              <a:prstGeom prst="flowChartPrepa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Flowchart: Preparation 178"/>
              <p:cNvSpPr/>
              <p:nvPr/>
            </p:nvSpPr>
            <p:spPr>
              <a:xfrm rot="934709">
                <a:off x="7797556" y="2200060"/>
                <a:ext cx="609600" cy="838200"/>
              </a:xfrm>
              <a:prstGeom prst="flowChartPreparation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0" name="Flowchart: Summing Junction 179"/>
              <p:cNvSpPr/>
              <p:nvPr/>
            </p:nvSpPr>
            <p:spPr>
              <a:xfrm>
                <a:off x="6705600" y="3429000"/>
                <a:ext cx="1143000" cy="914400"/>
              </a:xfrm>
              <a:prstGeom prst="flowChartSummingJuncti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Diamond 180"/>
              <p:cNvSpPr/>
              <p:nvPr/>
            </p:nvSpPr>
            <p:spPr>
              <a:xfrm>
                <a:off x="7010400" y="3505200"/>
                <a:ext cx="533400" cy="8382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Diamond 181"/>
              <p:cNvSpPr/>
              <p:nvPr/>
            </p:nvSpPr>
            <p:spPr>
              <a:xfrm rot="3138256">
                <a:off x="6518646" y="4088188"/>
                <a:ext cx="343528" cy="545258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Diamond 182"/>
              <p:cNvSpPr/>
              <p:nvPr/>
            </p:nvSpPr>
            <p:spPr>
              <a:xfrm rot="720991">
                <a:off x="6866988" y="4318964"/>
                <a:ext cx="343528" cy="545258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Diamond 183"/>
              <p:cNvSpPr/>
              <p:nvPr/>
            </p:nvSpPr>
            <p:spPr>
              <a:xfrm rot="20338237">
                <a:off x="7428693" y="4318964"/>
                <a:ext cx="343528" cy="545258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Diamond 184"/>
              <p:cNvSpPr/>
              <p:nvPr/>
            </p:nvSpPr>
            <p:spPr>
              <a:xfrm rot="18273102">
                <a:off x="7755263" y="4096897"/>
                <a:ext cx="343528" cy="545258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Diamond 185"/>
              <p:cNvSpPr/>
              <p:nvPr/>
            </p:nvSpPr>
            <p:spPr>
              <a:xfrm>
                <a:off x="7169041" y="3801290"/>
                <a:ext cx="237599" cy="304689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4" name="Group 86"/>
            <p:cNvGrpSpPr/>
            <p:nvPr/>
          </p:nvGrpSpPr>
          <p:grpSpPr>
            <a:xfrm>
              <a:off x="4343400" y="1447800"/>
              <a:ext cx="1371600" cy="457200"/>
              <a:chOff x="4876800" y="1752600"/>
              <a:chExt cx="2590800" cy="685800"/>
            </a:xfrm>
          </p:grpSpPr>
          <p:sp>
            <p:nvSpPr>
              <p:cNvPr id="165" name="Rounded Rectangle 164"/>
              <p:cNvSpPr/>
              <p:nvPr/>
            </p:nvSpPr>
            <p:spPr>
              <a:xfrm>
                <a:off x="4876800" y="1752600"/>
                <a:ext cx="2590800" cy="685800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Isosceles Triangle 165"/>
              <p:cNvSpPr/>
              <p:nvPr/>
            </p:nvSpPr>
            <p:spPr>
              <a:xfrm rot="10960979">
                <a:off x="4968302" y="1757379"/>
                <a:ext cx="219641" cy="658923"/>
              </a:xfrm>
              <a:prstGeom prst="triangle">
                <a:avLst/>
              </a:prstGeom>
              <a:solidFill>
                <a:schemeClr val="accent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Isosceles Triangle 166"/>
              <p:cNvSpPr/>
              <p:nvPr/>
            </p:nvSpPr>
            <p:spPr>
              <a:xfrm rot="10960979">
                <a:off x="5623621" y="1761733"/>
                <a:ext cx="219641" cy="658923"/>
              </a:xfrm>
              <a:prstGeom prst="triangle">
                <a:avLst/>
              </a:prstGeom>
              <a:solidFill>
                <a:schemeClr val="accent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Isosceles Triangle 167"/>
              <p:cNvSpPr/>
              <p:nvPr/>
            </p:nvSpPr>
            <p:spPr>
              <a:xfrm rot="10960979">
                <a:off x="6339901" y="1757379"/>
                <a:ext cx="219641" cy="658923"/>
              </a:xfrm>
              <a:prstGeom prst="triangle">
                <a:avLst/>
              </a:prstGeom>
              <a:solidFill>
                <a:schemeClr val="accent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Isosceles Triangle 168"/>
              <p:cNvSpPr/>
              <p:nvPr/>
            </p:nvSpPr>
            <p:spPr>
              <a:xfrm rot="10960979">
                <a:off x="7101901" y="1757379"/>
                <a:ext cx="219641" cy="658923"/>
              </a:xfrm>
              <a:prstGeom prst="triangle">
                <a:avLst/>
              </a:prstGeom>
              <a:solidFill>
                <a:schemeClr val="accent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Isosceles Triangle 169"/>
              <p:cNvSpPr/>
              <p:nvPr/>
            </p:nvSpPr>
            <p:spPr>
              <a:xfrm rot="10800000" flipH="1" flipV="1">
                <a:off x="5334000" y="2057400"/>
                <a:ext cx="195280" cy="361185"/>
              </a:xfrm>
              <a:prstGeom prst="triangle">
                <a:avLst/>
              </a:prstGeom>
              <a:solidFill>
                <a:schemeClr val="accent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Isosceles Triangle 170"/>
              <p:cNvSpPr/>
              <p:nvPr/>
            </p:nvSpPr>
            <p:spPr>
              <a:xfrm rot="10800000" flipH="1" flipV="1">
                <a:off x="5971903" y="2072640"/>
                <a:ext cx="195280" cy="361185"/>
              </a:xfrm>
              <a:prstGeom prst="triangle">
                <a:avLst/>
              </a:prstGeom>
              <a:solidFill>
                <a:schemeClr val="accent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Isosceles Triangle 171"/>
              <p:cNvSpPr/>
              <p:nvPr/>
            </p:nvSpPr>
            <p:spPr>
              <a:xfrm rot="10800000" flipH="1" flipV="1">
                <a:off x="6701246" y="2066108"/>
                <a:ext cx="195280" cy="361185"/>
              </a:xfrm>
              <a:prstGeom prst="triangle">
                <a:avLst/>
              </a:prstGeom>
              <a:solidFill>
                <a:schemeClr val="accent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Chevron 172"/>
              <p:cNvSpPr/>
              <p:nvPr/>
            </p:nvSpPr>
            <p:spPr>
              <a:xfrm rot="16200000">
                <a:off x="5307874" y="1857103"/>
                <a:ext cx="228600" cy="228600"/>
              </a:xfrm>
              <a:prstGeom prst="chevron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4" name="Chevron 173"/>
              <p:cNvSpPr/>
              <p:nvPr/>
            </p:nvSpPr>
            <p:spPr>
              <a:xfrm rot="16200000">
                <a:off x="5943600" y="1852749"/>
                <a:ext cx="228600" cy="228600"/>
              </a:xfrm>
              <a:prstGeom prst="chevron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5" name="Chevron 174"/>
              <p:cNvSpPr/>
              <p:nvPr/>
            </p:nvSpPr>
            <p:spPr>
              <a:xfrm rot="16200000">
                <a:off x="6701245" y="1826623"/>
                <a:ext cx="228600" cy="228600"/>
              </a:xfrm>
              <a:prstGeom prst="chevron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87" name="Group 186"/>
          <p:cNvGrpSpPr/>
          <p:nvPr/>
        </p:nvGrpSpPr>
        <p:grpSpPr>
          <a:xfrm>
            <a:off x="685800" y="1371600"/>
            <a:ext cx="1959106" cy="4060839"/>
            <a:chOff x="1676400" y="794774"/>
            <a:chExt cx="1959106" cy="4060839"/>
          </a:xfrm>
        </p:grpSpPr>
        <p:sp>
          <p:nvSpPr>
            <p:cNvPr id="188" name="Cloud 187"/>
            <p:cNvSpPr/>
            <p:nvPr/>
          </p:nvSpPr>
          <p:spPr>
            <a:xfrm rot="1998027">
              <a:off x="2008938" y="794774"/>
              <a:ext cx="1443520" cy="164307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 rot="4427519">
              <a:off x="2266798" y="4418102"/>
              <a:ext cx="282778" cy="59224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Oval 189"/>
            <p:cNvSpPr/>
            <p:nvPr/>
          </p:nvSpPr>
          <p:spPr>
            <a:xfrm rot="17172481" flipH="1">
              <a:off x="2798646" y="4417412"/>
              <a:ext cx="273919" cy="58236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2820608">
              <a:off x="1723673" y="3399685"/>
              <a:ext cx="299624" cy="39417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9411276">
              <a:off x="3296256" y="3325214"/>
              <a:ext cx="339250" cy="53319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Trapezoid 192"/>
            <p:cNvSpPr/>
            <p:nvPr/>
          </p:nvSpPr>
          <p:spPr>
            <a:xfrm rot="1325721">
              <a:off x="1995806" y="2032647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BE45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Trapezoid 193"/>
            <p:cNvSpPr/>
            <p:nvPr/>
          </p:nvSpPr>
          <p:spPr>
            <a:xfrm rot="20373468">
              <a:off x="2890867" y="2033331"/>
              <a:ext cx="600004" cy="1672043"/>
            </a:xfrm>
            <a:prstGeom prst="trapezoid">
              <a:avLst>
                <a:gd name="adj" fmla="val 29408"/>
              </a:avLst>
            </a:prstGeom>
            <a:solidFill>
              <a:srgbClr val="BE45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Trapezoid 194"/>
            <p:cNvSpPr/>
            <p:nvPr/>
          </p:nvSpPr>
          <p:spPr>
            <a:xfrm>
              <a:off x="2084370" y="3352800"/>
              <a:ext cx="1219200" cy="1371600"/>
            </a:xfrm>
            <a:prstGeom prst="trapezoid">
              <a:avLst>
                <a:gd name="adj" fmla="val 29408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Trapezoid 195"/>
            <p:cNvSpPr/>
            <p:nvPr/>
          </p:nvSpPr>
          <p:spPr>
            <a:xfrm>
              <a:off x="2160570" y="2209800"/>
              <a:ext cx="1066800" cy="1524000"/>
            </a:xfrm>
            <a:prstGeom prst="trapezoid">
              <a:avLst>
                <a:gd name="adj" fmla="val 35469"/>
              </a:avLst>
            </a:prstGeom>
            <a:solidFill>
              <a:srgbClr val="BE450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7" name="Group 86"/>
            <p:cNvGrpSpPr/>
            <p:nvPr/>
          </p:nvGrpSpPr>
          <p:grpSpPr>
            <a:xfrm>
              <a:off x="2209800" y="3581400"/>
              <a:ext cx="1003663" cy="256903"/>
              <a:chOff x="4876800" y="1752600"/>
              <a:chExt cx="2590800" cy="685800"/>
            </a:xfrm>
          </p:grpSpPr>
          <p:sp>
            <p:nvSpPr>
              <p:cNvPr id="225" name="Rounded Rectangle 224"/>
              <p:cNvSpPr/>
              <p:nvPr/>
            </p:nvSpPr>
            <p:spPr>
              <a:xfrm>
                <a:off x="4876800" y="1752600"/>
                <a:ext cx="2590800" cy="685800"/>
              </a:xfrm>
              <a:prstGeom prst="roundRect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Isosceles Triangle 225"/>
              <p:cNvSpPr/>
              <p:nvPr/>
            </p:nvSpPr>
            <p:spPr>
              <a:xfrm rot="10960979">
                <a:off x="4968302" y="1757379"/>
                <a:ext cx="219641" cy="658923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Isosceles Triangle 226"/>
              <p:cNvSpPr/>
              <p:nvPr/>
            </p:nvSpPr>
            <p:spPr>
              <a:xfrm rot="10960979">
                <a:off x="5623621" y="1761733"/>
                <a:ext cx="219641" cy="658923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Isosceles Triangle 227"/>
              <p:cNvSpPr/>
              <p:nvPr/>
            </p:nvSpPr>
            <p:spPr>
              <a:xfrm rot="10960979">
                <a:off x="6339901" y="1757379"/>
                <a:ext cx="219641" cy="658923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Isosceles Triangle 228"/>
              <p:cNvSpPr/>
              <p:nvPr/>
            </p:nvSpPr>
            <p:spPr>
              <a:xfrm rot="10960979">
                <a:off x="7101901" y="1757379"/>
                <a:ext cx="219641" cy="658923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Isosceles Triangle 229"/>
              <p:cNvSpPr/>
              <p:nvPr/>
            </p:nvSpPr>
            <p:spPr>
              <a:xfrm rot="10800000" flipH="1" flipV="1">
                <a:off x="5334000" y="2057400"/>
                <a:ext cx="195280" cy="361185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Isosceles Triangle 230"/>
              <p:cNvSpPr/>
              <p:nvPr/>
            </p:nvSpPr>
            <p:spPr>
              <a:xfrm rot="10800000" flipH="1" flipV="1">
                <a:off x="5971903" y="2072640"/>
                <a:ext cx="195280" cy="361185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Isosceles Triangle 231"/>
              <p:cNvSpPr/>
              <p:nvPr/>
            </p:nvSpPr>
            <p:spPr>
              <a:xfrm rot="10800000" flipH="1" flipV="1">
                <a:off x="6701246" y="2066108"/>
                <a:ext cx="195280" cy="361185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Chevron 232"/>
              <p:cNvSpPr/>
              <p:nvPr/>
            </p:nvSpPr>
            <p:spPr>
              <a:xfrm rot="16200000">
                <a:off x="5307874" y="1857103"/>
                <a:ext cx="228600" cy="228600"/>
              </a:xfrm>
              <a:prstGeom prst="chevron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4" name="Chevron 233"/>
              <p:cNvSpPr/>
              <p:nvPr/>
            </p:nvSpPr>
            <p:spPr>
              <a:xfrm rot="16200000">
                <a:off x="5943600" y="1852749"/>
                <a:ext cx="228600" cy="228600"/>
              </a:xfrm>
              <a:prstGeom prst="chevron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35" name="Chevron 234"/>
              <p:cNvSpPr/>
              <p:nvPr/>
            </p:nvSpPr>
            <p:spPr>
              <a:xfrm rot="16200000">
                <a:off x="6701245" y="1826623"/>
                <a:ext cx="228600" cy="228600"/>
              </a:xfrm>
              <a:prstGeom prst="chevron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8" name="Trapezoid 11"/>
            <p:cNvSpPr/>
            <p:nvPr/>
          </p:nvSpPr>
          <p:spPr>
            <a:xfrm rot="1015959">
              <a:off x="2156279" y="2143133"/>
              <a:ext cx="389825" cy="217912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rapezoid 198"/>
            <p:cNvSpPr/>
            <p:nvPr/>
          </p:nvSpPr>
          <p:spPr>
            <a:xfrm rot="20966519">
              <a:off x="2886608" y="2156912"/>
              <a:ext cx="452612" cy="2144494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0" name="Group 73"/>
            <p:cNvGrpSpPr/>
            <p:nvPr/>
          </p:nvGrpSpPr>
          <p:grpSpPr>
            <a:xfrm rot="21347197">
              <a:off x="2090503" y="2329161"/>
              <a:ext cx="1196587" cy="589541"/>
              <a:chOff x="4530635" y="2229859"/>
              <a:chExt cx="3145908" cy="1549943"/>
            </a:xfrm>
          </p:grpSpPr>
          <p:sp>
            <p:nvSpPr>
              <p:cNvPr id="218" name="Isosceles Triangle 217"/>
              <p:cNvSpPr/>
              <p:nvPr/>
            </p:nvSpPr>
            <p:spPr>
              <a:xfrm rot="14059926">
                <a:off x="4911634" y="2220685"/>
                <a:ext cx="381000" cy="1142997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Isosceles Triangle 218"/>
              <p:cNvSpPr/>
              <p:nvPr/>
            </p:nvSpPr>
            <p:spPr>
              <a:xfrm rot="12821647">
                <a:off x="5217651" y="2449474"/>
                <a:ext cx="381000" cy="1142997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Isosceles Triangle 219"/>
              <p:cNvSpPr/>
              <p:nvPr/>
            </p:nvSpPr>
            <p:spPr>
              <a:xfrm rot="11441505">
                <a:off x="5665323" y="2616222"/>
                <a:ext cx="381000" cy="1142997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Isosceles Triangle 220"/>
              <p:cNvSpPr/>
              <p:nvPr/>
            </p:nvSpPr>
            <p:spPr>
              <a:xfrm rot="10624198">
                <a:off x="6124962" y="2636804"/>
                <a:ext cx="381000" cy="1142998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Isosceles Triangle 221"/>
              <p:cNvSpPr/>
              <p:nvPr/>
            </p:nvSpPr>
            <p:spPr>
              <a:xfrm rot="9492137">
                <a:off x="6522032" y="2533477"/>
                <a:ext cx="381000" cy="1142998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Isosceles Triangle 222"/>
              <p:cNvSpPr/>
              <p:nvPr/>
            </p:nvSpPr>
            <p:spPr>
              <a:xfrm rot="7893429">
                <a:off x="6914544" y="2260113"/>
                <a:ext cx="381000" cy="1142998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Moon 223"/>
              <p:cNvSpPr/>
              <p:nvPr/>
            </p:nvSpPr>
            <p:spPr>
              <a:xfrm rot="16469952">
                <a:off x="5868519" y="1790201"/>
                <a:ext cx="531164" cy="1410479"/>
              </a:xfrm>
              <a:prstGeom prst="moon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1" name="Oval 14"/>
            <p:cNvSpPr/>
            <p:nvPr/>
          </p:nvSpPr>
          <p:spPr>
            <a:xfrm>
              <a:off x="2209800" y="990600"/>
              <a:ext cx="1049886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Cloud 201"/>
            <p:cNvSpPr/>
            <p:nvPr/>
          </p:nvSpPr>
          <p:spPr>
            <a:xfrm rot="413801">
              <a:off x="2314695" y="1949606"/>
              <a:ext cx="774545" cy="52460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/>
            <p:nvPr/>
          </p:nvSpPr>
          <p:spPr>
            <a:xfrm>
              <a:off x="2590800" y="2057400"/>
              <a:ext cx="228600" cy="152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Cloud 203"/>
            <p:cNvSpPr/>
            <p:nvPr/>
          </p:nvSpPr>
          <p:spPr>
            <a:xfrm rot="21338324">
              <a:off x="2180906" y="980591"/>
              <a:ext cx="943635" cy="674525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Oval 204"/>
            <p:cNvSpPr/>
            <p:nvPr/>
          </p:nvSpPr>
          <p:spPr>
            <a:xfrm>
              <a:off x="2438400" y="914400"/>
              <a:ext cx="762000" cy="3048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6" name="Group 87"/>
            <p:cNvGrpSpPr/>
            <p:nvPr/>
          </p:nvGrpSpPr>
          <p:grpSpPr>
            <a:xfrm>
              <a:off x="2133600" y="1219200"/>
              <a:ext cx="1219200" cy="228600"/>
              <a:chOff x="4876800" y="1752600"/>
              <a:chExt cx="2590800" cy="685800"/>
            </a:xfrm>
          </p:grpSpPr>
          <p:sp>
            <p:nvSpPr>
              <p:cNvPr id="207" name="Rounded Rectangle 206"/>
              <p:cNvSpPr/>
              <p:nvPr/>
            </p:nvSpPr>
            <p:spPr>
              <a:xfrm>
                <a:off x="4876800" y="1752600"/>
                <a:ext cx="2590800" cy="685800"/>
              </a:xfrm>
              <a:prstGeom prst="roundRect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8" name="Isosceles Triangle 207"/>
              <p:cNvSpPr/>
              <p:nvPr/>
            </p:nvSpPr>
            <p:spPr>
              <a:xfrm rot="10960979">
                <a:off x="4968302" y="1757379"/>
                <a:ext cx="219641" cy="658923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Isosceles Triangle 208"/>
              <p:cNvSpPr/>
              <p:nvPr/>
            </p:nvSpPr>
            <p:spPr>
              <a:xfrm rot="10960979">
                <a:off x="5623621" y="1761733"/>
                <a:ext cx="219641" cy="658923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Isosceles Triangle 209"/>
              <p:cNvSpPr/>
              <p:nvPr/>
            </p:nvSpPr>
            <p:spPr>
              <a:xfrm rot="10960979">
                <a:off x="6339901" y="1757379"/>
                <a:ext cx="219641" cy="658923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Isosceles Triangle 210"/>
              <p:cNvSpPr/>
              <p:nvPr/>
            </p:nvSpPr>
            <p:spPr>
              <a:xfrm rot="10960979">
                <a:off x="7101901" y="1757379"/>
                <a:ext cx="219641" cy="658923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2" name="Isosceles Triangle 211"/>
              <p:cNvSpPr/>
              <p:nvPr/>
            </p:nvSpPr>
            <p:spPr>
              <a:xfrm rot="10800000" flipH="1" flipV="1">
                <a:off x="5334000" y="2057400"/>
                <a:ext cx="195280" cy="361185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Isosceles Triangle 212"/>
              <p:cNvSpPr/>
              <p:nvPr/>
            </p:nvSpPr>
            <p:spPr>
              <a:xfrm rot="10800000" flipH="1" flipV="1">
                <a:off x="5971903" y="2072640"/>
                <a:ext cx="195280" cy="361185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Isosceles Triangle 213"/>
              <p:cNvSpPr/>
              <p:nvPr/>
            </p:nvSpPr>
            <p:spPr>
              <a:xfrm rot="10800000" flipH="1" flipV="1">
                <a:off x="6701246" y="2066108"/>
                <a:ext cx="195280" cy="361185"/>
              </a:xfrm>
              <a:prstGeom prst="triangle">
                <a:avLst/>
              </a:prstGeom>
              <a:solidFill>
                <a:srgbClr val="FFD96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Chevron 214"/>
              <p:cNvSpPr/>
              <p:nvPr/>
            </p:nvSpPr>
            <p:spPr>
              <a:xfrm rot="16200000">
                <a:off x="5307874" y="1857103"/>
                <a:ext cx="228600" cy="228600"/>
              </a:xfrm>
              <a:prstGeom prst="chevron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6" name="Chevron 215"/>
              <p:cNvSpPr/>
              <p:nvPr/>
            </p:nvSpPr>
            <p:spPr>
              <a:xfrm rot="16200000">
                <a:off x="5943600" y="1852749"/>
                <a:ext cx="228600" cy="228600"/>
              </a:xfrm>
              <a:prstGeom prst="chevron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17" name="Chevron 216"/>
              <p:cNvSpPr/>
              <p:nvPr/>
            </p:nvSpPr>
            <p:spPr>
              <a:xfrm rot="16200000">
                <a:off x="6701245" y="1826623"/>
                <a:ext cx="228600" cy="228600"/>
              </a:xfrm>
              <a:prstGeom prst="chevron">
                <a:avLst/>
              </a:prstGeom>
              <a:solidFill>
                <a:schemeClr val="accent5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36" name="TextBox 235"/>
          <p:cNvSpPr txBox="1"/>
          <p:nvPr/>
        </p:nvSpPr>
        <p:spPr>
          <a:xfrm>
            <a:off x="533400" y="5562600"/>
            <a:ext cx="28103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Pahoran</a:t>
            </a:r>
            <a:r>
              <a:rPr lang="en-US" dirty="0" smtClean="0"/>
              <a:t> 1 son of </a:t>
            </a:r>
            <a:r>
              <a:rPr lang="en-US" dirty="0" err="1" smtClean="0"/>
              <a:t>Nephihah</a:t>
            </a:r>
            <a:endParaRPr lang="en-US" dirty="0"/>
          </a:p>
        </p:txBody>
      </p:sp>
      <p:sp>
        <p:nvSpPr>
          <p:cNvPr id="237" name="TextBox 236"/>
          <p:cNvSpPr txBox="1"/>
          <p:nvPr/>
        </p:nvSpPr>
        <p:spPr>
          <a:xfrm>
            <a:off x="2819400" y="4953000"/>
            <a:ext cx="266919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Pahoran</a:t>
            </a:r>
            <a:r>
              <a:rPr lang="en-US" dirty="0" smtClean="0"/>
              <a:t> II son of </a:t>
            </a:r>
            <a:r>
              <a:rPr lang="en-US" dirty="0" err="1" smtClean="0"/>
              <a:t>Pahoran</a:t>
            </a:r>
            <a:endParaRPr lang="en-US" dirty="0"/>
          </a:p>
        </p:txBody>
      </p:sp>
      <p:sp>
        <p:nvSpPr>
          <p:cNvPr id="238" name="Rectangle 237"/>
          <p:cNvSpPr/>
          <p:nvPr/>
        </p:nvSpPr>
        <p:spPr>
          <a:xfrm>
            <a:off x="5486400" y="5105400"/>
            <a:ext cx="10668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err="1" smtClean="0"/>
              <a:t>Paanchi</a:t>
            </a:r>
            <a:r>
              <a:rPr lang="en-US" dirty="0" smtClean="0"/>
              <a:t>-son of </a:t>
            </a:r>
            <a:r>
              <a:rPr lang="en-US" dirty="0" err="1" smtClean="0"/>
              <a:t>pahoran</a:t>
            </a:r>
            <a:endParaRPr lang="en-US" dirty="0"/>
          </a:p>
        </p:txBody>
      </p:sp>
      <p:sp>
        <p:nvSpPr>
          <p:cNvPr id="239" name="Rectangle 238"/>
          <p:cNvSpPr/>
          <p:nvPr/>
        </p:nvSpPr>
        <p:spPr>
          <a:xfrm>
            <a:off x="7239000" y="5105400"/>
            <a:ext cx="129539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 </a:t>
            </a:r>
            <a:r>
              <a:rPr lang="en-US" dirty="0" err="1" smtClean="0"/>
              <a:t>Pacumeni</a:t>
            </a:r>
            <a:r>
              <a:rPr lang="en-US" dirty="0" smtClean="0"/>
              <a:t>-son of </a:t>
            </a:r>
            <a:r>
              <a:rPr lang="en-US" dirty="0" err="1" smtClean="0"/>
              <a:t>pahoran</a:t>
            </a:r>
            <a:endParaRPr lang="en-US" dirty="0"/>
          </a:p>
        </p:txBody>
      </p:sp>
      <p:sp>
        <p:nvSpPr>
          <p:cNvPr id="240" name="TextBox 239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P</a:t>
            </a:r>
            <a:endParaRPr lang="en-US" sz="8800" dirty="0"/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38200" y="838200"/>
            <a:ext cx="1978594" cy="5054193"/>
            <a:chOff x="2133600" y="785603"/>
            <a:chExt cx="1978594" cy="5054193"/>
          </a:xfrm>
        </p:grpSpPr>
        <p:sp>
          <p:nvSpPr>
            <p:cNvPr id="3" name="Moon 2"/>
            <p:cNvSpPr/>
            <p:nvPr/>
          </p:nvSpPr>
          <p:spPr>
            <a:xfrm rot="20732934">
              <a:off x="2404136" y="1347529"/>
              <a:ext cx="530114" cy="2167301"/>
            </a:xfrm>
            <a:prstGeom prst="moon">
              <a:avLst>
                <a:gd name="adj" fmla="val 87500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Moon 3"/>
            <p:cNvSpPr/>
            <p:nvPr/>
          </p:nvSpPr>
          <p:spPr>
            <a:xfrm rot="10800000">
              <a:off x="3293474" y="1219200"/>
              <a:ext cx="668926" cy="1995614"/>
            </a:xfrm>
            <a:prstGeom prst="moon">
              <a:avLst>
                <a:gd name="adj" fmla="val 80521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2"/>
            <p:cNvSpPr/>
            <p:nvPr/>
          </p:nvSpPr>
          <p:spPr>
            <a:xfrm rot="1267050">
              <a:off x="2634125" y="5086230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394983">
              <a:off x="3150407" y="5091268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2"/>
            <p:cNvSpPr/>
            <p:nvPr/>
          </p:nvSpPr>
          <p:spPr>
            <a:xfrm rot="20847300">
              <a:off x="3725429" y="3310641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3"/>
            <p:cNvSpPr/>
            <p:nvPr/>
          </p:nvSpPr>
          <p:spPr>
            <a:xfrm>
              <a:off x="2133600" y="3429000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4"/>
            <p:cNvSpPr/>
            <p:nvPr/>
          </p:nvSpPr>
          <p:spPr>
            <a:xfrm rot="20339459">
              <a:off x="3249192" y="2121378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5"/>
            <p:cNvSpPr/>
            <p:nvPr/>
          </p:nvSpPr>
          <p:spPr>
            <a:xfrm rot="1327004">
              <a:off x="2347448" y="2273835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6"/>
            <p:cNvSpPr/>
            <p:nvPr/>
          </p:nvSpPr>
          <p:spPr>
            <a:xfrm>
              <a:off x="2441331" y="2280447"/>
              <a:ext cx="1436077" cy="3250485"/>
            </a:xfrm>
            <a:prstGeom prst="trapezoid">
              <a:avLst>
                <a:gd name="adj" fmla="val 30618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7"/>
            <p:cNvSpPr/>
            <p:nvPr/>
          </p:nvSpPr>
          <p:spPr>
            <a:xfrm rot="10800000">
              <a:off x="2954215" y="2280447"/>
              <a:ext cx="410308" cy="601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2697773" y="898394"/>
              <a:ext cx="923194" cy="15768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6"/>
            <p:cNvGrpSpPr/>
            <p:nvPr/>
          </p:nvGrpSpPr>
          <p:grpSpPr>
            <a:xfrm rot="1082994">
              <a:off x="2455565" y="945229"/>
              <a:ext cx="442205" cy="1531190"/>
              <a:chOff x="4726205" y="1077784"/>
              <a:chExt cx="1139391" cy="2436644"/>
            </a:xfrm>
          </p:grpSpPr>
          <p:sp>
            <p:nvSpPr>
              <p:cNvPr id="82" name="Double Wave 14"/>
              <p:cNvSpPr/>
              <p:nvPr/>
            </p:nvSpPr>
            <p:spPr>
              <a:xfrm rot="16652822">
                <a:off x="3941885" y="1862104"/>
                <a:ext cx="2403230" cy="83458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Double Wave 15"/>
              <p:cNvSpPr/>
              <p:nvPr/>
            </p:nvSpPr>
            <p:spPr>
              <a:xfrm rot="16047068">
                <a:off x="4246687" y="1895519"/>
                <a:ext cx="2403230" cy="834588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8"/>
            <p:cNvGrpSpPr/>
            <p:nvPr/>
          </p:nvGrpSpPr>
          <p:grpSpPr>
            <a:xfrm rot="20311651">
              <a:off x="3345190" y="785603"/>
              <a:ext cx="483279" cy="1662338"/>
              <a:chOff x="4726207" y="1077784"/>
              <a:chExt cx="1139389" cy="2436644"/>
            </a:xfrm>
          </p:grpSpPr>
          <p:sp>
            <p:nvSpPr>
              <p:cNvPr id="80" name="Double Wave 79"/>
              <p:cNvSpPr/>
              <p:nvPr/>
            </p:nvSpPr>
            <p:spPr>
              <a:xfrm rot="16652822">
                <a:off x="3941887" y="1862104"/>
                <a:ext cx="2403230" cy="83458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Double Wave 80"/>
              <p:cNvSpPr/>
              <p:nvPr/>
            </p:nvSpPr>
            <p:spPr>
              <a:xfrm rot="16047068">
                <a:off x="4246687" y="1895519"/>
                <a:ext cx="2403230" cy="834588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Double Wave 8"/>
            <p:cNvSpPr/>
            <p:nvPr/>
          </p:nvSpPr>
          <p:spPr>
            <a:xfrm rot="10558211">
              <a:off x="2685779" y="1174435"/>
              <a:ext cx="914542" cy="56661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9"/>
            <p:cNvSpPr/>
            <p:nvPr/>
          </p:nvSpPr>
          <p:spPr>
            <a:xfrm>
              <a:off x="2667000" y="838200"/>
              <a:ext cx="871904" cy="42135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9"/>
            <p:cNvSpPr/>
            <p:nvPr/>
          </p:nvSpPr>
          <p:spPr>
            <a:xfrm>
              <a:off x="2667000" y="990600"/>
              <a:ext cx="1003789" cy="42135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Moon 18"/>
            <p:cNvSpPr/>
            <p:nvPr/>
          </p:nvSpPr>
          <p:spPr>
            <a:xfrm rot="5598382">
              <a:off x="2892894" y="489737"/>
              <a:ext cx="530114" cy="1137523"/>
            </a:xfrm>
            <a:prstGeom prst="moon">
              <a:avLst>
                <a:gd name="adj" fmla="val 60130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Moon 19"/>
            <p:cNvSpPr/>
            <p:nvPr/>
          </p:nvSpPr>
          <p:spPr>
            <a:xfrm rot="5598382">
              <a:off x="2960515" y="668838"/>
              <a:ext cx="421280" cy="1290960"/>
            </a:xfrm>
            <a:prstGeom prst="mo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ounded Rectangle 20"/>
            <p:cNvSpPr/>
            <p:nvPr/>
          </p:nvSpPr>
          <p:spPr>
            <a:xfrm>
              <a:off x="2514600" y="1295400"/>
              <a:ext cx="1295400" cy="2286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oup 92"/>
            <p:cNvGrpSpPr/>
            <p:nvPr/>
          </p:nvGrpSpPr>
          <p:grpSpPr>
            <a:xfrm>
              <a:off x="2420472" y="5257801"/>
              <a:ext cx="1465728" cy="228600"/>
              <a:chOff x="0" y="4648200"/>
              <a:chExt cx="3986134" cy="1541489"/>
            </a:xfrm>
          </p:grpSpPr>
          <p:grpSp>
            <p:nvGrpSpPr>
              <p:cNvPr id="65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76" name="Plus 75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Diamond 76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Diamond 77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Diamond 78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72" name="Plus 71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3" name="Diamond 72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Diamond 73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Diamond 74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68" name="Plus 67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Diamond 68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Diamond 69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Diamond 70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" name="Group 108"/>
            <p:cNvGrpSpPr/>
            <p:nvPr/>
          </p:nvGrpSpPr>
          <p:grpSpPr>
            <a:xfrm rot="5000167">
              <a:off x="2285108" y="2989077"/>
              <a:ext cx="1465728" cy="228600"/>
              <a:chOff x="0" y="4648200"/>
              <a:chExt cx="3986134" cy="1541489"/>
            </a:xfrm>
          </p:grpSpPr>
          <p:grpSp>
            <p:nvGrpSpPr>
              <p:cNvPr id="50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61" name="Plus 60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1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57" name="Plus 56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Diamond 57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Diamond 59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53" name="Plus 52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Diamond 53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Diamond 54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Diamond 55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" name="Group 124"/>
            <p:cNvGrpSpPr/>
            <p:nvPr/>
          </p:nvGrpSpPr>
          <p:grpSpPr>
            <a:xfrm rot="16663240">
              <a:off x="2536661" y="2971918"/>
              <a:ext cx="1465728" cy="228600"/>
              <a:chOff x="0" y="4648200"/>
              <a:chExt cx="3986134" cy="1541489"/>
            </a:xfrm>
          </p:grpSpPr>
          <p:grpSp>
            <p:nvGrpSpPr>
              <p:cNvPr id="35" name="Group 138"/>
              <p:cNvGrpSpPr/>
              <p:nvPr/>
            </p:nvGrpSpPr>
            <p:grpSpPr>
              <a:xfrm>
                <a:off x="0" y="4648200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46" name="Plus 45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Diamond 46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Diamond 47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" name="Group 139"/>
              <p:cNvGrpSpPr/>
              <p:nvPr/>
            </p:nvGrpSpPr>
            <p:grpSpPr>
              <a:xfrm>
                <a:off x="1182973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42" name="Plus 41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Diamond 42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Diamond 43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Diamond 44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" name="Group 144"/>
              <p:cNvGrpSpPr/>
              <p:nvPr/>
            </p:nvGrpSpPr>
            <p:grpSpPr>
              <a:xfrm>
                <a:off x="2385934" y="4665689"/>
                <a:ext cx="1600200" cy="1524000"/>
                <a:chOff x="533400" y="4648200"/>
                <a:chExt cx="1905000" cy="1828800"/>
              </a:xfrm>
            </p:grpSpPr>
            <p:sp>
              <p:nvSpPr>
                <p:cNvPr id="38" name="Plus 37"/>
                <p:cNvSpPr/>
                <p:nvPr/>
              </p:nvSpPr>
              <p:spPr>
                <a:xfrm>
                  <a:off x="533400" y="4648200"/>
                  <a:ext cx="1905000" cy="1828800"/>
                </a:xfrm>
                <a:prstGeom prst="mathPlus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iamond 38"/>
                <p:cNvSpPr/>
                <p:nvPr/>
              </p:nvSpPr>
              <p:spPr>
                <a:xfrm>
                  <a:off x="1295400" y="5181600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>
                  <a:off x="1822554" y="500421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Diamond 40"/>
                <p:cNvSpPr/>
                <p:nvPr/>
              </p:nvSpPr>
              <p:spPr>
                <a:xfrm>
                  <a:off x="758252" y="4974237"/>
                  <a:ext cx="368508" cy="685800"/>
                </a:xfrm>
                <a:prstGeom prst="diamond">
                  <a:avLst/>
                </a:prstGeom>
                <a:solidFill>
                  <a:srgbClr val="D5B35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5" name="Group 64"/>
            <p:cNvGrpSpPr/>
            <p:nvPr/>
          </p:nvGrpSpPr>
          <p:grpSpPr>
            <a:xfrm>
              <a:off x="2492619" y="3607131"/>
              <a:ext cx="1230923" cy="1384466"/>
              <a:chOff x="7543801" y="3581401"/>
              <a:chExt cx="1066799" cy="1066800"/>
            </a:xfrm>
          </p:grpSpPr>
          <p:sp>
            <p:nvSpPr>
              <p:cNvPr id="30" name="Rounded Rectangle 29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32" name="Double Wave 31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Rounded Rectangle 33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6" name="Cloud 25"/>
            <p:cNvSpPr/>
            <p:nvPr/>
          </p:nvSpPr>
          <p:spPr>
            <a:xfrm>
              <a:off x="2819400" y="2133600"/>
              <a:ext cx="609600" cy="457200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>
              <a:off x="2971800" y="2209800"/>
              <a:ext cx="274027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2590800" y="1524000"/>
              <a:ext cx="304800" cy="2286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3352800" y="1524000"/>
              <a:ext cx="304800" cy="2286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4" name="Group 30"/>
          <p:cNvGrpSpPr/>
          <p:nvPr/>
        </p:nvGrpSpPr>
        <p:grpSpPr>
          <a:xfrm>
            <a:off x="3505200" y="2438400"/>
            <a:ext cx="1676400" cy="2590797"/>
            <a:chOff x="1752600" y="2814553"/>
            <a:chExt cx="1719708" cy="3357647"/>
          </a:xfrm>
        </p:grpSpPr>
        <p:sp>
          <p:nvSpPr>
            <p:cNvPr id="85" name="Oval 84"/>
            <p:cNvSpPr/>
            <p:nvPr/>
          </p:nvSpPr>
          <p:spPr>
            <a:xfrm rot="17894364">
              <a:off x="2849140" y="5508556"/>
              <a:ext cx="571500" cy="58227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 rot="17894364">
              <a:off x="2918715" y="5583133"/>
              <a:ext cx="660012" cy="447175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>
              <a:off x="2362200" y="5562600"/>
              <a:ext cx="838200" cy="609600"/>
            </a:xfrm>
            <a:prstGeom prst="ellips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>
              <a:off x="1981200" y="5638800"/>
              <a:ext cx="647700" cy="533400"/>
            </a:xfrm>
            <a:prstGeom prst="ellips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9" name="Trapezoid 88"/>
            <p:cNvSpPr/>
            <p:nvPr/>
          </p:nvSpPr>
          <p:spPr>
            <a:xfrm rot="20678187" flipH="1">
              <a:off x="2394720" y="4020668"/>
              <a:ext cx="845400" cy="1072282"/>
            </a:xfrm>
            <a:prstGeom prst="trapezoid">
              <a:avLst>
                <a:gd name="adj" fmla="val 34231"/>
              </a:avLst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0" name="Trapezoid 89"/>
            <p:cNvSpPr/>
            <p:nvPr/>
          </p:nvSpPr>
          <p:spPr>
            <a:xfrm rot="1053040">
              <a:off x="1921987" y="4042734"/>
              <a:ext cx="810505" cy="1072282"/>
            </a:xfrm>
            <a:prstGeom prst="trapezoid">
              <a:avLst>
                <a:gd name="adj" fmla="val 34231"/>
              </a:avLst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1" name="Isosceles Triangle 90"/>
            <p:cNvSpPr/>
            <p:nvPr/>
          </p:nvSpPr>
          <p:spPr>
            <a:xfrm>
              <a:off x="1968500" y="3898198"/>
              <a:ext cx="1265766" cy="1852124"/>
            </a:xfrm>
            <a:prstGeom prst="triangl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4099375">
              <a:off x="2398998" y="3188276"/>
              <a:ext cx="1158629" cy="537467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 rot="7003029">
              <a:off x="1613216" y="3117803"/>
              <a:ext cx="1211648" cy="605147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4" name="Isosceles Triangle 93"/>
            <p:cNvSpPr/>
            <p:nvPr/>
          </p:nvSpPr>
          <p:spPr>
            <a:xfrm rot="20804892">
              <a:off x="2337598" y="3879629"/>
              <a:ext cx="622300" cy="1852124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>
              <a:off x="2133600" y="2918563"/>
              <a:ext cx="876300" cy="12672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6" name="Rounded Rectangle 95"/>
            <p:cNvSpPr/>
            <p:nvPr/>
          </p:nvSpPr>
          <p:spPr>
            <a:xfrm>
              <a:off x="1981200" y="3147163"/>
              <a:ext cx="1219200" cy="12943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20629654">
              <a:off x="2057400" y="4572000"/>
              <a:ext cx="486834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>
              <a:off x="2514600" y="4648200"/>
              <a:ext cx="486834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9" name="Rounded Rectangle 98"/>
            <p:cNvSpPr/>
            <p:nvPr/>
          </p:nvSpPr>
          <p:spPr>
            <a:xfrm rot="19191237">
              <a:off x="1752600" y="4800600"/>
              <a:ext cx="533400" cy="304800"/>
            </a:xfrm>
            <a:prstGeom prst="roundRect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00" name="Rounded Rectangle 99"/>
            <p:cNvSpPr/>
            <p:nvPr/>
          </p:nvSpPr>
          <p:spPr>
            <a:xfrm rot="1889077">
              <a:off x="2783530" y="4765053"/>
              <a:ext cx="533400" cy="304800"/>
            </a:xfrm>
            <a:prstGeom prst="roundRect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122" name="TextBox 121"/>
          <p:cNvSpPr txBox="1"/>
          <p:nvPr/>
        </p:nvSpPr>
        <p:spPr>
          <a:xfrm>
            <a:off x="1219200" y="60960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Neum</a:t>
            </a:r>
            <a:endParaRPr lang="en-US" dirty="0"/>
          </a:p>
        </p:txBody>
      </p:sp>
      <p:sp>
        <p:nvSpPr>
          <p:cNvPr id="123" name="TextBox 122"/>
          <p:cNvSpPr txBox="1"/>
          <p:nvPr/>
        </p:nvSpPr>
        <p:spPr>
          <a:xfrm>
            <a:off x="3733800" y="51816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Zenos</a:t>
            </a:r>
            <a:endParaRPr lang="en-US" dirty="0"/>
          </a:p>
        </p:txBody>
      </p:sp>
      <p:sp>
        <p:nvSpPr>
          <p:cNvPr id="124" name="TextBox 123"/>
          <p:cNvSpPr txBox="1"/>
          <p:nvPr/>
        </p:nvSpPr>
        <p:spPr>
          <a:xfrm>
            <a:off x="6477000" y="58674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Zenock</a:t>
            </a:r>
            <a:endParaRPr lang="en-US" dirty="0"/>
          </a:p>
        </p:txBody>
      </p:sp>
      <p:grpSp>
        <p:nvGrpSpPr>
          <p:cNvPr id="145" name="Group 144"/>
          <p:cNvGrpSpPr/>
          <p:nvPr/>
        </p:nvGrpSpPr>
        <p:grpSpPr>
          <a:xfrm>
            <a:off x="6034754" y="990600"/>
            <a:ext cx="2042446" cy="4648200"/>
            <a:chOff x="6034754" y="990600"/>
            <a:chExt cx="2042446" cy="4648200"/>
          </a:xfrm>
        </p:grpSpPr>
        <p:sp>
          <p:nvSpPr>
            <p:cNvPr id="102" name="Cloud 101"/>
            <p:cNvSpPr/>
            <p:nvPr/>
          </p:nvSpPr>
          <p:spPr>
            <a:xfrm>
              <a:off x="6324600" y="1828800"/>
              <a:ext cx="343008" cy="914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Cloud 102"/>
            <p:cNvSpPr/>
            <p:nvPr/>
          </p:nvSpPr>
          <p:spPr>
            <a:xfrm>
              <a:off x="7239000" y="1752600"/>
              <a:ext cx="381000" cy="990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18574131">
              <a:off x="5867400" y="3325954"/>
              <a:ext cx="698422" cy="3637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2032814">
              <a:off x="7378778" y="3328051"/>
              <a:ext cx="698422" cy="3637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 rot="1753374" flipH="1">
              <a:off x="6199642" y="2219825"/>
              <a:ext cx="533789" cy="140078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19846626">
              <a:off x="7177937" y="2219825"/>
              <a:ext cx="533789" cy="140078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rot="20950279">
              <a:off x="6490289" y="5170026"/>
              <a:ext cx="690085" cy="46649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/>
            <p:cNvSpPr/>
            <p:nvPr/>
          </p:nvSpPr>
          <p:spPr>
            <a:xfrm rot="1946972">
              <a:off x="6961115" y="5172301"/>
              <a:ext cx="690085" cy="46649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109"/>
            <p:cNvSpPr/>
            <p:nvPr/>
          </p:nvSpPr>
          <p:spPr>
            <a:xfrm>
              <a:off x="6367692" y="2459248"/>
              <a:ext cx="1272921" cy="2937296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rapezoid 110"/>
            <p:cNvSpPr/>
            <p:nvPr/>
          </p:nvSpPr>
          <p:spPr>
            <a:xfrm>
              <a:off x="6367692" y="1969699"/>
              <a:ext cx="1212619" cy="2741476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>
              <a:off x="6723436" y="2361338"/>
              <a:ext cx="449266" cy="47098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Moon 112"/>
            <p:cNvSpPr/>
            <p:nvPr/>
          </p:nvSpPr>
          <p:spPr>
            <a:xfrm rot="20470604">
              <a:off x="6807163" y="2472851"/>
              <a:ext cx="350319" cy="2714270"/>
            </a:xfrm>
            <a:prstGeom prst="moon">
              <a:avLst>
                <a:gd name="adj" fmla="val 875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Moon 113"/>
            <p:cNvSpPr/>
            <p:nvPr/>
          </p:nvSpPr>
          <p:spPr>
            <a:xfrm rot="9678363">
              <a:off x="7147661" y="2565801"/>
              <a:ext cx="350319" cy="2714270"/>
            </a:xfrm>
            <a:prstGeom prst="moon">
              <a:avLst>
                <a:gd name="adj" fmla="val 875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Trapezoid 114"/>
            <p:cNvSpPr/>
            <p:nvPr/>
          </p:nvSpPr>
          <p:spPr>
            <a:xfrm rot="20505743">
              <a:off x="6808050" y="2454407"/>
              <a:ext cx="533789" cy="2688258"/>
            </a:xfrm>
            <a:prstGeom prst="trapezoid">
              <a:avLst>
                <a:gd name="adj" fmla="val 32963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6367692" y="990600"/>
              <a:ext cx="1156167" cy="1303893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>
              <a:off x="6545564" y="1186420"/>
              <a:ext cx="839474" cy="1303893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>
              <a:off x="6545564" y="1382239"/>
              <a:ext cx="839474" cy="13038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6" name="Group 125"/>
            <p:cNvGrpSpPr/>
            <p:nvPr/>
          </p:nvGrpSpPr>
          <p:grpSpPr>
            <a:xfrm>
              <a:off x="6477000" y="2438400"/>
              <a:ext cx="304800" cy="381000"/>
              <a:chOff x="8153400" y="2362200"/>
              <a:chExt cx="838200" cy="914400"/>
            </a:xfrm>
          </p:grpSpPr>
          <p:sp>
            <p:nvSpPr>
              <p:cNvPr id="120" name="Oval 119"/>
              <p:cNvSpPr/>
              <p:nvPr/>
            </p:nvSpPr>
            <p:spPr>
              <a:xfrm>
                <a:off x="8153400" y="2362200"/>
                <a:ext cx="838200" cy="9144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Sun 124"/>
              <p:cNvSpPr/>
              <p:nvPr/>
            </p:nvSpPr>
            <p:spPr>
              <a:xfrm>
                <a:off x="8274423" y="2415988"/>
                <a:ext cx="632011" cy="775448"/>
              </a:xfrm>
              <a:prstGeom prst="sun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7" name="Cloud 126"/>
            <p:cNvSpPr/>
            <p:nvPr/>
          </p:nvSpPr>
          <p:spPr>
            <a:xfrm>
              <a:off x="6781800" y="2286000"/>
              <a:ext cx="457200" cy="49975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6858000" y="2362200"/>
              <a:ext cx="295524" cy="152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Cloud 128"/>
            <p:cNvSpPr/>
            <p:nvPr/>
          </p:nvSpPr>
          <p:spPr>
            <a:xfrm>
              <a:off x="6629400" y="1371600"/>
              <a:ext cx="685800" cy="3810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" name="Group 131"/>
            <p:cNvGrpSpPr/>
            <p:nvPr/>
          </p:nvGrpSpPr>
          <p:grpSpPr>
            <a:xfrm rot="4313902">
              <a:off x="5937184" y="3781511"/>
              <a:ext cx="2353655" cy="250328"/>
              <a:chOff x="3048000" y="457200"/>
              <a:chExt cx="4876800" cy="1371600"/>
            </a:xfrm>
            <a:solidFill>
              <a:srgbClr val="A26D26"/>
            </a:solidFill>
          </p:grpSpPr>
          <p:grpSp>
            <p:nvGrpSpPr>
              <p:cNvPr id="133" name="Group 73"/>
              <p:cNvGrpSpPr/>
              <p:nvPr/>
            </p:nvGrpSpPr>
            <p:grpSpPr>
              <a:xfrm>
                <a:off x="3048000" y="457200"/>
                <a:ext cx="1828800" cy="1371600"/>
                <a:chOff x="3048000" y="457200"/>
                <a:chExt cx="1828800" cy="1371600"/>
              </a:xfrm>
              <a:grpFill/>
            </p:grpSpPr>
            <p:sp>
              <p:nvSpPr>
                <p:cNvPr id="143" name="Block Arc 142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>
                    <a:gd name="adj1" fmla="val 2416508"/>
                    <a:gd name="adj2" fmla="val 0"/>
                    <a:gd name="adj3" fmla="val 25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Block Arc 143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4" name="Group 74"/>
              <p:cNvGrpSpPr/>
              <p:nvPr/>
            </p:nvGrpSpPr>
            <p:grpSpPr>
              <a:xfrm>
                <a:off x="4114800" y="457200"/>
                <a:ext cx="1828800" cy="1371600"/>
                <a:chOff x="3048000" y="457200"/>
                <a:chExt cx="1828800" cy="1371600"/>
              </a:xfrm>
              <a:grpFill/>
            </p:grpSpPr>
            <p:sp>
              <p:nvSpPr>
                <p:cNvPr id="141" name="Block Arc 140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2" name="Block Arc 141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5" name="Group 77"/>
              <p:cNvGrpSpPr/>
              <p:nvPr/>
            </p:nvGrpSpPr>
            <p:grpSpPr>
              <a:xfrm>
                <a:off x="5105400" y="457200"/>
                <a:ext cx="1828800" cy="1371600"/>
                <a:chOff x="3048000" y="457200"/>
                <a:chExt cx="1828800" cy="1371600"/>
              </a:xfrm>
              <a:grpFill/>
            </p:grpSpPr>
            <p:sp>
              <p:nvSpPr>
                <p:cNvPr id="139" name="Block Arc 138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0" name="Block Arc 139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6" name="Group 80"/>
              <p:cNvGrpSpPr/>
              <p:nvPr/>
            </p:nvGrpSpPr>
            <p:grpSpPr>
              <a:xfrm>
                <a:off x="6096000" y="457200"/>
                <a:ext cx="1828800" cy="1371600"/>
                <a:chOff x="3048000" y="457200"/>
                <a:chExt cx="1828800" cy="1371600"/>
              </a:xfrm>
              <a:grpFill/>
            </p:grpSpPr>
            <p:sp>
              <p:nvSpPr>
                <p:cNvPr id="137" name="Block Arc 136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>
                    <a:gd name="adj1" fmla="val 2294751"/>
                    <a:gd name="adj2" fmla="val 0"/>
                    <a:gd name="adj3" fmla="val 25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" name="Block Arc 137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46" name="TextBox 145"/>
          <p:cNvSpPr txBox="1"/>
          <p:nvPr/>
        </p:nvSpPr>
        <p:spPr>
          <a:xfrm>
            <a:off x="0" y="0"/>
            <a:ext cx="70866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dirty="0" smtClean="0"/>
              <a:t>Prophets of Old Testament</a:t>
            </a:r>
            <a:endParaRPr lang="en-US" sz="4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57200" y="685800"/>
            <a:ext cx="3244939" cy="1752600"/>
            <a:chOff x="152400" y="4953000"/>
            <a:chExt cx="3244939" cy="1752600"/>
          </a:xfrm>
        </p:grpSpPr>
        <p:grpSp>
          <p:nvGrpSpPr>
            <p:cNvPr id="3" name="Group 184"/>
            <p:cNvGrpSpPr/>
            <p:nvPr/>
          </p:nvGrpSpPr>
          <p:grpSpPr>
            <a:xfrm flipH="1">
              <a:off x="609600" y="5029200"/>
              <a:ext cx="730863" cy="1490833"/>
              <a:chOff x="304800" y="762000"/>
              <a:chExt cx="2545737" cy="5192861"/>
            </a:xfrm>
          </p:grpSpPr>
          <p:grpSp>
            <p:nvGrpSpPr>
              <p:cNvPr id="239" name="Group 69"/>
              <p:cNvGrpSpPr/>
              <p:nvPr/>
            </p:nvGrpSpPr>
            <p:grpSpPr>
              <a:xfrm flipH="1">
                <a:off x="1143000" y="4468471"/>
                <a:ext cx="609601" cy="1447801"/>
                <a:chOff x="4222137" y="4305789"/>
                <a:chExt cx="609601" cy="1447801"/>
              </a:xfrm>
            </p:grpSpPr>
            <p:sp>
              <p:nvSpPr>
                <p:cNvPr id="317" name="Oval 316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8" name="Oval 71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" name="Group 68"/>
              <p:cNvGrpSpPr/>
              <p:nvPr/>
            </p:nvGrpSpPr>
            <p:grpSpPr>
              <a:xfrm>
                <a:off x="1555137" y="4507060"/>
                <a:ext cx="609601" cy="1447801"/>
                <a:chOff x="4222137" y="4305789"/>
                <a:chExt cx="609601" cy="1447801"/>
              </a:xfrm>
            </p:grpSpPr>
            <p:sp>
              <p:nvSpPr>
                <p:cNvPr id="315" name="Oval 66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6" name="Oval 67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1" name="Oval 240"/>
              <p:cNvSpPr/>
              <p:nvPr/>
            </p:nvSpPr>
            <p:spPr>
              <a:xfrm rot="4765551">
                <a:off x="1974237" y="3325961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Oval 241"/>
              <p:cNvSpPr/>
              <p:nvPr/>
            </p:nvSpPr>
            <p:spPr>
              <a:xfrm rot="7252322">
                <a:off x="84512" y="326164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Rounded Rectangle 242"/>
              <p:cNvSpPr/>
              <p:nvPr/>
            </p:nvSpPr>
            <p:spPr>
              <a:xfrm>
                <a:off x="762000" y="1344270"/>
                <a:ext cx="1752600" cy="2846729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4" name="Group 34"/>
              <p:cNvGrpSpPr/>
              <p:nvPr/>
            </p:nvGrpSpPr>
            <p:grpSpPr>
              <a:xfrm rot="18918069">
                <a:off x="1754044" y="2367296"/>
                <a:ext cx="992712" cy="1453296"/>
                <a:chOff x="1977877" y="1457884"/>
                <a:chExt cx="992712" cy="1453296"/>
              </a:xfrm>
            </p:grpSpPr>
            <p:sp>
              <p:nvSpPr>
                <p:cNvPr id="303" name="Trapezoid 35"/>
                <p:cNvSpPr/>
                <p:nvPr/>
              </p:nvSpPr>
              <p:spPr>
                <a:xfrm rot="1340719">
                  <a:off x="2229644" y="1457884"/>
                  <a:ext cx="740945" cy="1453296"/>
                </a:xfrm>
                <a:prstGeom prst="trapezoid">
                  <a:avLst>
                    <a:gd name="adj" fmla="val 24809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04" name="Group 32"/>
                <p:cNvGrpSpPr/>
                <p:nvPr/>
              </p:nvGrpSpPr>
              <p:grpSpPr>
                <a:xfrm rot="1329619">
                  <a:off x="1977877" y="2670865"/>
                  <a:ext cx="750562" cy="222094"/>
                  <a:chOff x="1398494" y="4038600"/>
                  <a:chExt cx="1192306" cy="434340"/>
                </a:xfrm>
              </p:grpSpPr>
              <p:sp>
                <p:nvSpPr>
                  <p:cNvPr id="305" name="Pentagon 304"/>
                  <p:cNvSpPr/>
                  <p:nvPr/>
                </p:nvSpPr>
                <p:spPr>
                  <a:xfrm rot="5400000">
                    <a:off x="1269126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6" name="Pentagon 305"/>
                  <p:cNvSpPr/>
                  <p:nvPr/>
                </p:nvSpPr>
                <p:spPr>
                  <a:xfrm rot="5400000">
                    <a:off x="1524621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7" name="Diamond 306"/>
                  <p:cNvSpPr/>
                  <p:nvPr/>
                </p:nvSpPr>
                <p:spPr>
                  <a:xfrm>
                    <a:off x="1495526" y="4047392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308" name="Group 15"/>
                  <p:cNvGrpSpPr/>
                  <p:nvPr/>
                </p:nvGrpSpPr>
                <p:grpSpPr>
                  <a:xfrm>
                    <a:off x="1909482" y="4043875"/>
                    <a:ext cx="681318" cy="429065"/>
                    <a:chOff x="685800" y="1524000"/>
                    <a:chExt cx="1219200" cy="609600"/>
                  </a:xfrm>
                </p:grpSpPr>
                <p:sp>
                  <p:nvSpPr>
                    <p:cNvPr id="310" name="Pentagon 10"/>
                    <p:cNvSpPr/>
                    <p:nvPr/>
                  </p:nvSpPr>
                  <p:spPr>
                    <a:xfrm rot="5400000">
                      <a:off x="5334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1" name="Pentagon 310"/>
                    <p:cNvSpPr/>
                    <p:nvPr/>
                  </p:nvSpPr>
                  <p:spPr>
                    <a:xfrm rot="5400000">
                      <a:off x="9906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2" name="Pentagon 311"/>
                    <p:cNvSpPr/>
                    <p:nvPr/>
                  </p:nvSpPr>
                  <p:spPr>
                    <a:xfrm rot="5400000">
                      <a:off x="14478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3" name="Diamond 283"/>
                    <p:cNvSpPr/>
                    <p:nvPr/>
                  </p:nvSpPr>
                  <p:spPr>
                    <a:xfrm>
                      <a:off x="838200" y="1524000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14" name="Diamond 313"/>
                    <p:cNvSpPr/>
                    <p:nvPr/>
                  </p:nvSpPr>
                  <p:spPr>
                    <a:xfrm>
                      <a:off x="1316636" y="1528996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309" name="Diamond 308"/>
                  <p:cNvSpPr/>
                  <p:nvPr/>
                </p:nvSpPr>
                <p:spPr>
                  <a:xfrm>
                    <a:off x="1748228" y="4038600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45" name="Group 33"/>
              <p:cNvGrpSpPr/>
              <p:nvPr/>
            </p:nvGrpSpPr>
            <p:grpSpPr>
              <a:xfrm>
                <a:off x="304800" y="2258671"/>
                <a:ext cx="992712" cy="1453296"/>
                <a:chOff x="1977877" y="1457884"/>
                <a:chExt cx="992712" cy="1453296"/>
              </a:xfrm>
            </p:grpSpPr>
            <p:sp>
              <p:nvSpPr>
                <p:cNvPr id="291" name="Trapezoid 18"/>
                <p:cNvSpPr/>
                <p:nvPr/>
              </p:nvSpPr>
              <p:spPr>
                <a:xfrm rot="1340719">
                  <a:off x="2229644" y="1457884"/>
                  <a:ext cx="740945" cy="1453296"/>
                </a:xfrm>
                <a:prstGeom prst="trapezoid">
                  <a:avLst>
                    <a:gd name="adj" fmla="val 24809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92" name="Group 32"/>
                <p:cNvGrpSpPr/>
                <p:nvPr/>
              </p:nvGrpSpPr>
              <p:grpSpPr>
                <a:xfrm rot="1329619">
                  <a:off x="1977877" y="2670865"/>
                  <a:ext cx="750562" cy="222094"/>
                  <a:chOff x="1398494" y="4038600"/>
                  <a:chExt cx="1192306" cy="434340"/>
                </a:xfrm>
              </p:grpSpPr>
              <p:sp>
                <p:nvSpPr>
                  <p:cNvPr id="293" name="Pentagon 21"/>
                  <p:cNvSpPr/>
                  <p:nvPr/>
                </p:nvSpPr>
                <p:spPr>
                  <a:xfrm rot="5400000">
                    <a:off x="1269126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4" name="Pentagon 22"/>
                  <p:cNvSpPr/>
                  <p:nvPr/>
                </p:nvSpPr>
                <p:spPr>
                  <a:xfrm rot="5400000">
                    <a:off x="1524621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5" name="Diamond 24"/>
                  <p:cNvSpPr/>
                  <p:nvPr/>
                </p:nvSpPr>
                <p:spPr>
                  <a:xfrm>
                    <a:off x="1495526" y="4047392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296" name="Group 15"/>
                  <p:cNvGrpSpPr/>
                  <p:nvPr/>
                </p:nvGrpSpPr>
                <p:grpSpPr>
                  <a:xfrm>
                    <a:off x="1909482" y="4043875"/>
                    <a:ext cx="681318" cy="429065"/>
                    <a:chOff x="685800" y="1524000"/>
                    <a:chExt cx="1219200" cy="609600"/>
                  </a:xfrm>
                </p:grpSpPr>
                <p:sp>
                  <p:nvSpPr>
                    <p:cNvPr id="298" name="Pentagon 10"/>
                    <p:cNvSpPr/>
                    <p:nvPr/>
                  </p:nvSpPr>
                  <p:spPr>
                    <a:xfrm rot="5400000">
                      <a:off x="5334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99" name="Pentagon 28"/>
                    <p:cNvSpPr/>
                    <p:nvPr/>
                  </p:nvSpPr>
                  <p:spPr>
                    <a:xfrm rot="5400000">
                      <a:off x="9906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0" name="Pentagon 29"/>
                    <p:cNvSpPr/>
                    <p:nvPr/>
                  </p:nvSpPr>
                  <p:spPr>
                    <a:xfrm rot="5400000">
                      <a:off x="14478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1" name="Diamond 30"/>
                    <p:cNvSpPr/>
                    <p:nvPr/>
                  </p:nvSpPr>
                  <p:spPr>
                    <a:xfrm>
                      <a:off x="838200" y="1524000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02" name="Diamond 31"/>
                    <p:cNvSpPr/>
                    <p:nvPr/>
                  </p:nvSpPr>
                  <p:spPr>
                    <a:xfrm>
                      <a:off x="1316636" y="1528996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297" name="Diamond 26"/>
                  <p:cNvSpPr/>
                  <p:nvPr/>
                </p:nvSpPr>
                <p:spPr>
                  <a:xfrm>
                    <a:off x="1748228" y="4038600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46" name="Trapezoid 3"/>
              <p:cNvSpPr/>
              <p:nvPr/>
            </p:nvSpPr>
            <p:spPr>
              <a:xfrm>
                <a:off x="914400" y="2334871"/>
                <a:ext cx="1447800" cy="2667000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Trapezoid 217"/>
              <p:cNvSpPr/>
              <p:nvPr/>
            </p:nvSpPr>
            <p:spPr>
              <a:xfrm>
                <a:off x="1416571" y="2212451"/>
                <a:ext cx="457200" cy="457200"/>
              </a:xfrm>
              <a:prstGeom prst="trapezoid">
                <a:avLst>
                  <a:gd name="adj" fmla="val 34836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8" name="Group 17"/>
              <p:cNvGrpSpPr/>
              <p:nvPr/>
            </p:nvGrpSpPr>
            <p:grpSpPr>
              <a:xfrm>
                <a:off x="914400" y="4925671"/>
                <a:ext cx="1447800" cy="434340"/>
                <a:chOff x="533400" y="1364105"/>
                <a:chExt cx="2590800" cy="617095"/>
              </a:xfrm>
            </p:grpSpPr>
            <p:sp>
              <p:nvSpPr>
                <p:cNvPr id="279" name="Pentagon 278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0" name="Pentagon 250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1" name="Pentagon 7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2" name="Diamond 8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Diamond 9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84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286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Pentagon 11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Pentagon 12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9" name="Diamond 13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0" name="Diamond 14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85" name="Diamond 16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9" name="Oval 219"/>
              <p:cNvSpPr/>
              <p:nvPr/>
            </p:nvSpPr>
            <p:spPr>
              <a:xfrm>
                <a:off x="838200" y="1344271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Rounded Rectangle 220"/>
              <p:cNvSpPr/>
              <p:nvPr/>
            </p:nvSpPr>
            <p:spPr>
              <a:xfrm>
                <a:off x="762000" y="1344271"/>
                <a:ext cx="1752600" cy="381000"/>
              </a:xfrm>
              <a:prstGeom prst="roundRect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1" name="Group 50"/>
              <p:cNvGrpSpPr/>
              <p:nvPr/>
            </p:nvGrpSpPr>
            <p:grpSpPr>
              <a:xfrm>
                <a:off x="914400" y="1344271"/>
                <a:ext cx="1447800" cy="434340"/>
                <a:chOff x="533400" y="1364105"/>
                <a:chExt cx="2590800" cy="617095"/>
              </a:xfrm>
            </p:grpSpPr>
            <p:sp>
              <p:nvSpPr>
                <p:cNvPr id="267" name="Pentagon 266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8" name="Pentagon 238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9" name="Pentagon 239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0" name="Diamond 269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1" name="Diamond 270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72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274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Pentagon 274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Pentagon 275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7" name="Diamond 247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Diamond 277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3" name="Diamond 243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52" name="Chord 251"/>
              <p:cNvSpPr/>
              <p:nvPr/>
            </p:nvSpPr>
            <p:spPr>
              <a:xfrm rot="9025953">
                <a:off x="725911" y="762000"/>
                <a:ext cx="1755873" cy="1552505"/>
              </a:xfrm>
              <a:prstGeom prst="chord">
                <a:avLst>
                  <a:gd name="adj1" fmla="val 2633283"/>
                  <a:gd name="adj2" fmla="val 11808958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3" name="Group 179"/>
              <p:cNvGrpSpPr/>
              <p:nvPr/>
            </p:nvGrpSpPr>
            <p:grpSpPr>
              <a:xfrm rot="4546340">
                <a:off x="877474" y="2680435"/>
                <a:ext cx="759652" cy="200444"/>
                <a:chOff x="3200400" y="381000"/>
                <a:chExt cx="2057400" cy="304800"/>
              </a:xfrm>
            </p:grpSpPr>
            <p:sp>
              <p:nvSpPr>
                <p:cNvPr id="264" name="Donut 263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5" name="Donut 264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6" name="Donut 265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4" name="Group 180"/>
              <p:cNvGrpSpPr/>
              <p:nvPr/>
            </p:nvGrpSpPr>
            <p:grpSpPr>
              <a:xfrm rot="6411433">
                <a:off x="1502634" y="2730746"/>
                <a:ext cx="759652" cy="200444"/>
                <a:chOff x="3200400" y="381000"/>
                <a:chExt cx="2057400" cy="304800"/>
              </a:xfrm>
            </p:grpSpPr>
            <p:sp>
              <p:nvSpPr>
                <p:cNvPr id="261" name="Donut 260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2" name="Donut 261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3" name="Donut 262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5" name="Group 17"/>
              <p:cNvGrpSpPr/>
              <p:nvPr/>
            </p:nvGrpSpPr>
            <p:grpSpPr>
              <a:xfrm>
                <a:off x="1295400" y="2895600"/>
                <a:ext cx="681318" cy="429065"/>
                <a:chOff x="533400" y="1371600"/>
                <a:chExt cx="1219200" cy="609600"/>
              </a:xfrm>
            </p:grpSpPr>
            <p:sp>
              <p:nvSpPr>
                <p:cNvPr id="256" name="Pentagon 255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7" name="Pentagon 256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8" name="Pentagon 257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9" name="Diamond 258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0" name="Diamond 259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" name="Group 214"/>
            <p:cNvGrpSpPr/>
            <p:nvPr/>
          </p:nvGrpSpPr>
          <p:grpSpPr>
            <a:xfrm flipH="1">
              <a:off x="1219200" y="5181600"/>
              <a:ext cx="682868" cy="1370633"/>
              <a:chOff x="3031639" y="1219200"/>
              <a:chExt cx="2378561" cy="4774178"/>
            </a:xfrm>
          </p:grpSpPr>
          <p:sp>
            <p:nvSpPr>
              <p:cNvPr id="176" name="Oval 175"/>
              <p:cNvSpPr/>
              <p:nvPr/>
            </p:nvSpPr>
            <p:spPr>
              <a:xfrm>
                <a:off x="4648200" y="35305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Oval 176"/>
              <p:cNvSpPr/>
              <p:nvPr/>
            </p:nvSpPr>
            <p:spPr>
              <a:xfrm>
                <a:off x="3124200" y="35305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8" name="Group 87"/>
              <p:cNvGrpSpPr/>
              <p:nvPr/>
            </p:nvGrpSpPr>
            <p:grpSpPr>
              <a:xfrm rot="1905584" flipH="1">
                <a:off x="3809560" y="49701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237" name="Oval 236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8" name="Oval 237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9" name="Group 293"/>
              <p:cNvGrpSpPr/>
              <p:nvPr/>
            </p:nvGrpSpPr>
            <p:grpSpPr>
              <a:xfrm rot="19694416">
                <a:off x="4419600" y="49021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235" name="Oval 234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Oval 85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0" name="Trapezoid 179"/>
              <p:cNvSpPr/>
              <p:nvPr/>
            </p:nvSpPr>
            <p:spPr>
              <a:xfrm rot="19892058">
                <a:off x="4643155" y="2657951"/>
                <a:ext cx="619485" cy="1479138"/>
              </a:xfrm>
              <a:prstGeom prst="trapezoid">
                <a:avLst>
                  <a:gd name="adj" fmla="val 32035"/>
                </a:avLst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Trapezoid 180"/>
              <p:cNvSpPr/>
              <p:nvPr/>
            </p:nvSpPr>
            <p:spPr>
              <a:xfrm rot="1180462">
                <a:off x="3255949" y="27275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Trapezoid 181"/>
              <p:cNvSpPr/>
              <p:nvPr/>
            </p:nvSpPr>
            <p:spPr>
              <a:xfrm>
                <a:off x="3352800" y="2743200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Isosceles Triangle 182"/>
              <p:cNvSpPr/>
              <p:nvPr/>
            </p:nvSpPr>
            <p:spPr>
              <a:xfrm rot="10800000">
                <a:off x="3962400" y="2438400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ound Diagonal Corner Rectangle 183"/>
              <p:cNvSpPr/>
              <p:nvPr/>
            </p:nvSpPr>
            <p:spPr>
              <a:xfrm rot="17735882">
                <a:off x="3480418" y="1395646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ound Diagonal Corner Rectangle 184"/>
              <p:cNvSpPr/>
              <p:nvPr/>
            </p:nvSpPr>
            <p:spPr>
              <a:xfrm rot="14242830">
                <a:off x="4499506" y="2320323"/>
                <a:ext cx="1039061" cy="631253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ound Diagonal Corner Rectangle 185"/>
              <p:cNvSpPr/>
              <p:nvPr/>
            </p:nvSpPr>
            <p:spPr>
              <a:xfrm rot="7585872" flipH="1">
                <a:off x="2934526" y="2132878"/>
                <a:ext cx="945902" cy="751675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7" name="Group 79"/>
              <p:cNvGrpSpPr/>
              <p:nvPr/>
            </p:nvGrpSpPr>
            <p:grpSpPr>
              <a:xfrm rot="5586705">
                <a:off x="2355134" y="3756017"/>
                <a:ext cx="2724728" cy="734972"/>
                <a:chOff x="4909631" y="1981200"/>
                <a:chExt cx="1491169" cy="789622"/>
              </a:xfrm>
            </p:grpSpPr>
            <p:sp>
              <p:nvSpPr>
                <p:cNvPr id="233" name="Moon 76"/>
                <p:cNvSpPr/>
                <p:nvPr/>
              </p:nvSpPr>
              <p:spPr>
                <a:xfrm rot="16200000">
                  <a:off x="5334000" y="1600200"/>
                  <a:ext cx="685800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Moon 75"/>
                <p:cNvSpPr/>
                <p:nvPr/>
              </p:nvSpPr>
              <p:spPr>
                <a:xfrm rot="16764772">
                  <a:off x="5330518" y="1816535"/>
                  <a:ext cx="533400" cy="1375173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8" name="Group 79"/>
              <p:cNvGrpSpPr/>
              <p:nvPr/>
            </p:nvGrpSpPr>
            <p:grpSpPr>
              <a:xfrm rot="16507467" flipH="1">
                <a:off x="3392538" y="3765457"/>
                <a:ext cx="2724728" cy="734972"/>
                <a:chOff x="4909631" y="1981200"/>
                <a:chExt cx="1491169" cy="789622"/>
              </a:xfrm>
            </p:grpSpPr>
            <p:sp>
              <p:nvSpPr>
                <p:cNvPr id="231" name="Moon 230"/>
                <p:cNvSpPr/>
                <p:nvPr/>
              </p:nvSpPr>
              <p:spPr>
                <a:xfrm rot="16200000">
                  <a:off x="5334000" y="1600200"/>
                  <a:ext cx="685800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Moon 231"/>
                <p:cNvSpPr/>
                <p:nvPr/>
              </p:nvSpPr>
              <p:spPr>
                <a:xfrm rot="16764772">
                  <a:off x="5330518" y="1816535"/>
                  <a:ext cx="533400" cy="1375173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9" name="Oval 188"/>
              <p:cNvSpPr/>
              <p:nvPr/>
            </p:nvSpPr>
            <p:spPr>
              <a:xfrm>
                <a:off x="3429000" y="1701728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Round Diagonal Corner Rectangle 189"/>
              <p:cNvSpPr/>
              <p:nvPr/>
            </p:nvSpPr>
            <p:spPr>
              <a:xfrm rot="19014106">
                <a:off x="3784397" y="1219200"/>
                <a:ext cx="871151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ound Diagonal Corner Rectangle 190"/>
              <p:cNvSpPr/>
              <p:nvPr/>
            </p:nvSpPr>
            <p:spPr>
              <a:xfrm rot="20565624">
                <a:off x="4203644" y="1493893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2" name="Group 109"/>
              <p:cNvGrpSpPr/>
              <p:nvPr/>
            </p:nvGrpSpPr>
            <p:grpSpPr>
              <a:xfrm>
                <a:off x="3429000" y="1752600"/>
                <a:ext cx="1600200" cy="381000"/>
                <a:chOff x="6858000" y="914400"/>
                <a:chExt cx="1752600" cy="533400"/>
              </a:xfrm>
            </p:grpSpPr>
            <p:sp>
              <p:nvSpPr>
                <p:cNvPr id="217" name="Rounded Rectangle 95"/>
                <p:cNvSpPr/>
                <p:nvPr/>
              </p:nvSpPr>
              <p:spPr>
                <a:xfrm>
                  <a:off x="6858000" y="914400"/>
                  <a:ext cx="1752600" cy="533400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8" name="Group 108"/>
                <p:cNvGrpSpPr/>
                <p:nvPr/>
              </p:nvGrpSpPr>
              <p:grpSpPr>
                <a:xfrm>
                  <a:off x="6880485" y="973111"/>
                  <a:ext cx="1676400" cy="457200"/>
                  <a:chOff x="5791200" y="5562600"/>
                  <a:chExt cx="5025452" cy="1182974"/>
                </a:xfrm>
              </p:grpSpPr>
              <p:grpSp>
                <p:nvGrpSpPr>
                  <p:cNvPr id="219" name="Group 99"/>
                  <p:cNvGrpSpPr/>
                  <p:nvPr/>
                </p:nvGrpSpPr>
                <p:grpSpPr>
                  <a:xfrm>
                    <a:off x="5791200" y="5562600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228" name="L-Shape 96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9" name="L-Shape 228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30" name="Oval 229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0" name="Group 100"/>
                  <p:cNvGrpSpPr/>
                  <p:nvPr/>
                </p:nvGrpSpPr>
                <p:grpSpPr>
                  <a:xfrm>
                    <a:off x="7522564" y="5581338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225" name="L-Shape 101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6" name="L-Shape 102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7" name="Oval 103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221" name="Group 104"/>
                  <p:cNvGrpSpPr/>
                  <p:nvPr/>
                </p:nvGrpSpPr>
                <p:grpSpPr>
                  <a:xfrm>
                    <a:off x="9292652" y="5588833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222" name="L-Shape 105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3" name="L-Shape 222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224" name="Oval 223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93" name="Group 192"/>
              <p:cNvGrpSpPr/>
              <p:nvPr/>
            </p:nvGrpSpPr>
            <p:grpSpPr>
              <a:xfrm>
                <a:off x="3200400" y="2057400"/>
                <a:ext cx="397565" cy="914400"/>
                <a:chOff x="5257800" y="0"/>
                <a:chExt cx="762000" cy="1752600"/>
              </a:xfrm>
            </p:grpSpPr>
            <p:sp>
              <p:nvSpPr>
                <p:cNvPr id="214" name="Diamond 213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Diamond 214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Oval 215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193"/>
              <p:cNvGrpSpPr/>
              <p:nvPr/>
            </p:nvGrpSpPr>
            <p:grpSpPr>
              <a:xfrm>
                <a:off x="4800600" y="2057400"/>
                <a:ext cx="397565" cy="914400"/>
                <a:chOff x="5257800" y="0"/>
                <a:chExt cx="762000" cy="1752600"/>
              </a:xfrm>
            </p:grpSpPr>
            <p:sp>
              <p:nvSpPr>
                <p:cNvPr id="211" name="Diamond 210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Diamond 211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Oval 212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5" name="Group 198"/>
              <p:cNvGrpSpPr/>
              <p:nvPr/>
            </p:nvGrpSpPr>
            <p:grpSpPr>
              <a:xfrm rot="888542">
                <a:off x="3691656" y="2855022"/>
                <a:ext cx="397565" cy="914400"/>
                <a:chOff x="5257800" y="0"/>
                <a:chExt cx="762000" cy="1752600"/>
              </a:xfrm>
            </p:grpSpPr>
            <p:sp>
              <p:nvSpPr>
                <p:cNvPr id="208" name="Diamond 207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Diamond 208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Oval 209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6" name="Group 202"/>
              <p:cNvGrpSpPr/>
              <p:nvPr/>
            </p:nvGrpSpPr>
            <p:grpSpPr>
              <a:xfrm rot="428859">
                <a:off x="3505200" y="3733800"/>
                <a:ext cx="397565" cy="914400"/>
                <a:chOff x="5257800" y="0"/>
                <a:chExt cx="762000" cy="1752600"/>
              </a:xfrm>
            </p:grpSpPr>
            <p:sp>
              <p:nvSpPr>
                <p:cNvPr id="205" name="Diamond 204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Diamond 205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06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7" name="Group 206"/>
              <p:cNvGrpSpPr/>
              <p:nvPr/>
            </p:nvGrpSpPr>
            <p:grpSpPr>
              <a:xfrm rot="20899771">
                <a:off x="4507975" y="2850159"/>
                <a:ext cx="397565" cy="914400"/>
                <a:chOff x="5257800" y="0"/>
                <a:chExt cx="762000" cy="1752600"/>
              </a:xfrm>
            </p:grpSpPr>
            <p:sp>
              <p:nvSpPr>
                <p:cNvPr id="202" name="Diamond 201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Diamond 202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8" name="Group 210"/>
              <p:cNvGrpSpPr/>
              <p:nvPr/>
            </p:nvGrpSpPr>
            <p:grpSpPr>
              <a:xfrm>
                <a:off x="4648200" y="3733800"/>
                <a:ext cx="397565" cy="914400"/>
                <a:chOff x="5257800" y="0"/>
                <a:chExt cx="762000" cy="1752600"/>
              </a:xfrm>
            </p:grpSpPr>
            <p:sp>
              <p:nvSpPr>
                <p:cNvPr id="199" name="Diamond 198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Diamond 199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Oval 200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" name="Group 353"/>
            <p:cNvGrpSpPr/>
            <p:nvPr/>
          </p:nvGrpSpPr>
          <p:grpSpPr>
            <a:xfrm flipH="1">
              <a:off x="2209800" y="5181600"/>
              <a:ext cx="656294" cy="1370632"/>
              <a:chOff x="6248400" y="990600"/>
              <a:chExt cx="2286000" cy="4774178"/>
            </a:xfrm>
          </p:grpSpPr>
          <p:sp>
            <p:nvSpPr>
              <p:cNvPr id="134" name="Cloud 133"/>
              <p:cNvSpPr/>
              <p:nvPr/>
            </p:nvSpPr>
            <p:spPr>
              <a:xfrm>
                <a:off x="6248400" y="990600"/>
                <a:ext cx="2057400" cy="3124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7772400" y="33019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6" name="Oval 135"/>
              <p:cNvSpPr/>
              <p:nvPr/>
            </p:nvSpPr>
            <p:spPr>
              <a:xfrm>
                <a:off x="6248400" y="33019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7" name="Group 87"/>
              <p:cNvGrpSpPr/>
              <p:nvPr/>
            </p:nvGrpSpPr>
            <p:grpSpPr>
              <a:xfrm rot="1905584" flipH="1">
                <a:off x="6933760" y="47415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74" name="Oval 173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Oval 174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8" name="Group 86"/>
              <p:cNvGrpSpPr/>
              <p:nvPr/>
            </p:nvGrpSpPr>
            <p:grpSpPr>
              <a:xfrm rot="19694416">
                <a:off x="7543800" y="46735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72" name="Oval 171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Oval 172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9" name="Trapezoid 138"/>
              <p:cNvSpPr/>
              <p:nvPr/>
            </p:nvSpPr>
            <p:spPr>
              <a:xfrm rot="20098521">
                <a:off x="7776010" y="2427156"/>
                <a:ext cx="619485" cy="1515458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Trapezoid 139"/>
              <p:cNvSpPr/>
              <p:nvPr/>
            </p:nvSpPr>
            <p:spPr>
              <a:xfrm rot="1180462">
                <a:off x="6380149" y="24989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Trapezoid 140"/>
              <p:cNvSpPr/>
              <p:nvPr/>
            </p:nvSpPr>
            <p:spPr>
              <a:xfrm>
                <a:off x="6477000" y="2539928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Isosceles Triangle 141"/>
              <p:cNvSpPr/>
              <p:nvPr/>
            </p:nvSpPr>
            <p:spPr>
              <a:xfrm rot="10800000">
                <a:off x="7087849" y="2448738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Moon 150"/>
              <p:cNvSpPr/>
              <p:nvPr/>
            </p:nvSpPr>
            <p:spPr>
              <a:xfrm rot="19938024">
                <a:off x="6740881" y="2542884"/>
                <a:ext cx="685800" cy="2288024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Oval 143"/>
              <p:cNvSpPr/>
              <p:nvPr/>
            </p:nvSpPr>
            <p:spPr>
              <a:xfrm>
                <a:off x="6629400" y="1371600"/>
                <a:ext cx="1447800" cy="1371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Cloud 151"/>
              <p:cNvSpPr/>
              <p:nvPr/>
            </p:nvSpPr>
            <p:spPr>
              <a:xfrm>
                <a:off x="6781800" y="990600"/>
                <a:ext cx="1066800" cy="838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grpSp>
            <p:nvGrpSpPr>
              <p:cNvPr id="146" name="Group 159"/>
              <p:cNvGrpSpPr/>
              <p:nvPr/>
            </p:nvGrpSpPr>
            <p:grpSpPr>
              <a:xfrm>
                <a:off x="6581933" y="4815590"/>
                <a:ext cx="1600200" cy="381000"/>
                <a:chOff x="4495800" y="381000"/>
                <a:chExt cx="3094220" cy="703289"/>
              </a:xfrm>
            </p:grpSpPr>
            <p:sp>
              <p:nvSpPr>
                <p:cNvPr id="167" name="Left-Right Arrow 160"/>
                <p:cNvSpPr/>
                <p:nvPr/>
              </p:nvSpPr>
              <p:spPr>
                <a:xfrm>
                  <a:off x="4495800" y="381000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Left-Right Arrow 161"/>
                <p:cNvSpPr/>
                <p:nvPr/>
              </p:nvSpPr>
              <p:spPr>
                <a:xfrm>
                  <a:off x="6032292" y="398489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Diamond 168"/>
                <p:cNvSpPr/>
                <p:nvPr/>
              </p:nvSpPr>
              <p:spPr>
                <a:xfrm>
                  <a:off x="58674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Diamond 163"/>
                <p:cNvSpPr/>
                <p:nvPr/>
              </p:nvSpPr>
              <p:spPr>
                <a:xfrm>
                  <a:off x="44958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Diamond 164"/>
                <p:cNvSpPr/>
                <p:nvPr/>
              </p:nvSpPr>
              <p:spPr>
                <a:xfrm>
                  <a:off x="7209020" y="473439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7" name="Moon 146"/>
              <p:cNvSpPr/>
              <p:nvPr/>
            </p:nvSpPr>
            <p:spPr>
              <a:xfrm rot="19884192">
                <a:off x="7136256" y="2545656"/>
                <a:ext cx="549114" cy="2894639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8" name="Group 169"/>
              <p:cNvGrpSpPr/>
              <p:nvPr/>
            </p:nvGrpSpPr>
            <p:grpSpPr>
              <a:xfrm rot="3570060">
                <a:off x="6761193" y="3791286"/>
                <a:ext cx="1170140" cy="166579"/>
                <a:chOff x="4953000" y="457200"/>
                <a:chExt cx="1321634" cy="647074"/>
              </a:xfrm>
            </p:grpSpPr>
            <p:sp>
              <p:nvSpPr>
                <p:cNvPr id="163" name="Diamond 165"/>
                <p:cNvSpPr/>
                <p:nvPr/>
              </p:nvSpPr>
              <p:spPr>
                <a:xfrm>
                  <a:off x="4953000" y="457200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Diamond 163"/>
                <p:cNvSpPr/>
                <p:nvPr/>
              </p:nvSpPr>
              <p:spPr>
                <a:xfrm>
                  <a:off x="5289030" y="459698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Diamond 164"/>
                <p:cNvSpPr/>
                <p:nvPr/>
              </p:nvSpPr>
              <p:spPr>
                <a:xfrm>
                  <a:off x="5591332" y="477186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Diamond 165"/>
                <p:cNvSpPr/>
                <p:nvPr/>
              </p:nvSpPr>
              <p:spPr>
                <a:xfrm>
                  <a:off x="5893634" y="494674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9" name="Round Diagonal Corner Rectangle 148"/>
              <p:cNvSpPr/>
              <p:nvPr/>
            </p:nvSpPr>
            <p:spPr>
              <a:xfrm>
                <a:off x="6553200" y="1371600"/>
                <a:ext cx="1524000" cy="228600"/>
              </a:xfrm>
              <a:prstGeom prst="round2Diag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0" name="Group 220"/>
              <p:cNvGrpSpPr/>
              <p:nvPr/>
            </p:nvGrpSpPr>
            <p:grpSpPr>
              <a:xfrm>
                <a:off x="6477000" y="1600200"/>
                <a:ext cx="381000" cy="990600"/>
                <a:chOff x="5562600" y="5151620"/>
                <a:chExt cx="535898" cy="1306642"/>
              </a:xfrm>
            </p:grpSpPr>
            <p:sp>
              <p:nvSpPr>
                <p:cNvPr id="160" name="Diamond 159"/>
                <p:cNvSpPr/>
                <p:nvPr/>
              </p:nvSpPr>
              <p:spPr>
                <a:xfrm>
                  <a:off x="5565098" y="5696262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1" name="Diamond 160"/>
                <p:cNvSpPr/>
                <p:nvPr/>
              </p:nvSpPr>
              <p:spPr>
                <a:xfrm>
                  <a:off x="5562600" y="5334000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Oval 161"/>
                <p:cNvSpPr/>
                <p:nvPr/>
              </p:nvSpPr>
              <p:spPr>
                <a:xfrm>
                  <a:off x="5683770" y="515162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1" name="Group 221"/>
              <p:cNvGrpSpPr/>
              <p:nvPr/>
            </p:nvGrpSpPr>
            <p:grpSpPr>
              <a:xfrm>
                <a:off x="7848600" y="1600200"/>
                <a:ext cx="381000" cy="990600"/>
                <a:chOff x="5562600" y="5151620"/>
                <a:chExt cx="535898" cy="1306642"/>
              </a:xfrm>
            </p:grpSpPr>
            <p:sp>
              <p:nvSpPr>
                <p:cNvPr id="157" name="Diamond 156"/>
                <p:cNvSpPr/>
                <p:nvPr/>
              </p:nvSpPr>
              <p:spPr>
                <a:xfrm>
                  <a:off x="5565098" y="5696262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Diamond 223"/>
                <p:cNvSpPr/>
                <p:nvPr/>
              </p:nvSpPr>
              <p:spPr>
                <a:xfrm>
                  <a:off x="5562600" y="5334000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Oval 224"/>
                <p:cNvSpPr/>
                <p:nvPr/>
              </p:nvSpPr>
              <p:spPr>
                <a:xfrm>
                  <a:off x="5683770" y="515162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2" name="Group 169"/>
              <p:cNvGrpSpPr/>
              <p:nvPr/>
            </p:nvGrpSpPr>
            <p:grpSpPr>
              <a:xfrm>
                <a:off x="6712475" y="1389112"/>
                <a:ext cx="1170140" cy="166579"/>
                <a:chOff x="4953000" y="457200"/>
                <a:chExt cx="1321634" cy="647074"/>
              </a:xfrm>
            </p:grpSpPr>
            <p:sp>
              <p:nvSpPr>
                <p:cNvPr id="153" name="Diamond 152"/>
                <p:cNvSpPr/>
                <p:nvPr/>
              </p:nvSpPr>
              <p:spPr>
                <a:xfrm>
                  <a:off x="4953000" y="457200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Diamond 153"/>
                <p:cNvSpPr/>
                <p:nvPr/>
              </p:nvSpPr>
              <p:spPr>
                <a:xfrm>
                  <a:off x="5289030" y="459698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Diamond 154"/>
                <p:cNvSpPr/>
                <p:nvPr/>
              </p:nvSpPr>
              <p:spPr>
                <a:xfrm>
                  <a:off x="5591332" y="477186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Diamond 155"/>
                <p:cNvSpPr/>
                <p:nvPr/>
              </p:nvSpPr>
              <p:spPr>
                <a:xfrm>
                  <a:off x="5893634" y="494674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" name="Group 170"/>
            <p:cNvGrpSpPr/>
            <p:nvPr/>
          </p:nvGrpSpPr>
          <p:grpSpPr>
            <a:xfrm>
              <a:off x="152400" y="4953000"/>
              <a:ext cx="839190" cy="1752600"/>
              <a:chOff x="5943600" y="1143000"/>
              <a:chExt cx="2286000" cy="4774178"/>
            </a:xfrm>
          </p:grpSpPr>
          <p:sp>
            <p:nvSpPr>
              <p:cNvPr id="100" name="Cloud 99"/>
              <p:cNvSpPr/>
              <p:nvPr/>
            </p:nvSpPr>
            <p:spPr>
              <a:xfrm>
                <a:off x="5943600" y="1371600"/>
                <a:ext cx="2057400" cy="14478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7467600" y="34543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5943600" y="34543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3" name="Group 87"/>
              <p:cNvGrpSpPr/>
              <p:nvPr/>
            </p:nvGrpSpPr>
            <p:grpSpPr>
              <a:xfrm rot="1905584" flipH="1">
                <a:off x="6628960" y="48939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32" name="Oval 131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Oval 132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" name="Group 86"/>
              <p:cNvGrpSpPr/>
              <p:nvPr/>
            </p:nvGrpSpPr>
            <p:grpSpPr>
              <a:xfrm rot="19694416">
                <a:off x="7239000" y="48259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30" name="Oval 129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Oval 130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5" name="Trapezoid 104"/>
              <p:cNvSpPr/>
              <p:nvPr/>
            </p:nvSpPr>
            <p:spPr>
              <a:xfrm rot="20098521">
                <a:off x="7471210" y="2579556"/>
                <a:ext cx="619485" cy="1515458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Trapezoid 105"/>
              <p:cNvSpPr/>
              <p:nvPr/>
            </p:nvSpPr>
            <p:spPr>
              <a:xfrm rot="1180462">
                <a:off x="6075349" y="26513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Trapezoid 106"/>
              <p:cNvSpPr/>
              <p:nvPr/>
            </p:nvSpPr>
            <p:spPr>
              <a:xfrm>
                <a:off x="6172200" y="2692328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Isosceles Triangle 107"/>
              <p:cNvSpPr/>
              <p:nvPr/>
            </p:nvSpPr>
            <p:spPr>
              <a:xfrm rot="10800000">
                <a:off x="6783049" y="2601138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Moon 108"/>
              <p:cNvSpPr/>
              <p:nvPr/>
            </p:nvSpPr>
            <p:spPr>
              <a:xfrm rot="19938024">
                <a:off x="6436081" y="2695284"/>
                <a:ext cx="685800" cy="2288024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6324600" y="1524000"/>
                <a:ext cx="1447800" cy="1371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Cloud 110"/>
              <p:cNvSpPr/>
              <p:nvPr/>
            </p:nvSpPr>
            <p:spPr>
              <a:xfrm>
                <a:off x="6477000" y="1143000"/>
                <a:ext cx="1066800" cy="838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grpSp>
            <p:nvGrpSpPr>
              <p:cNvPr id="112" name="Group 158"/>
              <p:cNvGrpSpPr/>
              <p:nvPr/>
            </p:nvGrpSpPr>
            <p:grpSpPr>
              <a:xfrm>
                <a:off x="6096000" y="1524000"/>
                <a:ext cx="1828799" cy="533400"/>
                <a:chOff x="4495800" y="381000"/>
                <a:chExt cx="3094220" cy="703289"/>
              </a:xfrm>
            </p:grpSpPr>
            <p:sp>
              <p:nvSpPr>
                <p:cNvPr id="125" name="Left-Right Arrow 124"/>
                <p:cNvSpPr/>
                <p:nvPr/>
              </p:nvSpPr>
              <p:spPr>
                <a:xfrm>
                  <a:off x="4495800" y="381000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Left-Right Arrow 125"/>
                <p:cNvSpPr/>
                <p:nvPr/>
              </p:nvSpPr>
              <p:spPr>
                <a:xfrm>
                  <a:off x="6032292" y="398489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Diamond 126"/>
                <p:cNvSpPr/>
                <p:nvPr/>
              </p:nvSpPr>
              <p:spPr>
                <a:xfrm>
                  <a:off x="58674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Diamond 127"/>
                <p:cNvSpPr/>
                <p:nvPr/>
              </p:nvSpPr>
              <p:spPr>
                <a:xfrm>
                  <a:off x="44958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Diamond 128"/>
                <p:cNvSpPr/>
                <p:nvPr/>
              </p:nvSpPr>
              <p:spPr>
                <a:xfrm>
                  <a:off x="7209020" y="473439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3" name="Group 159"/>
              <p:cNvGrpSpPr/>
              <p:nvPr/>
            </p:nvGrpSpPr>
            <p:grpSpPr>
              <a:xfrm>
                <a:off x="6277133" y="4967990"/>
                <a:ext cx="1600200" cy="381000"/>
                <a:chOff x="4495800" y="381000"/>
                <a:chExt cx="3094220" cy="703289"/>
              </a:xfrm>
            </p:grpSpPr>
            <p:sp>
              <p:nvSpPr>
                <p:cNvPr id="120" name="Left-Right Arrow 119"/>
                <p:cNvSpPr/>
                <p:nvPr/>
              </p:nvSpPr>
              <p:spPr>
                <a:xfrm>
                  <a:off x="4495800" y="381000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Left-Right Arrow 120"/>
                <p:cNvSpPr/>
                <p:nvPr/>
              </p:nvSpPr>
              <p:spPr>
                <a:xfrm>
                  <a:off x="6032292" y="398489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Diamond 121"/>
                <p:cNvSpPr/>
                <p:nvPr/>
              </p:nvSpPr>
              <p:spPr>
                <a:xfrm>
                  <a:off x="58674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Diamond 122"/>
                <p:cNvSpPr/>
                <p:nvPr/>
              </p:nvSpPr>
              <p:spPr>
                <a:xfrm>
                  <a:off x="44958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Diamond 123"/>
                <p:cNvSpPr/>
                <p:nvPr/>
              </p:nvSpPr>
              <p:spPr>
                <a:xfrm>
                  <a:off x="7209020" y="473439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4" name="Moon 113"/>
              <p:cNvSpPr/>
              <p:nvPr/>
            </p:nvSpPr>
            <p:spPr>
              <a:xfrm rot="19884192">
                <a:off x="6831456" y="2698056"/>
                <a:ext cx="549114" cy="2894639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5" name="Group 169"/>
              <p:cNvGrpSpPr/>
              <p:nvPr/>
            </p:nvGrpSpPr>
            <p:grpSpPr>
              <a:xfrm rot="3570060">
                <a:off x="6456393" y="3943686"/>
                <a:ext cx="1170140" cy="166579"/>
                <a:chOff x="4953000" y="457200"/>
                <a:chExt cx="1321634" cy="647074"/>
              </a:xfrm>
            </p:grpSpPr>
            <p:sp>
              <p:nvSpPr>
                <p:cNvPr id="116" name="Diamond 115"/>
                <p:cNvSpPr/>
                <p:nvPr/>
              </p:nvSpPr>
              <p:spPr>
                <a:xfrm>
                  <a:off x="4953000" y="457200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Diamond 116"/>
                <p:cNvSpPr/>
                <p:nvPr/>
              </p:nvSpPr>
              <p:spPr>
                <a:xfrm>
                  <a:off x="5289030" y="459698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Diamond 117"/>
                <p:cNvSpPr/>
                <p:nvPr/>
              </p:nvSpPr>
              <p:spPr>
                <a:xfrm>
                  <a:off x="5591332" y="477186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5893634" y="494674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" name="Group 431"/>
            <p:cNvGrpSpPr/>
            <p:nvPr/>
          </p:nvGrpSpPr>
          <p:grpSpPr>
            <a:xfrm>
              <a:off x="2819400" y="4953000"/>
              <a:ext cx="577939" cy="1524000"/>
              <a:chOff x="3200400" y="1371851"/>
              <a:chExt cx="2133600" cy="4621527"/>
            </a:xfrm>
          </p:grpSpPr>
          <p:sp>
            <p:nvSpPr>
              <p:cNvPr id="51" name="Oval 50"/>
              <p:cNvSpPr/>
              <p:nvPr/>
            </p:nvSpPr>
            <p:spPr>
              <a:xfrm>
                <a:off x="4800600" y="3581400"/>
                <a:ext cx="533400" cy="8128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3200400" y="3530528"/>
                <a:ext cx="685800" cy="8128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" name="Group 87"/>
              <p:cNvGrpSpPr/>
              <p:nvPr/>
            </p:nvGrpSpPr>
            <p:grpSpPr>
              <a:xfrm rot="1905584" flipH="1">
                <a:off x="3809560" y="49701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98" name="Oval 97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Oval 98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4" name="Group 86"/>
              <p:cNvGrpSpPr/>
              <p:nvPr/>
            </p:nvGrpSpPr>
            <p:grpSpPr>
              <a:xfrm rot="19694416">
                <a:off x="4419600" y="49021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96" name="Oval 95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5" name="Trapezoid 54"/>
              <p:cNvSpPr/>
              <p:nvPr/>
            </p:nvSpPr>
            <p:spPr>
              <a:xfrm rot="20262059">
                <a:off x="4600858" y="2729221"/>
                <a:ext cx="619485" cy="1479138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Trapezoid 55"/>
              <p:cNvSpPr/>
              <p:nvPr/>
            </p:nvSpPr>
            <p:spPr>
              <a:xfrm rot="1180462">
                <a:off x="3255949" y="27275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Trapezoid 56"/>
              <p:cNvSpPr/>
              <p:nvPr/>
            </p:nvSpPr>
            <p:spPr>
              <a:xfrm>
                <a:off x="3352800" y="2768528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Isosceles Triangle 57"/>
              <p:cNvSpPr/>
              <p:nvPr/>
            </p:nvSpPr>
            <p:spPr>
              <a:xfrm rot="10800000">
                <a:off x="3962400" y="2438400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3429000" y="1701728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Round Diagonal Corner Rectangle 59"/>
              <p:cNvSpPr/>
              <p:nvPr/>
            </p:nvSpPr>
            <p:spPr>
              <a:xfrm rot="17735882">
                <a:off x="3480418" y="1395646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 Diagonal Corner Rectangle 60"/>
              <p:cNvSpPr/>
              <p:nvPr/>
            </p:nvSpPr>
            <p:spPr>
              <a:xfrm rot="20565624">
                <a:off x="4203644" y="1493893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Trapezoid 61"/>
              <p:cNvSpPr/>
              <p:nvPr/>
            </p:nvSpPr>
            <p:spPr>
              <a:xfrm rot="972416">
                <a:off x="3795304" y="2864226"/>
                <a:ext cx="1069960" cy="2449810"/>
              </a:xfrm>
              <a:prstGeom prst="trapezoid">
                <a:avLst>
                  <a:gd name="adj" fmla="val 37971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3" name="Group 141"/>
              <p:cNvGrpSpPr/>
              <p:nvPr/>
            </p:nvGrpSpPr>
            <p:grpSpPr>
              <a:xfrm rot="6498823">
                <a:off x="3119839" y="3914776"/>
                <a:ext cx="2313367" cy="457200"/>
                <a:chOff x="381000" y="1600200"/>
                <a:chExt cx="9069049" cy="2819400"/>
              </a:xfrm>
            </p:grpSpPr>
            <p:grpSp>
              <p:nvGrpSpPr>
                <p:cNvPr id="82" name="Group 6"/>
                <p:cNvGrpSpPr/>
                <p:nvPr/>
              </p:nvGrpSpPr>
              <p:grpSpPr>
                <a:xfrm>
                  <a:off x="381000" y="3124200"/>
                  <a:ext cx="9067800" cy="1295400"/>
                  <a:chOff x="381000" y="3124200"/>
                  <a:chExt cx="9067800" cy="1295400"/>
                </a:xfrm>
                <a:solidFill>
                  <a:schemeClr val="accent2">
                    <a:lumMod val="60000"/>
                    <a:lumOff val="40000"/>
                  </a:schemeClr>
                </a:solidFill>
              </p:grpSpPr>
              <p:sp>
                <p:nvSpPr>
                  <p:cNvPr id="92" name="Down Arrow Callout 2"/>
                  <p:cNvSpPr/>
                  <p:nvPr/>
                </p:nvSpPr>
                <p:spPr>
                  <a:xfrm>
                    <a:off x="381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Down Arrow Callout 3"/>
                  <p:cNvSpPr/>
                  <p:nvPr/>
                </p:nvSpPr>
                <p:spPr>
                  <a:xfrm>
                    <a:off x="2667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Down Arrow Callout 4"/>
                  <p:cNvSpPr/>
                  <p:nvPr/>
                </p:nvSpPr>
                <p:spPr>
                  <a:xfrm>
                    <a:off x="4953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Down Arrow Callout 5"/>
                  <p:cNvSpPr/>
                  <p:nvPr/>
                </p:nvSpPr>
                <p:spPr>
                  <a:xfrm>
                    <a:off x="7239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3" name="Group 7"/>
                <p:cNvGrpSpPr/>
                <p:nvPr/>
              </p:nvGrpSpPr>
              <p:grpSpPr>
                <a:xfrm rot="10800000">
                  <a:off x="382249" y="1600200"/>
                  <a:ext cx="9067800" cy="1295400"/>
                  <a:chOff x="381000" y="3124200"/>
                  <a:chExt cx="9067800" cy="1295400"/>
                </a:xfrm>
                <a:solidFill>
                  <a:schemeClr val="accent2">
                    <a:lumMod val="60000"/>
                    <a:lumOff val="40000"/>
                  </a:schemeClr>
                </a:solidFill>
              </p:grpSpPr>
              <p:sp>
                <p:nvSpPr>
                  <p:cNvPr id="88" name="Down Arrow Callout 87"/>
                  <p:cNvSpPr/>
                  <p:nvPr/>
                </p:nvSpPr>
                <p:spPr>
                  <a:xfrm>
                    <a:off x="381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Down Arrow Callout 88"/>
                  <p:cNvSpPr/>
                  <p:nvPr/>
                </p:nvSpPr>
                <p:spPr>
                  <a:xfrm>
                    <a:off x="2667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Down Arrow Callout 89"/>
                  <p:cNvSpPr/>
                  <p:nvPr/>
                </p:nvSpPr>
                <p:spPr>
                  <a:xfrm>
                    <a:off x="4953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Down Arrow Callout 90"/>
                  <p:cNvSpPr/>
                  <p:nvPr/>
                </p:nvSpPr>
                <p:spPr>
                  <a:xfrm>
                    <a:off x="7239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4" name="Flowchart: Summing Junction 83"/>
                <p:cNvSpPr/>
                <p:nvPr/>
              </p:nvSpPr>
              <p:spPr>
                <a:xfrm>
                  <a:off x="914400" y="2514600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Flowchart: Summing Junction 84"/>
                <p:cNvSpPr/>
                <p:nvPr/>
              </p:nvSpPr>
              <p:spPr>
                <a:xfrm>
                  <a:off x="3182911" y="2480872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Flowchart: Summing Junction 85"/>
                <p:cNvSpPr/>
                <p:nvPr/>
              </p:nvSpPr>
              <p:spPr>
                <a:xfrm>
                  <a:off x="5428938" y="2517098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lowchart: Summing Junction 86"/>
                <p:cNvSpPr/>
                <p:nvPr/>
              </p:nvSpPr>
              <p:spPr>
                <a:xfrm>
                  <a:off x="7767403" y="2517098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4" name="Flowchart: Summing Junction 63"/>
              <p:cNvSpPr/>
              <p:nvPr/>
            </p:nvSpPr>
            <p:spPr>
              <a:xfrm>
                <a:off x="4495800" y="2819400"/>
                <a:ext cx="381000" cy="381000"/>
              </a:xfrm>
              <a:prstGeom prst="flowChartSummingJuncti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5" name="Group 196"/>
              <p:cNvGrpSpPr/>
              <p:nvPr/>
            </p:nvGrpSpPr>
            <p:grpSpPr>
              <a:xfrm>
                <a:off x="3505200" y="1752600"/>
                <a:ext cx="1447800" cy="228602"/>
                <a:chOff x="3428999" y="685798"/>
                <a:chExt cx="1752601" cy="496456"/>
              </a:xfrm>
            </p:grpSpPr>
            <p:sp>
              <p:nvSpPr>
                <p:cNvPr id="66" name="Rounded Rectangle 65"/>
                <p:cNvSpPr/>
                <p:nvPr/>
              </p:nvSpPr>
              <p:spPr>
                <a:xfrm>
                  <a:off x="3429000" y="762000"/>
                  <a:ext cx="1752600" cy="304800"/>
                </a:xfrm>
                <a:prstGeom prst="roundRect">
                  <a:avLst/>
                </a:prstGeom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7" name="Group 181"/>
                <p:cNvGrpSpPr/>
                <p:nvPr/>
              </p:nvGrpSpPr>
              <p:grpSpPr>
                <a:xfrm rot="10800000">
                  <a:off x="3428999" y="685798"/>
                  <a:ext cx="1752601" cy="496456"/>
                  <a:chOff x="381000" y="1600200"/>
                  <a:chExt cx="9069049" cy="2819400"/>
                </a:xfrm>
              </p:grpSpPr>
              <p:grpSp>
                <p:nvGrpSpPr>
                  <p:cNvPr id="68" name="Group 6"/>
                  <p:cNvGrpSpPr/>
                  <p:nvPr/>
                </p:nvGrpSpPr>
                <p:grpSpPr>
                  <a:xfrm>
                    <a:off x="381000" y="3124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78" name="Down Arrow Callout 2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Down Arrow Callout 3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" name="Down Arrow Callout 4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" name="Down Arrow Callout 5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9" name="Group 7"/>
                  <p:cNvGrpSpPr/>
                  <p:nvPr/>
                </p:nvGrpSpPr>
                <p:grpSpPr>
                  <a:xfrm rot="10800000">
                    <a:off x="382249" y="1600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74" name="Down Arrow Callout 73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Down Arrow Callout 74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Down Arrow Callout 75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" name="Down Arrow Callout 76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70" name="Flowchart: Summing Junction 69"/>
                  <p:cNvSpPr/>
                  <p:nvPr/>
                </p:nvSpPr>
                <p:spPr>
                  <a:xfrm>
                    <a:off x="914400" y="2514600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1" name="Flowchart: Summing Junction 70"/>
                  <p:cNvSpPr/>
                  <p:nvPr/>
                </p:nvSpPr>
                <p:spPr>
                  <a:xfrm>
                    <a:off x="3182911" y="2480872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2" name="Flowchart: Summing Junction 71"/>
                  <p:cNvSpPr/>
                  <p:nvPr/>
                </p:nvSpPr>
                <p:spPr>
                  <a:xfrm>
                    <a:off x="5428938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3" name="Flowchart: Summing Junction 72"/>
                  <p:cNvSpPr/>
                  <p:nvPr/>
                </p:nvSpPr>
                <p:spPr>
                  <a:xfrm>
                    <a:off x="7767403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8" name="Group 93"/>
            <p:cNvGrpSpPr/>
            <p:nvPr/>
          </p:nvGrpSpPr>
          <p:grpSpPr>
            <a:xfrm flipH="1">
              <a:off x="1676399" y="5698836"/>
              <a:ext cx="429491" cy="845128"/>
              <a:chOff x="4796444" y="836392"/>
              <a:chExt cx="1380536" cy="3344532"/>
            </a:xfrm>
          </p:grpSpPr>
          <p:sp>
            <p:nvSpPr>
              <p:cNvPr id="39" name="Oval 38"/>
              <p:cNvSpPr/>
              <p:nvPr/>
            </p:nvSpPr>
            <p:spPr>
              <a:xfrm rot="19671902">
                <a:off x="5788292" y="2538865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 rot="2647766">
                <a:off x="4796444" y="2491396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 rot="19352409">
                <a:off x="5561730" y="3597557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/>
              <p:cNvSpPr/>
              <p:nvPr/>
            </p:nvSpPr>
            <p:spPr>
              <a:xfrm rot="2647766">
                <a:off x="5273253" y="3586018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Trapezoid 42"/>
              <p:cNvSpPr/>
              <p:nvPr/>
            </p:nvSpPr>
            <p:spPr>
              <a:xfrm rot="20169292">
                <a:off x="5532668" y="1851040"/>
                <a:ext cx="535898" cy="1040568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Trapezoid 43"/>
              <p:cNvSpPr/>
              <p:nvPr/>
            </p:nvSpPr>
            <p:spPr>
              <a:xfrm rot="1790291">
                <a:off x="4947748" y="1816946"/>
                <a:ext cx="535898" cy="1040568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Trapezoid 44"/>
              <p:cNvSpPr/>
              <p:nvPr/>
            </p:nvSpPr>
            <p:spPr>
              <a:xfrm>
                <a:off x="5105400" y="1984946"/>
                <a:ext cx="799476" cy="1901253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5287780" y="1660161"/>
                <a:ext cx="393492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105400" y="990600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ound Diagonal Corner Rectangle 47"/>
              <p:cNvSpPr/>
              <p:nvPr/>
            </p:nvSpPr>
            <p:spPr>
              <a:xfrm rot="1236535">
                <a:off x="5067163" y="836392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Round Diagonal Corner Rectangle 48"/>
              <p:cNvSpPr/>
              <p:nvPr/>
            </p:nvSpPr>
            <p:spPr>
              <a:xfrm rot="5076663">
                <a:off x="5462955" y="903719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5257800" y="914400"/>
                <a:ext cx="381000" cy="381000"/>
              </a:xfrm>
              <a:prstGeom prst="ellipse">
                <a:avLst/>
              </a:prstGeom>
              <a:solidFill>
                <a:srgbClr val="713605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" name="Group 120"/>
            <p:cNvGrpSpPr/>
            <p:nvPr/>
          </p:nvGrpSpPr>
          <p:grpSpPr>
            <a:xfrm>
              <a:off x="838200" y="5791200"/>
              <a:ext cx="574123" cy="875145"/>
              <a:chOff x="609600" y="685800"/>
              <a:chExt cx="2438400" cy="4876800"/>
            </a:xfrm>
          </p:grpSpPr>
          <p:sp>
            <p:nvSpPr>
              <p:cNvPr id="29" name="Cloud 28"/>
              <p:cNvSpPr/>
              <p:nvPr/>
            </p:nvSpPr>
            <p:spPr>
              <a:xfrm>
                <a:off x="914400" y="685800"/>
                <a:ext cx="1828800" cy="1524000"/>
              </a:xfrm>
              <a:prstGeom prst="cloud">
                <a:avLst/>
              </a:prstGeom>
              <a:solidFill>
                <a:srgbClr val="AB6F1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 rot="19671902">
                <a:off x="2361472" y="3093423"/>
                <a:ext cx="686528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 rot="2647766">
                <a:off x="609600" y="3022043"/>
                <a:ext cx="686528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 rot="19352409">
                <a:off x="1961302" y="4685386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 rot="2647766">
                <a:off x="1451774" y="4668035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Trapezoid 33"/>
              <p:cNvSpPr/>
              <p:nvPr/>
            </p:nvSpPr>
            <p:spPr>
              <a:xfrm rot="20169292">
                <a:off x="1909971" y="2059134"/>
                <a:ext cx="946541" cy="1564711"/>
              </a:xfrm>
              <a:prstGeom prst="trapezoid">
                <a:avLst/>
              </a:prstGeom>
              <a:solidFill>
                <a:srgbClr val="E7C53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Trapezoid 34"/>
              <p:cNvSpPr/>
              <p:nvPr/>
            </p:nvSpPr>
            <p:spPr>
              <a:xfrm rot="1790291">
                <a:off x="876844" y="2007867"/>
                <a:ext cx="946541" cy="1564711"/>
              </a:xfrm>
              <a:prstGeom prst="trapezoid">
                <a:avLst/>
              </a:prstGeom>
              <a:solidFill>
                <a:srgbClr val="E7C53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Trapezoid 35"/>
              <p:cNvSpPr/>
              <p:nvPr/>
            </p:nvSpPr>
            <p:spPr>
              <a:xfrm>
                <a:off x="1155300" y="2260490"/>
                <a:ext cx="1412091" cy="2858930"/>
              </a:xfrm>
              <a:prstGeom prst="trapezoid">
                <a:avLst/>
              </a:prstGeom>
              <a:solidFill>
                <a:srgbClr val="E7C53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1477432" y="1772108"/>
                <a:ext cx="695013" cy="8621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>
                <a:off x="1155300" y="765284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169"/>
            <p:cNvGrpSpPr/>
            <p:nvPr/>
          </p:nvGrpSpPr>
          <p:grpSpPr>
            <a:xfrm>
              <a:off x="2133600" y="5715000"/>
              <a:ext cx="411018" cy="838200"/>
              <a:chOff x="1143000" y="1066800"/>
              <a:chExt cx="1127234" cy="2686339"/>
            </a:xfrm>
          </p:grpSpPr>
          <p:sp>
            <p:nvSpPr>
              <p:cNvPr id="11" name="Oval 10"/>
              <p:cNvSpPr/>
              <p:nvPr/>
            </p:nvSpPr>
            <p:spPr>
              <a:xfrm rot="3435232" flipH="1">
                <a:off x="1937323" y="2838046"/>
                <a:ext cx="381000" cy="2848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 rot="18164768">
                <a:off x="1099123" y="2838047"/>
                <a:ext cx="381000" cy="2848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 rot="20260128">
                <a:off x="1371600" y="3581400"/>
                <a:ext cx="381000" cy="1524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Oval 13"/>
              <p:cNvSpPr/>
              <p:nvPr/>
            </p:nvSpPr>
            <p:spPr>
              <a:xfrm rot="2101605">
                <a:off x="1533234" y="3600739"/>
                <a:ext cx="381000" cy="1524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>
                <a:off x="1371600" y="2362200"/>
                <a:ext cx="609600" cy="1295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rapezoid 15"/>
              <p:cNvSpPr/>
              <p:nvPr/>
            </p:nvSpPr>
            <p:spPr>
              <a:xfrm rot="20676161" flipH="1">
                <a:off x="1778512" y="2173915"/>
                <a:ext cx="415251" cy="825311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Trapezoid 16"/>
              <p:cNvSpPr/>
              <p:nvPr/>
            </p:nvSpPr>
            <p:spPr>
              <a:xfrm rot="996339">
                <a:off x="1176071" y="2175726"/>
                <a:ext cx="415251" cy="825311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Cloud 17"/>
              <p:cNvSpPr/>
              <p:nvPr/>
            </p:nvSpPr>
            <p:spPr>
              <a:xfrm rot="21374563">
                <a:off x="1143000" y="1066800"/>
                <a:ext cx="1066800" cy="175260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Trapezoid 18"/>
              <p:cNvSpPr/>
              <p:nvPr/>
            </p:nvSpPr>
            <p:spPr>
              <a:xfrm>
                <a:off x="1371600" y="2209800"/>
                <a:ext cx="609600" cy="1295400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1524000" y="1905000"/>
                <a:ext cx="3048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Half Frame 20"/>
              <p:cNvSpPr/>
              <p:nvPr/>
            </p:nvSpPr>
            <p:spPr>
              <a:xfrm rot="13396727">
                <a:off x="1521970" y="2052607"/>
                <a:ext cx="349109" cy="354881"/>
              </a:xfrm>
              <a:prstGeom prst="halfFrame">
                <a:avLst>
                  <a:gd name="adj1" fmla="val 24893"/>
                  <a:gd name="adj2" fmla="val 33333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1295400" y="1219200"/>
                <a:ext cx="7620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Cloud 22"/>
              <p:cNvSpPr/>
              <p:nvPr/>
            </p:nvSpPr>
            <p:spPr>
              <a:xfrm>
                <a:off x="1371600" y="1219200"/>
                <a:ext cx="533400" cy="38100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Quad Arrow 23"/>
              <p:cNvSpPr/>
              <p:nvPr/>
            </p:nvSpPr>
            <p:spPr>
              <a:xfrm>
                <a:off x="1371600" y="3276600"/>
                <a:ext cx="304800" cy="2286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Quad Arrow 24"/>
              <p:cNvSpPr/>
              <p:nvPr/>
            </p:nvSpPr>
            <p:spPr>
              <a:xfrm>
                <a:off x="1676400" y="3276600"/>
                <a:ext cx="304800" cy="2286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Trapezoid 25"/>
              <p:cNvSpPr/>
              <p:nvPr/>
            </p:nvSpPr>
            <p:spPr>
              <a:xfrm rot="996339">
                <a:off x="1149519" y="1240328"/>
                <a:ext cx="298481" cy="102438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Trapezoid 26"/>
              <p:cNvSpPr/>
              <p:nvPr/>
            </p:nvSpPr>
            <p:spPr>
              <a:xfrm rot="20603661" flipH="1">
                <a:off x="1892752" y="1240489"/>
                <a:ext cx="298481" cy="102438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Cross 27"/>
              <p:cNvSpPr/>
              <p:nvPr/>
            </p:nvSpPr>
            <p:spPr>
              <a:xfrm>
                <a:off x="1371600" y="1219200"/>
                <a:ext cx="609600" cy="228600"/>
              </a:xfrm>
              <a:prstGeom prst="plus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61" name="TextBox 760"/>
          <p:cNvSpPr txBox="1"/>
          <p:nvPr/>
        </p:nvSpPr>
        <p:spPr>
          <a:xfrm>
            <a:off x="0" y="0"/>
            <a:ext cx="4191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people</a:t>
            </a:r>
            <a:endParaRPr lang="en-US" sz="3600" dirty="0"/>
          </a:p>
        </p:txBody>
      </p:sp>
      <p:grpSp>
        <p:nvGrpSpPr>
          <p:cNvPr id="762" name="Group 761"/>
          <p:cNvGrpSpPr/>
          <p:nvPr/>
        </p:nvGrpSpPr>
        <p:grpSpPr>
          <a:xfrm>
            <a:off x="228600" y="2590800"/>
            <a:ext cx="5334000" cy="2667000"/>
            <a:chOff x="1905000" y="1905000"/>
            <a:chExt cx="5334000" cy="2667000"/>
          </a:xfrm>
        </p:grpSpPr>
        <p:sp>
          <p:nvSpPr>
            <p:cNvPr id="763" name="Rectangle 762"/>
            <p:cNvSpPr/>
            <p:nvPr/>
          </p:nvSpPr>
          <p:spPr>
            <a:xfrm>
              <a:off x="1905000" y="1905000"/>
              <a:ext cx="5334000" cy="2667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64" name="Group 18"/>
            <p:cNvGrpSpPr/>
            <p:nvPr/>
          </p:nvGrpSpPr>
          <p:grpSpPr>
            <a:xfrm>
              <a:off x="2057400" y="2057400"/>
              <a:ext cx="1143000" cy="2209800"/>
              <a:chOff x="152400" y="228600"/>
              <a:chExt cx="1524000" cy="3048001"/>
            </a:xfrm>
          </p:grpSpPr>
          <p:sp>
            <p:nvSpPr>
              <p:cNvPr id="843" name="Oval 842"/>
              <p:cNvSpPr/>
              <p:nvPr/>
            </p:nvSpPr>
            <p:spPr>
              <a:xfrm>
                <a:off x="152400" y="2105292"/>
                <a:ext cx="420414" cy="22310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4" name="Trapezoid 843"/>
              <p:cNvSpPr/>
              <p:nvPr/>
            </p:nvSpPr>
            <p:spPr>
              <a:xfrm rot="1233741">
                <a:off x="310055" y="1268642"/>
                <a:ext cx="472966" cy="1003979"/>
              </a:xfrm>
              <a:prstGeom prst="trapezoid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5" name="Oval 844"/>
              <p:cNvSpPr/>
              <p:nvPr/>
            </p:nvSpPr>
            <p:spPr>
              <a:xfrm>
                <a:off x="1255986" y="2161068"/>
                <a:ext cx="420414" cy="22310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6" name="Trapezoid 845"/>
              <p:cNvSpPr/>
              <p:nvPr/>
            </p:nvSpPr>
            <p:spPr>
              <a:xfrm>
                <a:off x="467710" y="1324419"/>
                <a:ext cx="840828" cy="1561746"/>
              </a:xfrm>
              <a:prstGeom prst="trapezoid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7" name="Trapezoid 846"/>
              <p:cNvSpPr/>
              <p:nvPr/>
            </p:nvSpPr>
            <p:spPr>
              <a:xfrm rot="20366259" flipH="1">
                <a:off x="1040433" y="1276402"/>
                <a:ext cx="433468" cy="1003979"/>
              </a:xfrm>
              <a:prstGeom prst="trapezoid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8" name="Oval 847"/>
              <p:cNvSpPr/>
              <p:nvPr/>
            </p:nvSpPr>
            <p:spPr>
              <a:xfrm>
                <a:off x="520262" y="376216"/>
                <a:ext cx="735724" cy="111553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9" name="Trapezoid 848"/>
              <p:cNvSpPr/>
              <p:nvPr/>
            </p:nvSpPr>
            <p:spPr>
              <a:xfrm>
                <a:off x="415159" y="2718835"/>
                <a:ext cx="945931" cy="334660"/>
              </a:xfrm>
              <a:prstGeom prst="trapezoi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0" name="Oval 849"/>
              <p:cNvSpPr/>
              <p:nvPr/>
            </p:nvSpPr>
            <p:spPr>
              <a:xfrm>
                <a:off x="467710" y="3053494"/>
                <a:ext cx="420414" cy="223107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1" name="Oval 850"/>
              <p:cNvSpPr/>
              <p:nvPr/>
            </p:nvSpPr>
            <p:spPr>
              <a:xfrm>
                <a:off x="888124" y="3053494"/>
                <a:ext cx="420414" cy="223107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2" name="Double Wave 851"/>
              <p:cNvSpPr/>
              <p:nvPr/>
            </p:nvSpPr>
            <p:spPr>
              <a:xfrm rot="21185090">
                <a:off x="1114479" y="387561"/>
                <a:ext cx="247426" cy="1227086"/>
              </a:xfrm>
              <a:prstGeom prst="doubleWav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3" name="Double Wave 852"/>
              <p:cNvSpPr/>
              <p:nvPr/>
            </p:nvSpPr>
            <p:spPr>
              <a:xfrm rot="10800000">
                <a:off x="783021" y="1212865"/>
                <a:ext cx="229596" cy="708046"/>
              </a:xfrm>
              <a:prstGeom prst="doubleWave">
                <a:avLst>
                  <a:gd name="adj1" fmla="val 12500"/>
                  <a:gd name="adj2" fmla="val 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4" name="Oval 853"/>
              <p:cNvSpPr/>
              <p:nvPr/>
            </p:nvSpPr>
            <p:spPr>
              <a:xfrm>
                <a:off x="730469" y="1143000"/>
                <a:ext cx="315310" cy="23719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accent6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5" name="Double Wave 854"/>
              <p:cNvSpPr/>
              <p:nvPr/>
            </p:nvSpPr>
            <p:spPr>
              <a:xfrm rot="366356">
                <a:off x="427286" y="498982"/>
                <a:ext cx="256376" cy="1148884"/>
              </a:xfrm>
              <a:prstGeom prst="doubleWave">
                <a:avLst>
                  <a:gd name="adj1" fmla="val 5066"/>
                  <a:gd name="adj2" fmla="val 2680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6" name="Flowchart: Delay 855"/>
              <p:cNvSpPr/>
              <p:nvPr/>
            </p:nvSpPr>
            <p:spPr>
              <a:xfrm rot="16357899">
                <a:off x="695388" y="10153"/>
                <a:ext cx="448304" cy="885198"/>
              </a:xfrm>
              <a:prstGeom prst="flowChartDelay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5" name="Group 33"/>
            <p:cNvGrpSpPr/>
            <p:nvPr/>
          </p:nvGrpSpPr>
          <p:grpSpPr>
            <a:xfrm>
              <a:off x="2971800" y="2362200"/>
              <a:ext cx="990600" cy="1930400"/>
              <a:chOff x="1752601" y="3962400"/>
              <a:chExt cx="990599" cy="1828800"/>
            </a:xfrm>
          </p:grpSpPr>
          <p:sp>
            <p:nvSpPr>
              <p:cNvPr id="829" name="Oval 828"/>
              <p:cNvSpPr/>
              <p:nvPr/>
            </p:nvSpPr>
            <p:spPr>
              <a:xfrm rot="4630237">
                <a:off x="1996397" y="5551579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0" name="Oval 829"/>
              <p:cNvSpPr/>
              <p:nvPr/>
            </p:nvSpPr>
            <p:spPr>
              <a:xfrm rot="4630237">
                <a:off x="2283530" y="5536610"/>
                <a:ext cx="176078" cy="30316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1" name="Flowchart: Delay 830"/>
              <p:cNvSpPr/>
              <p:nvPr/>
            </p:nvSpPr>
            <p:spPr>
              <a:xfrm rot="16200000">
                <a:off x="1637209" y="4213855"/>
                <a:ext cx="1259895" cy="756985"/>
              </a:xfrm>
              <a:prstGeom prst="flowChartDelay">
                <a:avLst/>
              </a:prstGeom>
              <a:solidFill>
                <a:srgbClr val="D0BE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2" name="Oval 831"/>
              <p:cNvSpPr/>
              <p:nvPr/>
            </p:nvSpPr>
            <p:spPr>
              <a:xfrm rot="7016247">
                <a:off x="2531273" y="4914747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3" name="Oval 832"/>
              <p:cNvSpPr/>
              <p:nvPr/>
            </p:nvSpPr>
            <p:spPr>
              <a:xfrm rot="4630237">
                <a:off x="1804338" y="4961409"/>
                <a:ext cx="160189" cy="2636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4" name="Flowchart: Manual Operation 833"/>
              <p:cNvSpPr/>
              <p:nvPr/>
            </p:nvSpPr>
            <p:spPr>
              <a:xfrm rot="10800000">
                <a:off x="2045282" y="4709005"/>
                <a:ext cx="443750" cy="723273"/>
              </a:xfrm>
              <a:prstGeom prst="flowChartManualOperation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5" name="Flowchart: Manual Operation 834"/>
              <p:cNvSpPr/>
              <p:nvPr/>
            </p:nvSpPr>
            <p:spPr>
              <a:xfrm rot="10800000">
                <a:off x="1966973" y="5128970"/>
                <a:ext cx="600368" cy="349971"/>
              </a:xfrm>
              <a:prstGeom prst="flowChartManualOperation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6" name="Flowchart: Manual Operation 835"/>
              <p:cNvSpPr/>
              <p:nvPr/>
            </p:nvSpPr>
            <p:spPr>
              <a:xfrm rot="12427803">
                <a:off x="1905094" y="4667306"/>
                <a:ext cx="261029" cy="442901"/>
              </a:xfrm>
              <a:prstGeom prst="flowChartManualOperation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7" name="Flowchart: Manual Operation 836"/>
              <p:cNvSpPr/>
              <p:nvPr/>
            </p:nvSpPr>
            <p:spPr>
              <a:xfrm rot="9172197" flipH="1">
                <a:off x="2352726" y="4644511"/>
                <a:ext cx="261029" cy="442901"/>
              </a:xfrm>
              <a:prstGeom prst="flowChartManualOperation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8" name="Oval 837"/>
              <p:cNvSpPr/>
              <p:nvPr/>
            </p:nvSpPr>
            <p:spPr>
              <a:xfrm>
                <a:off x="2019179" y="4125720"/>
                <a:ext cx="495956" cy="62994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9" name="Flowchart: Manual Operation 838"/>
              <p:cNvSpPr/>
              <p:nvPr/>
            </p:nvSpPr>
            <p:spPr>
              <a:xfrm rot="10800000">
                <a:off x="1888664" y="5292290"/>
                <a:ext cx="756985" cy="349971"/>
              </a:xfrm>
              <a:prstGeom prst="flowChartManualOperation">
                <a:avLst/>
              </a:prstGeom>
              <a:solidFill>
                <a:srgbClr val="E6D97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0" name="Moon 839"/>
              <p:cNvSpPr/>
              <p:nvPr/>
            </p:nvSpPr>
            <p:spPr>
              <a:xfrm rot="16200000">
                <a:off x="2186473" y="4789922"/>
                <a:ext cx="165051" cy="186405"/>
              </a:xfrm>
              <a:prstGeom prst="moon">
                <a:avLst>
                  <a:gd name="adj" fmla="val 34314"/>
                </a:avLst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1" name="Double Wave 840"/>
              <p:cNvSpPr/>
              <p:nvPr/>
            </p:nvSpPr>
            <p:spPr>
              <a:xfrm>
                <a:off x="2019179" y="4125720"/>
                <a:ext cx="495956" cy="186651"/>
              </a:xfrm>
              <a:prstGeom prst="doubleWave">
                <a:avLst>
                  <a:gd name="adj1" fmla="val 6250"/>
                  <a:gd name="adj2" fmla="val 1038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2" name="Rounded Rectangle 841"/>
              <p:cNvSpPr/>
              <p:nvPr/>
            </p:nvSpPr>
            <p:spPr>
              <a:xfrm>
                <a:off x="1966973" y="4125720"/>
                <a:ext cx="600368" cy="69994"/>
              </a:xfrm>
              <a:prstGeom prst="round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6" name="Group 145"/>
            <p:cNvGrpSpPr/>
            <p:nvPr/>
          </p:nvGrpSpPr>
          <p:grpSpPr>
            <a:xfrm>
              <a:off x="3810000" y="2362200"/>
              <a:ext cx="990600" cy="1828800"/>
              <a:chOff x="3797343" y="1447801"/>
              <a:chExt cx="1645370" cy="2690010"/>
            </a:xfrm>
          </p:grpSpPr>
          <p:sp>
            <p:nvSpPr>
              <p:cNvPr id="816" name="Oval 815"/>
              <p:cNvSpPr/>
              <p:nvPr/>
            </p:nvSpPr>
            <p:spPr>
              <a:xfrm rot="649721" flipH="1">
                <a:off x="5019649" y="3142094"/>
                <a:ext cx="423064" cy="1811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7" name="Oval 816"/>
              <p:cNvSpPr/>
              <p:nvPr/>
            </p:nvSpPr>
            <p:spPr>
              <a:xfrm rot="20950279">
                <a:off x="3797343" y="3214901"/>
                <a:ext cx="423064" cy="18116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8" name="Trapezoid 817"/>
              <p:cNvSpPr/>
              <p:nvPr/>
            </p:nvSpPr>
            <p:spPr>
              <a:xfrm>
                <a:off x="4165223" y="2377767"/>
                <a:ext cx="916731" cy="1488489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9" name="Trapezoid 818"/>
              <p:cNvSpPr/>
              <p:nvPr/>
            </p:nvSpPr>
            <p:spPr>
              <a:xfrm rot="20382913">
                <a:off x="4820405" y="2413651"/>
                <a:ext cx="378938" cy="861611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0" name="Trapezoid 819"/>
              <p:cNvSpPr/>
              <p:nvPr/>
            </p:nvSpPr>
            <p:spPr>
              <a:xfrm rot="1217087" flipH="1">
                <a:off x="4005339" y="2418225"/>
                <a:ext cx="412495" cy="892841"/>
              </a:xfrm>
              <a:prstGeom prst="trapezoid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1" name="Oval 820"/>
              <p:cNvSpPr/>
              <p:nvPr/>
            </p:nvSpPr>
            <p:spPr>
              <a:xfrm>
                <a:off x="4165223" y="1504088"/>
                <a:ext cx="916731" cy="109209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2" name="Oval 821"/>
              <p:cNvSpPr/>
              <p:nvPr/>
            </p:nvSpPr>
            <p:spPr>
              <a:xfrm rot="20950279">
                <a:off x="4187915" y="3869383"/>
                <a:ext cx="423064" cy="26842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3" name="Oval 822"/>
              <p:cNvSpPr/>
              <p:nvPr/>
            </p:nvSpPr>
            <p:spPr>
              <a:xfrm rot="20950279">
                <a:off x="4569886" y="3869381"/>
                <a:ext cx="423064" cy="268428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4" name="Chord 823"/>
              <p:cNvSpPr/>
              <p:nvPr/>
            </p:nvSpPr>
            <p:spPr>
              <a:xfrm rot="7621963">
                <a:off x="4220668" y="1389322"/>
                <a:ext cx="776422" cy="893379"/>
              </a:xfrm>
              <a:prstGeom prst="chord">
                <a:avLst>
                  <a:gd name="adj1" fmla="val 2700000"/>
                  <a:gd name="adj2" fmla="val 14305134"/>
                </a:avLst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5" name="Trapezoid 824"/>
              <p:cNvSpPr/>
              <p:nvPr/>
            </p:nvSpPr>
            <p:spPr>
              <a:xfrm>
                <a:off x="4241618" y="3178638"/>
                <a:ext cx="763942" cy="177972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6" name="Cloud 825"/>
              <p:cNvSpPr/>
              <p:nvPr/>
            </p:nvSpPr>
            <p:spPr>
              <a:xfrm rot="671737">
                <a:off x="3995992" y="1674044"/>
                <a:ext cx="327367" cy="1179580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7" name="Cloud 826"/>
              <p:cNvSpPr/>
              <p:nvPr/>
            </p:nvSpPr>
            <p:spPr>
              <a:xfrm rot="20928263" flipH="1">
                <a:off x="4891099" y="1742180"/>
                <a:ext cx="382873" cy="1045844"/>
              </a:xfrm>
              <a:prstGeom prst="cloud">
                <a:avLst/>
              </a:prstGeom>
              <a:solidFill>
                <a:srgbClr val="83644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8" name="Rectangle 827"/>
              <p:cNvSpPr/>
              <p:nvPr/>
            </p:nvSpPr>
            <p:spPr>
              <a:xfrm>
                <a:off x="4130041" y="1718762"/>
                <a:ext cx="985819" cy="18608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7" name="Group 159"/>
            <p:cNvGrpSpPr/>
            <p:nvPr/>
          </p:nvGrpSpPr>
          <p:grpSpPr>
            <a:xfrm>
              <a:off x="5410200" y="2362200"/>
              <a:ext cx="1051560" cy="1752600"/>
              <a:chOff x="5662720" y="1532681"/>
              <a:chExt cx="1576282" cy="2605131"/>
            </a:xfrm>
          </p:grpSpPr>
          <p:sp>
            <p:nvSpPr>
              <p:cNvPr id="802" name="Cloud 801"/>
              <p:cNvSpPr/>
              <p:nvPr/>
            </p:nvSpPr>
            <p:spPr>
              <a:xfrm rot="671737">
                <a:off x="5817073" y="1751412"/>
                <a:ext cx="413272" cy="942744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3" name="Cloud 802"/>
              <p:cNvSpPr/>
              <p:nvPr/>
            </p:nvSpPr>
            <p:spPr>
              <a:xfrm rot="20706537">
                <a:off x="6651194" y="1794329"/>
                <a:ext cx="472405" cy="861777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4" name="Oval 803"/>
              <p:cNvSpPr/>
              <p:nvPr/>
            </p:nvSpPr>
            <p:spPr>
              <a:xfrm rot="20950279">
                <a:off x="5662720" y="3167509"/>
                <a:ext cx="405299" cy="1765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Oval 804"/>
              <p:cNvSpPr/>
              <p:nvPr/>
            </p:nvSpPr>
            <p:spPr>
              <a:xfrm rot="649721" flipH="1">
                <a:off x="6833703" y="3238459"/>
                <a:ext cx="405299" cy="17654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Trapezoid 805"/>
              <p:cNvSpPr/>
              <p:nvPr/>
            </p:nvSpPr>
            <p:spPr>
              <a:xfrm flipH="1">
                <a:off x="6008331" y="2422692"/>
                <a:ext cx="878238" cy="1450495"/>
              </a:xfrm>
              <a:prstGeom prst="trapezoid">
                <a:avLst/>
              </a:prstGeom>
              <a:solidFill>
                <a:srgbClr val="BEA34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Trapezoid 806"/>
              <p:cNvSpPr/>
              <p:nvPr/>
            </p:nvSpPr>
            <p:spPr>
              <a:xfrm rot="1217087" flipH="1">
                <a:off x="5895872" y="2457661"/>
                <a:ext cx="363026" cy="839617"/>
              </a:xfrm>
              <a:prstGeom prst="trapezoid">
                <a:avLst/>
              </a:prstGeom>
              <a:solidFill>
                <a:srgbClr val="BEA34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" name="Trapezoid 807"/>
              <p:cNvSpPr/>
              <p:nvPr/>
            </p:nvSpPr>
            <p:spPr>
              <a:xfrm rot="20382913">
                <a:off x="6644565" y="2462118"/>
                <a:ext cx="395175" cy="870050"/>
              </a:xfrm>
              <a:prstGeom prst="trapezoid">
                <a:avLst/>
              </a:prstGeom>
              <a:solidFill>
                <a:srgbClr val="BEA34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" name="Oval 808"/>
              <p:cNvSpPr/>
              <p:nvPr/>
            </p:nvSpPr>
            <p:spPr>
              <a:xfrm rot="649721" flipH="1">
                <a:off x="6459531" y="3876235"/>
                <a:ext cx="405299" cy="261577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0" name="Oval 809"/>
              <p:cNvSpPr/>
              <p:nvPr/>
            </p:nvSpPr>
            <p:spPr>
              <a:xfrm rot="649721" flipH="1">
                <a:off x="6093598" y="3876233"/>
                <a:ext cx="405299" cy="261577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1" name="Trapezoid 810"/>
              <p:cNvSpPr/>
              <p:nvPr/>
            </p:nvSpPr>
            <p:spPr>
              <a:xfrm flipH="1">
                <a:off x="6008331" y="3699758"/>
                <a:ext cx="878238" cy="173429"/>
              </a:xfrm>
              <a:prstGeom prst="trapezoid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2" name="Isosceles Triangle 811"/>
              <p:cNvSpPr/>
              <p:nvPr/>
            </p:nvSpPr>
            <p:spPr>
              <a:xfrm rot="10800000" flipH="1">
                <a:off x="6301077" y="2564589"/>
                <a:ext cx="292746" cy="425689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" name="Oval 812"/>
              <p:cNvSpPr/>
              <p:nvPr/>
            </p:nvSpPr>
            <p:spPr>
              <a:xfrm flipH="1">
                <a:off x="6077248" y="1571316"/>
                <a:ext cx="809321" cy="1064222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" name="Cloud 813"/>
              <p:cNvSpPr/>
              <p:nvPr/>
            </p:nvSpPr>
            <p:spPr>
              <a:xfrm rot="16200000">
                <a:off x="6263298" y="1264802"/>
                <a:ext cx="424123" cy="959881"/>
              </a:xfrm>
              <a:prstGeom prst="cloud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" name="Rounded Rectangle 814"/>
              <p:cNvSpPr/>
              <p:nvPr/>
            </p:nvSpPr>
            <p:spPr>
              <a:xfrm>
                <a:off x="5926330" y="1780789"/>
                <a:ext cx="1174497" cy="186081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8" name="Group 97"/>
            <p:cNvGrpSpPr/>
            <p:nvPr/>
          </p:nvGrpSpPr>
          <p:grpSpPr>
            <a:xfrm>
              <a:off x="6324600" y="2667000"/>
              <a:ext cx="782320" cy="1600200"/>
              <a:chOff x="3505200" y="4724400"/>
              <a:chExt cx="1752600" cy="3124200"/>
            </a:xfrm>
          </p:grpSpPr>
          <p:sp>
            <p:nvSpPr>
              <p:cNvPr id="784" name="Oval 783"/>
              <p:cNvSpPr/>
              <p:nvPr/>
            </p:nvSpPr>
            <p:spPr>
              <a:xfrm rot="20566544">
                <a:off x="3733800" y="7467600"/>
                <a:ext cx="533400" cy="3810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5" name="Oval 784"/>
              <p:cNvSpPr/>
              <p:nvPr/>
            </p:nvSpPr>
            <p:spPr>
              <a:xfrm rot="1440040">
                <a:off x="4464049" y="7461830"/>
                <a:ext cx="533400" cy="3810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6" name="Oval 785"/>
              <p:cNvSpPr/>
              <p:nvPr/>
            </p:nvSpPr>
            <p:spPr>
              <a:xfrm>
                <a:off x="4876800" y="640080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7" name="Oval 786"/>
              <p:cNvSpPr/>
              <p:nvPr/>
            </p:nvSpPr>
            <p:spPr>
              <a:xfrm>
                <a:off x="3505200" y="6400800"/>
                <a:ext cx="381000" cy="304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8" name="Flowchart: Manual Operation 787"/>
              <p:cNvSpPr/>
              <p:nvPr/>
            </p:nvSpPr>
            <p:spPr>
              <a:xfrm rot="11339362">
                <a:off x="3876220" y="6564395"/>
                <a:ext cx="618699" cy="1066800"/>
              </a:xfrm>
              <a:prstGeom prst="flowChartManualOperation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" name="Flowchart: Manual Operation 788"/>
              <p:cNvSpPr/>
              <p:nvPr/>
            </p:nvSpPr>
            <p:spPr>
              <a:xfrm rot="10229274">
                <a:off x="4351160" y="6545268"/>
                <a:ext cx="609033" cy="1066800"/>
              </a:xfrm>
              <a:prstGeom prst="flowChartManualOperation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" name="Flowchart: Manual Operation 789"/>
              <p:cNvSpPr/>
              <p:nvPr/>
            </p:nvSpPr>
            <p:spPr>
              <a:xfrm rot="10800000">
                <a:off x="3810000" y="5867400"/>
                <a:ext cx="1135240" cy="1219200"/>
              </a:xfrm>
              <a:prstGeom prst="flowChartManualOperation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" name="Flowchart: Manual Operation 790"/>
              <p:cNvSpPr/>
              <p:nvPr/>
            </p:nvSpPr>
            <p:spPr>
              <a:xfrm rot="161360">
                <a:off x="4196251" y="5876219"/>
                <a:ext cx="380908" cy="210961"/>
              </a:xfrm>
              <a:prstGeom prst="flowChartManualOperation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2" name="Flowchart: Manual Operation 791"/>
              <p:cNvSpPr/>
              <p:nvPr/>
            </p:nvSpPr>
            <p:spPr>
              <a:xfrm rot="8763267">
                <a:off x="4604584" y="5785219"/>
                <a:ext cx="500320" cy="815246"/>
              </a:xfrm>
              <a:prstGeom prst="flowChartManualOperation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3" name="Flowchart: Manual Operation 792"/>
              <p:cNvSpPr/>
              <p:nvPr/>
            </p:nvSpPr>
            <p:spPr>
              <a:xfrm rot="12596204">
                <a:off x="3675243" y="5785454"/>
                <a:ext cx="500320" cy="815246"/>
              </a:xfrm>
              <a:prstGeom prst="flowChartManualOperation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4" name="Oval 793"/>
              <p:cNvSpPr/>
              <p:nvPr/>
            </p:nvSpPr>
            <p:spPr>
              <a:xfrm>
                <a:off x="3886200" y="4876800"/>
                <a:ext cx="914400" cy="10668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5" name="Cloud 794"/>
              <p:cNvSpPr/>
              <p:nvPr/>
            </p:nvSpPr>
            <p:spPr>
              <a:xfrm rot="3768235">
                <a:off x="4347001" y="4927456"/>
                <a:ext cx="735687" cy="45720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6" name="Cloud 795"/>
              <p:cNvSpPr/>
              <p:nvPr/>
            </p:nvSpPr>
            <p:spPr>
              <a:xfrm rot="6162984">
                <a:off x="3517521" y="5057341"/>
                <a:ext cx="735687" cy="45720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" name="Cloud 796"/>
              <p:cNvSpPr/>
              <p:nvPr/>
            </p:nvSpPr>
            <p:spPr>
              <a:xfrm>
                <a:off x="3810000" y="4724400"/>
                <a:ext cx="990600" cy="45720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" name="Rounded Rectangle 797"/>
              <p:cNvSpPr/>
              <p:nvPr/>
            </p:nvSpPr>
            <p:spPr>
              <a:xfrm>
                <a:off x="3733800" y="5105400"/>
                <a:ext cx="1219200" cy="76200"/>
              </a:xfrm>
              <a:prstGeom prst="roundRect">
                <a:avLst>
                  <a:gd name="adj" fmla="val 50000"/>
                </a:avLst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" name="Round Diagonal Corner Rectangle 798"/>
              <p:cNvSpPr/>
              <p:nvPr/>
            </p:nvSpPr>
            <p:spPr>
              <a:xfrm rot="20219766">
                <a:off x="3911329" y="6897509"/>
                <a:ext cx="238238" cy="177085"/>
              </a:xfrm>
              <a:prstGeom prst="round2DiagRect">
                <a:avLst>
                  <a:gd name="adj1" fmla="val 14053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0" name="Round Diagonal Corner Rectangle 799"/>
              <p:cNvSpPr/>
              <p:nvPr/>
            </p:nvSpPr>
            <p:spPr>
              <a:xfrm rot="20219766">
                <a:off x="4292329" y="6897511"/>
                <a:ext cx="238238" cy="177085"/>
              </a:xfrm>
              <a:prstGeom prst="round2DiagRect">
                <a:avLst>
                  <a:gd name="adj1" fmla="val 14053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1" name="Round Diagonal Corner Rectangle 800"/>
              <p:cNvSpPr/>
              <p:nvPr/>
            </p:nvSpPr>
            <p:spPr>
              <a:xfrm rot="20219766">
                <a:off x="4673329" y="6897510"/>
                <a:ext cx="238238" cy="177085"/>
              </a:xfrm>
              <a:prstGeom prst="round2DiagRect">
                <a:avLst>
                  <a:gd name="adj1" fmla="val 14053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9" name="Group 96"/>
            <p:cNvGrpSpPr/>
            <p:nvPr/>
          </p:nvGrpSpPr>
          <p:grpSpPr>
            <a:xfrm>
              <a:off x="4648201" y="2133600"/>
              <a:ext cx="990600" cy="2060864"/>
              <a:chOff x="2057402" y="1656736"/>
              <a:chExt cx="1466633" cy="2412190"/>
            </a:xfrm>
          </p:grpSpPr>
          <p:sp>
            <p:nvSpPr>
              <p:cNvPr id="770" name="Oval 769"/>
              <p:cNvSpPr/>
              <p:nvPr/>
            </p:nvSpPr>
            <p:spPr>
              <a:xfrm rot="20950279">
                <a:off x="2057402" y="3040512"/>
                <a:ext cx="427501" cy="19817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1" name="Oval 770"/>
              <p:cNvSpPr/>
              <p:nvPr/>
            </p:nvSpPr>
            <p:spPr>
              <a:xfrm rot="20950279">
                <a:off x="3096534" y="3040512"/>
                <a:ext cx="427501" cy="198171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2" name="Trapezoid 771"/>
              <p:cNvSpPr/>
              <p:nvPr/>
            </p:nvSpPr>
            <p:spPr>
              <a:xfrm>
                <a:off x="2438402" y="2438402"/>
                <a:ext cx="742238" cy="1409442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Oval 772"/>
              <p:cNvSpPr/>
              <p:nvPr/>
            </p:nvSpPr>
            <p:spPr>
              <a:xfrm rot="20950279">
                <a:off x="2359882" y="3814751"/>
                <a:ext cx="422398" cy="25417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Trapezoid 773"/>
              <p:cNvSpPr/>
              <p:nvPr/>
            </p:nvSpPr>
            <p:spPr>
              <a:xfrm rot="19846626">
                <a:off x="2885047" y="2397055"/>
                <a:ext cx="326730" cy="763222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" name="Oval 774"/>
              <p:cNvSpPr/>
              <p:nvPr/>
            </p:nvSpPr>
            <p:spPr>
              <a:xfrm rot="20950279">
                <a:off x="2731002" y="3814752"/>
                <a:ext cx="422398" cy="25417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6" name="Trapezoid 775"/>
              <p:cNvSpPr/>
              <p:nvPr/>
            </p:nvSpPr>
            <p:spPr>
              <a:xfrm rot="1753374" flipH="1">
                <a:off x="2365481" y="2397055"/>
                <a:ext cx="326730" cy="763222"/>
              </a:xfrm>
              <a:prstGeom prst="trapezoid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7" name="Oval 776"/>
              <p:cNvSpPr/>
              <p:nvPr/>
            </p:nvSpPr>
            <p:spPr>
              <a:xfrm>
                <a:off x="2412720" y="1735651"/>
                <a:ext cx="742238" cy="86743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8" name="Double Wave 777"/>
              <p:cNvSpPr/>
              <p:nvPr/>
            </p:nvSpPr>
            <p:spPr>
              <a:xfrm rot="21307692">
                <a:off x="3078418" y="1809044"/>
                <a:ext cx="219841" cy="638737"/>
              </a:xfrm>
              <a:prstGeom prst="double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9" name="Double Wave 778"/>
              <p:cNvSpPr/>
              <p:nvPr/>
            </p:nvSpPr>
            <p:spPr>
              <a:xfrm rot="407729">
                <a:off x="2292725" y="1804733"/>
                <a:ext cx="197834" cy="638739"/>
              </a:xfrm>
              <a:prstGeom prst="doubleWav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0" name="Oval 779"/>
              <p:cNvSpPr/>
              <p:nvPr/>
            </p:nvSpPr>
            <p:spPr>
              <a:xfrm rot="5400000">
                <a:off x="2574925" y="1415565"/>
                <a:ext cx="431276" cy="913617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1" name="Rounded Rectangle 780"/>
              <p:cNvSpPr/>
              <p:nvPr/>
            </p:nvSpPr>
            <p:spPr>
              <a:xfrm rot="5400000">
                <a:off x="2720798" y="1386682"/>
                <a:ext cx="124054" cy="1036322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" name="Rectangle 781"/>
              <p:cNvSpPr/>
              <p:nvPr/>
            </p:nvSpPr>
            <p:spPr>
              <a:xfrm rot="2009698">
                <a:off x="2701403" y="2496715"/>
                <a:ext cx="116926" cy="1083969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Rounded Rectangle 782"/>
              <p:cNvSpPr/>
              <p:nvPr/>
            </p:nvSpPr>
            <p:spPr>
              <a:xfrm>
                <a:off x="2264664" y="3207408"/>
                <a:ext cx="345440" cy="434188"/>
              </a:xfrm>
              <a:prstGeom prst="round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6" name="Group 106"/>
          <p:cNvGrpSpPr/>
          <p:nvPr/>
        </p:nvGrpSpPr>
        <p:grpSpPr>
          <a:xfrm>
            <a:off x="7649307" y="228600"/>
            <a:ext cx="984738" cy="2133600"/>
            <a:chOff x="3581400" y="381000"/>
            <a:chExt cx="2286000" cy="4953000"/>
          </a:xfrm>
        </p:grpSpPr>
        <p:sp>
          <p:nvSpPr>
            <p:cNvPr id="535" name="Cloud 534"/>
            <p:cNvSpPr/>
            <p:nvPr/>
          </p:nvSpPr>
          <p:spPr>
            <a:xfrm>
              <a:off x="3657600" y="381000"/>
              <a:ext cx="1905000" cy="2514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Oval 535"/>
            <p:cNvSpPr/>
            <p:nvPr/>
          </p:nvSpPr>
          <p:spPr>
            <a:xfrm rot="19671902">
              <a:off x="5223780" y="2902234"/>
              <a:ext cx="64362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7" name="Oval 536"/>
            <p:cNvSpPr/>
            <p:nvPr/>
          </p:nvSpPr>
          <p:spPr>
            <a:xfrm rot="2647766">
              <a:off x="3581400" y="2831936"/>
              <a:ext cx="64362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8" name="Oval 537"/>
            <p:cNvSpPr/>
            <p:nvPr/>
          </p:nvSpPr>
          <p:spPr>
            <a:xfrm rot="19352409">
              <a:off x="4848621" y="44700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9" name="Oval 538"/>
            <p:cNvSpPr/>
            <p:nvPr/>
          </p:nvSpPr>
          <p:spPr>
            <a:xfrm rot="2647766">
              <a:off x="4370938" y="44529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0" name="Trapezoid 539"/>
            <p:cNvSpPr/>
            <p:nvPr/>
          </p:nvSpPr>
          <p:spPr>
            <a:xfrm rot="20169292">
              <a:off x="4800498" y="1883617"/>
              <a:ext cx="887382" cy="154100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1" name="Trapezoid 540"/>
            <p:cNvSpPr/>
            <p:nvPr/>
          </p:nvSpPr>
          <p:spPr>
            <a:xfrm rot="1790291">
              <a:off x="3831941" y="1833127"/>
              <a:ext cx="887382" cy="154100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2" name="Trapezoid 541"/>
            <p:cNvSpPr/>
            <p:nvPr/>
          </p:nvSpPr>
          <p:spPr>
            <a:xfrm>
              <a:off x="4092994" y="2081922"/>
              <a:ext cx="1323835" cy="281561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3" name="Oval 542"/>
            <p:cNvSpPr/>
            <p:nvPr/>
          </p:nvSpPr>
          <p:spPr>
            <a:xfrm>
              <a:off x="4394993" y="16009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4" name="Oval 543"/>
            <p:cNvSpPr/>
            <p:nvPr/>
          </p:nvSpPr>
          <p:spPr>
            <a:xfrm>
              <a:off x="4092994" y="6093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Cloud 544"/>
            <p:cNvSpPr/>
            <p:nvPr/>
          </p:nvSpPr>
          <p:spPr>
            <a:xfrm>
              <a:off x="4114800" y="381000"/>
              <a:ext cx="990600" cy="7620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6" name="Cloud 545"/>
            <p:cNvSpPr/>
            <p:nvPr/>
          </p:nvSpPr>
          <p:spPr>
            <a:xfrm>
              <a:off x="4191000" y="1600200"/>
              <a:ext cx="990600" cy="7620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7" name="Oval 546"/>
            <p:cNvSpPr/>
            <p:nvPr/>
          </p:nvSpPr>
          <p:spPr>
            <a:xfrm>
              <a:off x="4419600" y="1676400"/>
              <a:ext cx="479006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7" name="Group 159"/>
          <p:cNvGrpSpPr/>
          <p:nvPr/>
        </p:nvGrpSpPr>
        <p:grpSpPr>
          <a:xfrm>
            <a:off x="6679489" y="277091"/>
            <a:ext cx="895141" cy="1842655"/>
            <a:chOff x="685800" y="609600"/>
            <a:chExt cx="2404519" cy="4949716"/>
          </a:xfrm>
        </p:grpSpPr>
        <p:sp>
          <p:nvSpPr>
            <p:cNvPr id="521" name="Cloud 520"/>
            <p:cNvSpPr/>
            <p:nvPr/>
          </p:nvSpPr>
          <p:spPr>
            <a:xfrm>
              <a:off x="914400" y="838200"/>
              <a:ext cx="1981200" cy="16764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Oval 521"/>
            <p:cNvSpPr/>
            <p:nvPr/>
          </p:nvSpPr>
          <p:spPr>
            <a:xfrm rot="19671902">
              <a:off x="2519256" y="3059430"/>
              <a:ext cx="571063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Oval 522"/>
            <p:cNvSpPr/>
            <p:nvPr/>
          </p:nvSpPr>
          <p:spPr>
            <a:xfrm rot="2647766">
              <a:off x="685800" y="2956996"/>
              <a:ext cx="50912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Oval 523"/>
            <p:cNvSpPr/>
            <p:nvPr/>
          </p:nvSpPr>
          <p:spPr>
            <a:xfrm rot="19352409">
              <a:off x="2012467" y="4682102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Oval 524"/>
            <p:cNvSpPr/>
            <p:nvPr/>
          </p:nvSpPr>
          <p:spPr>
            <a:xfrm rot="2647766">
              <a:off x="1502939" y="4664751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Trapezoid 525"/>
            <p:cNvSpPr/>
            <p:nvPr/>
          </p:nvSpPr>
          <p:spPr>
            <a:xfrm rot="20169292">
              <a:off x="1961136" y="2055850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Trapezoid 526"/>
            <p:cNvSpPr/>
            <p:nvPr/>
          </p:nvSpPr>
          <p:spPr>
            <a:xfrm rot="1790291">
              <a:off x="928009" y="2004583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Trapezoid 527"/>
            <p:cNvSpPr/>
            <p:nvPr/>
          </p:nvSpPr>
          <p:spPr>
            <a:xfrm>
              <a:off x="1206465" y="2257206"/>
              <a:ext cx="1412091" cy="2858930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Oval 528"/>
            <p:cNvSpPr/>
            <p:nvPr/>
          </p:nvSpPr>
          <p:spPr>
            <a:xfrm>
              <a:off x="1528597" y="1768824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Oval 529"/>
            <p:cNvSpPr/>
            <p:nvPr/>
          </p:nvSpPr>
          <p:spPr>
            <a:xfrm>
              <a:off x="1206465" y="762000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Cloud 530"/>
            <p:cNvSpPr/>
            <p:nvPr/>
          </p:nvSpPr>
          <p:spPr>
            <a:xfrm>
              <a:off x="1219200" y="609600"/>
              <a:ext cx="1295400" cy="5334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Chevron 531"/>
            <p:cNvSpPr/>
            <p:nvPr/>
          </p:nvSpPr>
          <p:spPr>
            <a:xfrm rot="16005868">
              <a:off x="1511995" y="1839701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33" name="Chevron 532"/>
            <p:cNvSpPr/>
            <p:nvPr/>
          </p:nvSpPr>
          <p:spPr>
            <a:xfrm rot="16048636">
              <a:off x="368994" y="1827765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34" name="Rounded Rectangle 533"/>
            <p:cNvSpPr/>
            <p:nvPr/>
          </p:nvSpPr>
          <p:spPr>
            <a:xfrm>
              <a:off x="1219200" y="990600"/>
              <a:ext cx="1447800" cy="228600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8" name="Group 131"/>
          <p:cNvGrpSpPr/>
          <p:nvPr/>
        </p:nvGrpSpPr>
        <p:grpSpPr>
          <a:xfrm flipH="1">
            <a:off x="5564198" y="325582"/>
            <a:ext cx="873583" cy="1842655"/>
            <a:chOff x="3604364" y="381000"/>
            <a:chExt cx="2348164" cy="4953000"/>
          </a:xfrm>
        </p:grpSpPr>
        <p:sp>
          <p:nvSpPr>
            <p:cNvPr id="509" name="Cloud 508"/>
            <p:cNvSpPr/>
            <p:nvPr/>
          </p:nvSpPr>
          <p:spPr>
            <a:xfrm rot="944169">
              <a:off x="3657602" y="381000"/>
              <a:ext cx="2294926" cy="2085474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Oval 509"/>
            <p:cNvSpPr/>
            <p:nvPr/>
          </p:nvSpPr>
          <p:spPr>
            <a:xfrm rot="19671902">
              <a:off x="5294767" y="2893493"/>
              <a:ext cx="527418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1" name="Oval 510"/>
            <p:cNvSpPr/>
            <p:nvPr/>
          </p:nvSpPr>
          <p:spPr>
            <a:xfrm rot="2647766">
              <a:off x="3604364" y="2775284"/>
              <a:ext cx="48089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2" name="Oval 511"/>
            <p:cNvSpPr/>
            <p:nvPr/>
          </p:nvSpPr>
          <p:spPr>
            <a:xfrm rot="19352409">
              <a:off x="4848621" y="44700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3" name="Oval 512"/>
            <p:cNvSpPr/>
            <p:nvPr/>
          </p:nvSpPr>
          <p:spPr>
            <a:xfrm rot="2647766">
              <a:off x="4370938" y="44529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4" name="Trapezoid 513"/>
            <p:cNvSpPr/>
            <p:nvPr/>
          </p:nvSpPr>
          <p:spPr>
            <a:xfrm rot="20169292">
              <a:off x="4800498" y="1883617"/>
              <a:ext cx="887382" cy="1541003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5" name="Trapezoid 514"/>
            <p:cNvSpPr/>
            <p:nvPr/>
          </p:nvSpPr>
          <p:spPr>
            <a:xfrm rot="1790291">
              <a:off x="3831941" y="1833127"/>
              <a:ext cx="887382" cy="1541003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6" name="Trapezoid 515"/>
            <p:cNvSpPr/>
            <p:nvPr/>
          </p:nvSpPr>
          <p:spPr>
            <a:xfrm>
              <a:off x="4107324" y="2205789"/>
              <a:ext cx="1323835" cy="2815614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7" name="Oval 516"/>
            <p:cNvSpPr/>
            <p:nvPr/>
          </p:nvSpPr>
          <p:spPr>
            <a:xfrm>
              <a:off x="4394993" y="16009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8" name="Oval 517"/>
            <p:cNvSpPr/>
            <p:nvPr/>
          </p:nvSpPr>
          <p:spPr>
            <a:xfrm>
              <a:off x="4092994" y="6093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9" name="Cloud 518"/>
            <p:cNvSpPr/>
            <p:nvPr/>
          </p:nvSpPr>
          <p:spPr>
            <a:xfrm>
              <a:off x="4191000" y="1600200"/>
              <a:ext cx="990600" cy="10668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0" name="Oval 519"/>
            <p:cNvSpPr/>
            <p:nvPr/>
          </p:nvSpPr>
          <p:spPr>
            <a:xfrm>
              <a:off x="4419600" y="1752600"/>
              <a:ext cx="479006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9" name="Group 60"/>
          <p:cNvGrpSpPr/>
          <p:nvPr/>
        </p:nvGrpSpPr>
        <p:grpSpPr>
          <a:xfrm flipH="1">
            <a:off x="7164398" y="665018"/>
            <a:ext cx="727364" cy="1697182"/>
            <a:chOff x="4796444" y="836392"/>
            <a:chExt cx="1380536" cy="3344532"/>
          </a:xfrm>
        </p:grpSpPr>
        <p:sp>
          <p:nvSpPr>
            <p:cNvPr id="497" name="Oval 496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8" name="Oval 497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Oval 498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Oval 499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Trapezoid 500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rgbClr val="E4BF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Trapezoid 501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rgbClr val="E4BF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Trapezoid 502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rgbClr val="E4BF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Oval 503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Oval 504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Round Diagonal Corner Rectangle 505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Round Diagonal Corner Rectangle 506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Oval 507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0" name="Group 91"/>
          <p:cNvGrpSpPr/>
          <p:nvPr/>
        </p:nvGrpSpPr>
        <p:grpSpPr>
          <a:xfrm>
            <a:off x="6291561" y="374073"/>
            <a:ext cx="878523" cy="2128339"/>
            <a:chOff x="4038600" y="2362200"/>
            <a:chExt cx="1380536" cy="3344532"/>
          </a:xfrm>
        </p:grpSpPr>
        <p:sp>
          <p:nvSpPr>
            <p:cNvPr id="483" name="Round Diagonal Corner Rectangle 482"/>
            <p:cNvSpPr/>
            <p:nvPr/>
          </p:nvSpPr>
          <p:spPr>
            <a:xfrm rot="19527262">
              <a:off x="4778338" y="2692626"/>
              <a:ext cx="555573" cy="63174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4" name="Round Diagonal Corner Rectangle 483"/>
            <p:cNvSpPr/>
            <p:nvPr/>
          </p:nvSpPr>
          <p:spPr>
            <a:xfrm rot="19527262">
              <a:off x="4092538" y="2768827"/>
              <a:ext cx="555573" cy="63174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5" name="Oval 484"/>
            <p:cNvSpPr/>
            <p:nvPr/>
          </p:nvSpPr>
          <p:spPr>
            <a:xfrm rot="19671902">
              <a:off x="5030448" y="4064673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6" name="Oval 485"/>
            <p:cNvSpPr/>
            <p:nvPr/>
          </p:nvSpPr>
          <p:spPr>
            <a:xfrm rot="2647766">
              <a:off x="4038600" y="4017204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7" name="Oval 486"/>
            <p:cNvSpPr/>
            <p:nvPr/>
          </p:nvSpPr>
          <p:spPr>
            <a:xfrm rot="19352409">
              <a:off x="4803886" y="5123365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8" name="Oval 487"/>
            <p:cNvSpPr/>
            <p:nvPr/>
          </p:nvSpPr>
          <p:spPr>
            <a:xfrm rot="2647766">
              <a:off x="4515409" y="5111826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Trapezoid 488"/>
            <p:cNvSpPr/>
            <p:nvPr/>
          </p:nvSpPr>
          <p:spPr>
            <a:xfrm rot="20169292">
              <a:off x="4774824" y="3376848"/>
              <a:ext cx="535898" cy="1040568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Trapezoid 489"/>
            <p:cNvSpPr/>
            <p:nvPr/>
          </p:nvSpPr>
          <p:spPr>
            <a:xfrm rot="1790291">
              <a:off x="4189904" y="3342754"/>
              <a:ext cx="535898" cy="1040568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1" name="Trapezoid 490"/>
            <p:cNvSpPr/>
            <p:nvPr/>
          </p:nvSpPr>
          <p:spPr>
            <a:xfrm>
              <a:off x="4347556" y="3510754"/>
              <a:ext cx="799476" cy="1901253"/>
            </a:xfrm>
            <a:prstGeom prst="trapezoid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2" name="Oval 491"/>
            <p:cNvSpPr/>
            <p:nvPr/>
          </p:nvSpPr>
          <p:spPr>
            <a:xfrm>
              <a:off x="4529936" y="3185969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3" name="Oval 492"/>
            <p:cNvSpPr/>
            <p:nvPr/>
          </p:nvSpPr>
          <p:spPr>
            <a:xfrm>
              <a:off x="4347556" y="2516408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Round Diagonal Corner Rectangle 493"/>
            <p:cNvSpPr/>
            <p:nvPr/>
          </p:nvSpPr>
          <p:spPr>
            <a:xfrm rot="1236535">
              <a:off x="4309319" y="2362200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Round Diagonal Corner Rectangle 494"/>
            <p:cNvSpPr/>
            <p:nvPr/>
          </p:nvSpPr>
          <p:spPr>
            <a:xfrm rot="5076663">
              <a:off x="4705111" y="2429527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Oval 495"/>
            <p:cNvSpPr/>
            <p:nvPr/>
          </p:nvSpPr>
          <p:spPr>
            <a:xfrm>
              <a:off x="4499956" y="2440208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solidFill>
                <a:srgbClr val="7136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1" name="Group 120"/>
          <p:cNvGrpSpPr/>
          <p:nvPr/>
        </p:nvGrpSpPr>
        <p:grpSpPr>
          <a:xfrm>
            <a:off x="6679489" y="1392382"/>
            <a:ext cx="1091045" cy="1794164"/>
            <a:chOff x="609600" y="685800"/>
            <a:chExt cx="2438400" cy="4876800"/>
          </a:xfrm>
        </p:grpSpPr>
        <p:sp>
          <p:nvSpPr>
            <p:cNvPr id="473" name="Cloud 472"/>
            <p:cNvSpPr/>
            <p:nvPr/>
          </p:nvSpPr>
          <p:spPr>
            <a:xfrm>
              <a:off x="914400" y="685800"/>
              <a:ext cx="1828800" cy="1524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4" name="Oval 473"/>
            <p:cNvSpPr/>
            <p:nvPr/>
          </p:nvSpPr>
          <p:spPr>
            <a:xfrm rot="19671902">
              <a:off x="2361472" y="3093423"/>
              <a:ext cx="686528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5" name="Oval 474"/>
            <p:cNvSpPr/>
            <p:nvPr/>
          </p:nvSpPr>
          <p:spPr>
            <a:xfrm rot="2647766">
              <a:off x="609600" y="3022043"/>
              <a:ext cx="686528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Oval 475"/>
            <p:cNvSpPr/>
            <p:nvPr/>
          </p:nvSpPr>
          <p:spPr>
            <a:xfrm rot="19352409">
              <a:off x="1961302" y="4685386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Oval 476"/>
            <p:cNvSpPr/>
            <p:nvPr/>
          </p:nvSpPr>
          <p:spPr>
            <a:xfrm rot="2647766">
              <a:off x="1451774" y="4668035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8" name="Trapezoid 477"/>
            <p:cNvSpPr/>
            <p:nvPr/>
          </p:nvSpPr>
          <p:spPr>
            <a:xfrm rot="20169292">
              <a:off x="1909971" y="2059134"/>
              <a:ext cx="946541" cy="1564711"/>
            </a:xfrm>
            <a:prstGeom prst="trapezoid">
              <a:avLst/>
            </a:prstGeom>
            <a:solidFill>
              <a:srgbClr val="FFFF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9" name="Trapezoid 478"/>
            <p:cNvSpPr/>
            <p:nvPr/>
          </p:nvSpPr>
          <p:spPr>
            <a:xfrm rot="1790291">
              <a:off x="876844" y="2007867"/>
              <a:ext cx="946541" cy="1564711"/>
            </a:xfrm>
            <a:prstGeom prst="trapezoid">
              <a:avLst/>
            </a:prstGeom>
            <a:solidFill>
              <a:srgbClr val="FFFF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0" name="Trapezoid 479"/>
            <p:cNvSpPr/>
            <p:nvPr/>
          </p:nvSpPr>
          <p:spPr>
            <a:xfrm>
              <a:off x="1155300" y="2260490"/>
              <a:ext cx="1412091" cy="2858930"/>
            </a:xfrm>
            <a:prstGeom prst="trapezoid">
              <a:avLst/>
            </a:prstGeom>
            <a:solidFill>
              <a:srgbClr val="FFFF9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1" name="Oval 480"/>
            <p:cNvSpPr/>
            <p:nvPr/>
          </p:nvSpPr>
          <p:spPr>
            <a:xfrm>
              <a:off x="1477432" y="1772108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2" name="Oval 481"/>
            <p:cNvSpPr/>
            <p:nvPr/>
          </p:nvSpPr>
          <p:spPr>
            <a:xfrm>
              <a:off x="1155300" y="765284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2" name="Group 174"/>
          <p:cNvGrpSpPr/>
          <p:nvPr/>
        </p:nvGrpSpPr>
        <p:grpSpPr>
          <a:xfrm>
            <a:off x="5903634" y="1489364"/>
            <a:ext cx="837983" cy="1842655"/>
            <a:chOff x="4114800" y="533400"/>
            <a:chExt cx="2217821" cy="4876800"/>
          </a:xfrm>
        </p:grpSpPr>
        <p:sp>
          <p:nvSpPr>
            <p:cNvPr id="460" name="Oval 459"/>
            <p:cNvSpPr/>
            <p:nvPr/>
          </p:nvSpPr>
          <p:spPr>
            <a:xfrm>
              <a:off x="4191000" y="533400"/>
              <a:ext cx="2057400" cy="2743200"/>
            </a:xfrm>
            <a:prstGeom prst="ellipse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1" name="Oval 460"/>
            <p:cNvSpPr/>
            <p:nvPr/>
          </p:nvSpPr>
          <p:spPr>
            <a:xfrm rot="19671902">
              <a:off x="5805203" y="2969693"/>
              <a:ext cx="527418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Oval 461"/>
            <p:cNvSpPr/>
            <p:nvPr/>
          </p:nvSpPr>
          <p:spPr>
            <a:xfrm rot="2647766">
              <a:off x="4114800" y="2851484"/>
              <a:ext cx="48089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3" name="Oval 462"/>
            <p:cNvSpPr/>
            <p:nvPr/>
          </p:nvSpPr>
          <p:spPr>
            <a:xfrm rot="19352409">
              <a:off x="5359057" y="45462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4" name="Oval 463"/>
            <p:cNvSpPr/>
            <p:nvPr/>
          </p:nvSpPr>
          <p:spPr>
            <a:xfrm rot="2647766">
              <a:off x="4881374" y="45291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Trapezoid 464"/>
            <p:cNvSpPr/>
            <p:nvPr/>
          </p:nvSpPr>
          <p:spPr>
            <a:xfrm rot="20169292">
              <a:off x="5310934" y="1959817"/>
              <a:ext cx="887382" cy="154100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Trapezoid 465"/>
            <p:cNvSpPr/>
            <p:nvPr/>
          </p:nvSpPr>
          <p:spPr>
            <a:xfrm rot="1790291">
              <a:off x="4342377" y="1909327"/>
              <a:ext cx="887382" cy="154100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Trapezoid 466"/>
            <p:cNvSpPr/>
            <p:nvPr/>
          </p:nvSpPr>
          <p:spPr>
            <a:xfrm>
              <a:off x="4603430" y="2158122"/>
              <a:ext cx="1323835" cy="281561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Oval 467"/>
            <p:cNvSpPr/>
            <p:nvPr/>
          </p:nvSpPr>
          <p:spPr>
            <a:xfrm>
              <a:off x="4905429" y="16771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Oval 468"/>
            <p:cNvSpPr/>
            <p:nvPr/>
          </p:nvSpPr>
          <p:spPr>
            <a:xfrm>
              <a:off x="4603430" y="6855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0" name="Round Diagonal Corner Rectangle 469"/>
            <p:cNvSpPr/>
            <p:nvPr/>
          </p:nvSpPr>
          <p:spPr>
            <a:xfrm rot="5773116">
              <a:off x="5105400" y="533400"/>
              <a:ext cx="914400" cy="914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1" name="Round Diagonal Corner Rectangle 470"/>
            <p:cNvSpPr/>
            <p:nvPr/>
          </p:nvSpPr>
          <p:spPr>
            <a:xfrm rot="20435048">
              <a:off x="4400769" y="590770"/>
              <a:ext cx="914400" cy="914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2" name="Oval 471"/>
            <p:cNvSpPr/>
            <p:nvPr/>
          </p:nvSpPr>
          <p:spPr>
            <a:xfrm>
              <a:off x="4648200" y="533400"/>
              <a:ext cx="1066800" cy="685800"/>
            </a:xfrm>
            <a:prstGeom prst="ellipse">
              <a:avLst/>
            </a:prstGeom>
            <a:solidFill>
              <a:srgbClr val="AB8E1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3" name="Group 190"/>
          <p:cNvGrpSpPr/>
          <p:nvPr/>
        </p:nvGrpSpPr>
        <p:grpSpPr>
          <a:xfrm>
            <a:off x="6534016" y="2071255"/>
            <a:ext cx="533400" cy="1212273"/>
            <a:chOff x="5587191" y="304800"/>
            <a:chExt cx="1878359" cy="3886200"/>
          </a:xfrm>
        </p:grpSpPr>
        <p:sp>
          <p:nvSpPr>
            <p:cNvPr id="450" name="Oval 449"/>
            <p:cNvSpPr/>
            <p:nvPr/>
          </p:nvSpPr>
          <p:spPr>
            <a:xfrm rot="19671902">
              <a:off x="7070098" y="2244857"/>
              <a:ext cx="395452" cy="6778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Oval 450"/>
            <p:cNvSpPr/>
            <p:nvPr/>
          </p:nvSpPr>
          <p:spPr>
            <a:xfrm rot="2647766">
              <a:off x="5587191" y="2167177"/>
              <a:ext cx="364610" cy="6778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Oval 451"/>
            <p:cNvSpPr/>
            <p:nvPr/>
          </p:nvSpPr>
          <p:spPr>
            <a:xfrm rot="19352409">
              <a:off x="6623571" y="3513153"/>
              <a:ext cx="347882" cy="6778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/>
            <p:cNvSpPr/>
            <p:nvPr/>
          </p:nvSpPr>
          <p:spPr>
            <a:xfrm rot="2647766">
              <a:off x="6223634" y="3499745"/>
              <a:ext cx="346217" cy="6778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Trapezoid 453"/>
            <p:cNvSpPr/>
            <p:nvPr/>
          </p:nvSpPr>
          <p:spPr>
            <a:xfrm rot="20169292">
              <a:off x="6583280" y="1483777"/>
              <a:ext cx="742954" cy="1209095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Trapezoid 454"/>
            <p:cNvSpPr/>
            <p:nvPr/>
          </p:nvSpPr>
          <p:spPr>
            <a:xfrm rot="1790291">
              <a:off x="5772364" y="1444161"/>
              <a:ext cx="742954" cy="1209095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6" name="Trapezoid 455"/>
            <p:cNvSpPr/>
            <p:nvPr/>
          </p:nvSpPr>
          <p:spPr>
            <a:xfrm>
              <a:off x="5990928" y="1639370"/>
              <a:ext cx="1108371" cy="2209173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Oval 456"/>
            <p:cNvSpPr/>
            <p:nvPr/>
          </p:nvSpPr>
          <p:spPr>
            <a:xfrm>
              <a:off x="6243774" y="1261984"/>
              <a:ext cx="545526" cy="66623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Oval 457"/>
            <p:cNvSpPr/>
            <p:nvPr/>
          </p:nvSpPr>
          <p:spPr>
            <a:xfrm>
              <a:off x="5990928" y="483983"/>
              <a:ext cx="1056415" cy="126681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Cloud 458"/>
            <p:cNvSpPr/>
            <p:nvPr/>
          </p:nvSpPr>
          <p:spPr>
            <a:xfrm>
              <a:off x="5943600" y="304800"/>
              <a:ext cx="1143000" cy="6096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4" name="Group 194"/>
          <p:cNvGrpSpPr/>
          <p:nvPr/>
        </p:nvGrpSpPr>
        <p:grpSpPr>
          <a:xfrm>
            <a:off x="5030798" y="1343891"/>
            <a:ext cx="1012252" cy="2085109"/>
            <a:chOff x="381000" y="457200"/>
            <a:chExt cx="1590682" cy="3276600"/>
          </a:xfrm>
        </p:grpSpPr>
        <p:sp>
          <p:nvSpPr>
            <p:cNvPr id="438" name="Oval 437"/>
            <p:cNvSpPr/>
            <p:nvPr/>
          </p:nvSpPr>
          <p:spPr>
            <a:xfrm rot="19671902">
              <a:off x="1593902" y="2080029"/>
              <a:ext cx="377780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Oval 438"/>
            <p:cNvSpPr/>
            <p:nvPr/>
          </p:nvSpPr>
          <p:spPr>
            <a:xfrm rot="2647766">
              <a:off x="381000" y="2012265"/>
              <a:ext cx="336803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Oval 439"/>
            <p:cNvSpPr/>
            <p:nvPr/>
          </p:nvSpPr>
          <p:spPr>
            <a:xfrm rot="19352409">
              <a:off x="1258641" y="3153489"/>
              <a:ext cx="293200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Oval 440"/>
            <p:cNvSpPr/>
            <p:nvPr/>
          </p:nvSpPr>
          <p:spPr>
            <a:xfrm rot="2647766">
              <a:off x="921569" y="3142011"/>
              <a:ext cx="291797" cy="580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Trapezoid 441"/>
            <p:cNvSpPr/>
            <p:nvPr/>
          </p:nvSpPr>
          <p:spPr>
            <a:xfrm rot="20169292">
              <a:off x="1224684" y="1416122"/>
              <a:ext cx="626173" cy="1035117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Trapezoid 442"/>
            <p:cNvSpPr/>
            <p:nvPr/>
          </p:nvSpPr>
          <p:spPr>
            <a:xfrm rot="1790291">
              <a:off x="541231" y="1382207"/>
              <a:ext cx="626173" cy="1035117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Trapezoid 443"/>
            <p:cNvSpPr/>
            <p:nvPr/>
          </p:nvSpPr>
          <p:spPr>
            <a:xfrm>
              <a:off x="725440" y="1549327"/>
              <a:ext cx="934153" cy="1891292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Oval 444"/>
            <p:cNvSpPr/>
            <p:nvPr/>
          </p:nvSpPr>
          <p:spPr>
            <a:xfrm>
              <a:off x="938543" y="1226244"/>
              <a:ext cx="459778" cy="5703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Oval 445"/>
            <p:cNvSpPr/>
            <p:nvPr/>
          </p:nvSpPr>
          <p:spPr>
            <a:xfrm>
              <a:off x="725440" y="560191"/>
              <a:ext cx="890363" cy="108453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Cloud 446"/>
            <p:cNvSpPr/>
            <p:nvPr/>
          </p:nvSpPr>
          <p:spPr>
            <a:xfrm rot="16552862">
              <a:off x="37467" y="1195899"/>
              <a:ext cx="1421062" cy="438295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Cloud 447"/>
            <p:cNvSpPr/>
            <p:nvPr/>
          </p:nvSpPr>
          <p:spPr>
            <a:xfrm rot="5015418">
              <a:off x="894629" y="1109690"/>
              <a:ext cx="1421062" cy="463775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Cloud 448"/>
            <p:cNvSpPr/>
            <p:nvPr/>
          </p:nvSpPr>
          <p:spPr>
            <a:xfrm>
              <a:off x="717303" y="457200"/>
              <a:ext cx="856957" cy="604911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5" name="Group 61"/>
          <p:cNvGrpSpPr/>
          <p:nvPr/>
        </p:nvGrpSpPr>
        <p:grpSpPr>
          <a:xfrm>
            <a:off x="7600816" y="1149927"/>
            <a:ext cx="878523" cy="2128339"/>
            <a:chOff x="4796444" y="836392"/>
            <a:chExt cx="1380536" cy="3344532"/>
          </a:xfrm>
        </p:grpSpPr>
        <p:sp>
          <p:nvSpPr>
            <p:cNvPr id="426" name="Oval 425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Oval 426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Oval 427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Oval 428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Trapezoid 429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Trapezoid 430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Trapezoid 431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Oval 432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Oval 433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Round Diagonal Corner Rectangle 434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Round Diagonal Corner Rectangle 435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37" name="Oval 436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8" name="TextBox 547"/>
          <p:cNvSpPr txBox="1"/>
          <p:nvPr/>
        </p:nvSpPr>
        <p:spPr>
          <a:xfrm>
            <a:off x="1981200" y="3048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People of </a:t>
            </a:r>
            <a:r>
              <a:rPr lang="en-US" dirty="0" err="1" smtClean="0"/>
              <a:t>ammon</a:t>
            </a:r>
            <a:endParaRPr lang="en-US" dirty="0"/>
          </a:p>
        </p:txBody>
      </p:sp>
      <p:grpSp>
        <p:nvGrpSpPr>
          <p:cNvPr id="549" name="Group 548"/>
          <p:cNvGrpSpPr/>
          <p:nvPr/>
        </p:nvGrpSpPr>
        <p:grpSpPr>
          <a:xfrm>
            <a:off x="5952876" y="3561618"/>
            <a:ext cx="1527392" cy="3055090"/>
            <a:chOff x="6448711" y="3581100"/>
            <a:chExt cx="1527392" cy="3055090"/>
          </a:xfrm>
        </p:grpSpPr>
        <p:sp>
          <p:nvSpPr>
            <p:cNvPr id="550" name="Rounded Rectangle 549"/>
            <p:cNvSpPr/>
            <p:nvPr/>
          </p:nvSpPr>
          <p:spPr>
            <a:xfrm>
              <a:off x="6837501" y="3682744"/>
              <a:ext cx="816688" cy="884852"/>
            </a:xfrm>
            <a:prstGeom prst="roundRect">
              <a:avLst>
                <a:gd name="adj" fmla="val 24717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1" name="Oval 550"/>
            <p:cNvSpPr/>
            <p:nvPr/>
          </p:nvSpPr>
          <p:spPr>
            <a:xfrm rot="18968439">
              <a:off x="7715590" y="5190913"/>
              <a:ext cx="260513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2" name="Oval 551"/>
            <p:cNvSpPr/>
            <p:nvPr/>
          </p:nvSpPr>
          <p:spPr>
            <a:xfrm rot="2122256">
              <a:off x="6448711" y="5203667"/>
              <a:ext cx="280826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3" name="Oval 552"/>
            <p:cNvSpPr/>
            <p:nvPr/>
          </p:nvSpPr>
          <p:spPr>
            <a:xfrm>
              <a:off x="6897679" y="6207277"/>
              <a:ext cx="341545" cy="402547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4" name="Oval 553"/>
            <p:cNvSpPr/>
            <p:nvPr/>
          </p:nvSpPr>
          <p:spPr>
            <a:xfrm rot="19974777">
              <a:off x="7280425" y="6207277"/>
              <a:ext cx="299259" cy="42891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5" name="Trapezoid 554"/>
            <p:cNvSpPr/>
            <p:nvPr/>
          </p:nvSpPr>
          <p:spPr>
            <a:xfrm rot="1996156">
              <a:off x="6523747" y="4659476"/>
              <a:ext cx="531675" cy="902702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6" name="Trapezoid 555"/>
            <p:cNvSpPr/>
            <p:nvPr/>
          </p:nvSpPr>
          <p:spPr>
            <a:xfrm rot="2041752">
              <a:off x="6627859" y="4463620"/>
              <a:ext cx="528536" cy="911208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7" name="Trapezoid 556"/>
            <p:cNvSpPr/>
            <p:nvPr/>
          </p:nvSpPr>
          <p:spPr>
            <a:xfrm rot="19870960">
              <a:off x="7400285" y="4661984"/>
              <a:ext cx="499402" cy="902702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8" name="Trapezoid 557"/>
            <p:cNvSpPr/>
            <p:nvPr/>
          </p:nvSpPr>
          <p:spPr>
            <a:xfrm rot="20036208">
              <a:off x="7294259" y="4523701"/>
              <a:ext cx="528536" cy="858927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9" name="Trapezoid 558"/>
            <p:cNvSpPr/>
            <p:nvPr/>
          </p:nvSpPr>
          <p:spPr>
            <a:xfrm>
              <a:off x="6857560" y="4586942"/>
              <a:ext cx="762242" cy="181096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Oval 559"/>
            <p:cNvSpPr/>
            <p:nvPr/>
          </p:nvSpPr>
          <p:spPr>
            <a:xfrm>
              <a:off x="7068673" y="4443971"/>
              <a:ext cx="315682" cy="3020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Trapezoid 560"/>
            <p:cNvSpPr/>
            <p:nvPr/>
          </p:nvSpPr>
          <p:spPr>
            <a:xfrm rot="21335299">
              <a:off x="7268066" y="4491202"/>
              <a:ext cx="368063" cy="1813036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Trapezoid 561"/>
            <p:cNvSpPr/>
            <p:nvPr/>
          </p:nvSpPr>
          <p:spPr>
            <a:xfrm rot="353417">
              <a:off x="6848575" y="4557487"/>
              <a:ext cx="368063" cy="1733053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Oval 562"/>
            <p:cNvSpPr/>
            <p:nvPr/>
          </p:nvSpPr>
          <p:spPr>
            <a:xfrm>
              <a:off x="6862909" y="3668920"/>
              <a:ext cx="762242" cy="9656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Round Diagonal Corner Rectangle 563"/>
            <p:cNvSpPr/>
            <p:nvPr/>
          </p:nvSpPr>
          <p:spPr>
            <a:xfrm rot="19471149">
              <a:off x="7132013" y="3581100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Round Diagonal Corner Rectangle 564"/>
            <p:cNvSpPr/>
            <p:nvPr/>
          </p:nvSpPr>
          <p:spPr>
            <a:xfrm rot="20264827">
              <a:off x="6859191" y="3594286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Rounded Rectangle 565"/>
            <p:cNvSpPr/>
            <p:nvPr/>
          </p:nvSpPr>
          <p:spPr>
            <a:xfrm>
              <a:off x="6864724" y="5267312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Rounded Rectangle 566"/>
            <p:cNvSpPr/>
            <p:nvPr/>
          </p:nvSpPr>
          <p:spPr>
            <a:xfrm rot="4121826">
              <a:off x="7287319" y="5627490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Rounded Rectangle 567"/>
            <p:cNvSpPr/>
            <p:nvPr/>
          </p:nvSpPr>
          <p:spPr>
            <a:xfrm rot="6130789">
              <a:off x="7080110" y="5627528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Rounded Rectangle 568"/>
            <p:cNvSpPr/>
            <p:nvPr/>
          </p:nvSpPr>
          <p:spPr>
            <a:xfrm>
              <a:off x="7447561" y="5257047"/>
              <a:ext cx="179326" cy="178673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Round Diagonal Corner Rectangle 569"/>
            <p:cNvSpPr/>
            <p:nvPr/>
          </p:nvSpPr>
          <p:spPr>
            <a:xfrm rot="19257726">
              <a:off x="7071038" y="3609797"/>
              <a:ext cx="418606" cy="369997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Round Diagonal Corner Rectangle 570"/>
            <p:cNvSpPr/>
            <p:nvPr/>
          </p:nvSpPr>
          <p:spPr>
            <a:xfrm rot="19215505">
              <a:off x="7004778" y="4272989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/>
            <p:cNvSpPr/>
            <p:nvPr/>
          </p:nvSpPr>
          <p:spPr>
            <a:xfrm>
              <a:off x="7123773" y="4319289"/>
              <a:ext cx="244143" cy="1099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73" name="Group 572"/>
          <p:cNvGrpSpPr/>
          <p:nvPr/>
        </p:nvGrpSpPr>
        <p:grpSpPr>
          <a:xfrm>
            <a:off x="7673999" y="3899928"/>
            <a:ext cx="1240536" cy="2652436"/>
            <a:chOff x="4200261" y="3814072"/>
            <a:chExt cx="1240536" cy="2652436"/>
          </a:xfrm>
        </p:grpSpPr>
        <p:grpSp>
          <p:nvGrpSpPr>
            <p:cNvPr id="574" name="Group 573"/>
            <p:cNvGrpSpPr/>
            <p:nvPr/>
          </p:nvGrpSpPr>
          <p:grpSpPr>
            <a:xfrm>
              <a:off x="4200261" y="3945410"/>
              <a:ext cx="1240536" cy="2521098"/>
              <a:chOff x="6448711" y="3626993"/>
              <a:chExt cx="1527392" cy="3009197"/>
            </a:xfrm>
          </p:grpSpPr>
          <p:sp>
            <p:nvSpPr>
              <p:cNvPr id="577" name="Rounded Rectangle 576"/>
              <p:cNvSpPr/>
              <p:nvPr/>
            </p:nvSpPr>
            <p:spPr>
              <a:xfrm rot="4121826">
                <a:off x="7287319" y="5627490"/>
                <a:ext cx="762242" cy="119489"/>
              </a:xfrm>
              <a:prstGeom prst="roundRect">
                <a:avLst>
                  <a:gd name="adj" fmla="val 24717"/>
                </a:avLst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8" name="Rounded Rectangle 577"/>
              <p:cNvSpPr/>
              <p:nvPr/>
            </p:nvSpPr>
            <p:spPr>
              <a:xfrm>
                <a:off x="6767576" y="3626993"/>
                <a:ext cx="954150" cy="680589"/>
              </a:xfrm>
              <a:prstGeom prst="roundRect">
                <a:avLst>
                  <a:gd name="adj" fmla="val 24717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9" name="Oval 578"/>
              <p:cNvSpPr/>
              <p:nvPr/>
            </p:nvSpPr>
            <p:spPr>
              <a:xfrm rot="18968439">
                <a:off x="7715590" y="5190913"/>
                <a:ext cx="260513" cy="4765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0" name="Oval 579"/>
              <p:cNvSpPr/>
              <p:nvPr/>
            </p:nvSpPr>
            <p:spPr>
              <a:xfrm rot="2122256">
                <a:off x="6448711" y="5203667"/>
                <a:ext cx="280826" cy="4765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" name="Oval 580"/>
              <p:cNvSpPr/>
              <p:nvPr/>
            </p:nvSpPr>
            <p:spPr>
              <a:xfrm>
                <a:off x="6897679" y="6207277"/>
                <a:ext cx="341545" cy="402547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Oval 581"/>
              <p:cNvSpPr/>
              <p:nvPr/>
            </p:nvSpPr>
            <p:spPr>
              <a:xfrm rot="19974777">
                <a:off x="7280425" y="6207277"/>
                <a:ext cx="299259" cy="428913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Trapezoid 582"/>
              <p:cNvSpPr/>
              <p:nvPr/>
            </p:nvSpPr>
            <p:spPr>
              <a:xfrm rot="1996156">
                <a:off x="6523747" y="4659476"/>
                <a:ext cx="531675" cy="902702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Trapezoid 583"/>
              <p:cNvSpPr/>
              <p:nvPr/>
            </p:nvSpPr>
            <p:spPr>
              <a:xfrm rot="2041752">
                <a:off x="6627859" y="4463620"/>
                <a:ext cx="528536" cy="911208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" name="Trapezoid 584"/>
              <p:cNvSpPr/>
              <p:nvPr/>
            </p:nvSpPr>
            <p:spPr>
              <a:xfrm rot="19870960">
                <a:off x="7400285" y="4661984"/>
                <a:ext cx="499402" cy="902702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" name="Trapezoid 585"/>
              <p:cNvSpPr/>
              <p:nvPr/>
            </p:nvSpPr>
            <p:spPr>
              <a:xfrm rot="20036208">
                <a:off x="7294259" y="4523701"/>
                <a:ext cx="528536" cy="858927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" name="Trapezoid 586"/>
              <p:cNvSpPr/>
              <p:nvPr/>
            </p:nvSpPr>
            <p:spPr>
              <a:xfrm>
                <a:off x="6857560" y="4586942"/>
                <a:ext cx="762242" cy="1810963"/>
              </a:xfrm>
              <a:prstGeom prst="trapezoid">
                <a:avLst/>
              </a:prstGeom>
              <a:solidFill>
                <a:srgbClr val="EFBD6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8" name="Oval 587"/>
              <p:cNvSpPr/>
              <p:nvPr/>
            </p:nvSpPr>
            <p:spPr>
              <a:xfrm>
                <a:off x="7068673" y="4443971"/>
                <a:ext cx="315682" cy="3020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9" name="Trapezoid 588"/>
              <p:cNvSpPr/>
              <p:nvPr/>
            </p:nvSpPr>
            <p:spPr>
              <a:xfrm rot="21335299">
                <a:off x="7268066" y="4491202"/>
                <a:ext cx="368063" cy="1813036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Trapezoid 589"/>
              <p:cNvSpPr/>
              <p:nvPr/>
            </p:nvSpPr>
            <p:spPr>
              <a:xfrm rot="353417">
                <a:off x="6848575" y="4557487"/>
                <a:ext cx="368063" cy="1733053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Oval 590"/>
              <p:cNvSpPr/>
              <p:nvPr/>
            </p:nvSpPr>
            <p:spPr>
              <a:xfrm>
                <a:off x="6862909" y="3668920"/>
                <a:ext cx="762242" cy="9656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Rounded Rectangle 591"/>
              <p:cNvSpPr/>
              <p:nvPr/>
            </p:nvSpPr>
            <p:spPr>
              <a:xfrm>
                <a:off x="6864724" y="5267312"/>
                <a:ext cx="762242" cy="119489"/>
              </a:xfrm>
              <a:prstGeom prst="roundRect">
                <a:avLst>
                  <a:gd name="adj" fmla="val 24717"/>
                </a:avLst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3" name="Round Diagonal Corner Rectangle 592"/>
              <p:cNvSpPr/>
              <p:nvPr/>
            </p:nvSpPr>
            <p:spPr>
              <a:xfrm rot="19215505">
                <a:off x="7004778" y="4272989"/>
                <a:ext cx="467805" cy="413483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" name="Oval 593"/>
              <p:cNvSpPr/>
              <p:nvPr/>
            </p:nvSpPr>
            <p:spPr>
              <a:xfrm>
                <a:off x="7123773" y="4319289"/>
                <a:ext cx="244143" cy="109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5" name="Chord 574"/>
            <p:cNvSpPr/>
            <p:nvPr/>
          </p:nvSpPr>
          <p:spPr>
            <a:xfrm rot="5067383">
              <a:off x="4547421" y="3698546"/>
              <a:ext cx="571700" cy="802752"/>
            </a:xfrm>
            <a:prstGeom prst="chord">
              <a:avLst>
                <a:gd name="adj1" fmla="val 4990776"/>
                <a:gd name="adj2" fmla="val 1620000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Chord 575"/>
            <p:cNvSpPr/>
            <p:nvPr/>
          </p:nvSpPr>
          <p:spPr>
            <a:xfrm rot="5067383">
              <a:off x="4576459" y="3789646"/>
              <a:ext cx="571700" cy="802752"/>
            </a:xfrm>
            <a:prstGeom prst="chord">
              <a:avLst>
                <a:gd name="adj1" fmla="val 5696524"/>
                <a:gd name="adj2" fmla="val 1620000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673"/>
          <p:cNvGrpSpPr/>
          <p:nvPr/>
        </p:nvGrpSpPr>
        <p:grpSpPr>
          <a:xfrm>
            <a:off x="1828800" y="838200"/>
            <a:ext cx="3244939" cy="1752600"/>
            <a:chOff x="152400" y="4953000"/>
            <a:chExt cx="3244939" cy="1752600"/>
          </a:xfrm>
        </p:grpSpPr>
        <p:grpSp>
          <p:nvGrpSpPr>
            <p:cNvPr id="1051" name="Group 184"/>
            <p:cNvGrpSpPr/>
            <p:nvPr/>
          </p:nvGrpSpPr>
          <p:grpSpPr>
            <a:xfrm flipH="1">
              <a:off x="609600" y="5029200"/>
              <a:ext cx="730863" cy="1490833"/>
              <a:chOff x="304800" y="762000"/>
              <a:chExt cx="2545737" cy="5192861"/>
            </a:xfrm>
          </p:grpSpPr>
          <p:grpSp>
            <p:nvGrpSpPr>
              <p:cNvPr id="1287" name="Group 69"/>
              <p:cNvGrpSpPr/>
              <p:nvPr/>
            </p:nvGrpSpPr>
            <p:grpSpPr>
              <a:xfrm flipH="1">
                <a:off x="1143000" y="4468471"/>
                <a:ext cx="609601" cy="1447801"/>
                <a:chOff x="4222137" y="4305789"/>
                <a:chExt cx="609601" cy="1447801"/>
              </a:xfrm>
            </p:grpSpPr>
            <p:sp>
              <p:nvSpPr>
                <p:cNvPr id="1365" name="Oval 1364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6" name="Oval 71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88" name="Group 68"/>
              <p:cNvGrpSpPr/>
              <p:nvPr/>
            </p:nvGrpSpPr>
            <p:grpSpPr>
              <a:xfrm>
                <a:off x="1555137" y="4507060"/>
                <a:ext cx="609601" cy="1447801"/>
                <a:chOff x="4222137" y="4305789"/>
                <a:chExt cx="609601" cy="1447801"/>
              </a:xfrm>
            </p:grpSpPr>
            <p:sp>
              <p:nvSpPr>
                <p:cNvPr id="1363" name="Oval 66"/>
                <p:cNvSpPr/>
                <p:nvPr/>
              </p:nvSpPr>
              <p:spPr>
                <a:xfrm rot="3012038">
                  <a:off x="3955438" y="4877290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64" name="Oval 67"/>
                <p:cNvSpPr/>
                <p:nvPr/>
              </p:nvSpPr>
              <p:spPr>
                <a:xfrm rot="3399159">
                  <a:off x="3879237" y="4648689"/>
                  <a:ext cx="1219200" cy="53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89" name="Oval 1288"/>
              <p:cNvSpPr/>
              <p:nvPr/>
            </p:nvSpPr>
            <p:spPr>
              <a:xfrm rot="4765551">
                <a:off x="1974237" y="3325961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0" name="Oval 1289"/>
              <p:cNvSpPr/>
              <p:nvPr/>
            </p:nvSpPr>
            <p:spPr>
              <a:xfrm rot="7252322">
                <a:off x="84512" y="326164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1" name="Rounded Rectangle 1290"/>
              <p:cNvSpPr/>
              <p:nvPr/>
            </p:nvSpPr>
            <p:spPr>
              <a:xfrm>
                <a:off x="762000" y="1344270"/>
                <a:ext cx="1752600" cy="2846729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92" name="Group 34"/>
              <p:cNvGrpSpPr/>
              <p:nvPr/>
            </p:nvGrpSpPr>
            <p:grpSpPr>
              <a:xfrm rot="18918069">
                <a:off x="1754044" y="2367296"/>
                <a:ext cx="992712" cy="1453296"/>
                <a:chOff x="1977877" y="1457884"/>
                <a:chExt cx="992712" cy="1453296"/>
              </a:xfrm>
            </p:grpSpPr>
            <p:sp>
              <p:nvSpPr>
                <p:cNvPr id="1351" name="Trapezoid 35"/>
                <p:cNvSpPr/>
                <p:nvPr/>
              </p:nvSpPr>
              <p:spPr>
                <a:xfrm rot="1340719">
                  <a:off x="2229644" y="1457884"/>
                  <a:ext cx="740945" cy="1453296"/>
                </a:xfrm>
                <a:prstGeom prst="trapezoid">
                  <a:avLst>
                    <a:gd name="adj" fmla="val 24809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52" name="Group 32"/>
                <p:cNvGrpSpPr/>
                <p:nvPr/>
              </p:nvGrpSpPr>
              <p:grpSpPr>
                <a:xfrm rot="1329619">
                  <a:off x="1977877" y="2670865"/>
                  <a:ext cx="750562" cy="222094"/>
                  <a:chOff x="1398494" y="4038600"/>
                  <a:chExt cx="1192306" cy="434340"/>
                </a:xfrm>
              </p:grpSpPr>
              <p:sp>
                <p:nvSpPr>
                  <p:cNvPr id="1353" name="Pentagon 1352"/>
                  <p:cNvSpPr/>
                  <p:nvPr/>
                </p:nvSpPr>
                <p:spPr>
                  <a:xfrm rot="5400000">
                    <a:off x="1269126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4" name="Pentagon 1353"/>
                  <p:cNvSpPr/>
                  <p:nvPr/>
                </p:nvSpPr>
                <p:spPr>
                  <a:xfrm rot="5400000">
                    <a:off x="1524621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55" name="Diamond 978"/>
                  <p:cNvSpPr/>
                  <p:nvPr/>
                </p:nvSpPr>
                <p:spPr>
                  <a:xfrm>
                    <a:off x="1495526" y="4047392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56" name="Group 15"/>
                  <p:cNvGrpSpPr/>
                  <p:nvPr/>
                </p:nvGrpSpPr>
                <p:grpSpPr>
                  <a:xfrm>
                    <a:off x="1909482" y="4043875"/>
                    <a:ext cx="681318" cy="429065"/>
                    <a:chOff x="685800" y="1524000"/>
                    <a:chExt cx="1219200" cy="609600"/>
                  </a:xfrm>
                </p:grpSpPr>
                <p:sp>
                  <p:nvSpPr>
                    <p:cNvPr id="1358" name="Pentagon 10"/>
                    <p:cNvSpPr/>
                    <p:nvPr/>
                  </p:nvSpPr>
                  <p:spPr>
                    <a:xfrm rot="5400000">
                      <a:off x="5334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9" name="Pentagon 1358"/>
                    <p:cNvSpPr/>
                    <p:nvPr/>
                  </p:nvSpPr>
                  <p:spPr>
                    <a:xfrm rot="5400000">
                      <a:off x="9906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0" name="Pentagon 1359"/>
                    <p:cNvSpPr/>
                    <p:nvPr/>
                  </p:nvSpPr>
                  <p:spPr>
                    <a:xfrm rot="5400000">
                      <a:off x="14478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1" name="Diamond 283"/>
                    <p:cNvSpPr/>
                    <p:nvPr/>
                  </p:nvSpPr>
                  <p:spPr>
                    <a:xfrm>
                      <a:off x="838200" y="1524000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62" name="Diamond 1361"/>
                    <p:cNvSpPr/>
                    <p:nvPr/>
                  </p:nvSpPr>
                  <p:spPr>
                    <a:xfrm>
                      <a:off x="1316636" y="1528996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57" name="Diamond 980"/>
                  <p:cNvSpPr/>
                  <p:nvPr/>
                </p:nvSpPr>
                <p:spPr>
                  <a:xfrm>
                    <a:off x="1748228" y="4038600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293" name="Group 33"/>
              <p:cNvGrpSpPr/>
              <p:nvPr/>
            </p:nvGrpSpPr>
            <p:grpSpPr>
              <a:xfrm>
                <a:off x="304800" y="2258671"/>
                <a:ext cx="992712" cy="1453296"/>
                <a:chOff x="1977877" y="1457884"/>
                <a:chExt cx="992712" cy="1453296"/>
              </a:xfrm>
            </p:grpSpPr>
            <p:sp>
              <p:nvSpPr>
                <p:cNvPr id="1339" name="Trapezoid 18"/>
                <p:cNvSpPr/>
                <p:nvPr/>
              </p:nvSpPr>
              <p:spPr>
                <a:xfrm rot="1340719">
                  <a:off x="2229644" y="1457884"/>
                  <a:ext cx="740945" cy="1453296"/>
                </a:xfrm>
                <a:prstGeom prst="trapezoid">
                  <a:avLst>
                    <a:gd name="adj" fmla="val 24809"/>
                  </a:avLst>
                </a:prstGeom>
                <a:solidFill>
                  <a:schemeClr val="bg2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40" name="Group 32"/>
                <p:cNvGrpSpPr/>
                <p:nvPr/>
              </p:nvGrpSpPr>
              <p:grpSpPr>
                <a:xfrm rot="1329619">
                  <a:off x="1977877" y="2670865"/>
                  <a:ext cx="750562" cy="222094"/>
                  <a:chOff x="1398494" y="4038600"/>
                  <a:chExt cx="1192306" cy="434340"/>
                </a:xfrm>
              </p:grpSpPr>
              <p:sp>
                <p:nvSpPr>
                  <p:cNvPr id="1341" name="Pentagon 21"/>
                  <p:cNvSpPr/>
                  <p:nvPr/>
                </p:nvSpPr>
                <p:spPr>
                  <a:xfrm rot="5400000">
                    <a:off x="1269126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2" name="Pentagon 22"/>
                  <p:cNvSpPr/>
                  <p:nvPr/>
                </p:nvSpPr>
                <p:spPr>
                  <a:xfrm rot="5400000">
                    <a:off x="1524621" y="4173243"/>
                    <a:ext cx="429065" cy="170329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43" name="Diamond 24"/>
                  <p:cNvSpPr/>
                  <p:nvPr/>
                </p:nvSpPr>
                <p:spPr>
                  <a:xfrm>
                    <a:off x="1495526" y="4047392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344" name="Group 15"/>
                  <p:cNvGrpSpPr/>
                  <p:nvPr/>
                </p:nvGrpSpPr>
                <p:grpSpPr>
                  <a:xfrm>
                    <a:off x="1909482" y="4043875"/>
                    <a:ext cx="681318" cy="429065"/>
                    <a:chOff x="685800" y="1524000"/>
                    <a:chExt cx="1219200" cy="609600"/>
                  </a:xfrm>
                </p:grpSpPr>
                <p:sp>
                  <p:nvSpPr>
                    <p:cNvPr id="1346" name="Pentagon 10"/>
                    <p:cNvSpPr/>
                    <p:nvPr/>
                  </p:nvSpPr>
                  <p:spPr>
                    <a:xfrm rot="5400000">
                      <a:off x="5334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7" name="Pentagon 28"/>
                    <p:cNvSpPr/>
                    <p:nvPr/>
                  </p:nvSpPr>
                  <p:spPr>
                    <a:xfrm rot="5400000">
                      <a:off x="9906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8" name="Pentagon 29"/>
                    <p:cNvSpPr/>
                    <p:nvPr/>
                  </p:nvSpPr>
                  <p:spPr>
                    <a:xfrm rot="5400000">
                      <a:off x="1447800" y="1676400"/>
                      <a:ext cx="609600" cy="304800"/>
                    </a:xfrm>
                    <a:prstGeom prst="homePlat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49" name="Diamond 30"/>
                    <p:cNvSpPr/>
                    <p:nvPr/>
                  </p:nvSpPr>
                  <p:spPr>
                    <a:xfrm>
                      <a:off x="838200" y="1524000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350" name="Diamond 31"/>
                    <p:cNvSpPr/>
                    <p:nvPr/>
                  </p:nvSpPr>
                  <p:spPr>
                    <a:xfrm>
                      <a:off x="1316636" y="1528996"/>
                      <a:ext cx="457200" cy="304800"/>
                    </a:xfrm>
                    <a:prstGeom prst="diamond">
                      <a:avLst/>
                    </a:prstGeom>
                    <a:solidFill>
                      <a:schemeClr val="accent2">
                        <a:lumMod val="75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345" name="Diamond 26"/>
                  <p:cNvSpPr/>
                  <p:nvPr/>
                </p:nvSpPr>
                <p:spPr>
                  <a:xfrm>
                    <a:off x="1748228" y="4038600"/>
                    <a:ext cx="255494" cy="214532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294" name="Trapezoid 3"/>
              <p:cNvSpPr/>
              <p:nvPr/>
            </p:nvSpPr>
            <p:spPr>
              <a:xfrm>
                <a:off x="914400" y="2334871"/>
                <a:ext cx="1447800" cy="2667000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5" name="Trapezoid 217"/>
              <p:cNvSpPr/>
              <p:nvPr/>
            </p:nvSpPr>
            <p:spPr>
              <a:xfrm>
                <a:off x="1416571" y="2212451"/>
                <a:ext cx="457200" cy="457200"/>
              </a:xfrm>
              <a:prstGeom prst="trapezoid">
                <a:avLst>
                  <a:gd name="adj" fmla="val 34836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96" name="Group 17"/>
              <p:cNvGrpSpPr/>
              <p:nvPr/>
            </p:nvGrpSpPr>
            <p:grpSpPr>
              <a:xfrm>
                <a:off x="914400" y="4925671"/>
                <a:ext cx="1447800" cy="434340"/>
                <a:chOff x="533400" y="1364105"/>
                <a:chExt cx="2590800" cy="617095"/>
              </a:xfrm>
            </p:grpSpPr>
            <p:sp>
              <p:nvSpPr>
                <p:cNvPr id="1327" name="Pentagon 1326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8" name="Pentagon 250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9" name="Pentagon 7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0" name="Diamond 8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1" name="Diamond 9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32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1334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5" name="Pentagon 11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6" name="Pentagon 12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7" name="Diamond 13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8" name="Diamond 14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33" name="Diamond 16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97" name="Oval 219"/>
              <p:cNvSpPr/>
              <p:nvPr/>
            </p:nvSpPr>
            <p:spPr>
              <a:xfrm>
                <a:off x="838200" y="1344271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8" name="Rounded Rectangle 220"/>
              <p:cNvSpPr/>
              <p:nvPr/>
            </p:nvSpPr>
            <p:spPr>
              <a:xfrm>
                <a:off x="762000" y="1344271"/>
                <a:ext cx="1752600" cy="381000"/>
              </a:xfrm>
              <a:prstGeom prst="roundRect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99" name="Group 50"/>
              <p:cNvGrpSpPr/>
              <p:nvPr/>
            </p:nvGrpSpPr>
            <p:grpSpPr>
              <a:xfrm>
                <a:off x="914400" y="1344271"/>
                <a:ext cx="1447800" cy="434340"/>
                <a:chOff x="533400" y="1364105"/>
                <a:chExt cx="2590800" cy="617095"/>
              </a:xfrm>
            </p:grpSpPr>
            <p:sp>
              <p:nvSpPr>
                <p:cNvPr id="1315" name="Pentagon 1314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6" name="Pentagon 238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7" name="Pentagon 239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8" name="Diamond 1317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9" name="Diamond 1318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20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1322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3" name="Pentagon 1322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4" name="Pentagon 1323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5" name="Diamond 247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26" name="Diamond 949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321" name="Diamond 243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300" name="Chord 923"/>
              <p:cNvSpPr/>
              <p:nvPr/>
            </p:nvSpPr>
            <p:spPr>
              <a:xfrm rot="9025953">
                <a:off x="725911" y="762000"/>
                <a:ext cx="1755873" cy="1552505"/>
              </a:xfrm>
              <a:prstGeom prst="chord">
                <a:avLst>
                  <a:gd name="adj1" fmla="val 2633283"/>
                  <a:gd name="adj2" fmla="val 11808958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01" name="Group 179"/>
              <p:cNvGrpSpPr/>
              <p:nvPr/>
            </p:nvGrpSpPr>
            <p:grpSpPr>
              <a:xfrm rot="4546340">
                <a:off x="877474" y="2680435"/>
                <a:ext cx="759652" cy="200444"/>
                <a:chOff x="3200400" y="381000"/>
                <a:chExt cx="2057400" cy="304800"/>
              </a:xfrm>
            </p:grpSpPr>
            <p:sp>
              <p:nvSpPr>
                <p:cNvPr id="1312" name="Donut 1311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3" name="Donut 1312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4" name="Donut 1313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2" name="Group 180"/>
              <p:cNvGrpSpPr/>
              <p:nvPr/>
            </p:nvGrpSpPr>
            <p:grpSpPr>
              <a:xfrm rot="6411433">
                <a:off x="1502634" y="2730746"/>
                <a:ext cx="759652" cy="200444"/>
                <a:chOff x="3200400" y="381000"/>
                <a:chExt cx="2057400" cy="304800"/>
              </a:xfrm>
            </p:grpSpPr>
            <p:sp>
              <p:nvSpPr>
                <p:cNvPr id="1309" name="Donut 1308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0" name="Donut 1309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11" name="Donut 1310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03" name="Group 17"/>
              <p:cNvGrpSpPr/>
              <p:nvPr/>
            </p:nvGrpSpPr>
            <p:grpSpPr>
              <a:xfrm>
                <a:off x="1295400" y="2895600"/>
                <a:ext cx="681318" cy="429065"/>
                <a:chOff x="533400" y="1371600"/>
                <a:chExt cx="1219200" cy="609600"/>
              </a:xfrm>
            </p:grpSpPr>
            <p:sp>
              <p:nvSpPr>
                <p:cNvPr id="1304" name="Pentagon 1303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5" name="Pentagon 1304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6" name="Pentagon 1305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7" name="Diamond 1306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8" name="Diamond 1307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2" name="Group 214"/>
            <p:cNvGrpSpPr/>
            <p:nvPr/>
          </p:nvGrpSpPr>
          <p:grpSpPr>
            <a:xfrm flipH="1">
              <a:off x="1219200" y="5181600"/>
              <a:ext cx="682868" cy="1370633"/>
              <a:chOff x="3031639" y="1219200"/>
              <a:chExt cx="2378561" cy="4774178"/>
            </a:xfrm>
          </p:grpSpPr>
          <p:sp>
            <p:nvSpPr>
              <p:cNvPr id="1224" name="Oval 847"/>
              <p:cNvSpPr/>
              <p:nvPr/>
            </p:nvSpPr>
            <p:spPr>
              <a:xfrm>
                <a:off x="4648200" y="35305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5" name="Oval 848"/>
              <p:cNvSpPr/>
              <p:nvPr/>
            </p:nvSpPr>
            <p:spPr>
              <a:xfrm>
                <a:off x="3124200" y="35305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26" name="Group 87"/>
              <p:cNvGrpSpPr/>
              <p:nvPr/>
            </p:nvGrpSpPr>
            <p:grpSpPr>
              <a:xfrm rot="1905584" flipH="1">
                <a:off x="3809560" y="49701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285" name="Oval 1284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6" name="Oval 1285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7" name="Group 293"/>
              <p:cNvGrpSpPr/>
              <p:nvPr/>
            </p:nvGrpSpPr>
            <p:grpSpPr>
              <a:xfrm rot="19694416">
                <a:off x="4419600" y="49021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283" name="Oval 1282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4" name="Oval 85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28" name="Trapezoid 1227"/>
              <p:cNvSpPr/>
              <p:nvPr/>
            </p:nvSpPr>
            <p:spPr>
              <a:xfrm rot="19892058">
                <a:off x="4643155" y="2657951"/>
                <a:ext cx="619485" cy="1479138"/>
              </a:xfrm>
              <a:prstGeom prst="trapezoid">
                <a:avLst>
                  <a:gd name="adj" fmla="val 32035"/>
                </a:avLst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9" name="Trapezoid 1228"/>
              <p:cNvSpPr/>
              <p:nvPr/>
            </p:nvSpPr>
            <p:spPr>
              <a:xfrm rot="1180462">
                <a:off x="3255949" y="27275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0" name="Trapezoid 1229"/>
              <p:cNvSpPr/>
              <p:nvPr/>
            </p:nvSpPr>
            <p:spPr>
              <a:xfrm>
                <a:off x="3352800" y="2743200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1" name="Isosceles Triangle 1230"/>
              <p:cNvSpPr/>
              <p:nvPr/>
            </p:nvSpPr>
            <p:spPr>
              <a:xfrm rot="10800000">
                <a:off x="3962400" y="2438400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2" name="Round Diagonal Corner Rectangle 1231"/>
              <p:cNvSpPr/>
              <p:nvPr/>
            </p:nvSpPr>
            <p:spPr>
              <a:xfrm rot="17735882">
                <a:off x="3480418" y="1395646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3" name="Round Diagonal Corner Rectangle 1232"/>
              <p:cNvSpPr/>
              <p:nvPr/>
            </p:nvSpPr>
            <p:spPr>
              <a:xfrm rot="14242830">
                <a:off x="4499506" y="2320323"/>
                <a:ext cx="1039061" cy="631253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4" name="Round Diagonal Corner Rectangle 1233"/>
              <p:cNvSpPr/>
              <p:nvPr/>
            </p:nvSpPr>
            <p:spPr>
              <a:xfrm rot="7585872" flipH="1">
                <a:off x="2934526" y="2132878"/>
                <a:ext cx="945902" cy="751675"/>
              </a:xfrm>
              <a:prstGeom prst="round2DiagRect">
                <a:avLst>
                  <a:gd name="adj1" fmla="val 0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35" name="Group 79"/>
              <p:cNvGrpSpPr/>
              <p:nvPr/>
            </p:nvGrpSpPr>
            <p:grpSpPr>
              <a:xfrm rot="5586705">
                <a:off x="2355134" y="3756017"/>
                <a:ext cx="2724728" cy="734972"/>
                <a:chOff x="4909631" y="1981200"/>
                <a:chExt cx="1491169" cy="789622"/>
              </a:xfrm>
            </p:grpSpPr>
            <p:sp>
              <p:nvSpPr>
                <p:cNvPr id="1281" name="Moon 76"/>
                <p:cNvSpPr/>
                <p:nvPr/>
              </p:nvSpPr>
              <p:spPr>
                <a:xfrm rot="16200000">
                  <a:off x="5334000" y="1600200"/>
                  <a:ext cx="685800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2" name="Moon 75"/>
                <p:cNvSpPr/>
                <p:nvPr/>
              </p:nvSpPr>
              <p:spPr>
                <a:xfrm rot="16764772">
                  <a:off x="5330518" y="1816535"/>
                  <a:ext cx="533400" cy="1375173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6" name="Group 79"/>
              <p:cNvGrpSpPr/>
              <p:nvPr/>
            </p:nvGrpSpPr>
            <p:grpSpPr>
              <a:xfrm rot="16507467" flipH="1">
                <a:off x="3392538" y="3765457"/>
                <a:ext cx="2724728" cy="734972"/>
                <a:chOff x="4909631" y="1981200"/>
                <a:chExt cx="1491169" cy="789622"/>
              </a:xfrm>
            </p:grpSpPr>
            <p:sp>
              <p:nvSpPr>
                <p:cNvPr id="1279" name="Moon 902"/>
                <p:cNvSpPr/>
                <p:nvPr/>
              </p:nvSpPr>
              <p:spPr>
                <a:xfrm rot="16200000">
                  <a:off x="5334000" y="1600200"/>
                  <a:ext cx="685800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0" name="Moon 903"/>
                <p:cNvSpPr/>
                <p:nvPr/>
              </p:nvSpPr>
              <p:spPr>
                <a:xfrm rot="16764772">
                  <a:off x="5330518" y="1816535"/>
                  <a:ext cx="533400" cy="1375173"/>
                </a:xfrm>
                <a:prstGeom prst="mo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37" name="Oval 1236"/>
              <p:cNvSpPr/>
              <p:nvPr/>
            </p:nvSpPr>
            <p:spPr>
              <a:xfrm>
                <a:off x="3429000" y="1701728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8" name="Round Diagonal Corner Rectangle 1237"/>
              <p:cNvSpPr/>
              <p:nvPr/>
            </p:nvSpPr>
            <p:spPr>
              <a:xfrm rot="19014106">
                <a:off x="3784397" y="1219200"/>
                <a:ext cx="871151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9" name="Round Diagonal Corner Rectangle 1238"/>
              <p:cNvSpPr/>
              <p:nvPr/>
            </p:nvSpPr>
            <p:spPr>
              <a:xfrm rot="20565624">
                <a:off x="4203644" y="1493893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40" name="Group 109"/>
              <p:cNvGrpSpPr/>
              <p:nvPr/>
            </p:nvGrpSpPr>
            <p:grpSpPr>
              <a:xfrm>
                <a:off x="3429000" y="1752600"/>
                <a:ext cx="1600200" cy="381000"/>
                <a:chOff x="6858000" y="914400"/>
                <a:chExt cx="1752600" cy="533400"/>
              </a:xfrm>
            </p:grpSpPr>
            <p:sp>
              <p:nvSpPr>
                <p:cNvPr id="1265" name="Rounded Rectangle 95"/>
                <p:cNvSpPr/>
                <p:nvPr/>
              </p:nvSpPr>
              <p:spPr>
                <a:xfrm>
                  <a:off x="6858000" y="914400"/>
                  <a:ext cx="1752600" cy="533400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266" name="Group 108"/>
                <p:cNvGrpSpPr/>
                <p:nvPr/>
              </p:nvGrpSpPr>
              <p:grpSpPr>
                <a:xfrm>
                  <a:off x="6880485" y="973111"/>
                  <a:ext cx="1676400" cy="457200"/>
                  <a:chOff x="5791200" y="5562600"/>
                  <a:chExt cx="5025452" cy="1182974"/>
                </a:xfrm>
              </p:grpSpPr>
              <p:grpSp>
                <p:nvGrpSpPr>
                  <p:cNvPr id="1267" name="Group 99"/>
                  <p:cNvGrpSpPr/>
                  <p:nvPr/>
                </p:nvGrpSpPr>
                <p:grpSpPr>
                  <a:xfrm>
                    <a:off x="5791200" y="5562600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276" name="L-Shape 96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7" name="L-Shape 1276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8" name="Oval 1277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68" name="Group 100"/>
                  <p:cNvGrpSpPr/>
                  <p:nvPr/>
                </p:nvGrpSpPr>
                <p:grpSpPr>
                  <a:xfrm>
                    <a:off x="7522564" y="5581338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273" name="L-Shape 101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4" name="L-Shape 102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5" name="Oval 103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269" name="Group 104"/>
                  <p:cNvGrpSpPr/>
                  <p:nvPr/>
                </p:nvGrpSpPr>
                <p:grpSpPr>
                  <a:xfrm>
                    <a:off x="9292652" y="5588833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270" name="L-Shape 105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1" name="L-Shape 1270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72" name="Oval 1271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1241" name="Group 864"/>
              <p:cNvGrpSpPr/>
              <p:nvPr/>
            </p:nvGrpSpPr>
            <p:grpSpPr>
              <a:xfrm>
                <a:off x="3200400" y="2057400"/>
                <a:ext cx="397565" cy="914400"/>
                <a:chOff x="5257800" y="0"/>
                <a:chExt cx="762000" cy="1752600"/>
              </a:xfrm>
            </p:grpSpPr>
            <p:sp>
              <p:nvSpPr>
                <p:cNvPr id="1262" name="Diamond 1261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3" name="Diamond 1262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4" name="Oval 1263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2" name="Group 865"/>
              <p:cNvGrpSpPr/>
              <p:nvPr/>
            </p:nvGrpSpPr>
            <p:grpSpPr>
              <a:xfrm>
                <a:off x="4800600" y="2057400"/>
                <a:ext cx="397565" cy="914400"/>
                <a:chOff x="5257800" y="0"/>
                <a:chExt cx="762000" cy="1752600"/>
              </a:xfrm>
            </p:grpSpPr>
            <p:sp>
              <p:nvSpPr>
                <p:cNvPr id="1259" name="Diamond 1258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0" name="Diamond 1259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1" name="Oval 1260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3" name="Group 198"/>
              <p:cNvGrpSpPr/>
              <p:nvPr/>
            </p:nvGrpSpPr>
            <p:grpSpPr>
              <a:xfrm rot="888542">
                <a:off x="3691656" y="2855022"/>
                <a:ext cx="397565" cy="914400"/>
                <a:chOff x="5257800" y="0"/>
                <a:chExt cx="762000" cy="1752600"/>
              </a:xfrm>
            </p:grpSpPr>
            <p:sp>
              <p:nvSpPr>
                <p:cNvPr id="1256" name="Diamond 879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7" name="Diamond 880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8" name="Oval 881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4" name="Group 202"/>
              <p:cNvGrpSpPr/>
              <p:nvPr/>
            </p:nvGrpSpPr>
            <p:grpSpPr>
              <a:xfrm rot="428859">
                <a:off x="3505200" y="3733800"/>
                <a:ext cx="397565" cy="914400"/>
                <a:chOff x="5257800" y="0"/>
                <a:chExt cx="762000" cy="1752600"/>
              </a:xfrm>
            </p:grpSpPr>
            <p:sp>
              <p:nvSpPr>
                <p:cNvPr id="1253" name="Diamond 876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4" name="Diamond 877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5" name="Oval 878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5" name="Group 206"/>
              <p:cNvGrpSpPr/>
              <p:nvPr/>
            </p:nvGrpSpPr>
            <p:grpSpPr>
              <a:xfrm rot="20899771">
                <a:off x="4507975" y="2850159"/>
                <a:ext cx="397565" cy="914400"/>
                <a:chOff x="5257800" y="0"/>
                <a:chExt cx="762000" cy="1752600"/>
              </a:xfrm>
            </p:grpSpPr>
            <p:sp>
              <p:nvSpPr>
                <p:cNvPr id="1250" name="Diamond 1249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1" name="Diamond 874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2" name="Oval 875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6" name="Group 210"/>
              <p:cNvGrpSpPr/>
              <p:nvPr/>
            </p:nvGrpSpPr>
            <p:grpSpPr>
              <a:xfrm>
                <a:off x="4648200" y="3733800"/>
                <a:ext cx="397565" cy="914400"/>
                <a:chOff x="5257800" y="0"/>
                <a:chExt cx="762000" cy="1752600"/>
              </a:xfrm>
            </p:grpSpPr>
            <p:sp>
              <p:nvSpPr>
                <p:cNvPr id="1247" name="Diamond 1246"/>
                <p:cNvSpPr/>
                <p:nvPr/>
              </p:nvSpPr>
              <p:spPr>
                <a:xfrm>
                  <a:off x="5257800" y="381000"/>
                  <a:ext cx="762000" cy="13716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8" name="Diamond 1247"/>
                <p:cNvSpPr/>
                <p:nvPr/>
              </p:nvSpPr>
              <p:spPr>
                <a:xfrm>
                  <a:off x="5410200" y="609600"/>
                  <a:ext cx="465667" cy="838200"/>
                </a:xfrm>
                <a:prstGeom prst="diamond">
                  <a:avLst/>
                </a:prstGeom>
                <a:solidFill>
                  <a:schemeClr val="accent5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9" name="Oval 1248"/>
                <p:cNvSpPr/>
                <p:nvPr/>
              </p:nvSpPr>
              <p:spPr>
                <a:xfrm>
                  <a:off x="5486400" y="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3" name="Group 353"/>
            <p:cNvGrpSpPr/>
            <p:nvPr/>
          </p:nvGrpSpPr>
          <p:grpSpPr>
            <a:xfrm flipH="1">
              <a:off x="2209800" y="5181600"/>
              <a:ext cx="656294" cy="1370632"/>
              <a:chOff x="6248400" y="990600"/>
              <a:chExt cx="2286000" cy="4774178"/>
            </a:xfrm>
          </p:grpSpPr>
          <p:sp>
            <p:nvSpPr>
              <p:cNvPr id="1182" name="Cloud 805"/>
              <p:cNvSpPr/>
              <p:nvPr/>
            </p:nvSpPr>
            <p:spPr>
              <a:xfrm>
                <a:off x="6248400" y="990600"/>
                <a:ext cx="2057400" cy="3124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83" name="Oval 806"/>
              <p:cNvSpPr/>
              <p:nvPr/>
            </p:nvSpPr>
            <p:spPr>
              <a:xfrm>
                <a:off x="7772400" y="33019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4" name="Oval 807"/>
              <p:cNvSpPr/>
              <p:nvPr/>
            </p:nvSpPr>
            <p:spPr>
              <a:xfrm>
                <a:off x="6248400" y="33019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85" name="Group 87"/>
              <p:cNvGrpSpPr/>
              <p:nvPr/>
            </p:nvGrpSpPr>
            <p:grpSpPr>
              <a:xfrm rot="1905584" flipH="1">
                <a:off x="6933760" y="47415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222" name="Oval 1221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3" name="Oval 1222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6" name="Group 86"/>
              <p:cNvGrpSpPr/>
              <p:nvPr/>
            </p:nvGrpSpPr>
            <p:grpSpPr>
              <a:xfrm rot="19694416">
                <a:off x="7543800" y="46735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220" name="Oval 1219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1" name="Oval 1220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87" name="Trapezoid 1186"/>
              <p:cNvSpPr/>
              <p:nvPr/>
            </p:nvSpPr>
            <p:spPr>
              <a:xfrm rot="20098521">
                <a:off x="7776010" y="2427156"/>
                <a:ext cx="619485" cy="1515458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8" name="Trapezoid 1187"/>
              <p:cNvSpPr/>
              <p:nvPr/>
            </p:nvSpPr>
            <p:spPr>
              <a:xfrm rot="1180462">
                <a:off x="6380149" y="24989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9" name="Trapezoid 1188"/>
              <p:cNvSpPr/>
              <p:nvPr/>
            </p:nvSpPr>
            <p:spPr>
              <a:xfrm>
                <a:off x="6477000" y="2539928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0" name="Isosceles Triangle 1189"/>
              <p:cNvSpPr/>
              <p:nvPr/>
            </p:nvSpPr>
            <p:spPr>
              <a:xfrm rot="10800000">
                <a:off x="7087849" y="2448738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1" name="Moon 150"/>
              <p:cNvSpPr/>
              <p:nvPr/>
            </p:nvSpPr>
            <p:spPr>
              <a:xfrm rot="19938024">
                <a:off x="6740881" y="2542884"/>
                <a:ext cx="685800" cy="2288024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2" name="Oval 815"/>
              <p:cNvSpPr/>
              <p:nvPr/>
            </p:nvSpPr>
            <p:spPr>
              <a:xfrm>
                <a:off x="6629400" y="1371600"/>
                <a:ext cx="1447800" cy="1371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3" name="Cloud 151"/>
              <p:cNvSpPr/>
              <p:nvPr/>
            </p:nvSpPr>
            <p:spPr>
              <a:xfrm>
                <a:off x="6781800" y="990600"/>
                <a:ext cx="1066800" cy="838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grpSp>
            <p:nvGrpSpPr>
              <p:cNvPr id="1194" name="Group 159"/>
              <p:cNvGrpSpPr/>
              <p:nvPr/>
            </p:nvGrpSpPr>
            <p:grpSpPr>
              <a:xfrm>
                <a:off x="6581933" y="4815590"/>
                <a:ext cx="1600200" cy="381000"/>
                <a:chOff x="4495800" y="381000"/>
                <a:chExt cx="3094220" cy="703289"/>
              </a:xfrm>
            </p:grpSpPr>
            <p:sp>
              <p:nvSpPr>
                <p:cNvPr id="1215" name="Left-Right Arrow 160"/>
                <p:cNvSpPr/>
                <p:nvPr/>
              </p:nvSpPr>
              <p:spPr>
                <a:xfrm>
                  <a:off x="4495800" y="381000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6" name="Left-Right Arrow 161"/>
                <p:cNvSpPr/>
                <p:nvPr/>
              </p:nvSpPr>
              <p:spPr>
                <a:xfrm>
                  <a:off x="6032292" y="398489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7" name="Diamond 1216"/>
                <p:cNvSpPr/>
                <p:nvPr/>
              </p:nvSpPr>
              <p:spPr>
                <a:xfrm>
                  <a:off x="58674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8" name="Diamond 163"/>
                <p:cNvSpPr/>
                <p:nvPr/>
              </p:nvSpPr>
              <p:spPr>
                <a:xfrm>
                  <a:off x="44958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9" name="Diamond 164"/>
                <p:cNvSpPr/>
                <p:nvPr/>
              </p:nvSpPr>
              <p:spPr>
                <a:xfrm>
                  <a:off x="7209020" y="473439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95" name="Moon 818"/>
              <p:cNvSpPr/>
              <p:nvPr/>
            </p:nvSpPr>
            <p:spPr>
              <a:xfrm rot="19884192">
                <a:off x="7136256" y="2545656"/>
                <a:ext cx="549114" cy="2894639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96" name="Group 169"/>
              <p:cNvGrpSpPr/>
              <p:nvPr/>
            </p:nvGrpSpPr>
            <p:grpSpPr>
              <a:xfrm rot="3570060">
                <a:off x="6761193" y="3791286"/>
                <a:ext cx="1170140" cy="166579"/>
                <a:chOff x="4953000" y="457200"/>
                <a:chExt cx="1321634" cy="647074"/>
              </a:xfrm>
            </p:grpSpPr>
            <p:sp>
              <p:nvSpPr>
                <p:cNvPr id="1211" name="Diamond 165"/>
                <p:cNvSpPr/>
                <p:nvPr/>
              </p:nvSpPr>
              <p:spPr>
                <a:xfrm>
                  <a:off x="4953000" y="457200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2" name="Diamond 1211"/>
                <p:cNvSpPr/>
                <p:nvPr/>
              </p:nvSpPr>
              <p:spPr>
                <a:xfrm>
                  <a:off x="5289030" y="459698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3" name="Diamond 1212"/>
                <p:cNvSpPr/>
                <p:nvPr/>
              </p:nvSpPr>
              <p:spPr>
                <a:xfrm>
                  <a:off x="5591332" y="477186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4" name="Diamond 837"/>
                <p:cNvSpPr/>
                <p:nvPr/>
              </p:nvSpPr>
              <p:spPr>
                <a:xfrm>
                  <a:off x="5893634" y="494674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97" name="Round Diagonal Corner Rectangle 1196"/>
              <p:cNvSpPr/>
              <p:nvPr/>
            </p:nvSpPr>
            <p:spPr>
              <a:xfrm>
                <a:off x="6553200" y="1371600"/>
                <a:ext cx="1524000" cy="228600"/>
              </a:xfrm>
              <a:prstGeom prst="round2Diag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98" name="Group 220"/>
              <p:cNvGrpSpPr/>
              <p:nvPr/>
            </p:nvGrpSpPr>
            <p:grpSpPr>
              <a:xfrm>
                <a:off x="6477000" y="1600200"/>
                <a:ext cx="381000" cy="990600"/>
                <a:chOff x="5562600" y="5151620"/>
                <a:chExt cx="535898" cy="1306642"/>
              </a:xfrm>
            </p:grpSpPr>
            <p:sp>
              <p:nvSpPr>
                <p:cNvPr id="1208" name="Diamond 1207"/>
                <p:cNvSpPr/>
                <p:nvPr/>
              </p:nvSpPr>
              <p:spPr>
                <a:xfrm>
                  <a:off x="5565098" y="5696262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9" name="Diamond 1208"/>
                <p:cNvSpPr/>
                <p:nvPr/>
              </p:nvSpPr>
              <p:spPr>
                <a:xfrm>
                  <a:off x="5562600" y="5334000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0" name="Oval 1209"/>
                <p:cNvSpPr/>
                <p:nvPr/>
              </p:nvSpPr>
              <p:spPr>
                <a:xfrm>
                  <a:off x="5683770" y="515162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9" name="Group 221"/>
              <p:cNvGrpSpPr/>
              <p:nvPr/>
            </p:nvGrpSpPr>
            <p:grpSpPr>
              <a:xfrm>
                <a:off x="7848600" y="1600200"/>
                <a:ext cx="381000" cy="990600"/>
                <a:chOff x="5562600" y="5151620"/>
                <a:chExt cx="535898" cy="1306642"/>
              </a:xfrm>
            </p:grpSpPr>
            <p:sp>
              <p:nvSpPr>
                <p:cNvPr id="1205" name="Diamond 828"/>
                <p:cNvSpPr/>
                <p:nvPr/>
              </p:nvSpPr>
              <p:spPr>
                <a:xfrm>
                  <a:off x="5565098" y="5696262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6" name="Diamond 223"/>
                <p:cNvSpPr/>
                <p:nvPr/>
              </p:nvSpPr>
              <p:spPr>
                <a:xfrm>
                  <a:off x="5562600" y="5334000"/>
                  <a:ext cx="533400" cy="7620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7" name="Oval 224"/>
                <p:cNvSpPr/>
                <p:nvPr/>
              </p:nvSpPr>
              <p:spPr>
                <a:xfrm>
                  <a:off x="5683770" y="5151620"/>
                  <a:ext cx="304800" cy="457200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0" name="Group 169"/>
              <p:cNvGrpSpPr/>
              <p:nvPr/>
            </p:nvGrpSpPr>
            <p:grpSpPr>
              <a:xfrm>
                <a:off x="6712475" y="1389112"/>
                <a:ext cx="1170140" cy="166579"/>
                <a:chOff x="4953000" y="457200"/>
                <a:chExt cx="1321634" cy="647074"/>
              </a:xfrm>
            </p:grpSpPr>
            <p:sp>
              <p:nvSpPr>
                <p:cNvPr id="1201" name="Diamond 1200"/>
                <p:cNvSpPr/>
                <p:nvPr/>
              </p:nvSpPr>
              <p:spPr>
                <a:xfrm>
                  <a:off x="4953000" y="457200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2" name="Diamond 1201"/>
                <p:cNvSpPr/>
                <p:nvPr/>
              </p:nvSpPr>
              <p:spPr>
                <a:xfrm>
                  <a:off x="5289030" y="459698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3" name="Diamond 1202"/>
                <p:cNvSpPr/>
                <p:nvPr/>
              </p:nvSpPr>
              <p:spPr>
                <a:xfrm>
                  <a:off x="5591332" y="477186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4" name="Diamond 827"/>
                <p:cNvSpPr/>
                <p:nvPr/>
              </p:nvSpPr>
              <p:spPr>
                <a:xfrm>
                  <a:off x="5893634" y="494674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4" name="Group 170"/>
            <p:cNvGrpSpPr/>
            <p:nvPr/>
          </p:nvGrpSpPr>
          <p:grpSpPr>
            <a:xfrm>
              <a:off x="152400" y="4953000"/>
              <a:ext cx="839190" cy="1752600"/>
              <a:chOff x="5943600" y="1143000"/>
              <a:chExt cx="2286000" cy="4774178"/>
            </a:xfrm>
          </p:grpSpPr>
          <p:sp>
            <p:nvSpPr>
              <p:cNvPr id="1148" name="Cloud 771"/>
              <p:cNvSpPr/>
              <p:nvPr/>
            </p:nvSpPr>
            <p:spPr>
              <a:xfrm>
                <a:off x="5943600" y="1371600"/>
                <a:ext cx="2057400" cy="14478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sp>
            <p:nvSpPr>
              <p:cNvPr id="1149" name="Oval 772"/>
              <p:cNvSpPr/>
              <p:nvPr/>
            </p:nvSpPr>
            <p:spPr>
              <a:xfrm>
                <a:off x="7467600" y="34543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0" name="Oval 773"/>
              <p:cNvSpPr/>
              <p:nvPr/>
            </p:nvSpPr>
            <p:spPr>
              <a:xfrm>
                <a:off x="5943600" y="3454328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51" name="Group 87"/>
              <p:cNvGrpSpPr/>
              <p:nvPr/>
            </p:nvGrpSpPr>
            <p:grpSpPr>
              <a:xfrm rot="1905584" flipH="1">
                <a:off x="6628960" y="48939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180" name="Oval 1179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1" name="Oval 1180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52" name="Group 86"/>
              <p:cNvGrpSpPr/>
              <p:nvPr/>
            </p:nvGrpSpPr>
            <p:grpSpPr>
              <a:xfrm rot="19694416">
                <a:off x="7239000" y="48259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178" name="Oval 1177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9" name="Oval 1178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53" name="Trapezoid 1152"/>
              <p:cNvSpPr/>
              <p:nvPr/>
            </p:nvSpPr>
            <p:spPr>
              <a:xfrm rot="20098521">
                <a:off x="7471210" y="2579556"/>
                <a:ext cx="619485" cy="1515458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4" name="Trapezoid 1153"/>
              <p:cNvSpPr/>
              <p:nvPr/>
            </p:nvSpPr>
            <p:spPr>
              <a:xfrm rot="1180462">
                <a:off x="6075349" y="26513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5" name="Trapezoid 1154"/>
              <p:cNvSpPr/>
              <p:nvPr/>
            </p:nvSpPr>
            <p:spPr>
              <a:xfrm>
                <a:off x="6172200" y="2692328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rgbClr val="C19D4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6" name="Isosceles Triangle 1155"/>
              <p:cNvSpPr/>
              <p:nvPr/>
            </p:nvSpPr>
            <p:spPr>
              <a:xfrm rot="10800000">
                <a:off x="6783049" y="2601138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7" name="Moon 1156"/>
              <p:cNvSpPr/>
              <p:nvPr/>
            </p:nvSpPr>
            <p:spPr>
              <a:xfrm rot="19938024">
                <a:off x="6436081" y="2695284"/>
                <a:ext cx="685800" cy="2288024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8" name="Oval 1157"/>
              <p:cNvSpPr/>
              <p:nvPr/>
            </p:nvSpPr>
            <p:spPr>
              <a:xfrm>
                <a:off x="6324600" y="1524000"/>
                <a:ext cx="1447800" cy="1371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9" name="Cloud 1158"/>
              <p:cNvSpPr/>
              <p:nvPr/>
            </p:nvSpPr>
            <p:spPr>
              <a:xfrm>
                <a:off x="6477000" y="1143000"/>
                <a:ext cx="1066800" cy="838200"/>
              </a:xfrm>
              <a:prstGeom prst="cloud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r"/>
                <a:endParaRPr lang="en-US" dirty="0"/>
              </a:p>
            </p:txBody>
          </p:sp>
          <p:grpSp>
            <p:nvGrpSpPr>
              <p:cNvPr id="1160" name="Group 158"/>
              <p:cNvGrpSpPr/>
              <p:nvPr/>
            </p:nvGrpSpPr>
            <p:grpSpPr>
              <a:xfrm>
                <a:off x="6096000" y="1524000"/>
                <a:ext cx="1828799" cy="533400"/>
                <a:chOff x="4495800" y="381000"/>
                <a:chExt cx="3094220" cy="703289"/>
              </a:xfrm>
            </p:grpSpPr>
            <p:sp>
              <p:nvSpPr>
                <p:cNvPr id="1173" name="Left-Right Arrow 796"/>
                <p:cNvSpPr/>
                <p:nvPr/>
              </p:nvSpPr>
              <p:spPr>
                <a:xfrm>
                  <a:off x="4495800" y="381000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4" name="Left-Right Arrow 797"/>
                <p:cNvSpPr/>
                <p:nvPr/>
              </p:nvSpPr>
              <p:spPr>
                <a:xfrm>
                  <a:off x="6032292" y="398489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5" name="Diamond 1174"/>
                <p:cNvSpPr/>
                <p:nvPr/>
              </p:nvSpPr>
              <p:spPr>
                <a:xfrm>
                  <a:off x="58674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6" name="Diamond 1175"/>
                <p:cNvSpPr/>
                <p:nvPr/>
              </p:nvSpPr>
              <p:spPr>
                <a:xfrm>
                  <a:off x="44958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7" name="Diamond 1176"/>
                <p:cNvSpPr/>
                <p:nvPr/>
              </p:nvSpPr>
              <p:spPr>
                <a:xfrm>
                  <a:off x="7209020" y="473439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61" name="Group 159"/>
              <p:cNvGrpSpPr/>
              <p:nvPr/>
            </p:nvGrpSpPr>
            <p:grpSpPr>
              <a:xfrm>
                <a:off x="6277133" y="4967990"/>
                <a:ext cx="1600200" cy="381000"/>
                <a:chOff x="4495800" y="381000"/>
                <a:chExt cx="3094220" cy="703289"/>
              </a:xfrm>
            </p:grpSpPr>
            <p:sp>
              <p:nvSpPr>
                <p:cNvPr id="1168" name="Left-Right Arrow 1167"/>
                <p:cNvSpPr/>
                <p:nvPr/>
              </p:nvSpPr>
              <p:spPr>
                <a:xfrm>
                  <a:off x="4495800" y="381000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9" name="Left-Right Arrow 1168"/>
                <p:cNvSpPr/>
                <p:nvPr/>
              </p:nvSpPr>
              <p:spPr>
                <a:xfrm>
                  <a:off x="6032292" y="398489"/>
                  <a:ext cx="1524000" cy="685800"/>
                </a:xfrm>
                <a:prstGeom prst="leftRightArrow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0" name="Diamond 793"/>
                <p:cNvSpPr/>
                <p:nvPr/>
              </p:nvSpPr>
              <p:spPr>
                <a:xfrm>
                  <a:off x="58674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1" name="Diamond 794"/>
                <p:cNvSpPr/>
                <p:nvPr/>
              </p:nvSpPr>
              <p:spPr>
                <a:xfrm>
                  <a:off x="4495800" y="457200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2" name="Diamond 795"/>
                <p:cNvSpPr/>
                <p:nvPr/>
              </p:nvSpPr>
              <p:spPr>
                <a:xfrm>
                  <a:off x="7209020" y="473439"/>
                  <a:ext cx="381000" cy="5334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62" name="Moon 785"/>
              <p:cNvSpPr/>
              <p:nvPr/>
            </p:nvSpPr>
            <p:spPr>
              <a:xfrm rot="19884192">
                <a:off x="6831456" y="2698056"/>
                <a:ext cx="549114" cy="2894639"/>
              </a:xfrm>
              <a:prstGeom prst="moon">
                <a:avLst>
                  <a:gd name="adj" fmla="val 87500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63" name="Group 169"/>
              <p:cNvGrpSpPr/>
              <p:nvPr/>
            </p:nvGrpSpPr>
            <p:grpSpPr>
              <a:xfrm rot="3570060">
                <a:off x="6456393" y="3943686"/>
                <a:ext cx="1170140" cy="166579"/>
                <a:chOff x="4953000" y="457200"/>
                <a:chExt cx="1321634" cy="647074"/>
              </a:xfrm>
            </p:grpSpPr>
            <p:sp>
              <p:nvSpPr>
                <p:cNvPr id="1164" name="Diamond 1163"/>
                <p:cNvSpPr/>
                <p:nvPr/>
              </p:nvSpPr>
              <p:spPr>
                <a:xfrm>
                  <a:off x="4953000" y="457200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5" name="Diamond 1164"/>
                <p:cNvSpPr/>
                <p:nvPr/>
              </p:nvSpPr>
              <p:spPr>
                <a:xfrm>
                  <a:off x="5289030" y="459698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6" name="Diamond 1165"/>
                <p:cNvSpPr/>
                <p:nvPr/>
              </p:nvSpPr>
              <p:spPr>
                <a:xfrm>
                  <a:off x="5591332" y="477186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7" name="Diamond 1166"/>
                <p:cNvSpPr/>
                <p:nvPr/>
              </p:nvSpPr>
              <p:spPr>
                <a:xfrm>
                  <a:off x="5893634" y="494674"/>
                  <a:ext cx="381000" cy="609600"/>
                </a:xfrm>
                <a:prstGeom prst="diamond">
                  <a:avLst/>
                </a:prstGeom>
                <a:solidFill>
                  <a:srgbClr val="C19D4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5" name="Group 431"/>
            <p:cNvGrpSpPr/>
            <p:nvPr/>
          </p:nvGrpSpPr>
          <p:grpSpPr>
            <a:xfrm>
              <a:off x="2819400" y="4953000"/>
              <a:ext cx="577939" cy="1524000"/>
              <a:chOff x="3200400" y="1371851"/>
              <a:chExt cx="2133600" cy="4621527"/>
            </a:xfrm>
          </p:grpSpPr>
          <p:sp>
            <p:nvSpPr>
              <p:cNvPr id="1099" name="Oval 1098"/>
              <p:cNvSpPr/>
              <p:nvPr/>
            </p:nvSpPr>
            <p:spPr>
              <a:xfrm>
                <a:off x="4800600" y="3581400"/>
                <a:ext cx="533400" cy="8128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0" name="Oval 1099"/>
              <p:cNvSpPr/>
              <p:nvPr/>
            </p:nvSpPr>
            <p:spPr>
              <a:xfrm>
                <a:off x="3200400" y="3530528"/>
                <a:ext cx="685800" cy="8128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01" name="Group 87"/>
              <p:cNvGrpSpPr/>
              <p:nvPr/>
            </p:nvGrpSpPr>
            <p:grpSpPr>
              <a:xfrm rot="1905584" flipH="1">
                <a:off x="3809560" y="497013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146" name="Oval 1145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7" name="Oval 1146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2" name="Group 86"/>
              <p:cNvGrpSpPr/>
              <p:nvPr/>
            </p:nvGrpSpPr>
            <p:grpSpPr>
              <a:xfrm rot="19694416">
                <a:off x="4419600" y="4902128"/>
                <a:ext cx="549476" cy="1023248"/>
                <a:chOff x="6213924" y="4956136"/>
                <a:chExt cx="549476" cy="1023248"/>
              </a:xfrm>
            </p:grpSpPr>
            <p:sp>
              <p:nvSpPr>
                <p:cNvPr id="1144" name="Oval 1143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5" name="Oval 1144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03" name="Trapezoid 726"/>
              <p:cNvSpPr/>
              <p:nvPr/>
            </p:nvSpPr>
            <p:spPr>
              <a:xfrm rot="20262059">
                <a:off x="4600858" y="2729221"/>
                <a:ext cx="619485" cy="1479138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4" name="Trapezoid 727"/>
              <p:cNvSpPr/>
              <p:nvPr/>
            </p:nvSpPr>
            <p:spPr>
              <a:xfrm rot="1180462">
                <a:off x="3255949" y="2727592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5" name="Trapezoid 1104"/>
              <p:cNvSpPr/>
              <p:nvPr/>
            </p:nvSpPr>
            <p:spPr>
              <a:xfrm>
                <a:off x="3352800" y="2768528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rgbClr val="D0B57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6" name="Isosceles Triangle 1105"/>
              <p:cNvSpPr/>
              <p:nvPr/>
            </p:nvSpPr>
            <p:spPr>
              <a:xfrm rot="10800000">
                <a:off x="3962400" y="2438400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7" name="Oval 1106"/>
              <p:cNvSpPr/>
              <p:nvPr/>
            </p:nvSpPr>
            <p:spPr>
              <a:xfrm>
                <a:off x="3429000" y="1701728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8" name="Round Diagonal Corner Rectangle 1107"/>
              <p:cNvSpPr/>
              <p:nvPr/>
            </p:nvSpPr>
            <p:spPr>
              <a:xfrm rot="17735882">
                <a:off x="3480418" y="1395646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9" name="Round Diagonal Corner Rectangle 1108"/>
              <p:cNvSpPr/>
              <p:nvPr/>
            </p:nvSpPr>
            <p:spPr>
              <a:xfrm rot="20565624">
                <a:off x="4203644" y="1493893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0" name="Trapezoid 733"/>
              <p:cNvSpPr/>
              <p:nvPr/>
            </p:nvSpPr>
            <p:spPr>
              <a:xfrm rot="972416">
                <a:off x="3795304" y="2864226"/>
                <a:ext cx="1069960" cy="2449810"/>
              </a:xfrm>
              <a:prstGeom prst="trapezoid">
                <a:avLst>
                  <a:gd name="adj" fmla="val 37971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11" name="Group 141"/>
              <p:cNvGrpSpPr/>
              <p:nvPr/>
            </p:nvGrpSpPr>
            <p:grpSpPr>
              <a:xfrm rot="6498823">
                <a:off x="3119839" y="3914776"/>
                <a:ext cx="2313367" cy="457200"/>
                <a:chOff x="381000" y="1600200"/>
                <a:chExt cx="9069049" cy="2819400"/>
              </a:xfrm>
            </p:grpSpPr>
            <p:grpSp>
              <p:nvGrpSpPr>
                <p:cNvPr id="1130" name="Group 6"/>
                <p:cNvGrpSpPr/>
                <p:nvPr/>
              </p:nvGrpSpPr>
              <p:grpSpPr>
                <a:xfrm>
                  <a:off x="381000" y="3124200"/>
                  <a:ext cx="9067800" cy="1295400"/>
                  <a:chOff x="381000" y="3124200"/>
                  <a:chExt cx="9067800" cy="1295400"/>
                </a:xfrm>
                <a:solidFill>
                  <a:schemeClr val="accent2">
                    <a:lumMod val="60000"/>
                    <a:lumOff val="40000"/>
                  </a:schemeClr>
                </a:solidFill>
              </p:grpSpPr>
              <p:sp>
                <p:nvSpPr>
                  <p:cNvPr id="1140" name="Down Arrow Callout 2"/>
                  <p:cNvSpPr/>
                  <p:nvPr/>
                </p:nvSpPr>
                <p:spPr>
                  <a:xfrm>
                    <a:off x="381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1" name="Down Arrow Callout 3"/>
                  <p:cNvSpPr/>
                  <p:nvPr/>
                </p:nvSpPr>
                <p:spPr>
                  <a:xfrm>
                    <a:off x="2667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2" name="Down Arrow Callout 4"/>
                  <p:cNvSpPr/>
                  <p:nvPr/>
                </p:nvSpPr>
                <p:spPr>
                  <a:xfrm>
                    <a:off x="4953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3" name="Down Arrow Callout 5"/>
                  <p:cNvSpPr/>
                  <p:nvPr/>
                </p:nvSpPr>
                <p:spPr>
                  <a:xfrm>
                    <a:off x="7239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131" name="Group 7"/>
                <p:cNvGrpSpPr/>
                <p:nvPr/>
              </p:nvGrpSpPr>
              <p:grpSpPr>
                <a:xfrm rot="10800000">
                  <a:off x="382249" y="1600200"/>
                  <a:ext cx="9067800" cy="1295400"/>
                  <a:chOff x="381000" y="3124200"/>
                  <a:chExt cx="9067800" cy="1295400"/>
                </a:xfrm>
                <a:solidFill>
                  <a:schemeClr val="accent2">
                    <a:lumMod val="60000"/>
                    <a:lumOff val="40000"/>
                  </a:schemeClr>
                </a:solidFill>
              </p:grpSpPr>
              <p:sp>
                <p:nvSpPr>
                  <p:cNvPr id="1136" name="Down Arrow Callout 1135"/>
                  <p:cNvSpPr/>
                  <p:nvPr/>
                </p:nvSpPr>
                <p:spPr>
                  <a:xfrm>
                    <a:off x="381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7" name="Down Arrow Callout 1136"/>
                  <p:cNvSpPr/>
                  <p:nvPr/>
                </p:nvSpPr>
                <p:spPr>
                  <a:xfrm>
                    <a:off x="2667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8" name="Down Arrow Callout 761"/>
                  <p:cNvSpPr/>
                  <p:nvPr/>
                </p:nvSpPr>
                <p:spPr>
                  <a:xfrm>
                    <a:off x="4953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39" name="Down Arrow Callout 762"/>
                  <p:cNvSpPr/>
                  <p:nvPr/>
                </p:nvSpPr>
                <p:spPr>
                  <a:xfrm>
                    <a:off x="7239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132" name="Flowchart: Summing Junction 1131"/>
                <p:cNvSpPr/>
                <p:nvPr/>
              </p:nvSpPr>
              <p:spPr>
                <a:xfrm>
                  <a:off x="914400" y="2514600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3" name="Flowchart: Summing Junction 1132"/>
                <p:cNvSpPr/>
                <p:nvPr/>
              </p:nvSpPr>
              <p:spPr>
                <a:xfrm>
                  <a:off x="3182911" y="2480872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4" name="Flowchart: Summing Junction 1133"/>
                <p:cNvSpPr/>
                <p:nvPr/>
              </p:nvSpPr>
              <p:spPr>
                <a:xfrm>
                  <a:off x="5428938" y="2517098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5" name="Flowchart: Summing Junction 1134"/>
                <p:cNvSpPr/>
                <p:nvPr/>
              </p:nvSpPr>
              <p:spPr>
                <a:xfrm>
                  <a:off x="7767403" y="2517098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12" name="Flowchart: Summing Junction 735"/>
              <p:cNvSpPr/>
              <p:nvPr/>
            </p:nvSpPr>
            <p:spPr>
              <a:xfrm>
                <a:off x="4495800" y="2819400"/>
                <a:ext cx="381000" cy="381000"/>
              </a:xfrm>
              <a:prstGeom prst="flowChartSummingJuncti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13" name="Group 196"/>
              <p:cNvGrpSpPr/>
              <p:nvPr/>
            </p:nvGrpSpPr>
            <p:grpSpPr>
              <a:xfrm>
                <a:off x="3505200" y="1752600"/>
                <a:ext cx="1447800" cy="228602"/>
                <a:chOff x="3428999" y="685798"/>
                <a:chExt cx="1752601" cy="496456"/>
              </a:xfrm>
            </p:grpSpPr>
            <p:sp>
              <p:nvSpPr>
                <p:cNvPr id="1114" name="Rounded Rectangle 737"/>
                <p:cNvSpPr/>
                <p:nvPr/>
              </p:nvSpPr>
              <p:spPr>
                <a:xfrm>
                  <a:off x="3429000" y="762000"/>
                  <a:ext cx="1752600" cy="304800"/>
                </a:xfrm>
                <a:prstGeom prst="roundRect">
                  <a:avLst/>
                </a:prstGeom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15" name="Group 181"/>
                <p:cNvGrpSpPr/>
                <p:nvPr/>
              </p:nvGrpSpPr>
              <p:grpSpPr>
                <a:xfrm rot="10800000">
                  <a:off x="3428999" y="685798"/>
                  <a:ext cx="1752601" cy="496456"/>
                  <a:chOff x="381000" y="1600200"/>
                  <a:chExt cx="9069049" cy="2819400"/>
                </a:xfrm>
              </p:grpSpPr>
              <p:grpSp>
                <p:nvGrpSpPr>
                  <p:cNvPr id="1116" name="Group 6"/>
                  <p:cNvGrpSpPr/>
                  <p:nvPr/>
                </p:nvGrpSpPr>
                <p:grpSpPr>
                  <a:xfrm>
                    <a:off x="381000" y="3124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1126" name="Down Arrow Callout 2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7" name="Down Arrow Callout 3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8" name="Down Arrow Callout 4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9" name="Down Arrow Callout 5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17" name="Group 7"/>
                  <p:cNvGrpSpPr/>
                  <p:nvPr/>
                </p:nvGrpSpPr>
                <p:grpSpPr>
                  <a:xfrm rot="10800000">
                    <a:off x="382249" y="1600200"/>
                    <a:ext cx="9067800" cy="1295400"/>
                    <a:chOff x="381000" y="3124200"/>
                    <a:chExt cx="9067800" cy="1295400"/>
                  </a:xfrm>
                  <a:solidFill>
                    <a:schemeClr val="accent2">
                      <a:lumMod val="60000"/>
                      <a:lumOff val="40000"/>
                    </a:schemeClr>
                  </a:solidFill>
                </p:grpSpPr>
                <p:sp>
                  <p:nvSpPr>
                    <p:cNvPr id="1122" name="Down Arrow Callout 1121"/>
                    <p:cNvSpPr/>
                    <p:nvPr/>
                  </p:nvSpPr>
                  <p:spPr>
                    <a:xfrm>
                      <a:off x="381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3" name="Down Arrow Callout 746"/>
                    <p:cNvSpPr/>
                    <p:nvPr/>
                  </p:nvSpPr>
                  <p:spPr>
                    <a:xfrm>
                      <a:off x="2667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4" name="Down Arrow Callout 747"/>
                    <p:cNvSpPr/>
                    <p:nvPr/>
                  </p:nvSpPr>
                  <p:spPr>
                    <a:xfrm>
                      <a:off x="4953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5" name="Down Arrow Callout 748"/>
                    <p:cNvSpPr/>
                    <p:nvPr/>
                  </p:nvSpPr>
                  <p:spPr>
                    <a:xfrm>
                      <a:off x="7239000" y="3124200"/>
                      <a:ext cx="2209800" cy="1295400"/>
                    </a:xfrm>
                    <a:prstGeom prst="downArrowCallout">
                      <a:avLst>
                        <a:gd name="adj1" fmla="val 18515"/>
                        <a:gd name="adj2" fmla="val 34716"/>
                        <a:gd name="adj3" fmla="val 25000"/>
                        <a:gd name="adj4" fmla="val 41833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18" name="Flowchart: Summing Junction 1117"/>
                  <p:cNvSpPr/>
                  <p:nvPr/>
                </p:nvSpPr>
                <p:spPr>
                  <a:xfrm>
                    <a:off x="914400" y="2514600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19" name="Flowchart: Summing Junction 1118"/>
                  <p:cNvSpPr/>
                  <p:nvPr/>
                </p:nvSpPr>
                <p:spPr>
                  <a:xfrm>
                    <a:off x="3182911" y="2480872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0" name="Flowchart: Summing Junction 1119"/>
                  <p:cNvSpPr/>
                  <p:nvPr/>
                </p:nvSpPr>
                <p:spPr>
                  <a:xfrm>
                    <a:off x="5428938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1" name="Flowchart: Summing Junction 1120"/>
                  <p:cNvSpPr/>
                  <p:nvPr/>
                </p:nvSpPr>
                <p:spPr>
                  <a:xfrm>
                    <a:off x="7767403" y="2517098"/>
                    <a:ext cx="1143000" cy="990600"/>
                  </a:xfrm>
                  <a:prstGeom prst="flowChartSummingJunction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056" name="Group 93"/>
            <p:cNvGrpSpPr/>
            <p:nvPr/>
          </p:nvGrpSpPr>
          <p:grpSpPr>
            <a:xfrm flipH="1">
              <a:off x="1676399" y="5698836"/>
              <a:ext cx="429491" cy="845128"/>
              <a:chOff x="4796444" y="836392"/>
              <a:chExt cx="1380536" cy="3344532"/>
            </a:xfrm>
          </p:grpSpPr>
          <p:sp>
            <p:nvSpPr>
              <p:cNvPr id="1087" name="Oval 1086"/>
              <p:cNvSpPr/>
              <p:nvPr/>
            </p:nvSpPr>
            <p:spPr>
              <a:xfrm rot="19671902">
                <a:off x="5788292" y="2538865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8" name="Oval 1087"/>
              <p:cNvSpPr/>
              <p:nvPr/>
            </p:nvSpPr>
            <p:spPr>
              <a:xfrm rot="2647766">
                <a:off x="4796444" y="2491396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9" name="Oval 1088"/>
              <p:cNvSpPr/>
              <p:nvPr/>
            </p:nvSpPr>
            <p:spPr>
              <a:xfrm rot="19352409">
                <a:off x="5561730" y="3597557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0" name="Oval 1089"/>
              <p:cNvSpPr/>
              <p:nvPr/>
            </p:nvSpPr>
            <p:spPr>
              <a:xfrm rot="2647766">
                <a:off x="5273253" y="3586018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1" name="Trapezoid 1090"/>
              <p:cNvSpPr/>
              <p:nvPr/>
            </p:nvSpPr>
            <p:spPr>
              <a:xfrm rot="20169292">
                <a:off x="5532668" y="1851040"/>
                <a:ext cx="535898" cy="1040568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2" name="Trapezoid 1091"/>
              <p:cNvSpPr/>
              <p:nvPr/>
            </p:nvSpPr>
            <p:spPr>
              <a:xfrm rot="1790291">
                <a:off x="4947748" y="1816946"/>
                <a:ext cx="535898" cy="1040568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3" name="Trapezoid 1092"/>
              <p:cNvSpPr/>
              <p:nvPr/>
            </p:nvSpPr>
            <p:spPr>
              <a:xfrm>
                <a:off x="5105400" y="1984946"/>
                <a:ext cx="799476" cy="1901253"/>
              </a:xfrm>
              <a:prstGeom prst="trapezoid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4" name="Oval 1093"/>
              <p:cNvSpPr/>
              <p:nvPr/>
            </p:nvSpPr>
            <p:spPr>
              <a:xfrm>
                <a:off x="5287780" y="1660161"/>
                <a:ext cx="393492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5" name="Oval 1094"/>
              <p:cNvSpPr/>
              <p:nvPr/>
            </p:nvSpPr>
            <p:spPr>
              <a:xfrm>
                <a:off x="5105400" y="990600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6" name="Round Diagonal Corner Rectangle 1095"/>
              <p:cNvSpPr/>
              <p:nvPr/>
            </p:nvSpPr>
            <p:spPr>
              <a:xfrm rot="1236535">
                <a:off x="5067163" y="836392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7" name="Round Diagonal Corner Rectangle 1096"/>
              <p:cNvSpPr/>
              <p:nvPr/>
            </p:nvSpPr>
            <p:spPr>
              <a:xfrm rot="5076663">
                <a:off x="5462955" y="903719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8" name="Oval 1097"/>
              <p:cNvSpPr/>
              <p:nvPr/>
            </p:nvSpPr>
            <p:spPr>
              <a:xfrm>
                <a:off x="5257800" y="914400"/>
                <a:ext cx="381000" cy="381000"/>
              </a:xfrm>
              <a:prstGeom prst="ellipse">
                <a:avLst/>
              </a:prstGeom>
              <a:solidFill>
                <a:srgbClr val="713605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7" name="Group 120"/>
            <p:cNvGrpSpPr/>
            <p:nvPr/>
          </p:nvGrpSpPr>
          <p:grpSpPr>
            <a:xfrm>
              <a:off x="838200" y="5791200"/>
              <a:ext cx="574123" cy="875145"/>
              <a:chOff x="609600" y="685800"/>
              <a:chExt cx="2438400" cy="4876800"/>
            </a:xfrm>
          </p:grpSpPr>
          <p:sp>
            <p:nvSpPr>
              <p:cNvPr id="1077" name="Cloud 1076"/>
              <p:cNvSpPr/>
              <p:nvPr/>
            </p:nvSpPr>
            <p:spPr>
              <a:xfrm>
                <a:off x="914400" y="685800"/>
                <a:ext cx="1828800" cy="1524000"/>
              </a:xfrm>
              <a:prstGeom prst="cloud">
                <a:avLst/>
              </a:prstGeom>
              <a:solidFill>
                <a:srgbClr val="AB6F1F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8" name="Oval 1077"/>
              <p:cNvSpPr/>
              <p:nvPr/>
            </p:nvSpPr>
            <p:spPr>
              <a:xfrm rot="19671902">
                <a:off x="2361472" y="3093423"/>
                <a:ext cx="686528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9" name="Oval 702"/>
              <p:cNvSpPr/>
              <p:nvPr/>
            </p:nvSpPr>
            <p:spPr>
              <a:xfrm rot="2647766">
                <a:off x="609600" y="3022043"/>
                <a:ext cx="686528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0" name="Oval 1079"/>
              <p:cNvSpPr/>
              <p:nvPr/>
            </p:nvSpPr>
            <p:spPr>
              <a:xfrm rot="19352409">
                <a:off x="1961302" y="4685386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1" name="Oval 704"/>
              <p:cNvSpPr/>
              <p:nvPr/>
            </p:nvSpPr>
            <p:spPr>
              <a:xfrm rot="2647766">
                <a:off x="1451774" y="4668035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2" name="Trapezoid 1081"/>
              <p:cNvSpPr/>
              <p:nvPr/>
            </p:nvSpPr>
            <p:spPr>
              <a:xfrm rot="20169292">
                <a:off x="1909971" y="2059134"/>
                <a:ext cx="946541" cy="1564711"/>
              </a:xfrm>
              <a:prstGeom prst="trapezoid">
                <a:avLst/>
              </a:prstGeom>
              <a:solidFill>
                <a:srgbClr val="E7C53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3" name="Trapezoid 1082"/>
              <p:cNvSpPr/>
              <p:nvPr/>
            </p:nvSpPr>
            <p:spPr>
              <a:xfrm rot="1790291">
                <a:off x="876844" y="2007867"/>
                <a:ext cx="946541" cy="1564711"/>
              </a:xfrm>
              <a:prstGeom prst="trapezoid">
                <a:avLst/>
              </a:prstGeom>
              <a:solidFill>
                <a:srgbClr val="E7C53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4" name="Trapezoid 1083"/>
              <p:cNvSpPr/>
              <p:nvPr/>
            </p:nvSpPr>
            <p:spPr>
              <a:xfrm>
                <a:off x="1155300" y="2260490"/>
                <a:ext cx="1412091" cy="2858930"/>
              </a:xfrm>
              <a:prstGeom prst="trapezoid">
                <a:avLst/>
              </a:prstGeom>
              <a:solidFill>
                <a:srgbClr val="E7C53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5" name="Oval 708"/>
              <p:cNvSpPr/>
              <p:nvPr/>
            </p:nvSpPr>
            <p:spPr>
              <a:xfrm>
                <a:off x="1477432" y="1772108"/>
                <a:ext cx="695013" cy="8621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6" name="Oval 709"/>
              <p:cNvSpPr/>
              <p:nvPr/>
            </p:nvSpPr>
            <p:spPr>
              <a:xfrm>
                <a:off x="1155300" y="765284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58" name="Group 169"/>
            <p:cNvGrpSpPr/>
            <p:nvPr/>
          </p:nvGrpSpPr>
          <p:grpSpPr>
            <a:xfrm>
              <a:off x="2133600" y="5715000"/>
              <a:ext cx="411018" cy="838200"/>
              <a:chOff x="1143000" y="1066800"/>
              <a:chExt cx="1127234" cy="2686339"/>
            </a:xfrm>
          </p:grpSpPr>
          <p:sp>
            <p:nvSpPr>
              <p:cNvPr id="1059" name="Oval 1058"/>
              <p:cNvSpPr/>
              <p:nvPr/>
            </p:nvSpPr>
            <p:spPr>
              <a:xfrm rot="3435232" flipH="1">
                <a:off x="1937323" y="2838046"/>
                <a:ext cx="381000" cy="2848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0" name="Oval 1059"/>
              <p:cNvSpPr/>
              <p:nvPr/>
            </p:nvSpPr>
            <p:spPr>
              <a:xfrm rot="18164768">
                <a:off x="1099123" y="2838047"/>
                <a:ext cx="381000" cy="2848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1" name="Oval 1060"/>
              <p:cNvSpPr/>
              <p:nvPr/>
            </p:nvSpPr>
            <p:spPr>
              <a:xfrm rot="20260128">
                <a:off x="1371600" y="3581400"/>
                <a:ext cx="381000" cy="1524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2" name="Oval 1061"/>
              <p:cNvSpPr/>
              <p:nvPr/>
            </p:nvSpPr>
            <p:spPr>
              <a:xfrm rot="2101605">
                <a:off x="1533234" y="3600739"/>
                <a:ext cx="381000" cy="152400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3" name="Trapezoid 1062"/>
              <p:cNvSpPr/>
              <p:nvPr/>
            </p:nvSpPr>
            <p:spPr>
              <a:xfrm>
                <a:off x="1371600" y="2362200"/>
                <a:ext cx="609600" cy="1295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4" name="Trapezoid 687"/>
              <p:cNvSpPr/>
              <p:nvPr/>
            </p:nvSpPr>
            <p:spPr>
              <a:xfrm rot="20676161" flipH="1">
                <a:off x="1778512" y="2173915"/>
                <a:ext cx="415251" cy="825311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5" name="Trapezoid 688"/>
              <p:cNvSpPr/>
              <p:nvPr/>
            </p:nvSpPr>
            <p:spPr>
              <a:xfrm rot="996339">
                <a:off x="1176071" y="2175726"/>
                <a:ext cx="415251" cy="825311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6" name="Cloud 689"/>
              <p:cNvSpPr/>
              <p:nvPr/>
            </p:nvSpPr>
            <p:spPr>
              <a:xfrm rot="21374563">
                <a:off x="1143000" y="1066800"/>
                <a:ext cx="1066800" cy="175260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7" name="Trapezoid 690"/>
              <p:cNvSpPr/>
              <p:nvPr/>
            </p:nvSpPr>
            <p:spPr>
              <a:xfrm>
                <a:off x="1371600" y="2209800"/>
                <a:ext cx="609600" cy="1295400"/>
              </a:xfrm>
              <a:prstGeom prst="trapezoid">
                <a:avLst/>
              </a:prstGeom>
              <a:solidFill>
                <a:srgbClr val="FFCC6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8" name="Oval 1067"/>
              <p:cNvSpPr/>
              <p:nvPr/>
            </p:nvSpPr>
            <p:spPr>
              <a:xfrm>
                <a:off x="1524000" y="1905000"/>
                <a:ext cx="304800" cy="457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9" name="Half Frame 1068"/>
              <p:cNvSpPr/>
              <p:nvPr/>
            </p:nvSpPr>
            <p:spPr>
              <a:xfrm rot="13396727">
                <a:off x="1521970" y="2052607"/>
                <a:ext cx="349109" cy="354881"/>
              </a:xfrm>
              <a:prstGeom prst="halfFrame">
                <a:avLst>
                  <a:gd name="adj1" fmla="val 24893"/>
                  <a:gd name="adj2" fmla="val 33333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70" name="Oval 1069"/>
              <p:cNvSpPr/>
              <p:nvPr/>
            </p:nvSpPr>
            <p:spPr>
              <a:xfrm>
                <a:off x="1295400" y="1219200"/>
                <a:ext cx="762000" cy="10668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1" name="Cloud 1070"/>
              <p:cNvSpPr/>
              <p:nvPr/>
            </p:nvSpPr>
            <p:spPr>
              <a:xfrm>
                <a:off x="1371600" y="1219200"/>
                <a:ext cx="533400" cy="381000"/>
              </a:xfrm>
              <a:prstGeom prst="cloud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2" name="Quad Arrow 1071"/>
              <p:cNvSpPr/>
              <p:nvPr/>
            </p:nvSpPr>
            <p:spPr>
              <a:xfrm>
                <a:off x="1371600" y="3276600"/>
                <a:ext cx="304800" cy="2286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3" name="Quad Arrow 696"/>
              <p:cNvSpPr/>
              <p:nvPr/>
            </p:nvSpPr>
            <p:spPr>
              <a:xfrm>
                <a:off x="1676400" y="3276600"/>
                <a:ext cx="304800" cy="228600"/>
              </a:xfrm>
              <a:prstGeom prst="quadArrow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accent6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4" name="Trapezoid 697"/>
              <p:cNvSpPr/>
              <p:nvPr/>
            </p:nvSpPr>
            <p:spPr>
              <a:xfrm rot="996339">
                <a:off x="1149519" y="1240328"/>
                <a:ext cx="298481" cy="102438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5" name="Trapezoid 1074"/>
              <p:cNvSpPr/>
              <p:nvPr/>
            </p:nvSpPr>
            <p:spPr>
              <a:xfrm rot="20603661" flipH="1">
                <a:off x="1892752" y="1240489"/>
                <a:ext cx="298481" cy="1024383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6" name="Cross 1075"/>
              <p:cNvSpPr/>
              <p:nvPr/>
            </p:nvSpPr>
            <p:spPr>
              <a:xfrm>
                <a:off x="1371600" y="1219200"/>
                <a:ext cx="609600" cy="228600"/>
              </a:xfrm>
              <a:prstGeom prst="plus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88" name="Group 990"/>
          <p:cNvGrpSpPr/>
          <p:nvPr/>
        </p:nvGrpSpPr>
        <p:grpSpPr>
          <a:xfrm>
            <a:off x="152400" y="3002280"/>
            <a:ext cx="990600" cy="1493520"/>
            <a:chOff x="533400" y="1219200"/>
            <a:chExt cx="3041904" cy="5638800"/>
          </a:xfrm>
        </p:grpSpPr>
        <p:sp>
          <p:nvSpPr>
            <p:cNvPr id="947" name="Oval 946"/>
            <p:cNvSpPr/>
            <p:nvPr/>
          </p:nvSpPr>
          <p:spPr>
            <a:xfrm>
              <a:off x="533400" y="47244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8" name="Round Same Side Corner Rectangle 947"/>
            <p:cNvSpPr/>
            <p:nvPr/>
          </p:nvSpPr>
          <p:spPr>
            <a:xfrm rot="10800000">
              <a:off x="1295400" y="1219200"/>
              <a:ext cx="1531118" cy="2438400"/>
            </a:xfrm>
            <a:prstGeom prst="round2SameRect">
              <a:avLst>
                <a:gd name="adj1" fmla="val 35861"/>
                <a:gd name="adj2" fmla="val 35245"/>
              </a:avLst>
            </a:prstGeom>
            <a:solidFill>
              <a:srgbClr val="33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49" name="Group 85"/>
            <p:cNvGrpSpPr/>
            <p:nvPr/>
          </p:nvGrpSpPr>
          <p:grpSpPr>
            <a:xfrm rot="2228468">
              <a:off x="1371600" y="5867400"/>
              <a:ext cx="603504" cy="990600"/>
              <a:chOff x="4343400" y="2438400"/>
              <a:chExt cx="603504" cy="990600"/>
            </a:xfrm>
          </p:grpSpPr>
          <p:sp>
            <p:nvSpPr>
              <p:cNvPr id="1049" name="Oval 3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0" name="Oval 84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50" name="Group 86"/>
            <p:cNvGrpSpPr/>
            <p:nvPr/>
          </p:nvGrpSpPr>
          <p:grpSpPr>
            <a:xfrm rot="19648369">
              <a:off x="1981200" y="5867400"/>
              <a:ext cx="603504" cy="990600"/>
              <a:chOff x="4343400" y="2438400"/>
              <a:chExt cx="603504" cy="990600"/>
            </a:xfrm>
          </p:grpSpPr>
          <p:sp>
            <p:nvSpPr>
              <p:cNvPr id="1047" name="Oval 87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8" name="Oval 88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51" name="Oval 4"/>
            <p:cNvSpPr/>
            <p:nvPr/>
          </p:nvSpPr>
          <p:spPr>
            <a:xfrm>
              <a:off x="2971800" y="46482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2" name="Trapezoid 951"/>
            <p:cNvSpPr/>
            <p:nvPr/>
          </p:nvSpPr>
          <p:spPr>
            <a:xfrm>
              <a:off x="1066800" y="4876800"/>
              <a:ext cx="1981200" cy="1524000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3" name="Trapezoid 952"/>
            <p:cNvSpPr/>
            <p:nvPr/>
          </p:nvSpPr>
          <p:spPr>
            <a:xfrm rot="20331229">
              <a:off x="2211871" y="2870682"/>
              <a:ext cx="1143000" cy="2337107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4" name="Group 44"/>
            <p:cNvGrpSpPr/>
            <p:nvPr/>
          </p:nvGrpSpPr>
          <p:grpSpPr>
            <a:xfrm rot="20331229">
              <a:off x="2618990" y="4676010"/>
              <a:ext cx="955623" cy="428412"/>
              <a:chOff x="5441430" y="5181600"/>
              <a:chExt cx="4996721" cy="1270416"/>
            </a:xfrm>
          </p:grpSpPr>
          <p:grpSp>
            <p:nvGrpSpPr>
              <p:cNvPr id="1031" name="Group 32"/>
              <p:cNvGrpSpPr/>
              <p:nvPr/>
            </p:nvGrpSpPr>
            <p:grpSpPr>
              <a:xfrm>
                <a:off x="5715000" y="5181600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043" name="Decagon 1042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4" name="Decagon 1043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5" name="Diamond 1044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6" name="Diamond 1045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2" name="Group 33"/>
              <p:cNvGrpSpPr/>
              <p:nvPr/>
            </p:nvGrpSpPr>
            <p:grpSpPr>
              <a:xfrm>
                <a:off x="7318947" y="5232816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039" name="Decagon 1038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0" name="Decagon 1039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1" name="Diamond 1040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2" name="Diamond 1041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3" name="Group 38"/>
              <p:cNvGrpSpPr/>
              <p:nvPr/>
            </p:nvGrpSpPr>
            <p:grpSpPr>
              <a:xfrm>
                <a:off x="8865433" y="5229069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035" name="Decagon 54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6" name="Decagon 1035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7" name="Diamond 1036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8" name="Diamond 1037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4" name="Diamond 53"/>
              <p:cNvSpPr/>
              <p:nvPr/>
            </p:nvSpPr>
            <p:spPr>
              <a:xfrm>
                <a:off x="5441430" y="5620062"/>
                <a:ext cx="304800" cy="381000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55" name="Group 45"/>
            <p:cNvGrpSpPr/>
            <p:nvPr/>
          </p:nvGrpSpPr>
          <p:grpSpPr>
            <a:xfrm rot="1173993">
              <a:off x="844489" y="2924072"/>
              <a:ext cx="1143000" cy="2337107"/>
              <a:chOff x="3352800" y="3810000"/>
              <a:chExt cx="1752600" cy="2514600"/>
            </a:xfrm>
          </p:grpSpPr>
          <p:sp>
            <p:nvSpPr>
              <p:cNvPr id="1013" name="Trapezoid 27"/>
              <p:cNvSpPr/>
              <p:nvPr/>
            </p:nvSpPr>
            <p:spPr>
              <a:xfrm>
                <a:off x="3352800" y="3810000"/>
                <a:ext cx="1752600" cy="25146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14" name="Group 44"/>
              <p:cNvGrpSpPr/>
              <p:nvPr/>
            </p:nvGrpSpPr>
            <p:grpSpPr>
              <a:xfrm>
                <a:off x="3473970" y="5812437"/>
                <a:ext cx="1465289" cy="460948"/>
                <a:chOff x="5441430" y="5181600"/>
                <a:chExt cx="4996721" cy="1270416"/>
              </a:xfrm>
            </p:grpSpPr>
            <p:grpSp>
              <p:nvGrpSpPr>
                <p:cNvPr id="1015" name="Group 32"/>
                <p:cNvGrpSpPr/>
                <p:nvPr/>
              </p:nvGrpSpPr>
              <p:grpSpPr>
                <a:xfrm>
                  <a:off x="5715000" y="5181600"/>
                  <a:ext cx="1572718" cy="1219200"/>
                  <a:chOff x="5715000" y="5181600"/>
                  <a:chExt cx="1572718" cy="1219200"/>
                </a:xfrm>
              </p:grpSpPr>
              <p:sp>
                <p:nvSpPr>
                  <p:cNvPr id="1027" name="Decagon 28"/>
                  <p:cNvSpPr/>
                  <p:nvPr/>
                </p:nvSpPr>
                <p:spPr>
                  <a:xfrm>
                    <a:off x="5715000" y="5181600"/>
                    <a:ext cx="1295400" cy="1219200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8" name="Decagon 29"/>
                  <p:cNvSpPr/>
                  <p:nvPr/>
                </p:nvSpPr>
                <p:spPr>
                  <a:xfrm>
                    <a:off x="5976078" y="5418944"/>
                    <a:ext cx="762000" cy="717176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9" name="Diamond 30"/>
                  <p:cNvSpPr/>
                  <p:nvPr/>
                </p:nvSpPr>
                <p:spPr>
                  <a:xfrm>
                    <a:off x="6172200" y="5562600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0" name="Diamond 31"/>
                  <p:cNvSpPr/>
                  <p:nvPr/>
                </p:nvSpPr>
                <p:spPr>
                  <a:xfrm>
                    <a:off x="6982918" y="5647544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6" name="Group 33"/>
                <p:cNvGrpSpPr/>
                <p:nvPr/>
              </p:nvGrpSpPr>
              <p:grpSpPr>
                <a:xfrm>
                  <a:off x="7318947" y="5232816"/>
                  <a:ext cx="1572718" cy="1219200"/>
                  <a:chOff x="5715000" y="5181600"/>
                  <a:chExt cx="1572718" cy="1219200"/>
                </a:xfrm>
              </p:grpSpPr>
              <p:sp>
                <p:nvSpPr>
                  <p:cNvPr id="1023" name="Decagon 34"/>
                  <p:cNvSpPr/>
                  <p:nvPr/>
                </p:nvSpPr>
                <p:spPr>
                  <a:xfrm>
                    <a:off x="5715000" y="5181600"/>
                    <a:ext cx="1295400" cy="1219200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4" name="Decagon 35"/>
                  <p:cNvSpPr/>
                  <p:nvPr/>
                </p:nvSpPr>
                <p:spPr>
                  <a:xfrm>
                    <a:off x="5976078" y="5418944"/>
                    <a:ext cx="762000" cy="717176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5" name="Diamond 36"/>
                  <p:cNvSpPr/>
                  <p:nvPr/>
                </p:nvSpPr>
                <p:spPr>
                  <a:xfrm>
                    <a:off x="6172200" y="5562600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6" name="Diamond 1025"/>
                  <p:cNvSpPr/>
                  <p:nvPr/>
                </p:nvSpPr>
                <p:spPr>
                  <a:xfrm>
                    <a:off x="6982918" y="5647544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7" name="Group 38"/>
                <p:cNvGrpSpPr/>
                <p:nvPr/>
              </p:nvGrpSpPr>
              <p:grpSpPr>
                <a:xfrm>
                  <a:off x="8865433" y="5229069"/>
                  <a:ext cx="1572718" cy="1219200"/>
                  <a:chOff x="5715000" y="5181600"/>
                  <a:chExt cx="1572718" cy="1219200"/>
                </a:xfrm>
              </p:grpSpPr>
              <p:sp>
                <p:nvSpPr>
                  <p:cNvPr id="1019" name="Decagon 1018"/>
                  <p:cNvSpPr/>
                  <p:nvPr/>
                </p:nvSpPr>
                <p:spPr>
                  <a:xfrm>
                    <a:off x="5715000" y="5181600"/>
                    <a:ext cx="1295400" cy="1219200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0" name="Decagon 1019"/>
                  <p:cNvSpPr/>
                  <p:nvPr/>
                </p:nvSpPr>
                <p:spPr>
                  <a:xfrm>
                    <a:off x="5976078" y="5418944"/>
                    <a:ext cx="762000" cy="717176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1" name="Diamond 1020"/>
                  <p:cNvSpPr/>
                  <p:nvPr/>
                </p:nvSpPr>
                <p:spPr>
                  <a:xfrm>
                    <a:off x="6172200" y="5562600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2" name="Diamond 1021"/>
                  <p:cNvSpPr/>
                  <p:nvPr/>
                </p:nvSpPr>
                <p:spPr>
                  <a:xfrm>
                    <a:off x="6982918" y="5647544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018" name="Diamond 1017"/>
                <p:cNvSpPr/>
                <p:nvPr/>
              </p:nvSpPr>
              <p:spPr>
                <a:xfrm>
                  <a:off x="5441430" y="5620062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56" name="Trapezoid 955"/>
            <p:cNvSpPr/>
            <p:nvPr/>
          </p:nvSpPr>
          <p:spPr>
            <a:xfrm>
              <a:off x="1219200" y="2971800"/>
              <a:ext cx="1752600" cy="2590800"/>
            </a:xfrm>
            <a:prstGeom prst="trapezoid">
              <a:avLst>
                <a:gd name="adj" fmla="val 25001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7" name="Isosceles Triangle 956"/>
            <p:cNvSpPr/>
            <p:nvPr/>
          </p:nvSpPr>
          <p:spPr>
            <a:xfrm rot="10800000">
              <a:off x="1752600" y="2971800"/>
              <a:ext cx="609600" cy="12954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8" name="Oval 1"/>
            <p:cNvSpPr/>
            <p:nvPr/>
          </p:nvSpPr>
          <p:spPr>
            <a:xfrm>
              <a:off x="1371600" y="1371600"/>
              <a:ext cx="1371600" cy="1905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59" name="Group 24"/>
            <p:cNvGrpSpPr/>
            <p:nvPr/>
          </p:nvGrpSpPr>
          <p:grpSpPr>
            <a:xfrm>
              <a:off x="1143000" y="2971800"/>
              <a:ext cx="1752600" cy="1374098"/>
              <a:chOff x="4272196" y="2803160"/>
              <a:chExt cx="4490804" cy="2911840"/>
            </a:xfrm>
          </p:grpSpPr>
          <p:grpSp>
            <p:nvGrpSpPr>
              <p:cNvPr id="995" name="Group 15"/>
              <p:cNvGrpSpPr/>
              <p:nvPr/>
            </p:nvGrpSpPr>
            <p:grpSpPr>
              <a:xfrm rot="5238279">
                <a:off x="6771970" y="3657191"/>
                <a:ext cx="1714575" cy="1158367"/>
                <a:chOff x="4592099" y="3885669"/>
                <a:chExt cx="1714575" cy="1158367"/>
              </a:xfrm>
            </p:grpSpPr>
            <p:sp>
              <p:nvSpPr>
                <p:cNvPr id="1011" name="Donut 16"/>
                <p:cNvSpPr/>
                <p:nvPr/>
              </p:nvSpPr>
              <p:spPr>
                <a:xfrm rot="2341257">
                  <a:off x="4592099" y="3885669"/>
                  <a:ext cx="1185744" cy="618649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2" name="Donut 17"/>
                <p:cNvSpPr/>
                <p:nvPr/>
              </p:nvSpPr>
              <p:spPr>
                <a:xfrm rot="2341257">
                  <a:off x="5120930" y="4332510"/>
                  <a:ext cx="1185744" cy="711526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6" name="Group 14"/>
              <p:cNvGrpSpPr/>
              <p:nvPr/>
            </p:nvGrpSpPr>
            <p:grpSpPr>
              <a:xfrm rot="494682">
                <a:off x="4646195" y="3698350"/>
                <a:ext cx="1714575" cy="1158367"/>
                <a:chOff x="4592099" y="3885669"/>
                <a:chExt cx="1714575" cy="1158367"/>
              </a:xfrm>
            </p:grpSpPr>
            <p:sp>
              <p:nvSpPr>
                <p:cNvPr id="1009" name="Donut 9"/>
                <p:cNvSpPr/>
                <p:nvPr/>
              </p:nvSpPr>
              <p:spPr>
                <a:xfrm rot="2341257">
                  <a:off x="4592099" y="3885669"/>
                  <a:ext cx="1185744" cy="618649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010" name="Donut 10"/>
                <p:cNvSpPr/>
                <p:nvPr/>
              </p:nvSpPr>
              <p:spPr>
                <a:xfrm rot="2341257">
                  <a:off x="5120930" y="4332510"/>
                  <a:ext cx="1185744" cy="711526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997" name="Group 19"/>
              <p:cNvGrpSpPr/>
              <p:nvPr/>
            </p:nvGrpSpPr>
            <p:grpSpPr>
              <a:xfrm>
                <a:off x="5927360" y="4343400"/>
                <a:ext cx="1371600" cy="1371600"/>
                <a:chOff x="5927360" y="4343400"/>
                <a:chExt cx="1371600" cy="1371600"/>
              </a:xfrm>
            </p:grpSpPr>
            <p:sp>
              <p:nvSpPr>
                <p:cNvPr id="1006" name="Dodecagon 1005"/>
                <p:cNvSpPr/>
                <p:nvPr/>
              </p:nvSpPr>
              <p:spPr>
                <a:xfrm>
                  <a:off x="5927360" y="4343400"/>
                  <a:ext cx="1371600" cy="1371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7" name="Dodecagon 1006"/>
                <p:cNvSpPr/>
                <p:nvPr/>
              </p:nvSpPr>
              <p:spPr>
                <a:xfrm>
                  <a:off x="6114737" y="4544518"/>
                  <a:ext cx="990600" cy="990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8" name="Hexagon 1007"/>
                <p:cNvSpPr/>
                <p:nvPr/>
              </p:nvSpPr>
              <p:spPr>
                <a:xfrm>
                  <a:off x="6324600" y="4800600"/>
                  <a:ext cx="609600" cy="533400"/>
                </a:xfrm>
                <a:prstGeom prst="hex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8" name="Group 20"/>
              <p:cNvGrpSpPr/>
              <p:nvPr/>
            </p:nvGrpSpPr>
            <p:grpSpPr>
              <a:xfrm>
                <a:off x="7848600" y="2971800"/>
                <a:ext cx="914400" cy="838200"/>
                <a:chOff x="3657600" y="2819400"/>
                <a:chExt cx="1371600" cy="1371600"/>
              </a:xfrm>
            </p:grpSpPr>
            <p:sp>
              <p:nvSpPr>
                <p:cNvPr id="1003" name="Dodecagon 1002"/>
                <p:cNvSpPr/>
                <p:nvPr/>
              </p:nvSpPr>
              <p:spPr>
                <a:xfrm>
                  <a:off x="3657600" y="2819400"/>
                  <a:ext cx="1371600" cy="1371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4" name="Dodecagon 1003"/>
                <p:cNvSpPr/>
                <p:nvPr/>
              </p:nvSpPr>
              <p:spPr>
                <a:xfrm>
                  <a:off x="3844977" y="3020518"/>
                  <a:ext cx="990600" cy="990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5" name="Hexagon 1004"/>
                <p:cNvSpPr/>
                <p:nvPr/>
              </p:nvSpPr>
              <p:spPr>
                <a:xfrm>
                  <a:off x="4054840" y="3276600"/>
                  <a:ext cx="609600" cy="533400"/>
                </a:xfrm>
                <a:prstGeom prst="hex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99" name="Group 18"/>
              <p:cNvGrpSpPr/>
              <p:nvPr/>
            </p:nvGrpSpPr>
            <p:grpSpPr>
              <a:xfrm>
                <a:off x="4272196" y="2803160"/>
                <a:ext cx="1061803" cy="1006839"/>
                <a:chOff x="3657600" y="2819400"/>
                <a:chExt cx="1371600" cy="1371600"/>
              </a:xfrm>
            </p:grpSpPr>
            <p:sp>
              <p:nvSpPr>
                <p:cNvPr id="1000" name="Dodecagon 999"/>
                <p:cNvSpPr/>
                <p:nvPr/>
              </p:nvSpPr>
              <p:spPr>
                <a:xfrm>
                  <a:off x="3657600" y="2819400"/>
                  <a:ext cx="1371600" cy="1371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1" name="Dodecagon 1000"/>
                <p:cNvSpPr/>
                <p:nvPr/>
              </p:nvSpPr>
              <p:spPr>
                <a:xfrm>
                  <a:off x="3844977" y="3020518"/>
                  <a:ext cx="990600" cy="990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2" name="Hexagon 1001"/>
                <p:cNvSpPr/>
                <p:nvPr/>
              </p:nvSpPr>
              <p:spPr>
                <a:xfrm>
                  <a:off x="4054840" y="3276600"/>
                  <a:ext cx="609600" cy="533400"/>
                </a:xfrm>
                <a:prstGeom prst="hex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60" name="Group 44"/>
            <p:cNvGrpSpPr/>
            <p:nvPr/>
          </p:nvGrpSpPr>
          <p:grpSpPr>
            <a:xfrm>
              <a:off x="1159368" y="5796746"/>
              <a:ext cx="1778704" cy="428412"/>
              <a:chOff x="5441430" y="5181600"/>
              <a:chExt cx="4996721" cy="1270416"/>
            </a:xfrm>
          </p:grpSpPr>
          <p:grpSp>
            <p:nvGrpSpPr>
              <p:cNvPr id="979" name="Group 32"/>
              <p:cNvGrpSpPr/>
              <p:nvPr/>
            </p:nvGrpSpPr>
            <p:grpSpPr>
              <a:xfrm>
                <a:off x="5715000" y="5181600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991" name="Decagon 990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2" name="Decagon 991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3" name="Diamond 992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4" name="Diamond 993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0" name="Group 33"/>
              <p:cNvGrpSpPr/>
              <p:nvPr/>
            </p:nvGrpSpPr>
            <p:grpSpPr>
              <a:xfrm>
                <a:off x="7318947" y="5232816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987" name="Decagon 986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8" name="Decagon 987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9" name="Diamond 988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0" name="Diamond 989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81" name="Group 38"/>
              <p:cNvGrpSpPr/>
              <p:nvPr/>
            </p:nvGrpSpPr>
            <p:grpSpPr>
              <a:xfrm>
                <a:off x="8865433" y="5229069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983" name="Decagon 982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4" name="Decagon 983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5" name="Diamond 984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6" name="Diamond 985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82" name="Diamond 981"/>
              <p:cNvSpPr/>
              <p:nvPr/>
            </p:nvSpPr>
            <p:spPr>
              <a:xfrm>
                <a:off x="5441430" y="5620062"/>
                <a:ext cx="304800" cy="381000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1" name="Round Same Side Corner Rectangle 960"/>
            <p:cNvSpPr/>
            <p:nvPr/>
          </p:nvSpPr>
          <p:spPr>
            <a:xfrm rot="10800000">
              <a:off x="1295400" y="1371600"/>
              <a:ext cx="1531118" cy="685800"/>
            </a:xfrm>
            <a:prstGeom prst="round2SameRect">
              <a:avLst>
                <a:gd name="adj1" fmla="val 35861"/>
                <a:gd name="adj2" fmla="val 35245"/>
              </a:avLst>
            </a:prstGeom>
            <a:solidFill>
              <a:srgbClr val="33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2" name="Group 44"/>
            <p:cNvGrpSpPr/>
            <p:nvPr/>
          </p:nvGrpSpPr>
          <p:grpSpPr>
            <a:xfrm>
              <a:off x="1353735" y="1254726"/>
              <a:ext cx="1470661" cy="354218"/>
              <a:chOff x="5441430" y="5181600"/>
              <a:chExt cx="4996721" cy="1270416"/>
            </a:xfrm>
          </p:grpSpPr>
          <p:grpSp>
            <p:nvGrpSpPr>
              <p:cNvPr id="963" name="Group 32"/>
              <p:cNvGrpSpPr/>
              <p:nvPr/>
            </p:nvGrpSpPr>
            <p:grpSpPr>
              <a:xfrm>
                <a:off x="5715000" y="5181600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975" name="Decagon 974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6" name="Decagon 975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7" name="Diamond 976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8" name="Diamond 977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4" name="Group 33"/>
              <p:cNvGrpSpPr/>
              <p:nvPr/>
            </p:nvGrpSpPr>
            <p:grpSpPr>
              <a:xfrm>
                <a:off x="7318947" y="5232816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971" name="Decagon 970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2" name="Decagon 971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3" name="Diamond 972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4" name="Diamond 973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65" name="Group 38"/>
              <p:cNvGrpSpPr/>
              <p:nvPr/>
            </p:nvGrpSpPr>
            <p:grpSpPr>
              <a:xfrm>
                <a:off x="8865433" y="5229069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967" name="Decagon 966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8" name="Decagon 967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9" name="Diamond 968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0" name="Diamond 969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66" name="Diamond 965"/>
              <p:cNvSpPr/>
              <p:nvPr/>
            </p:nvSpPr>
            <p:spPr>
              <a:xfrm>
                <a:off x="5441430" y="5620062"/>
                <a:ext cx="304800" cy="381000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89" name="Group 1095"/>
          <p:cNvGrpSpPr/>
          <p:nvPr/>
        </p:nvGrpSpPr>
        <p:grpSpPr>
          <a:xfrm>
            <a:off x="800100" y="3093720"/>
            <a:ext cx="952500" cy="1432560"/>
            <a:chOff x="4191000" y="432146"/>
            <a:chExt cx="3041904" cy="5587654"/>
          </a:xfrm>
        </p:grpSpPr>
        <p:sp>
          <p:nvSpPr>
            <p:cNvPr id="864" name="Oval 863"/>
            <p:cNvSpPr/>
            <p:nvPr/>
          </p:nvSpPr>
          <p:spPr>
            <a:xfrm>
              <a:off x="4191000" y="38862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5" name="Group 85"/>
            <p:cNvGrpSpPr/>
            <p:nvPr/>
          </p:nvGrpSpPr>
          <p:grpSpPr>
            <a:xfrm rot="2228468">
              <a:off x="5029200" y="5029200"/>
              <a:ext cx="603504" cy="990600"/>
              <a:chOff x="4343400" y="2438400"/>
              <a:chExt cx="603504" cy="990600"/>
            </a:xfrm>
          </p:grpSpPr>
          <p:sp>
            <p:nvSpPr>
              <p:cNvPr id="945" name="Oval 3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Oval 84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66" name="Group 86"/>
            <p:cNvGrpSpPr/>
            <p:nvPr/>
          </p:nvGrpSpPr>
          <p:grpSpPr>
            <a:xfrm rot="19648369">
              <a:off x="5638800" y="5029200"/>
              <a:ext cx="603504" cy="990600"/>
              <a:chOff x="4343400" y="2438400"/>
              <a:chExt cx="603504" cy="990600"/>
            </a:xfrm>
          </p:grpSpPr>
          <p:sp>
            <p:nvSpPr>
              <p:cNvPr id="943" name="Oval 87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Oval 88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67" name="Oval 4"/>
            <p:cNvSpPr/>
            <p:nvPr/>
          </p:nvSpPr>
          <p:spPr>
            <a:xfrm>
              <a:off x="6629400" y="38100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8" name="Trapezoid 867"/>
            <p:cNvSpPr/>
            <p:nvPr/>
          </p:nvSpPr>
          <p:spPr>
            <a:xfrm>
              <a:off x="4724400" y="4038600"/>
              <a:ext cx="1981200" cy="15240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9" name="Trapezoid 868"/>
            <p:cNvSpPr/>
            <p:nvPr/>
          </p:nvSpPr>
          <p:spPr>
            <a:xfrm rot="20124370">
              <a:off x="5869471" y="2032482"/>
              <a:ext cx="1143000" cy="233710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0" name="Trapezoid 27"/>
            <p:cNvSpPr/>
            <p:nvPr/>
          </p:nvSpPr>
          <p:spPr>
            <a:xfrm rot="1173993">
              <a:off x="4502089" y="2085872"/>
              <a:ext cx="1143000" cy="233710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1" name="Trapezoid 870"/>
            <p:cNvSpPr/>
            <p:nvPr/>
          </p:nvSpPr>
          <p:spPr>
            <a:xfrm rot="10800000">
              <a:off x="4876800" y="2133600"/>
              <a:ext cx="1752600" cy="2133600"/>
            </a:xfrm>
            <a:prstGeom prst="trapezoid">
              <a:avLst>
                <a:gd name="adj" fmla="val 25001"/>
              </a:avLst>
            </a:prstGeom>
            <a:solidFill>
              <a:schemeClr val="tx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2" name="Isosceles Triangle 871"/>
            <p:cNvSpPr/>
            <p:nvPr/>
          </p:nvSpPr>
          <p:spPr>
            <a:xfrm rot="10800000">
              <a:off x="5410200" y="2133600"/>
              <a:ext cx="609600" cy="12954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3" name="Oval 1"/>
            <p:cNvSpPr/>
            <p:nvPr/>
          </p:nvSpPr>
          <p:spPr>
            <a:xfrm>
              <a:off x="5029200" y="609600"/>
              <a:ext cx="1371600" cy="1905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4" name="Round Same Side Corner Rectangle 873"/>
            <p:cNvSpPr/>
            <p:nvPr/>
          </p:nvSpPr>
          <p:spPr>
            <a:xfrm rot="10800000">
              <a:off x="4953000" y="533400"/>
              <a:ext cx="1531118" cy="685800"/>
            </a:xfrm>
            <a:prstGeom prst="round2SameRect">
              <a:avLst>
                <a:gd name="adj1" fmla="val 35861"/>
                <a:gd name="adj2" fmla="val 35245"/>
              </a:avLst>
            </a:prstGeom>
            <a:solidFill>
              <a:srgbClr val="33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75" name="Group 242"/>
            <p:cNvGrpSpPr/>
            <p:nvPr/>
          </p:nvGrpSpPr>
          <p:grpSpPr>
            <a:xfrm rot="16987668" flipV="1">
              <a:off x="5221836" y="2949625"/>
              <a:ext cx="1905000" cy="498231"/>
              <a:chOff x="7010400" y="1219200"/>
              <a:chExt cx="4953000" cy="1295400"/>
            </a:xfrm>
          </p:grpSpPr>
          <p:grpSp>
            <p:nvGrpSpPr>
              <p:cNvPr id="923" name="Group 226"/>
              <p:cNvGrpSpPr/>
              <p:nvPr/>
            </p:nvGrpSpPr>
            <p:grpSpPr>
              <a:xfrm>
                <a:off x="70104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939" name="Heptagon 938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0" name="Diamond 939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1" name="Diamond 940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2" name="Oval 941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4" name="Group 227"/>
              <p:cNvGrpSpPr/>
              <p:nvPr/>
            </p:nvGrpSpPr>
            <p:grpSpPr>
              <a:xfrm>
                <a:off x="82296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935" name="Heptagon 934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6" name="Diamond 935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7" name="Diamond 936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8" name="Oval 937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5" name="Group 232"/>
              <p:cNvGrpSpPr/>
              <p:nvPr/>
            </p:nvGrpSpPr>
            <p:grpSpPr>
              <a:xfrm>
                <a:off x="94488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931" name="Heptagon 930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2" name="Diamond 931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3" name="Diamond 932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4" name="Oval 933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26" name="Group 237"/>
              <p:cNvGrpSpPr/>
              <p:nvPr/>
            </p:nvGrpSpPr>
            <p:grpSpPr>
              <a:xfrm>
                <a:off x="106680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927" name="Heptagon 926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8" name="Diamond 927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9" name="Diamond 928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0" name="Oval 929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76" name="Group 243"/>
            <p:cNvGrpSpPr/>
            <p:nvPr/>
          </p:nvGrpSpPr>
          <p:grpSpPr>
            <a:xfrm rot="15564279" flipV="1">
              <a:off x="4382113" y="2974911"/>
              <a:ext cx="1905000" cy="498231"/>
              <a:chOff x="7010400" y="1219200"/>
              <a:chExt cx="4953000" cy="1295400"/>
            </a:xfrm>
          </p:grpSpPr>
          <p:grpSp>
            <p:nvGrpSpPr>
              <p:cNvPr id="903" name="Group 226"/>
              <p:cNvGrpSpPr/>
              <p:nvPr/>
            </p:nvGrpSpPr>
            <p:grpSpPr>
              <a:xfrm>
                <a:off x="70104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919" name="Heptagon 918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0" name="Diamond 919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1" name="Diamond 920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2" name="Oval 921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4" name="Group 227"/>
              <p:cNvGrpSpPr/>
              <p:nvPr/>
            </p:nvGrpSpPr>
            <p:grpSpPr>
              <a:xfrm>
                <a:off x="82296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915" name="Heptagon 914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6" name="Diamond 915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7" name="Diamond 916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8" name="Oval 917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5" name="Group 232"/>
              <p:cNvGrpSpPr/>
              <p:nvPr/>
            </p:nvGrpSpPr>
            <p:grpSpPr>
              <a:xfrm>
                <a:off x="94488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911" name="Heptagon 910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2" name="Diamond 911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3" name="Diamond 912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4" name="Oval 913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6" name="Group 237"/>
              <p:cNvGrpSpPr/>
              <p:nvPr/>
            </p:nvGrpSpPr>
            <p:grpSpPr>
              <a:xfrm>
                <a:off x="106680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907" name="Heptagon 906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8" name="Diamond 907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9" name="Diamond 908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0" name="Oval 909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77" name="Group 264"/>
            <p:cNvGrpSpPr/>
            <p:nvPr/>
          </p:nvGrpSpPr>
          <p:grpSpPr>
            <a:xfrm>
              <a:off x="5257800" y="3810000"/>
              <a:ext cx="838200" cy="838200"/>
              <a:chOff x="7010400" y="1219200"/>
              <a:chExt cx="1295400" cy="1295400"/>
            </a:xfrm>
          </p:grpSpPr>
          <p:sp>
            <p:nvSpPr>
              <p:cNvPr id="899" name="Heptagon 898"/>
              <p:cNvSpPr/>
              <p:nvPr/>
            </p:nvSpPr>
            <p:spPr>
              <a:xfrm>
                <a:off x="7010400" y="1219200"/>
                <a:ext cx="1295400" cy="1295400"/>
              </a:xfrm>
              <a:prstGeom prst="heptag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0" name="Diamond 899"/>
              <p:cNvSpPr/>
              <p:nvPr/>
            </p:nvSpPr>
            <p:spPr>
              <a:xfrm>
                <a:off x="7543800" y="1295400"/>
                <a:ext cx="228600" cy="1219200"/>
              </a:xfrm>
              <a:prstGeom prst="diamond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1" name="Diamond 900"/>
              <p:cNvSpPr/>
              <p:nvPr/>
            </p:nvSpPr>
            <p:spPr>
              <a:xfrm rot="16200000">
                <a:off x="7536305" y="1292901"/>
                <a:ext cx="228600" cy="1219200"/>
              </a:xfrm>
              <a:prstGeom prst="diamond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Oval 901"/>
              <p:cNvSpPr/>
              <p:nvPr/>
            </p:nvSpPr>
            <p:spPr>
              <a:xfrm>
                <a:off x="7391400" y="1676400"/>
                <a:ext cx="533400" cy="5334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8" name="Group 269"/>
            <p:cNvGrpSpPr/>
            <p:nvPr/>
          </p:nvGrpSpPr>
          <p:grpSpPr>
            <a:xfrm rot="10800000" flipV="1">
              <a:off x="4812679" y="432146"/>
              <a:ext cx="1905000" cy="498231"/>
              <a:chOff x="7010400" y="1219200"/>
              <a:chExt cx="4953000" cy="1295400"/>
            </a:xfrm>
          </p:grpSpPr>
          <p:grpSp>
            <p:nvGrpSpPr>
              <p:cNvPr id="879" name="Group 226"/>
              <p:cNvGrpSpPr/>
              <p:nvPr/>
            </p:nvGrpSpPr>
            <p:grpSpPr>
              <a:xfrm>
                <a:off x="70104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895" name="Heptagon 894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6" name="Diamond 895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7" name="Diamond 896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8" name="Oval 897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0" name="Group 227"/>
              <p:cNvGrpSpPr/>
              <p:nvPr/>
            </p:nvGrpSpPr>
            <p:grpSpPr>
              <a:xfrm>
                <a:off x="82296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891" name="Heptagon 890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2" name="Diamond 891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3" name="Diamond 892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4" name="Oval 893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1" name="Group 232"/>
              <p:cNvGrpSpPr/>
              <p:nvPr/>
            </p:nvGrpSpPr>
            <p:grpSpPr>
              <a:xfrm>
                <a:off x="94488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887" name="Heptagon 886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8" name="Diamond 887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9" name="Diamond 888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0" name="Oval 889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82" name="Group 237"/>
              <p:cNvGrpSpPr/>
              <p:nvPr/>
            </p:nvGrpSpPr>
            <p:grpSpPr>
              <a:xfrm>
                <a:off x="106680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883" name="Heptagon 882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4" name="Diamond 883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5" name="Diamond 884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6" name="Oval 885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90" name="Group 1179"/>
          <p:cNvGrpSpPr/>
          <p:nvPr/>
        </p:nvGrpSpPr>
        <p:grpSpPr>
          <a:xfrm>
            <a:off x="6096000" y="4724400"/>
            <a:ext cx="914400" cy="1600200"/>
            <a:chOff x="6019800" y="533400"/>
            <a:chExt cx="2438400" cy="5257800"/>
          </a:xfrm>
        </p:grpSpPr>
        <p:sp>
          <p:nvSpPr>
            <p:cNvPr id="722" name="Cloud 721"/>
            <p:cNvSpPr/>
            <p:nvPr/>
          </p:nvSpPr>
          <p:spPr>
            <a:xfrm rot="19732643">
              <a:off x="6299408" y="797926"/>
              <a:ext cx="1933898" cy="221016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3" name="Oval 722"/>
            <p:cNvSpPr/>
            <p:nvPr/>
          </p:nvSpPr>
          <p:spPr>
            <a:xfrm>
              <a:off x="6019800" y="3805767"/>
              <a:ext cx="483771" cy="7799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4" name="Oval 4"/>
            <p:cNvSpPr/>
            <p:nvPr/>
          </p:nvSpPr>
          <p:spPr>
            <a:xfrm>
              <a:off x="7974429" y="3734859"/>
              <a:ext cx="483771" cy="7799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5" name="Trapezoid 724"/>
            <p:cNvSpPr/>
            <p:nvPr/>
          </p:nvSpPr>
          <p:spPr>
            <a:xfrm rot="20331229">
              <a:off x="7304186" y="2222597"/>
              <a:ext cx="916232" cy="2174808"/>
            </a:xfrm>
            <a:prstGeom prst="trapezoid">
              <a:avLst/>
            </a:prstGeom>
            <a:solidFill>
              <a:srgbClr val="FFD13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6" name="Trapezoid 27"/>
            <p:cNvSpPr/>
            <p:nvPr/>
          </p:nvSpPr>
          <p:spPr>
            <a:xfrm rot="1173993">
              <a:off x="6245971" y="2290186"/>
              <a:ext cx="916232" cy="2174808"/>
            </a:xfrm>
            <a:prstGeom prst="trapezoid">
              <a:avLst/>
            </a:prstGeom>
            <a:solidFill>
              <a:srgbClr val="FFD13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7" name="Group 85"/>
            <p:cNvGrpSpPr/>
            <p:nvPr/>
          </p:nvGrpSpPr>
          <p:grpSpPr>
            <a:xfrm rot="2228468">
              <a:off x="6691704" y="4869392"/>
              <a:ext cx="483771" cy="921808"/>
              <a:chOff x="4343400" y="2438400"/>
              <a:chExt cx="603504" cy="990600"/>
            </a:xfrm>
          </p:grpSpPr>
          <p:sp>
            <p:nvSpPr>
              <p:cNvPr id="862" name="Oval 3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3" name="Oval 84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28" name="Group 86"/>
            <p:cNvGrpSpPr/>
            <p:nvPr/>
          </p:nvGrpSpPr>
          <p:grpSpPr>
            <a:xfrm rot="19648369">
              <a:off x="7180361" y="4869392"/>
              <a:ext cx="483771" cy="921808"/>
              <a:chOff x="4343400" y="2438400"/>
              <a:chExt cx="603504" cy="990600"/>
            </a:xfrm>
          </p:grpSpPr>
          <p:sp>
            <p:nvSpPr>
              <p:cNvPr id="860" name="Oval 87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1" name="Oval 88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29" name="Trapezoid 728"/>
            <p:cNvSpPr/>
            <p:nvPr/>
          </p:nvSpPr>
          <p:spPr>
            <a:xfrm>
              <a:off x="6447375" y="2590801"/>
              <a:ext cx="1588136" cy="2774950"/>
            </a:xfrm>
            <a:prstGeom prst="trapezoid">
              <a:avLst>
                <a:gd name="adj" fmla="val 38910"/>
              </a:avLst>
            </a:prstGeom>
            <a:solidFill>
              <a:srgbClr val="FFD13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0" name="Trapezoid 729"/>
            <p:cNvSpPr/>
            <p:nvPr/>
          </p:nvSpPr>
          <p:spPr>
            <a:xfrm rot="10800000">
              <a:off x="6781800" y="2286000"/>
              <a:ext cx="916232" cy="381000"/>
            </a:xfrm>
            <a:prstGeom prst="trapezoid">
              <a:avLst>
                <a:gd name="adj" fmla="val 65657"/>
              </a:avLst>
            </a:prstGeom>
            <a:solidFill>
              <a:srgbClr val="C0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1" name="Oval 1"/>
            <p:cNvSpPr/>
            <p:nvPr/>
          </p:nvSpPr>
          <p:spPr>
            <a:xfrm>
              <a:off x="6691704" y="685800"/>
              <a:ext cx="1099479" cy="17727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2" name="Rounded Rectangle 731"/>
            <p:cNvSpPr/>
            <p:nvPr/>
          </p:nvSpPr>
          <p:spPr>
            <a:xfrm>
              <a:off x="6630622" y="898525"/>
              <a:ext cx="1221643" cy="354542"/>
            </a:xfrm>
            <a:prstGeom prst="roundRect">
              <a:avLst/>
            </a:prstGeom>
            <a:solidFill>
              <a:srgbClr val="C0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3" name="Cloud 732"/>
            <p:cNvSpPr/>
            <p:nvPr/>
          </p:nvSpPr>
          <p:spPr>
            <a:xfrm>
              <a:off x="6629400" y="533400"/>
              <a:ext cx="1219200" cy="6096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34" name="Group 448"/>
            <p:cNvGrpSpPr/>
            <p:nvPr/>
          </p:nvGrpSpPr>
          <p:grpSpPr>
            <a:xfrm>
              <a:off x="6400800" y="2286000"/>
              <a:ext cx="381000" cy="1295400"/>
              <a:chOff x="4419600" y="4038600"/>
              <a:chExt cx="685800" cy="1981200"/>
            </a:xfrm>
          </p:grpSpPr>
          <p:sp>
            <p:nvSpPr>
              <p:cNvPr id="858" name="Moon 857"/>
              <p:cNvSpPr/>
              <p:nvPr/>
            </p:nvSpPr>
            <p:spPr>
              <a:xfrm>
                <a:off x="4800600" y="4114800"/>
                <a:ext cx="304800" cy="1905000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9" name="Moon 858"/>
              <p:cNvSpPr/>
              <p:nvPr/>
            </p:nvSpPr>
            <p:spPr>
              <a:xfrm rot="1004979">
                <a:off x="4419600" y="4038600"/>
                <a:ext cx="457200" cy="1981200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35" name="Group 459"/>
            <p:cNvGrpSpPr/>
            <p:nvPr/>
          </p:nvGrpSpPr>
          <p:grpSpPr>
            <a:xfrm>
              <a:off x="6477000" y="1219200"/>
              <a:ext cx="402833" cy="1396583"/>
              <a:chOff x="4939259" y="2184817"/>
              <a:chExt cx="698292" cy="2420912"/>
            </a:xfrm>
          </p:grpSpPr>
          <p:grpSp>
            <p:nvGrpSpPr>
              <p:cNvPr id="848" name="Group 451"/>
              <p:cNvGrpSpPr/>
              <p:nvPr/>
            </p:nvGrpSpPr>
            <p:grpSpPr>
              <a:xfrm>
                <a:off x="4951751" y="2184817"/>
                <a:ext cx="685800" cy="1219200"/>
                <a:chOff x="4876800" y="3429000"/>
                <a:chExt cx="685800" cy="1219200"/>
              </a:xfrm>
            </p:grpSpPr>
            <p:sp>
              <p:nvSpPr>
                <p:cNvPr id="856" name="Diamond 855"/>
                <p:cNvSpPr/>
                <p:nvPr/>
              </p:nvSpPr>
              <p:spPr>
                <a:xfrm>
                  <a:off x="4876800" y="3429000"/>
                  <a:ext cx="685800" cy="12192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7" name="Diamond 856"/>
                <p:cNvSpPr/>
                <p:nvPr/>
              </p:nvSpPr>
              <p:spPr>
                <a:xfrm>
                  <a:off x="5050437" y="3666345"/>
                  <a:ext cx="361014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9" name="Group 452"/>
              <p:cNvGrpSpPr/>
              <p:nvPr/>
            </p:nvGrpSpPr>
            <p:grpSpPr>
              <a:xfrm>
                <a:off x="4939259" y="3386529"/>
                <a:ext cx="685800" cy="1219200"/>
                <a:chOff x="4876800" y="3429000"/>
                <a:chExt cx="685800" cy="1219200"/>
              </a:xfrm>
            </p:grpSpPr>
            <p:sp>
              <p:nvSpPr>
                <p:cNvPr id="854" name="Diamond 853"/>
                <p:cNvSpPr/>
                <p:nvPr/>
              </p:nvSpPr>
              <p:spPr>
                <a:xfrm>
                  <a:off x="4876800" y="3429000"/>
                  <a:ext cx="685800" cy="12192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5" name="Diamond 854"/>
                <p:cNvSpPr/>
                <p:nvPr/>
              </p:nvSpPr>
              <p:spPr>
                <a:xfrm>
                  <a:off x="5050437" y="3666345"/>
                  <a:ext cx="361014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50" name="Group 407"/>
              <p:cNvGrpSpPr/>
              <p:nvPr/>
            </p:nvGrpSpPr>
            <p:grpSpPr>
              <a:xfrm>
                <a:off x="5030449" y="3155430"/>
                <a:ext cx="549739" cy="496358"/>
                <a:chOff x="457200" y="4953000"/>
                <a:chExt cx="1219200" cy="1066800"/>
              </a:xfrm>
            </p:grpSpPr>
            <p:sp>
              <p:nvSpPr>
                <p:cNvPr id="851" name="Cross 850"/>
                <p:cNvSpPr/>
                <p:nvPr/>
              </p:nvSpPr>
              <p:spPr>
                <a:xfrm>
                  <a:off x="457200" y="4953000"/>
                  <a:ext cx="1219200" cy="10668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2" name="Diamond 851"/>
                <p:cNvSpPr/>
                <p:nvPr/>
              </p:nvSpPr>
              <p:spPr>
                <a:xfrm>
                  <a:off x="914400" y="5181600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3" name="Diamond 852"/>
                <p:cNvSpPr/>
                <p:nvPr/>
              </p:nvSpPr>
              <p:spPr>
                <a:xfrm rot="16200000">
                  <a:off x="931888" y="5184099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36" name="Group 460"/>
            <p:cNvGrpSpPr/>
            <p:nvPr/>
          </p:nvGrpSpPr>
          <p:grpSpPr>
            <a:xfrm>
              <a:off x="7620000" y="1143000"/>
              <a:ext cx="402833" cy="1396583"/>
              <a:chOff x="4939259" y="2184817"/>
              <a:chExt cx="698292" cy="2420912"/>
            </a:xfrm>
          </p:grpSpPr>
          <p:grpSp>
            <p:nvGrpSpPr>
              <p:cNvPr id="838" name="Group 451"/>
              <p:cNvGrpSpPr/>
              <p:nvPr/>
            </p:nvGrpSpPr>
            <p:grpSpPr>
              <a:xfrm>
                <a:off x="4951751" y="2184817"/>
                <a:ext cx="685800" cy="1219200"/>
                <a:chOff x="4876800" y="3429000"/>
                <a:chExt cx="685800" cy="1219200"/>
              </a:xfrm>
            </p:grpSpPr>
            <p:sp>
              <p:nvSpPr>
                <p:cNvPr id="846" name="Diamond 845"/>
                <p:cNvSpPr/>
                <p:nvPr/>
              </p:nvSpPr>
              <p:spPr>
                <a:xfrm>
                  <a:off x="4876800" y="3429000"/>
                  <a:ext cx="685800" cy="12192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7" name="Diamond 846"/>
                <p:cNvSpPr/>
                <p:nvPr/>
              </p:nvSpPr>
              <p:spPr>
                <a:xfrm>
                  <a:off x="5050437" y="3666345"/>
                  <a:ext cx="361014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39" name="Group 452"/>
              <p:cNvGrpSpPr/>
              <p:nvPr/>
            </p:nvGrpSpPr>
            <p:grpSpPr>
              <a:xfrm>
                <a:off x="4939259" y="3386529"/>
                <a:ext cx="685800" cy="1219200"/>
                <a:chOff x="4876800" y="3429000"/>
                <a:chExt cx="685800" cy="1219200"/>
              </a:xfrm>
            </p:grpSpPr>
            <p:sp>
              <p:nvSpPr>
                <p:cNvPr id="844" name="Diamond 843"/>
                <p:cNvSpPr/>
                <p:nvPr/>
              </p:nvSpPr>
              <p:spPr>
                <a:xfrm>
                  <a:off x="4876800" y="3429000"/>
                  <a:ext cx="685800" cy="12192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5" name="Diamond 844"/>
                <p:cNvSpPr/>
                <p:nvPr/>
              </p:nvSpPr>
              <p:spPr>
                <a:xfrm>
                  <a:off x="5050437" y="3666345"/>
                  <a:ext cx="361014" cy="76200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40" name="Group 407"/>
              <p:cNvGrpSpPr/>
              <p:nvPr/>
            </p:nvGrpSpPr>
            <p:grpSpPr>
              <a:xfrm>
                <a:off x="5030449" y="3155430"/>
                <a:ext cx="549739" cy="496358"/>
                <a:chOff x="457200" y="4953000"/>
                <a:chExt cx="1219200" cy="1066800"/>
              </a:xfrm>
            </p:grpSpPr>
            <p:sp>
              <p:nvSpPr>
                <p:cNvPr id="841" name="Cross 840"/>
                <p:cNvSpPr/>
                <p:nvPr/>
              </p:nvSpPr>
              <p:spPr>
                <a:xfrm>
                  <a:off x="457200" y="4953000"/>
                  <a:ext cx="1219200" cy="10668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2" name="Diamond 841"/>
                <p:cNvSpPr/>
                <p:nvPr/>
              </p:nvSpPr>
              <p:spPr>
                <a:xfrm>
                  <a:off x="914400" y="5181600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3" name="Diamond 842"/>
                <p:cNvSpPr/>
                <p:nvPr/>
              </p:nvSpPr>
              <p:spPr>
                <a:xfrm rot="16200000">
                  <a:off x="931888" y="5184099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37" name="Group 493"/>
            <p:cNvGrpSpPr/>
            <p:nvPr/>
          </p:nvGrpSpPr>
          <p:grpSpPr>
            <a:xfrm>
              <a:off x="6906718" y="2794416"/>
              <a:ext cx="762000" cy="990600"/>
              <a:chOff x="4379925" y="4284689"/>
              <a:chExt cx="1396583" cy="1396583"/>
            </a:xfrm>
          </p:grpSpPr>
          <p:grpSp>
            <p:nvGrpSpPr>
              <p:cNvPr id="816" name="Group 471"/>
              <p:cNvGrpSpPr/>
              <p:nvPr/>
            </p:nvGrpSpPr>
            <p:grpSpPr>
              <a:xfrm rot="5400000">
                <a:off x="4876800" y="4267200"/>
                <a:ext cx="402833" cy="1396583"/>
                <a:chOff x="4939259" y="2184817"/>
                <a:chExt cx="698292" cy="2420912"/>
              </a:xfrm>
            </p:grpSpPr>
            <p:grpSp>
              <p:nvGrpSpPr>
                <p:cNvPr id="828" name="Group 451"/>
                <p:cNvGrpSpPr/>
                <p:nvPr/>
              </p:nvGrpSpPr>
              <p:grpSpPr>
                <a:xfrm>
                  <a:off x="4951751" y="2184817"/>
                  <a:ext cx="685800" cy="1219200"/>
                  <a:chOff x="4876800" y="3429000"/>
                  <a:chExt cx="685800" cy="1219200"/>
                </a:xfrm>
              </p:grpSpPr>
              <p:sp>
                <p:nvSpPr>
                  <p:cNvPr id="836" name="Diamond 835"/>
                  <p:cNvSpPr/>
                  <p:nvPr/>
                </p:nvSpPr>
                <p:spPr>
                  <a:xfrm>
                    <a:off x="4876800" y="3429000"/>
                    <a:ext cx="685800" cy="12192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7" name="Diamond 836"/>
                  <p:cNvSpPr/>
                  <p:nvPr/>
                </p:nvSpPr>
                <p:spPr>
                  <a:xfrm>
                    <a:off x="5050437" y="3666345"/>
                    <a:ext cx="361014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9" name="Group 452"/>
                <p:cNvGrpSpPr/>
                <p:nvPr/>
              </p:nvGrpSpPr>
              <p:grpSpPr>
                <a:xfrm>
                  <a:off x="4939259" y="3386529"/>
                  <a:ext cx="685800" cy="1219200"/>
                  <a:chOff x="4876800" y="3429000"/>
                  <a:chExt cx="685800" cy="1219200"/>
                </a:xfrm>
              </p:grpSpPr>
              <p:sp>
                <p:nvSpPr>
                  <p:cNvPr id="834" name="Diamond 833"/>
                  <p:cNvSpPr/>
                  <p:nvPr/>
                </p:nvSpPr>
                <p:spPr>
                  <a:xfrm>
                    <a:off x="4876800" y="3429000"/>
                    <a:ext cx="685800" cy="12192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5" name="Diamond 834"/>
                  <p:cNvSpPr/>
                  <p:nvPr/>
                </p:nvSpPr>
                <p:spPr>
                  <a:xfrm>
                    <a:off x="5050437" y="3666345"/>
                    <a:ext cx="361014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30" name="Group 407"/>
                <p:cNvGrpSpPr/>
                <p:nvPr/>
              </p:nvGrpSpPr>
              <p:grpSpPr>
                <a:xfrm>
                  <a:off x="5030449" y="3155430"/>
                  <a:ext cx="549739" cy="496358"/>
                  <a:chOff x="457200" y="4953000"/>
                  <a:chExt cx="1219200" cy="1066800"/>
                </a:xfrm>
              </p:grpSpPr>
              <p:sp>
                <p:nvSpPr>
                  <p:cNvPr id="831" name="Cross 830"/>
                  <p:cNvSpPr/>
                  <p:nvPr/>
                </p:nvSpPr>
                <p:spPr>
                  <a:xfrm>
                    <a:off x="457200" y="4953000"/>
                    <a:ext cx="1219200" cy="10668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2" name="Diamond 831"/>
                  <p:cNvSpPr/>
                  <p:nvPr/>
                </p:nvSpPr>
                <p:spPr>
                  <a:xfrm>
                    <a:off x="914400" y="5181600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3" name="Diamond 832"/>
                  <p:cNvSpPr/>
                  <p:nvPr/>
                </p:nvSpPr>
                <p:spPr>
                  <a:xfrm rot="16200000">
                    <a:off x="931888" y="5184099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817" name="Group 482"/>
              <p:cNvGrpSpPr/>
              <p:nvPr/>
            </p:nvGrpSpPr>
            <p:grpSpPr>
              <a:xfrm rot="10800000">
                <a:off x="4879298" y="4284689"/>
                <a:ext cx="402833" cy="1396583"/>
                <a:chOff x="4939259" y="2184817"/>
                <a:chExt cx="698292" cy="2420912"/>
              </a:xfrm>
            </p:grpSpPr>
            <p:grpSp>
              <p:nvGrpSpPr>
                <p:cNvPr id="818" name="Group 451"/>
                <p:cNvGrpSpPr/>
                <p:nvPr/>
              </p:nvGrpSpPr>
              <p:grpSpPr>
                <a:xfrm>
                  <a:off x="4951751" y="2184817"/>
                  <a:ext cx="685800" cy="1219200"/>
                  <a:chOff x="4876800" y="3429000"/>
                  <a:chExt cx="685800" cy="1219200"/>
                </a:xfrm>
              </p:grpSpPr>
              <p:sp>
                <p:nvSpPr>
                  <p:cNvPr id="826" name="Diamond 825"/>
                  <p:cNvSpPr/>
                  <p:nvPr/>
                </p:nvSpPr>
                <p:spPr>
                  <a:xfrm>
                    <a:off x="4876800" y="3429000"/>
                    <a:ext cx="685800" cy="12192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7" name="Diamond 826"/>
                  <p:cNvSpPr/>
                  <p:nvPr/>
                </p:nvSpPr>
                <p:spPr>
                  <a:xfrm>
                    <a:off x="5050437" y="3666345"/>
                    <a:ext cx="361014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19" name="Group 452"/>
                <p:cNvGrpSpPr/>
                <p:nvPr/>
              </p:nvGrpSpPr>
              <p:grpSpPr>
                <a:xfrm>
                  <a:off x="4939259" y="3386529"/>
                  <a:ext cx="685800" cy="1219200"/>
                  <a:chOff x="4876800" y="3429000"/>
                  <a:chExt cx="685800" cy="1219200"/>
                </a:xfrm>
              </p:grpSpPr>
              <p:sp>
                <p:nvSpPr>
                  <p:cNvPr id="824" name="Diamond 823"/>
                  <p:cNvSpPr/>
                  <p:nvPr/>
                </p:nvSpPr>
                <p:spPr>
                  <a:xfrm>
                    <a:off x="4876800" y="3429000"/>
                    <a:ext cx="685800" cy="12192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5" name="Diamond 824"/>
                  <p:cNvSpPr/>
                  <p:nvPr/>
                </p:nvSpPr>
                <p:spPr>
                  <a:xfrm>
                    <a:off x="5050437" y="3666345"/>
                    <a:ext cx="361014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0" name="Group 407"/>
                <p:cNvGrpSpPr/>
                <p:nvPr/>
              </p:nvGrpSpPr>
              <p:grpSpPr>
                <a:xfrm>
                  <a:off x="5030449" y="3155430"/>
                  <a:ext cx="549739" cy="496358"/>
                  <a:chOff x="457200" y="4953000"/>
                  <a:chExt cx="1219200" cy="1066800"/>
                </a:xfrm>
              </p:grpSpPr>
              <p:sp>
                <p:nvSpPr>
                  <p:cNvPr id="821" name="Cross 820"/>
                  <p:cNvSpPr/>
                  <p:nvPr/>
                </p:nvSpPr>
                <p:spPr>
                  <a:xfrm>
                    <a:off x="457200" y="4953000"/>
                    <a:ext cx="1219200" cy="1066800"/>
                  </a:xfrm>
                  <a:prstGeom prst="plus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2" name="Diamond 821"/>
                  <p:cNvSpPr/>
                  <p:nvPr/>
                </p:nvSpPr>
                <p:spPr>
                  <a:xfrm>
                    <a:off x="914400" y="5181600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23" name="Diamond 822"/>
                  <p:cNvSpPr/>
                  <p:nvPr/>
                </p:nvSpPr>
                <p:spPr>
                  <a:xfrm rot="16200000">
                    <a:off x="931888" y="5184099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738" name="Group 563"/>
            <p:cNvGrpSpPr/>
            <p:nvPr/>
          </p:nvGrpSpPr>
          <p:grpSpPr>
            <a:xfrm>
              <a:off x="6478250" y="4876800"/>
              <a:ext cx="1524000" cy="472190"/>
              <a:chOff x="4876800" y="4572000"/>
              <a:chExt cx="2497111" cy="896911"/>
            </a:xfrm>
          </p:grpSpPr>
          <p:grpSp>
            <p:nvGrpSpPr>
              <p:cNvPr id="747" name="Group 494"/>
              <p:cNvGrpSpPr/>
              <p:nvPr/>
            </p:nvGrpSpPr>
            <p:grpSpPr>
              <a:xfrm>
                <a:off x="5638800" y="4572000"/>
                <a:ext cx="896911" cy="896911"/>
                <a:chOff x="4379925" y="4284689"/>
                <a:chExt cx="1396583" cy="1396583"/>
              </a:xfrm>
            </p:grpSpPr>
            <p:grpSp>
              <p:nvGrpSpPr>
                <p:cNvPr id="794" name="Group 471"/>
                <p:cNvGrpSpPr/>
                <p:nvPr/>
              </p:nvGrpSpPr>
              <p:grpSpPr>
                <a:xfrm rot="5400000">
                  <a:off x="4876800" y="4267200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806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814" name="Diamond 813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5" name="Diamond 814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07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812" name="Diamond 811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3" name="Diamond 812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808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809" name="Cross 808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0" name="Diamond 809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1" name="Diamond 810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795" name="Group 482"/>
                <p:cNvGrpSpPr/>
                <p:nvPr/>
              </p:nvGrpSpPr>
              <p:grpSpPr>
                <a:xfrm rot="10800000">
                  <a:off x="4879298" y="4284689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796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804" name="Diamond 803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5" name="Diamond 804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97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802" name="Diamond 801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3" name="Diamond 802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98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799" name="Cross 798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0" name="Diamond 799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01" name="Diamond 800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748" name="Group 517"/>
              <p:cNvGrpSpPr/>
              <p:nvPr/>
            </p:nvGrpSpPr>
            <p:grpSpPr>
              <a:xfrm>
                <a:off x="6477000" y="4572000"/>
                <a:ext cx="896911" cy="896911"/>
                <a:chOff x="4379925" y="4284689"/>
                <a:chExt cx="1396583" cy="1396583"/>
              </a:xfrm>
            </p:grpSpPr>
            <p:grpSp>
              <p:nvGrpSpPr>
                <p:cNvPr id="772" name="Group 471"/>
                <p:cNvGrpSpPr/>
                <p:nvPr/>
              </p:nvGrpSpPr>
              <p:grpSpPr>
                <a:xfrm rot="5400000">
                  <a:off x="4876800" y="4267200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784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792" name="Diamond 791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3" name="Diamond 792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85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790" name="Diamond 789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1" name="Diamond 790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86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787" name="Cross 786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8" name="Diamond 787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9" name="Diamond 788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773" name="Group 482"/>
                <p:cNvGrpSpPr/>
                <p:nvPr/>
              </p:nvGrpSpPr>
              <p:grpSpPr>
                <a:xfrm rot="10800000">
                  <a:off x="4879298" y="4284689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774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782" name="Diamond 781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3" name="Diamond 782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75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780" name="Diamond 779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1" name="Diamond 780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76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777" name="Cross 776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8" name="Diamond 777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9" name="Diamond 778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749" name="Group 540"/>
              <p:cNvGrpSpPr/>
              <p:nvPr/>
            </p:nvGrpSpPr>
            <p:grpSpPr>
              <a:xfrm>
                <a:off x="4876800" y="4572000"/>
                <a:ext cx="896911" cy="896911"/>
                <a:chOff x="4379925" y="4284689"/>
                <a:chExt cx="1396583" cy="1396583"/>
              </a:xfrm>
            </p:grpSpPr>
            <p:grpSp>
              <p:nvGrpSpPr>
                <p:cNvPr id="750" name="Group 471"/>
                <p:cNvGrpSpPr/>
                <p:nvPr/>
              </p:nvGrpSpPr>
              <p:grpSpPr>
                <a:xfrm rot="5400000">
                  <a:off x="4876800" y="4267200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762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770" name="Diamond 769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71" name="Diamond 770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63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768" name="Diamond 767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9" name="Diamond 768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64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765" name="Cross 764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6" name="Diamond 765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7" name="Diamond 766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751" name="Group 482"/>
                <p:cNvGrpSpPr/>
                <p:nvPr/>
              </p:nvGrpSpPr>
              <p:grpSpPr>
                <a:xfrm rot="10800000">
                  <a:off x="4879298" y="4284689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752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760" name="Diamond 759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1" name="Diamond 760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53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758" name="Diamond 757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9" name="Diamond 758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54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755" name="Cross 754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6" name="Diamond 755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7" name="Diamond 756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739" name="Group 567"/>
            <p:cNvGrpSpPr/>
            <p:nvPr/>
          </p:nvGrpSpPr>
          <p:grpSpPr>
            <a:xfrm>
              <a:off x="6781800" y="2362200"/>
              <a:ext cx="457200" cy="1066800"/>
              <a:chOff x="4436097" y="4059618"/>
              <a:chExt cx="982782" cy="2171420"/>
            </a:xfrm>
          </p:grpSpPr>
          <p:sp>
            <p:nvSpPr>
              <p:cNvPr id="744" name="Donut 743"/>
              <p:cNvSpPr/>
              <p:nvPr/>
            </p:nvSpPr>
            <p:spPr>
              <a:xfrm rot="19853631">
                <a:off x="4436097" y="4059618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45" name="Donut 744"/>
              <p:cNvSpPr/>
              <p:nvPr/>
            </p:nvSpPr>
            <p:spPr>
              <a:xfrm rot="19853631">
                <a:off x="4740897" y="4593018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46" name="Donut 745"/>
              <p:cNvSpPr/>
              <p:nvPr/>
            </p:nvSpPr>
            <p:spPr>
              <a:xfrm rot="19853631">
                <a:off x="5045696" y="5126419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0" name="Group 572"/>
            <p:cNvGrpSpPr/>
            <p:nvPr/>
          </p:nvGrpSpPr>
          <p:grpSpPr>
            <a:xfrm rot="3425008">
              <a:off x="7258857" y="2370522"/>
              <a:ext cx="457200" cy="1066800"/>
              <a:chOff x="4436097" y="4059618"/>
              <a:chExt cx="982782" cy="2171420"/>
            </a:xfrm>
          </p:grpSpPr>
          <p:sp>
            <p:nvSpPr>
              <p:cNvPr id="741" name="Donut 740"/>
              <p:cNvSpPr/>
              <p:nvPr/>
            </p:nvSpPr>
            <p:spPr>
              <a:xfrm rot="19853631">
                <a:off x="4436097" y="4059618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42" name="Donut 741"/>
              <p:cNvSpPr/>
              <p:nvPr/>
            </p:nvSpPr>
            <p:spPr>
              <a:xfrm rot="19853631">
                <a:off x="4740897" y="4593018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43" name="Donut 742"/>
              <p:cNvSpPr/>
              <p:nvPr/>
            </p:nvSpPr>
            <p:spPr>
              <a:xfrm rot="19853631">
                <a:off x="5045696" y="5126419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691" name="Group 260"/>
          <p:cNvGrpSpPr/>
          <p:nvPr/>
        </p:nvGrpSpPr>
        <p:grpSpPr>
          <a:xfrm>
            <a:off x="1181100" y="3703320"/>
            <a:ext cx="1028700" cy="1554480"/>
            <a:chOff x="4876800" y="533400"/>
            <a:chExt cx="3041904" cy="5486400"/>
          </a:xfrm>
        </p:grpSpPr>
        <p:sp>
          <p:nvSpPr>
            <p:cNvPr id="692" name="Oval 261"/>
            <p:cNvSpPr/>
            <p:nvPr/>
          </p:nvSpPr>
          <p:spPr>
            <a:xfrm>
              <a:off x="4876800" y="38862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3" name="Oval 4"/>
            <p:cNvSpPr/>
            <p:nvPr/>
          </p:nvSpPr>
          <p:spPr>
            <a:xfrm>
              <a:off x="7315200" y="3810001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4" name="Trapezoid 263"/>
            <p:cNvSpPr/>
            <p:nvPr/>
          </p:nvSpPr>
          <p:spPr>
            <a:xfrm rot="20331229">
              <a:off x="6479072" y="2184883"/>
              <a:ext cx="1143000" cy="2337107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5" name="Trapezoid 27"/>
            <p:cNvSpPr/>
            <p:nvPr/>
          </p:nvSpPr>
          <p:spPr>
            <a:xfrm rot="1173993">
              <a:off x="5158948" y="2257516"/>
              <a:ext cx="1143000" cy="2337107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6" name="Round Same Side Corner Rectangle 265"/>
            <p:cNvSpPr/>
            <p:nvPr/>
          </p:nvSpPr>
          <p:spPr>
            <a:xfrm rot="10800000">
              <a:off x="5638800" y="762000"/>
              <a:ext cx="1531118" cy="2057400"/>
            </a:xfrm>
            <a:prstGeom prst="round2SameRect">
              <a:avLst>
                <a:gd name="adj1" fmla="val 48588"/>
                <a:gd name="adj2" fmla="val 35245"/>
              </a:avLst>
            </a:prstGeom>
            <a:solidFill>
              <a:srgbClr val="33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7" name="Group 85"/>
            <p:cNvGrpSpPr/>
            <p:nvPr/>
          </p:nvGrpSpPr>
          <p:grpSpPr>
            <a:xfrm rot="2228468">
              <a:off x="5715000" y="5029200"/>
              <a:ext cx="603504" cy="990600"/>
              <a:chOff x="4343400" y="2438400"/>
              <a:chExt cx="603504" cy="990600"/>
            </a:xfrm>
          </p:grpSpPr>
          <p:sp>
            <p:nvSpPr>
              <p:cNvPr id="720" name="Oval 3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1" name="Oval 84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8" name="Group 86"/>
            <p:cNvGrpSpPr/>
            <p:nvPr/>
          </p:nvGrpSpPr>
          <p:grpSpPr>
            <a:xfrm rot="19648369">
              <a:off x="6324600" y="5029200"/>
              <a:ext cx="603504" cy="990600"/>
              <a:chOff x="4343400" y="2438400"/>
              <a:chExt cx="603504" cy="990600"/>
            </a:xfrm>
          </p:grpSpPr>
          <p:sp>
            <p:nvSpPr>
              <p:cNvPr id="718" name="Oval 87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9" name="Oval 88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9" name="Trapezoid 268"/>
            <p:cNvSpPr/>
            <p:nvPr/>
          </p:nvSpPr>
          <p:spPr>
            <a:xfrm>
              <a:off x="5410200" y="3886200"/>
              <a:ext cx="1981200" cy="1676400"/>
            </a:xfrm>
            <a:prstGeom prst="trapezoid">
              <a:avLst>
                <a:gd name="adj" fmla="val 29471"/>
              </a:avLst>
            </a:prstGeom>
            <a:solidFill>
              <a:schemeClr val="accent4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Trapezoid 269"/>
            <p:cNvSpPr/>
            <p:nvPr/>
          </p:nvSpPr>
          <p:spPr>
            <a:xfrm rot="10800000">
              <a:off x="5867400" y="2133600"/>
              <a:ext cx="1143000" cy="1828800"/>
            </a:xfrm>
            <a:prstGeom prst="trapezoid">
              <a:avLst>
                <a:gd name="adj" fmla="val 2706"/>
              </a:avLst>
            </a:prstGeom>
            <a:solidFill>
              <a:schemeClr val="accent4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Isosceles Triangle 270"/>
            <p:cNvSpPr/>
            <p:nvPr/>
          </p:nvSpPr>
          <p:spPr>
            <a:xfrm rot="10800000">
              <a:off x="6096000" y="2133600"/>
              <a:ext cx="609600" cy="12954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Oval 1"/>
            <p:cNvSpPr/>
            <p:nvPr/>
          </p:nvSpPr>
          <p:spPr>
            <a:xfrm>
              <a:off x="5715000" y="533400"/>
              <a:ext cx="1371600" cy="1905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3" name="Group 405"/>
            <p:cNvGrpSpPr/>
            <p:nvPr/>
          </p:nvGrpSpPr>
          <p:grpSpPr>
            <a:xfrm>
              <a:off x="5786203" y="3687581"/>
              <a:ext cx="1309141" cy="608350"/>
              <a:chOff x="609600" y="4953000"/>
              <a:chExt cx="2667000" cy="1066800"/>
            </a:xfrm>
          </p:grpSpPr>
          <p:grpSp>
            <p:nvGrpSpPr>
              <p:cNvPr id="709" name="Group 400"/>
              <p:cNvGrpSpPr/>
              <p:nvPr/>
            </p:nvGrpSpPr>
            <p:grpSpPr>
              <a:xfrm>
                <a:off x="609600" y="4953000"/>
                <a:ext cx="1219200" cy="1066800"/>
                <a:chOff x="457200" y="4953000"/>
                <a:chExt cx="1219200" cy="1066800"/>
              </a:xfrm>
            </p:grpSpPr>
            <p:sp>
              <p:nvSpPr>
                <p:cNvPr id="715" name="Cross 284"/>
                <p:cNvSpPr/>
                <p:nvPr/>
              </p:nvSpPr>
              <p:spPr>
                <a:xfrm>
                  <a:off x="457200" y="4953000"/>
                  <a:ext cx="1219200" cy="10668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6" name="Diamond 285"/>
                <p:cNvSpPr/>
                <p:nvPr/>
              </p:nvSpPr>
              <p:spPr>
                <a:xfrm>
                  <a:off x="914400" y="5181600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7" name="Diamond 286"/>
                <p:cNvSpPr/>
                <p:nvPr/>
              </p:nvSpPr>
              <p:spPr>
                <a:xfrm rot="16200000">
                  <a:off x="931888" y="5184099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0" name="Group 401"/>
              <p:cNvGrpSpPr/>
              <p:nvPr/>
            </p:nvGrpSpPr>
            <p:grpSpPr>
              <a:xfrm>
                <a:off x="2057400" y="4953000"/>
                <a:ext cx="1219200" cy="1066800"/>
                <a:chOff x="457200" y="4953000"/>
                <a:chExt cx="1219200" cy="1066800"/>
              </a:xfrm>
            </p:grpSpPr>
            <p:sp>
              <p:nvSpPr>
                <p:cNvPr id="712" name="Cross 281"/>
                <p:cNvSpPr/>
                <p:nvPr/>
              </p:nvSpPr>
              <p:spPr>
                <a:xfrm>
                  <a:off x="457200" y="4953000"/>
                  <a:ext cx="1219200" cy="1066800"/>
                </a:xfrm>
                <a:prstGeom prst="plus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3" name="Diamond 282"/>
                <p:cNvSpPr/>
                <p:nvPr/>
              </p:nvSpPr>
              <p:spPr>
                <a:xfrm>
                  <a:off x="914400" y="5181600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4" name="Diamond 283"/>
                <p:cNvSpPr/>
                <p:nvPr/>
              </p:nvSpPr>
              <p:spPr>
                <a:xfrm rot="16200000">
                  <a:off x="931888" y="5184099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11" name="Diamond 280"/>
              <p:cNvSpPr/>
              <p:nvPr/>
            </p:nvSpPr>
            <p:spPr>
              <a:xfrm>
                <a:off x="1630180" y="5179102"/>
                <a:ext cx="663315" cy="685800"/>
              </a:xfrm>
              <a:prstGeom prst="diamond">
                <a:avLst/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04" name="Rounded Rectangle 273"/>
            <p:cNvSpPr/>
            <p:nvPr/>
          </p:nvSpPr>
          <p:spPr>
            <a:xfrm>
              <a:off x="5638800" y="762000"/>
              <a:ext cx="1524000" cy="381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5" name="Group 407"/>
            <p:cNvGrpSpPr/>
            <p:nvPr/>
          </p:nvGrpSpPr>
          <p:grpSpPr>
            <a:xfrm>
              <a:off x="6019800" y="609600"/>
              <a:ext cx="685800" cy="533400"/>
              <a:chOff x="457200" y="4953000"/>
              <a:chExt cx="1219200" cy="1066800"/>
            </a:xfrm>
          </p:grpSpPr>
          <p:sp>
            <p:nvSpPr>
              <p:cNvPr id="706" name="Cross 275"/>
              <p:cNvSpPr/>
              <p:nvPr/>
            </p:nvSpPr>
            <p:spPr>
              <a:xfrm>
                <a:off x="457200" y="4953000"/>
                <a:ext cx="1219200" cy="1066800"/>
              </a:xfrm>
              <a:prstGeom prst="plus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7" name="Diamond 276"/>
              <p:cNvSpPr/>
              <p:nvPr/>
            </p:nvSpPr>
            <p:spPr>
              <a:xfrm>
                <a:off x="914400" y="5181600"/>
                <a:ext cx="304800" cy="685800"/>
              </a:xfrm>
              <a:prstGeom prst="diamond">
                <a:avLst/>
              </a:prstGeom>
              <a:solidFill>
                <a:srgbClr val="C0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8" name="Diamond 277"/>
              <p:cNvSpPr/>
              <p:nvPr/>
            </p:nvSpPr>
            <p:spPr>
              <a:xfrm rot="16200000">
                <a:off x="931888" y="5184099"/>
                <a:ext cx="304800" cy="685800"/>
              </a:xfrm>
              <a:prstGeom prst="diamond">
                <a:avLst/>
              </a:prstGeom>
              <a:solidFill>
                <a:srgbClr val="C0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8" name="Group 32"/>
          <p:cNvGrpSpPr/>
          <p:nvPr/>
        </p:nvGrpSpPr>
        <p:grpSpPr>
          <a:xfrm>
            <a:off x="7735128" y="1729842"/>
            <a:ext cx="874588" cy="1528540"/>
            <a:chOff x="6781800" y="2504775"/>
            <a:chExt cx="2063582" cy="3755501"/>
          </a:xfrm>
        </p:grpSpPr>
        <p:grpSp>
          <p:nvGrpSpPr>
            <p:cNvPr id="600" name="Group 47"/>
            <p:cNvGrpSpPr/>
            <p:nvPr/>
          </p:nvGrpSpPr>
          <p:grpSpPr>
            <a:xfrm>
              <a:off x="7772400" y="5791200"/>
              <a:ext cx="448783" cy="469076"/>
              <a:chOff x="6106804" y="4039302"/>
              <a:chExt cx="666047" cy="774146"/>
            </a:xfrm>
          </p:grpSpPr>
          <p:sp>
            <p:nvSpPr>
              <p:cNvPr id="685" name="Oval 118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6" name="Oval 119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7" name="Oval 120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1" name="Group 47"/>
            <p:cNvGrpSpPr/>
            <p:nvPr/>
          </p:nvGrpSpPr>
          <p:grpSpPr>
            <a:xfrm rot="2613352">
              <a:off x="7428247" y="5716723"/>
              <a:ext cx="448783" cy="469076"/>
              <a:chOff x="6106804" y="4039302"/>
              <a:chExt cx="666047" cy="774146"/>
            </a:xfrm>
          </p:grpSpPr>
          <p:sp>
            <p:nvSpPr>
              <p:cNvPr id="682" name="Oval 115"/>
              <p:cNvSpPr/>
              <p:nvPr/>
            </p:nvSpPr>
            <p:spPr>
              <a:xfrm rot="20163506">
                <a:off x="6229710" y="4039302"/>
                <a:ext cx="543141" cy="774146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3" name="Oval 116"/>
              <p:cNvSpPr/>
              <p:nvPr/>
            </p:nvSpPr>
            <p:spPr>
              <a:xfrm rot="20163506">
                <a:off x="6387712" y="4392141"/>
                <a:ext cx="362627" cy="315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4" name="Oval 117"/>
              <p:cNvSpPr/>
              <p:nvPr/>
            </p:nvSpPr>
            <p:spPr>
              <a:xfrm rot="20163506">
                <a:off x="6106804" y="4062465"/>
                <a:ext cx="528885" cy="28430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02" name="Trapezoid 59"/>
            <p:cNvSpPr/>
            <p:nvPr/>
          </p:nvSpPr>
          <p:spPr>
            <a:xfrm>
              <a:off x="7216588" y="4858871"/>
              <a:ext cx="1201270" cy="1008529"/>
            </a:xfrm>
            <a:prstGeom prst="trapezoid">
              <a:avLst>
                <a:gd name="adj" fmla="val 22927"/>
              </a:avLst>
            </a:prstGeom>
            <a:solidFill>
              <a:srgbClr val="960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3" name="Rounded Rectangle 36"/>
            <p:cNvSpPr/>
            <p:nvPr/>
          </p:nvSpPr>
          <p:spPr>
            <a:xfrm>
              <a:off x="7162799" y="2895600"/>
              <a:ext cx="1219201" cy="762000"/>
            </a:xfrm>
            <a:prstGeom prst="roundRect">
              <a:avLst>
                <a:gd name="adj" fmla="val 50000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Oval 55"/>
            <p:cNvSpPr/>
            <p:nvPr/>
          </p:nvSpPr>
          <p:spPr>
            <a:xfrm rot="19651043">
              <a:off x="8458200" y="4495800"/>
              <a:ext cx="387182" cy="5116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Oval 56"/>
            <p:cNvSpPr/>
            <p:nvPr/>
          </p:nvSpPr>
          <p:spPr>
            <a:xfrm>
              <a:off x="6781800" y="4419600"/>
              <a:ext cx="387182" cy="5116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6" name="Trapezoid 57"/>
            <p:cNvSpPr/>
            <p:nvPr/>
          </p:nvSpPr>
          <p:spPr>
            <a:xfrm rot="19818544">
              <a:off x="8013709" y="3489395"/>
              <a:ext cx="667467" cy="1344471"/>
            </a:xfrm>
            <a:prstGeom prst="trapezoid">
              <a:avLst>
                <a:gd name="adj" fmla="val 34133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Trapezoid 58"/>
            <p:cNvSpPr/>
            <p:nvPr/>
          </p:nvSpPr>
          <p:spPr>
            <a:xfrm rot="1664599">
              <a:off x="6956128" y="3426231"/>
              <a:ext cx="667467" cy="1389922"/>
            </a:xfrm>
            <a:prstGeom prst="trapezoid">
              <a:avLst>
                <a:gd name="adj" fmla="val 34133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Trapezoid 607"/>
            <p:cNvSpPr/>
            <p:nvPr/>
          </p:nvSpPr>
          <p:spPr>
            <a:xfrm>
              <a:off x="7239000" y="3048000"/>
              <a:ext cx="1143000" cy="2493271"/>
            </a:xfrm>
            <a:prstGeom prst="trapezoid">
              <a:avLst>
                <a:gd name="adj" fmla="val 29989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Isosceles Triangle 608"/>
            <p:cNvSpPr/>
            <p:nvPr/>
          </p:nvSpPr>
          <p:spPr>
            <a:xfrm rot="10800000">
              <a:off x="7603298" y="3574698"/>
              <a:ext cx="410749" cy="461717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Oval 43"/>
            <p:cNvSpPr/>
            <p:nvPr/>
          </p:nvSpPr>
          <p:spPr>
            <a:xfrm>
              <a:off x="7346580" y="2590800"/>
              <a:ext cx="924185" cy="11242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Round Diagonal Corner Rectangle 44"/>
            <p:cNvSpPr/>
            <p:nvPr/>
          </p:nvSpPr>
          <p:spPr>
            <a:xfrm rot="17471203">
              <a:off x="6888878" y="2959184"/>
              <a:ext cx="916698" cy="359405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2" name="Round Diagonal Corner Rectangle 45"/>
            <p:cNvSpPr/>
            <p:nvPr/>
          </p:nvSpPr>
          <p:spPr>
            <a:xfrm rot="15171330" flipV="1">
              <a:off x="7707487" y="2902701"/>
              <a:ext cx="916359" cy="359405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Round Diagonal Corner Rectangle 46"/>
            <p:cNvSpPr/>
            <p:nvPr/>
          </p:nvSpPr>
          <p:spPr>
            <a:xfrm rot="19584662">
              <a:off x="7423722" y="2504775"/>
              <a:ext cx="697357" cy="602792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4" name="Group 608"/>
            <p:cNvGrpSpPr/>
            <p:nvPr/>
          </p:nvGrpSpPr>
          <p:grpSpPr>
            <a:xfrm>
              <a:off x="7283823" y="5217459"/>
              <a:ext cx="1075765" cy="304800"/>
              <a:chOff x="5867400" y="3429000"/>
              <a:chExt cx="3200400" cy="762000"/>
            </a:xfrm>
          </p:grpSpPr>
          <p:grpSp>
            <p:nvGrpSpPr>
              <p:cNvPr id="667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80" name="Left-Right Arrow Callout 113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1" name="Diamond 114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8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78" name="Left-Right Arrow Callout 111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9" name="Diamond 112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69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76" name="Left-Right Arrow Callout 109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7" name="Diamond 110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0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74" name="Left-Right Arrow Callout 107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5" name="Diamond 108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71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72" name="Left-Right Arrow Callout 105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3" name="Diamond 106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15" name="Rounded Rectangle 48"/>
            <p:cNvSpPr/>
            <p:nvPr/>
          </p:nvSpPr>
          <p:spPr>
            <a:xfrm>
              <a:off x="7239000" y="2667000"/>
              <a:ext cx="1066800" cy="228600"/>
            </a:xfrm>
            <a:prstGeom prst="roundRect">
              <a:avLst>
                <a:gd name="adj" fmla="val 10599"/>
              </a:avLst>
            </a:prstGeom>
            <a:solidFill>
              <a:srgbClr val="FFD96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16" name="Group 625"/>
            <p:cNvGrpSpPr/>
            <p:nvPr/>
          </p:nvGrpSpPr>
          <p:grpSpPr>
            <a:xfrm>
              <a:off x="7239000" y="2667000"/>
              <a:ext cx="1066800" cy="304800"/>
              <a:chOff x="5867400" y="3429000"/>
              <a:chExt cx="3200400" cy="762000"/>
            </a:xfrm>
          </p:grpSpPr>
          <p:grpSp>
            <p:nvGrpSpPr>
              <p:cNvPr id="652" name="Group 78"/>
              <p:cNvGrpSpPr/>
              <p:nvPr/>
            </p:nvGrpSpPr>
            <p:grpSpPr>
              <a:xfrm>
                <a:off x="58674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65" name="Left-Right Arrow Callout 98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6" name="Diamond 99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3" name="Group 79"/>
              <p:cNvGrpSpPr/>
              <p:nvPr/>
            </p:nvGrpSpPr>
            <p:grpSpPr>
              <a:xfrm>
                <a:off x="64770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63" name="Left-Right Arrow Callout 96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4" name="Diamond 97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4" name="Group 82"/>
              <p:cNvGrpSpPr/>
              <p:nvPr/>
            </p:nvGrpSpPr>
            <p:grpSpPr>
              <a:xfrm>
                <a:off x="70866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61" name="Left-Right Arrow Callout 94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2" name="Diamond 95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5" name="Group 85"/>
              <p:cNvGrpSpPr/>
              <p:nvPr/>
            </p:nvGrpSpPr>
            <p:grpSpPr>
              <a:xfrm>
                <a:off x="76962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59" name="Left-Right Arrow Callout 92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0" name="Diamond 93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656" name="Group 88"/>
              <p:cNvGrpSpPr/>
              <p:nvPr/>
            </p:nvGrpSpPr>
            <p:grpSpPr>
              <a:xfrm>
                <a:off x="8305800" y="3429000"/>
                <a:ext cx="762000" cy="762000"/>
                <a:chOff x="5867400" y="3429000"/>
                <a:chExt cx="762000" cy="762000"/>
              </a:xfrm>
            </p:grpSpPr>
            <p:sp>
              <p:nvSpPr>
                <p:cNvPr id="657" name="Left-Right Arrow Callout 90"/>
                <p:cNvSpPr/>
                <p:nvPr/>
              </p:nvSpPr>
              <p:spPr>
                <a:xfrm>
                  <a:off x="5867400" y="3429000"/>
                  <a:ext cx="762000" cy="762000"/>
                </a:xfrm>
                <a:prstGeom prst="leftRightArrowCallou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8" name="Diamond 91"/>
                <p:cNvSpPr/>
                <p:nvPr/>
              </p:nvSpPr>
              <p:spPr>
                <a:xfrm>
                  <a:off x="6086006" y="3621373"/>
                  <a:ext cx="304800" cy="381000"/>
                </a:xfrm>
                <a:prstGeom prst="diamond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7" name="Group 641"/>
            <p:cNvGrpSpPr/>
            <p:nvPr/>
          </p:nvGrpSpPr>
          <p:grpSpPr>
            <a:xfrm>
              <a:off x="7467600" y="3581400"/>
              <a:ext cx="655450" cy="838200"/>
              <a:chOff x="817132" y="570420"/>
              <a:chExt cx="1720087" cy="2199674"/>
            </a:xfrm>
          </p:grpSpPr>
          <p:grpSp>
            <p:nvGrpSpPr>
              <p:cNvPr id="618" name="Group 1"/>
              <p:cNvGrpSpPr/>
              <p:nvPr/>
            </p:nvGrpSpPr>
            <p:grpSpPr>
              <a:xfrm rot="3241112">
                <a:off x="112459" y="1278147"/>
                <a:ext cx="1905000" cy="495654"/>
                <a:chOff x="4643203" y="2743200"/>
                <a:chExt cx="3490210" cy="1256675"/>
              </a:xfrm>
            </p:grpSpPr>
            <p:grpSp>
              <p:nvGrpSpPr>
                <p:cNvPr id="637" name="Group 23"/>
                <p:cNvGrpSpPr/>
                <p:nvPr/>
              </p:nvGrpSpPr>
              <p:grpSpPr>
                <a:xfrm>
                  <a:off x="4643203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48" name="Multiply 13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9" name="Flowchart: Summing Junction 14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0" name="Flowchart: Summing Junction 15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51" name="Flowchart: Summing Junction 16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38" name="Group 24"/>
                <p:cNvGrpSpPr/>
                <p:nvPr/>
              </p:nvGrpSpPr>
              <p:grpSpPr>
                <a:xfrm>
                  <a:off x="5791200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44" name="Multiply 9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5" name="Flowchart: Summing Junction 10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6" name="Flowchart: Summing Junction 11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7" name="Flowchart: Summing Junction 12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39" name="Group 29"/>
                <p:cNvGrpSpPr/>
                <p:nvPr/>
              </p:nvGrpSpPr>
              <p:grpSpPr>
                <a:xfrm>
                  <a:off x="6986665" y="2780675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40" name="Multiply 73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1" name="Flowchart: Summing Junction 6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2" name="Flowchart: Summing Junction 7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43" name="Flowchart: Summing Junction 8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619" name="Group 17"/>
              <p:cNvGrpSpPr/>
              <p:nvPr/>
            </p:nvGrpSpPr>
            <p:grpSpPr>
              <a:xfrm rot="18387812">
                <a:off x="1336892" y="1275093"/>
                <a:ext cx="1905000" cy="495654"/>
                <a:chOff x="4643203" y="2743200"/>
                <a:chExt cx="3490210" cy="1256675"/>
              </a:xfrm>
            </p:grpSpPr>
            <p:grpSp>
              <p:nvGrpSpPr>
                <p:cNvPr id="622" name="Group 23"/>
                <p:cNvGrpSpPr/>
                <p:nvPr/>
              </p:nvGrpSpPr>
              <p:grpSpPr>
                <a:xfrm>
                  <a:off x="4643203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33" name="Multiply 66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4" name="Flowchart: Summing Junction 67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5" name="Flowchart: Summing Junction 68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6" name="Flowchart: Summing Junction 69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23" name="Group 24"/>
                <p:cNvGrpSpPr/>
                <p:nvPr/>
              </p:nvGrpSpPr>
              <p:grpSpPr>
                <a:xfrm>
                  <a:off x="5791200" y="2743200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29" name="Multiply 62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0" name="Flowchart: Summing Junction 63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1" name="Flowchart: Summing Junction 64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2" name="Flowchart: Summing Junction 65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624" name="Group 29"/>
                <p:cNvGrpSpPr/>
                <p:nvPr/>
              </p:nvGrpSpPr>
              <p:grpSpPr>
                <a:xfrm>
                  <a:off x="6986665" y="2780675"/>
                  <a:ext cx="1146748" cy="1219200"/>
                  <a:chOff x="4643203" y="2743200"/>
                  <a:chExt cx="1146748" cy="1219200"/>
                </a:xfrm>
              </p:grpSpPr>
              <p:sp>
                <p:nvSpPr>
                  <p:cNvPr id="625" name="Multiply 58"/>
                  <p:cNvSpPr/>
                  <p:nvPr/>
                </p:nvSpPr>
                <p:spPr>
                  <a:xfrm>
                    <a:off x="4724400" y="2743200"/>
                    <a:ext cx="990600" cy="1219200"/>
                  </a:xfrm>
                  <a:prstGeom prst="mathMultiply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6" name="Flowchart: Summing Junction 59"/>
                  <p:cNvSpPr/>
                  <p:nvPr/>
                </p:nvSpPr>
                <p:spPr>
                  <a:xfrm>
                    <a:off x="5075420" y="3154181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7" name="Flowchart: Summing Junction 60"/>
                  <p:cNvSpPr/>
                  <p:nvPr/>
                </p:nvSpPr>
                <p:spPr>
                  <a:xfrm>
                    <a:off x="5485151" y="3174168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28" name="Flowchart: Summing Junction 61"/>
                  <p:cNvSpPr/>
                  <p:nvPr/>
                </p:nvSpPr>
                <p:spPr>
                  <a:xfrm>
                    <a:off x="4643203" y="3156679"/>
                    <a:ext cx="304800" cy="381000"/>
                  </a:xfrm>
                  <a:prstGeom prst="flowChartSummingJunction">
                    <a:avLst/>
                  </a:prstGeom>
                  <a:solidFill>
                    <a:srgbClr val="F4DA6C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620" name="Quad Arrow Callout 53"/>
              <p:cNvSpPr/>
              <p:nvPr/>
            </p:nvSpPr>
            <p:spPr>
              <a:xfrm>
                <a:off x="1295400" y="2142565"/>
                <a:ext cx="766482" cy="627529"/>
              </a:xfrm>
              <a:prstGeom prst="quadArrowCallout">
                <a:avLst>
                  <a:gd name="adj1" fmla="val 18515"/>
                  <a:gd name="adj2" fmla="val 11028"/>
                  <a:gd name="adj3" fmla="val 13904"/>
                  <a:gd name="adj4" fmla="val 48123"/>
                </a:avLst>
              </a:prstGeom>
              <a:solidFill>
                <a:srgbClr val="FFD96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Cross 54"/>
              <p:cNvSpPr/>
              <p:nvPr/>
            </p:nvSpPr>
            <p:spPr>
              <a:xfrm>
                <a:off x="1588443" y="2344271"/>
                <a:ext cx="168639" cy="202367"/>
              </a:xfrm>
              <a:prstGeom prst="plus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9" name="Group 121"/>
          <p:cNvGrpSpPr/>
          <p:nvPr/>
        </p:nvGrpSpPr>
        <p:grpSpPr>
          <a:xfrm>
            <a:off x="7250596" y="1812179"/>
            <a:ext cx="629892" cy="1482064"/>
            <a:chOff x="6377540" y="3048000"/>
            <a:chExt cx="1652941" cy="3581401"/>
          </a:xfrm>
        </p:grpSpPr>
        <p:sp>
          <p:nvSpPr>
            <p:cNvPr id="559" name="Cloud 558"/>
            <p:cNvSpPr/>
            <p:nvPr/>
          </p:nvSpPr>
          <p:spPr>
            <a:xfrm>
              <a:off x="6400800" y="3385478"/>
              <a:ext cx="1465651" cy="1491322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0" name="Cloud 559"/>
            <p:cNvSpPr/>
            <p:nvPr/>
          </p:nvSpPr>
          <p:spPr>
            <a:xfrm rot="19357175">
              <a:off x="7153174" y="3048000"/>
              <a:ext cx="602445" cy="871501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1" name="Cloud 560"/>
            <p:cNvSpPr/>
            <p:nvPr/>
          </p:nvSpPr>
          <p:spPr>
            <a:xfrm rot="1400185">
              <a:off x="6473407" y="3179380"/>
              <a:ext cx="602445" cy="871501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2" name="Oval 561"/>
            <p:cNvSpPr/>
            <p:nvPr/>
          </p:nvSpPr>
          <p:spPr>
            <a:xfrm rot="6128217">
              <a:off x="7260878" y="6271032"/>
              <a:ext cx="298720" cy="418018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3" name="Oval 562"/>
            <p:cNvSpPr/>
            <p:nvPr/>
          </p:nvSpPr>
          <p:spPr>
            <a:xfrm rot="4472555">
              <a:off x="6870112" y="6259862"/>
              <a:ext cx="273656" cy="439351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4" name="Trapezoid 563"/>
            <p:cNvSpPr/>
            <p:nvPr/>
          </p:nvSpPr>
          <p:spPr>
            <a:xfrm>
              <a:off x="6546304" y="4463303"/>
              <a:ext cx="1345611" cy="1980698"/>
            </a:xfrm>
            <a:prstGeom prst="trapezoid">
              <a:avLst/>
            </a:prstGeom>
            <a:solidFill>
              <a:srgbClr val="6F350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5" name="Oval 564"/>
            <p:cNvSpPr/>
            <p:nvPr/>
          </p:nvSpPr>
          <p:spPr>
            <a:xfrm rot="1978812">
              <a:off x="6377540" y="5062311"/>
              <a:ext cx="305353" cy="4826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6" name="Oval 565"/>
            <p:cNvSpPr/>
            <p:nvPr/>
          </p:nvSpPr>
          <p:spPr>
            <a:xfrm rot="20226769">
              <a:off x="7719956" y="5152744"/>
              <a:ext cx="310525" cy="3853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7" name="Trapezoid 566"/>
            <p:cNvSpPr/>
            <p:nvPr/>
          </p:nvSpPr>
          <p:spPr>
            <a:xfrm rot="1442139">
              <a:off x="6495078" y="4360285"/>
              <a:ext cx="450651" cy="1037792"/>
            </a:xfrm>
            <a:prstGeom prst="trapezoid">
              <a:avLst/>
            </a:prstGeom>
            <a:solidFill>
              <a:srgbClr val="6F350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8" name="Trapezoid 567"/>
            <p:cNvSpPr/>
            <p:nvPr/>
          </p:nvSpPr>
          <p:spPr>
            <a:xfrm rot="19831862">
              <a:off x="7424825" y="4371622"/>
              <a:ext cx="478950" cy="1037792"/>
            </a:xfrm>
            <a:prstGeom prst="trapezoid">
              <a:avLst/>
            </a:prstGeom>
            <a:solidFill>
              <a:srgbClr val="6F350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9" name="Trapezoid 568"/>
            <p:cNvSpPr/>
            <p:nvPr/>
          </p:nvSpPr>
          <p:spPr>
            <a:xfrm rot="21277925">
              <a:off x="7369792" y="4400139"/>
              <a:ext cx="356462" cy="2018224"/>
            </a:xfrm>
            <a:prstGeom prst="trapezoid">
              <a:avLst/>
            </a:prstGeom>
            <a:solidFill>
              <a:srgbClr val="B1460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0" name="Moon 569"/>
            <p:cNvSpPr/>
            <p:nvPr/>
          </p:nvSpPr>
          <p:spPr>
            <a:xfrm rot="15844898">
              <a:off x="6974546" y="4366547"/>
              <a:ext cx="505337" cy="690002"/>
            </a:xfrm>
            <a:prstGeom prst="moon">
              <a:avLst>
                <a:gd name="adj" fmla="val 70972"/>
              </a:avLst>
            </a:prstGeom>
            <a:solidFill>
              <a:srgbClr val="B1460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Oval 570"/>
            <p:cNvSpPr/>
            <p:nvPr/>
          </p:nvSpPr>
          <p:spPr>
            <a:xfrm>
              <a:off x="6681240" y="3353593"/>
              <a:ext cx="983331" cy="133400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Cloud 571"/>
            <p:cNvSpPr/>
            <p:nvPr/>
          </p:nvSpPr>
          <p:spPr>
            <a:xfrm rot="17055069">
              <a:off x="6806110" y="2966025"/>
              <a:ext cx="606109" cy="866235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3" name="Cloud 572"/>
            <p:cNvSpPr/>
            <p:nvPr/>
          </p:nvSpPr>
          <p:spPr>
            <a:xfrm>
              <a:off x="6855843" y="4208563"/>
              <a:ext cx="665152" cy="581001"/>
            </a:xfrm>
            <a:prstGeom prst="cloud">
              <a:avLst/>
            </a:prstGeom>
            <a:solidFill>
              <a:schemeClr val="bg2">
                <a:lumMod val="1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4" name="Oval 573"/>
            <p:cNvSpPr/>
            <p:nvPr/>
          </p:nvSpPr>
          <p:spPr>
            <a:xfrm>
              <a:off x="7000216" y="4305396"/>
              <a:ext cx="342885" cy="1881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Rectangle 574"/>
            <p:cNvSpPr/>
            <p:nvPr/>
          </p:nvSpPr>
          <p:spPr>
            <a:xfrm rot="21215670">
              <a:off x="7449790" y="6013267"/>
              <a:ext cx="330143" cy="956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Rectangle 575"/>
            <p:cNvSpPr/>
            <p:nvPr/>
          </p:nvSpPr>
          <p:spPr>
            <a:xfrm rot="21215670">
              <a:off x="7429327" y="5588216"/>
              <a:ext cx="278493" cy="1236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7" name="Group 721"/>
            <p:cNvGrpSpPr/>
            <p:nvPr/>
          </p:nvGrpSpPr>
          <p:grpSpPr>
            <a:xfrm rot="5108643">
              <a:off x="6871791" y="5434818"/>
              <a:ext cx="1367236" cy="241206"/>
              <a:chOff x="7809336" y="4419600"/>
              <a:chExt cx="2509992" cy="465172"/>
            </a:xfrm>
          </p:grpSpPr>
          <p:sp>
            <p:nvSpPr>
              <p:cNvPr id="590" name="Cross 153"/>
              <p:cNvSpPr/>
              <p:nvPr/>
            </p:nvSpPr>
            <p:spPr>
              <a:xfrm rot="10800000">
                <a:off x="9862254" y="4419600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Cross 154"/>
              <p:cNvSpPr/>
              <p:nvPr/>
            </p:nvSpPr>
            <p:spPr>
              <a:xfrm rot="16200000">
                <a:off x="9369923" y="4363898"/>
                <a:ext cx="361380" cy="571342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92" name="Group 123"/>
              <p:cNvGrpSpPr/>
              <p:nvPr/>
            </p:nvGrpSpPr>
            <p:grpSpPr>
              <a:xfrm rot="10800000">
                <a:off x="8229600" y="4425075"/>
                <a:ext cx="1019759" cy="451725"/>
                <a:chOff x="5943600" y="152400"/>
                <a:chExt cx="1360054" cy="762000"/>
              </a:xfrm>
            </p:grpSpPr>
            <p:sp>
              <p:nvSpPr>
                <p:cNvPr id="598" name="Cross 597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Cross 162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93" name="Quad Arrow Callout 592"/>
              <p:cNvSpPr/>
              <p:nvPr/>
            </p:nvSpPr>
            <p:spPr>
              <a:xfrm rot="10800000">
                <a:off x="9671806" y="4519527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4" name="Quad Arrow Callout 593"/>
              <p:cNvSpPr/>
              <p:nvPr/>
            </p:nvSpPr>
            <p:spPr>
              <a:xfrm rot="10800000">
                <a:off x="9107389" y="4522265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5" name="Quad Arrow Callout 594"/>
              <p:cNvSpPr/>
              <p:nvPr/>
            </p:nvSpPr>
            <p:spPr>
              <a:xfrm rot="10800000">
                <a:off x="8622614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6" name="Cross 595"/>
              <p:cNvSpPr/>
              <p:nvPr/>
            </p:nvSpPr>
            <p:spPr>
              <a:xfrm rot="10800000">
                <a:off x="7809336" y="4433047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7" name="Quad Arrow Callout 596"/>
              <p:cNvSpPr/>
              <p:nvPr/>
            </p:nvSpPr>
            <p:spPr>
              <a:xfrm rot="10800000">
                <a:off x="8084731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78" name="Rounded Rectangle 577"/>
            <p:cNvSpPr/>
            <p:nvPr/>
          </p:nvSpPr>
          <p:spPr>
            <a:xfrm>
              <a:off x="6477000" y="3352800"/>
              <a:ext cx="1295400" cy="228600"/>
            </a:xfrm>
            <a:prstGeom prst="roundRect">
              <a:avLst/>
            </a:prstGeom>
            <a:solidFill>
              <a:srgbClr val="B1460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9" name="Group 722"/>
            <p:cNvGrpSpPr/>
            <p:nvPr/>
          </p:nvGrpSpPr>
          <p:grpSpPr>
            <a:xfrm>
              <a:off x="6477000" y="3352800"/>
              <a:ext cx="1219200" cy="228600"/>
              <a:chOff x="7809336" y="4419600"/>
              <a:chExt cx="2509992" cy="465172"/>
            </a:xfrm>
          </p:grpSpPr>
          <p:sp>
            <p:nvSpPr>
              <p:cNvPr id="580" name="Cross 579"/>
              <p:cNvSpPr/>
              <p:nvPr/>
            </p:nvSpPr>
            <p:spPr>
              <a:xfrm rot="10800000">
                <a:off x="9862254" y="4419600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1" name="Cross 580"/>
              <p:cNvSpPr/>
              <p:nvPr/>
            </p:nvSpPr>
            <p:spPr>
              <a:xfrm rot="16200000">
                <a:off x="9369923" y="4363898"/>
                <a:ext cx="361380" cy="571342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82" name="Group 123"/>
              <p:cNvGrpSpPr/>
              <p:nvPr/>
            </p:nvGrpSpPr>
            <p:grpSpPr>
              <a:xfrm rot="10800000">
                <a:off x="8229600" y="4425075"/>
                <a:ext cx="1019759" cy="451725"/>
                <a:chOff x="5943600" y="152400"/>
                <a:chExt cx="1360054" cy="762000"/>
              </a:xfrm>
            </p:grpSpPr>
            <p:sp>
              <p:nvSpPr>
                <p:cNvPr id="588" name="Cross 587"/>
                <p:cNvSpPr/>
                <p:nvPr/>
              </p:nvSpPr>
              <p:spPr>
                <a:xfrm>
                  <a:off x="5943600" y="152400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9" name="Cross 588"/>
                <p:cNvSpPr/>
                <p:nvPr/>
              </p:nvSpPr>
              <p:spPr>
                <a:xfrm rot="5400000">
                  <a:off x="6617854" y="145473"/>
                  <a:ext cx="609600" cy="762000"/>
                </a:xfrm>
                <a:prstGeom prst="plus">
                  <a:avLst>
                    <a:gd name="adj" fmla="val 41667"/>
                  </a:avLst>
                </a:prstGeom>
                <a:solidFill>
                  <a:srgbClr val="927B4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3" name="Quad Arrow Callout 582"/>
              <p:cNvSpPr/>
              <p:nvPr/>
            </p:nvSpPr>
            <p:spPr>
              <a:xfrm rot="10800000">
                <a:off x="9671806" y="4519527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Quad Arrow Callout 147"/>
              <p:cNvSpPr/>
              <p:nvPr/>
            </p:nvSpPr>
            <p:spPr>
              <a:xfrm rot="10800000">
                <a:off x="9107389" y="4522265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5" name="Quad Arrow Callout 148"/>
              <p:cNvSpPr/>
              <p:nvPr/>
            </p:nvSpPr>
            <p:spPr>
              <a:xfrm rot="10800000">
                <a:off x="8622614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6" name="Cross 149"/>
              <p:cNvSpPr/>
              <p:nvPr/>
            </p:nvSpPr>
            <p:spPr>
              <a:xfrm rot="10800000">
                <a:off x="7809336" y="4433047"/>
                <a:ext cx="457074" cy="451725"/>
              </a:xfrm>
              <a:prstGeom prst="plus">
                <a:avLst>
                  <a:gd name="adj" fmla="val 41667"/>
                </a:avLst>
              </a:prstGeom>
              <a:solidFill>
                <a:srgbClr val="927B4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7" name="Quad Arrow Callout 150"/>
              <p:cNvSpPr/>
              <p:nvPr/>
            </p:nvSpPr>
            <p:spPr>
              <a:xfrm rot="10800000">
                <a:off x="8084731" y="4527741"/>
                <a:ext cx="282209" cy="271035"/>
              </a:xfrm>
              <a:prstGeom prst="quadArrowCallout">
                <a:avLst>
                  <a:gd name="adj1" fmla="val 18515"/>
                  <a:gd name="adj2" fmla="val 3791"/>
                  <a:gd name="adj3" fmla="val 18515"/>
                  <a:gd name="adj4" fmla="val 48123"/>
                </a:avLst>
              </a:prstGeom>
              <a:solidFill>
                <a:srgbClr val="EAD57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1" name="Group 182"/>
          <p:cNvGrpSpPr/>
          <p:nvPr/>
        </p:nvGrpSpPr>
        <p:grpSpPr>
          <a:xfrm>
            <a:off x="6629400" y="457200"/>
            <a:ext cx="841905" cy="1235053"/>
            <a:chOff x="4051251" y="2227613"/>
            <a:chExt cx="1552621" cy="2953987"/>
          </a:xfrm>
        </p:grpSpPr>
        <p:sp>
          <p:nvSpPr>
            <p:cNvPr id="522" name="Oval 521"/>
            <p:cNvSpPr/>
            <p:nvPr/>
          </p:nvSpPr>
          <p:spPr>
            <a:xfrm rot="6503573">
              <a:off x="3964384" y="4219630"/>
              <a:ext cx="463932" cy="290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3" name="Oval 522"/>
            <p:cNvSpPr/>
            <p:nvPr/>
          </p:nvSpPr>
          <p:spPr>
            <a:xfrm rot="4148036">
              <a:off x="5226807" y="4187624"/>
              <a:ext cx="463932" cy="29019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4" name="Oval 523"/>
            <p:cNvSpPr/>
            <p:nvPr/>
          </p:nvSpPr>
          <p:spPr>
            <a:xfrm rot="20512140">
              <a:off x="4301331" y="4868140"/>
              <a:ext cx="465227" cy="28939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5" name="Oval 524"/>
            <p:cNvSpPr/>
            <p:nvPr/>
          </p:nvSpPr>
          <p:spPr>
            <a:xfrm rot="1608598">
              <a:off x="4873085" y="4892210"/>
              <a:ext cx="465227" cy="28939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6" name="Trapezoid 525"/>
            <p:cNvSpPr/>
            <p:nvPr/>
          </p:nvSpPr>
          <p:spPr>
            <a:xfrm rot="1391134">
              <a:off x="4165614" y="3448523"/>
              <a:ext cx="482018" cy="101219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7" name="Trapezoid 188"/>
            <p:cNvSpPr/>
            <p:nvPr/>
          </p:nvSpPr>
          <p:spPr>
            <a:xfrm rot="20042436">
              <a:off x="5032228" y="3370942"/>
              <a:ext cx="447398" cy="101219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8" name="Trapezoid 527"/>
            <p:cNvSpPr/>
            <p:nvPr/>
          </p:nvSpPr>
          <p:spPr>
            <a:xfrm rot="20042436">
              <a:off x="4961616" y="3245217"/>
              <a:ext cx="447398" cy="101219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9" name="Trapezoid 528"/>
            <p:cNvSpPr/>
            <p:nvPr/>
          </p:nvSpPr>
          <p:spPr>
            <a:xfrm rot="1391134">
              <a:off x="4185859" y="3287408"/>
              <a:ext cx="482018" cy="101219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0" name="Trapezoid 529"/>
            <p:cNvSpPr/>
            <p:nvPr/>
          </p:nvSpPr>
          <p:spPr>
            <a:xfrm>
              <a:off x="4126498" y="3394775"/>
              <a:ext cx="1341680" cy="1619619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1" name="Trapezoid 530"/>
            <p:cNvSpPr/>
            <p:nvPr/>
          </p:nvSpPr>
          <p:spPr>
            <a:xfrm>
              <a:off x="4197112" y="3253938"/>
              <a:ext cx="1200451" cy="1549201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2" name="Oval 531"/>
            <p:cNvSpPr/>
            <p:nvPr/>
          </p:nvSpPr>
          <p:spPr>
            <a:xfrm rot="6381347">
              <a:off x="4069616" y="2475659"/>
              <a:ext cx="744596" cy="43831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3" name="Oval 532"/>
            <p:cNvSpPr/>
            <p:nvPr/>
          </p:nvSpPr>
          <p:spPr>
            <a:xfrm rot="4362583">
              <a:off x="4775960" y="2513556"/>
              <a:ext cx="777007" cy="38919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4" name="Oval 533"/>
            <p:cNvSpPr/>
            <p:nvPr/>
          </p:nvSpPr>
          <p:spPr>
            <a:xfrm rot="15944673">
              <a:off x="4205379" y="2404339"/>
              <a:ext cx="1207942" cy="8544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5" name="Rounded Rectangle 534"/>
            <p:cNvSpPr/>
            <p:nvPr/>
          </p:nvSpPr>
          <p:spPr>
            <a:xfrm>
              <a:off x="4267727" y="2408918"/>
              <a:ext cx="988607" cy="14083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6" name="Wave 535"/>
            <p:cNvSpPr/>
            <p:nvPr/>
          </p:nvSpPr>
          <p:spPr>
            <a:xfrm rot="15365317">
              <a:off x="4251389" y="3855166"/>
              <a:ext cx="1623380" cy="635533"/>
            </a:xfrm>
            <a:prstGeom prst="wave">
              <a:avLst>
                <a:gd name="adj1" fmla="val 12500"/>
                <a:gd name="adj2" fmla="val 10000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7" name="Group 103"/>
            <p:cNvGrpSpPr/>
            <p:nvPr/>
          </p:nvGrpSpPr>
          <p:grpSpPr>
            <a:xfrm>
              <a:off x="4550186" y="3324356"/>
              <a:ext cx="564918" cy="633764"/>
              <a:chOff x="4724400" y="5334000"/>
              <a:chExt cx="1028700" cy="1257300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538" name="Moon 537"/>
              <p:cNvSpPr/>
              <p:nvPr/>
            </p:nvSpPr>
            <p:spPr>
              <a:xfrm rot="16200000">
                <a:off x="4648200" y="5486400"/>
                <a:ext cx="12192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9" name="Moon 538"/>
              <p:cNvSpPr/>
              <p:nvPr/>
            </p:nvSpPr>
            <p:spPr>
              <a:xfrm rot="16200000">
                <a:off x="4876800" y="5181600"/>
                <a:ext cx="6858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0" name="Moon 539"/>
              <p:cNvSpPr/>
              <p:nvPr/>
            </p:nvSpPr>
            <p:spPr>
              <a:xfrm rot="16200000">
                <a:off x="4991100" y="5067300"/>
                <a:ext cx="4572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2" name="Group 202"/>
          <p:cNvGrpSpPr/>
          <p:nvPr/>
        </p:nvGrpSpPr>
        <p:grpSpPr>
          <a:xfrm>
            <a:off x="7086600" y="4572000"/>
            <a:ext cx="823705" cy="1399727"/>
            <a:chOff x="6705600" y="2361319"/>
            <a:chExt cx="1981200" cy="3535192"/>
          </a:xfrm>
        </p:grpSpPr>
        <p:sp>
          <p:nvSpPr>
            <p:cNvPr id="498" name="Oval 497"/>
            <p:cNvSpPr/>
            <p:nvPr/>
          </p:nvSpPr>
          <p:spPr>
            <a:xfrm rot="18242526">
              <a:off x="8335150" y="4518124"/>
              <a:ext cx="272860" cy="43044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Oval 498"/>
            <p:cNvSpPr/>
            <p:nvPr/>
          </p:nvSpPr>
          <p:spPr>
            <a:xfrm>
              <a:off x="6705600" y="4452738"/>
              <a:ext cx="302903" cy="51737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Flowchart: Manual Operation 499"/>
            <p:cNvSpPr/>
            <p:nvPr/>
          </p:nvSpPr>
          <p:spPr>
            <a:xfrm rot="12310857">
              <a:off x="6852109" y="3522598"/>
              <a:ext cx="532400" cy="1339096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Flowchart: Manual Operation 500"/>
            <p:cNvSpPr/>
            <p:nvPr/>
          </p:nvSpPr>
          <p:spPr>
            <a:xfrm rot="9335504" flipH="1">
              <a:off x="7901906" y="3425327"/>
              <a:ext cx="532400" cy="1366600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Cloud 501"/>
            <p:cNvSpPr/>
            <p:nvPr/>
          </p:nvSpPr>
          <p:spPr>
            <a:xfrm rot="21267149" flipH="1">
              <a:off x="7666089" y="2471640"/>
              <a:ext cx="735621" cy="989173"/>
            </a:xfrm>
            <a:prstGeom prst="cloud">
              <a:avLst/>
            </a:prstGeom>
            <a:solidFill>
              <a:srgbClr val="5D400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Cloud 208"/>
            <p:cNvSpPr/>
            <p:nvPr/>
          </p:nvSpPr>
          <p:spPr>
            <a:xfrm rot="1441540" flipH="1">
              <a:off x="6902033" y="2479574"/>
              <a:ext cx="735621" cy="989173"/>
            </a:xfrm>
            <a:prstGeom prst="cloud">
              <a:avLst/>
            </a:prstGeom>
            <a:solidFill>
              <a:srgbClr val="5D400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Oval 209"/>
            <p:cNvSpPr/>
            <p:nvPr/>
          </p:nvSpPr>
          <p:spPr>
            <a:xfrm rot="20001088">
              <a:off x="7137299" y="5526430"/>
              <a:ext cx="605808" cy="36955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Oval 210"/>
            <p:cNvSpPr/>
            <p:nvPr/>
          </p:nvSpPr>
          <p:spPr>
            <a:xfrm rot="1608598">
              <a:off x="7594580" y="5526958"/>
              <a:ext cx="605808" cy="369553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6" name="Flowchart: Manual Operation 211"/>
            <p:cNvSpPr/>
            <p:nvPr/>
          </p:nvSpPr>
          <p:spPr>
            <a:xfrm rot="10800000">
              <a:off x="7085937" y="3468746"/>
              <a:ext cx="1103433" cy="2248119"/>
            </a:xfrm>
            <a:prstGeom prst="flowChartManualOperation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7" name="Flowchart: Extract 212"/>
            <p:cNvSpPr/>
            <p:nvPr/>
          </p:nvSpPr>
          <p:spPr>
            <a:xfrm rot="10800000">
              <a:off x="7383430" y="3617799"/>
              <a:ext cx="530081" cy="570345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8" name="Oval 62"/>
            <p:cNvSpPr/>
            <p:nvPr/>
          </p:nvSpPr>
          <p:spPr>
            <a:xfrm>
              <a:off x="7156254" y="2361319"/>
              <a:ext cx="984436" cy="14671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9" name="Rounded Rectangle 508"/>
            <p:cNvSpPr/>
            <p:nvPr/>
          </p:nvSpPr>
          <p:spPr>
            <a:xfrm>
              <a:off x="6995966" y="2659423"/>
              <a:ext cx="1355911" cy="12485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0" name="Rectangle 509"/>
            <p:cNvSpPr/>
            <p:nvPr/>
          </p:nvSpPr>
          <p:spPr>
            <a:xfrm flipV="1">
              <a:off x="7144871" y="4607859"/>
              <a:ext cx="990600" cy="152400"/>
            </a:xfrm>
            <a:prstGeom prst="rect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1" name="Group 94"/>
            <p:cNvGrpSpPr/>
            <p:nvPr/>
          </p:nvGrpSpPr>
          <p:grpSpPr>
            <a:xfrm>
              <a:off x="7126941" y="4724400"/>
              <a:ext cx="990601" cy="457200"/>
              <a:chOff x="3962399" y="5105400"/>
              <a:chExt cx="2283155" cy="591287"/>
            </a:xfrm>
          </p:grpSpPr>
          <p:sp>
            <p:nvSpPr>
              <p:cNvPr id="512" name="Pentagon 511"/>
              <p:cNvSpPr/>
              <p:nvPr/>
            </p:nvSpPr>
            <p:spPr>
              <a:xfrm rot="5400000">
                <a:off x="38939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3" name="Rectangle 512"/>
              <p:cNvSpPr/>
              <p:nvPr/>
            </p:nvSpPr>
            <p:spPr>
              <a:xfrm>
                <a:off x="4419600" y="53340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4" name="Rectangle 513"/>
              <p:cNvSpPr/>
              <p:nvPr/>
            </p:nvSpPr>
            <p:spPr>
              <a:xfrm>
                <a:off x="4419600" y="51054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5" name="Pentagon 514"/>
              <p:cNvSpPr/>
              <p:nvPr/>
            </p:nvSpPr>
            <p:spPr>
              <a:xfrm rot="5400000">
                <a:off x="48083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6" name="Pentagon 515"/>
              <p:cNvSpPr/>
              <p:nvPr/>
            </p:nvSpPr>
            <p:spPr>
              <a:xfrm rot="5400000">
                <a:off x="5722734" y="5173866"/>
                <a:ext cx="591286" cy="454355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7" name="Rectangle 516"/>
              <p:cNvSpPr/>
              <p:nvPr/>
            </p:nvSpPr>
            <p:spPr>
              <a:xfrm>
                <a:off x="5334000" y="51054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8" name="Rectangle 517"/>
              <p:cNvSpPr/>
              <p:nvPr/>
            </p:nvSpPr>
            <p:spPr>
              <a:xfrm>
                <a:off x="5334000" y="5334000"/>
                <a:ext cx="454355" cy="147821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9" name="Cross 224"/>
              <p:cNvSpPr/>
              <p:nvPr/>
            </p:nvSpPr>
            <p:spPr>
              <a:xfrm>
                <a:off x="4078943" y="5212977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0" name="Cross 225"/>
              <p:cNvSpPr/>
              <p:nvPr/>
            </p:nvSpPr>
            <p:spPr>
              <a:xfrm>
                <a:off x="4988861" y="5221942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1" name="Cross 520"/>
              <p:cNvSpPr/>
              <p:nvPr/>
            </p:nvSpPr>
            <p:spPr>
              <a:xfrm>
                <a:off x="5880849" y="5212977"/>
                <a:ext cx="228599" cy="228599"/>
              </a:xfrm>
              <a:prstGeom prst="plus">
                <a:avLst>
                  <a:gd name="adj" fmla="val 317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" name="Group 336"/>
          <p:cNvGrpSpPr/>
          <p:nvPr/>
        </p:nvGrpSpPr>
        <p:grpSpPr>
          <a:xfrm>
            <a:off x="5264012" y="1812179"/>
            <a:ext cx="775252" cy="1264370"/>
            <a:chOff x="533400" y="1285442"/>
            <a:chExt cx="2286000" cy="4481576"/>
          </a:xfrm>
        </p:grpSpPr>
        <p:sp>
          <p:nvSpPr>
            <p:cNvPr id="313" name="Cloud 312"/>
            <p:cNvSpPr/>
            <p:nvPr/>
          </p:nvSpPr>
          <p:spPr>
            <a:xfrm rot="15918442" flipH="1">
              <a:off x="842666" y="1269674"/>
              <a:ext cx="1655688" cy="1687223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Oval 4"/>
            <p:cNvSpPr/>
            <p:nvPr/>
          </p:nvSpPr>
          <p:spPr>
            <a:xfrm flipH="1">
              <a:off x="533400" y="3951934"/>
              <a:ext cx="468923" cy="593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Oval 5"/>
            <p:cNvSpPr/>
            <p:nvPr/>
          </p:nvSpPr>
          <p:spPr>
            <a:xfrm flipH="1">
              <a:off x="2350477" y="3832685"/>
              <a:ext cx="468923" cy="6586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Oval 6"/>
            <p:cNvSpPr/>
            <p:nvPr/>
          </p:nvSpPr>
          <p:spPr>
            <a:xfrm flipH="1">
              <a:off x="1529864" y="5183599"/>
              <a:ext cx="586153" cy="58341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Oval 7"/>
            <p:cNvSpPr/>
            <p:nvPr/>
          </p:nvSpPr>
          <p:spPr>
            <a:xfrm flipH="1">
              <a:off x="1119555" y="5183599"/>
              <a:ext cx="586153" cy="583419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Trapezoid 8"/>
            <p:cNvSpPr/>
            <p:nvPr/>
          </p:nvSpPr>
          <p:spPr>
            <a:xfrm rot="19603844" flipH="1">
              <a:off x="1885542" y="3078232"/>
              <a:ext cx="776815" cy="1227882"/>
            </a:xfrm>
            <a:prstGeom prst="trapezoid">
              <a:avLst/>
            </a:prstGeom>
            <a:solidFill>
              <a:srgbClr val="C6802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Trapezoid 9"/>
            <p:cNvSpPr/>
            <p:nvPr/>
          </p:nvSpPr>
          <p:spPr>
            <a:xfrm rot="19558248" flipH="1">
              <a:off x="1773481" y="2928896"/>
              <a:ext cx="772229" cy="1111416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Trapezoid 10"/>
            <p:cNvSpPr/>
            <p:nvPr/>
          </p:nvSpPr>
          <p:spPr>
            <a:xfrm rot="1729040" flipH="1">
              <a:off x="652008" y="3081642"/>
              <a:ext cx="729663" cy="1227882"/>
            </a:xfrm>
            <a:prstGeom prst="trapezoid">
              <a:avLst/>
            </a:prstGeom>
            <a:solidFill>
              <a:srgbClr val="C6802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Trapezoid 11"/>
            <p:cNvSpPr/>
            <p:nvPr/>
          </p:nvSpPr>
          <p:spPr>
            <a:xfrm rot="1563792" flipH="1">
              <a:off x="751972" y="2947573"/>
              <a:ext cx="772229" cy="1111416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Trapezoid 12"/>
            <p:cNvSpPr/>
            <p:nvPr/>
          </p:nvSpPr>
          <p:spPr>
            <a:xfrm flipH="1">
              <a:off x="1060939" y="2979570"/>
              <a:ext cx="1113692" cy="2463327"/>
            </a:xfrm>
            <a:prstGeom prst="trapezoid">
              <a:avLst/>
            </a:prstGeom>
            <a:solidFill>
              <a:srgbClr val="C6802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Oval 13"/>
            <p:cNvSpPr/>
            <p:nvPr/>
          </p:nvSpPr>
          <p:spPr>
            <a:xfrm flipH="1">
              <a:off x="1404946" y="2785097"/>
              <a:ext cx="461235" cy="5185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Trapezoid 14"/>
            <p:cNvSpPr/>
            <p:nvPr/>
          </p:nvSpPr>
          <p:spPr>
            <a:xfrm rot="264701" flipH="1">
              <a:off x="1029398" y="2934180"/>
              <a:ext cx="537769" cy="2321043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Trapezoid 15"/>
            <p:cNvSpPr/>
            <p:nvPr/>
          </p:nvSpPr>
          <p:spPr>
            <a:xfrm rot="21246583" flipH="1">
              <a:off x="1653567" y="2932933"/>
              <a:ext cx="537769" cy="2357351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Oval 16"/>
            <p:cNvSpPr/>
            <p:nvPr/>
          </p:nvSpPr>
          <p:spPr>
            <a:xfrm flipH="1">
              <a:off x="1060939" y="1536849"/>
              <a:ext cx="1148860" cy="158736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Cloud 326"/>
            <p:cNvSpPr/>
            <p:nvPr/>
          </p:nvSpPr>
          <p:spPr>
            <a:xfrm rot="20552374" flipH="1">
              <a:off x="1165405" y="2527421"/>
              <a:ext cx="941514" cy="811992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Oval 16"/>
            <p:cNvSpPr/>
            <p:nvPr/>
          </p:nvSpPr>
          <p:spPr>
            <a:xfrm flipH="1">
              <a:off x="1364672" y="2680138"/>
              <a:ext cx="519546" cy="3429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9" name="Group 205"/>
            <p:cNvGrpSpPr/>
            <p:nvPr/>
          </p:nvGrpSpPr>
          <p:grpSpPr>
            <a:xfrm flipH="1">
              <a:off x="1728287" y="3366111"/>
              <a:ext cx="363749" cy="1893744"/>
              <a:chOff x="5753051" y="4833823"/>
              <a:chExt cx="495349" cy="1566978"/>
            </a:xfrm>
          </p:grpSpPr>
          <p:grpSp>
            <p:nvGrpSpPr>
              <p:cNvPr id="373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383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88" name="Left-Right Arrow 63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9" name="Left-Right Arrow 64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0" name="Left-Right Arrow 65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84" name="Group 59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385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6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7" name="Left-Right Arrow 62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74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375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80" name="Left-Right Arrow 5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Left-Right Arrow 380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Left-Right Arrow 381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6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77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Left-Right Arrow 5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30" name="Group 206"/>
            <p:cNvGrpSpPr/>
            <p:nvPr/>
          </p:nvGrpSpPr>
          <p:grpSpPr>
            <a:xfrm rot="522721" flipH="1">
              <a:off x="1104832" y="3366111"/>
              <a:ext cx="363749" cy="1893744"/>
              <a:chOff x="5753051" y="4833823"/>
              <a:chExt cx="495349" cy="1566978"/>
            </a:xfrm>
          </p:grpSpPr>
          <p:grpSp>
            <p:nvGrpSpPr>
              <p:cNvPr id="355" name="Group 118"/>
              <p:cNvGrpSpPr/>
              <p:nvPr/>
            </p:nvGrpSpPr>
            <p:grpSpPr>
              <a:xfrm rot="380276">
                <a:off x="5798245" y="4833823"/>
                <a:ext cx="450155" cy="796492"/>
                <a:chOff x="7107920" y="443752"/>
                <a:chExt cx="410356" cy="762808"/>
              </a:xfrm>
            </p:grpSpPr>
            <p:grpSp>
              <p:nvGrpSpPr>
                <p:cNvPr id="365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70" name="Left-Right Arrow 45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" name="Left-Right Arrow 46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Left-Right Arrow 47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6" name="Group 71"/>
                <p:cNvGrpSpPr/>
                <p:nvPr/>
              </p:nvGrpSpPr>
              <p:grpSpPr>
                <a:xfrm rot="5241472">
                  <a:off x="7049030" y="718885"/>
                  <a:ext cx="744379" cy="194113"/>
                  <a:chOff x="3886200" y="6095954"/>
                  <a:chExt cx="3124200" cy="533446"/>
                </a:xfrm>
              </p:grpSpPr>
              <p:sp>
                <p:nvSpPr>
                  <p:cNvPr id="367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8" name="Left-Right Arrow 27"/>
                  <p:cNvSpPr/>
                  <p:nvPr/>
                </p:nvSpPr>
                <p:spPr>
                  <a:xfrm>
                    <a:off x="4953006" y="6095954"/>
                    <a:ext cx="1066800" cy="533403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9" name="Left-Right Arrow 44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6" name="Group 118"/>
              <p:cNvGrpSpPr/>
              <p:nvPr/>
            </p:nvGrpSpPr>
            <p:grpSpPr>
              <a:xfrm rot="466432">
                <a:off x="5753051" y="5604309"/>
                <a:ext cx="450155" cy="796492"/>
                <a:chOff x="7107920" y="443752"/>
                <a:chExt cx="410342" cy="762808"/>
              </a:xfrm>
            </p:grpSpPr>
            <p:grpSp>
              <p:nvGrpSpPr>
                <p:cNvPr id="357" name="Group 63"/>
                <p:cNvGrpSpPr/>
                <p:nvPr/>
              </p:nvGrpSpPr>
              <p:grpSpPr>
                <a:xfrm rot="5201482">
                  <a:off x="6832778" y="737323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62" name="Left-Right Arrow 361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Left-Right Arrow 38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Left-Right Arrow 39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8" name="Group 71"/>
                <p:cNvGrpSpPr/>
                <p:nvPr/>
              </p:nvGrpSpPr>
              <p:grpSpPr>
                <a:xfrm rot="5241472">
                  <a:off x="7049024" y="718894"/>
                  <a:ext cx="744379" cy="194096"/>
                  <a:chOff x="3886200" y="6096000"/>
                  <a:chExt cx="3124200" cy="533400"/>
                </a:xfrm>
              </p:grpSpPr>
              <p:sp>
                <p:nvSpPr>
                  <p:cNvPr id="359" name="Left-Right Arrow 26"/>
                  <p:cNvSpPr/>
                  <p:nvPr/>
                </p:nvSpPr>
                <p:spPr>
                  <a:xfrm>
                    <a:off x="38862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Left-Right Arrow 27"/>
                  <p:cNvSpPr/>
                  <p:nvPr/>
                </p:nvSpPr>
                <p:spPr>
                  <a:xfrm>
                    <a:off x="49530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Left-Right Arrow 360"/>
                  <p:cNvSpPr/>
                  <p:nvPr/>
                </p:nvSpPr>
                <p:spPr>
                  <a:xfrm>
                    <a:off x="5943600" y="6096000"/>
                    <a:ext cx="1066800" cy="533400"/>
                  </a:xfrm>
                  <a:prstGeom prst="leftRightArrow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31" name="Group 307"/>
            <p:cNvGrpSpPr/>
            <p:nvPr/>
          </p:nvGrpSpPr>
          <p:grpSpPr>
            <a:xfrm>
              <a:off x="1143001" y="3863789"/>
              <a:ext cx="939255" cy="363193"/>
              <a:chOff x="1143001" y="3863789"/>
              <a:chExt cx="939255" cy="363193"/>
            </a:xfrm>
          </p:grpSpPr>
          <p:sp>
            <p:nvSpPr>
              <p:cNvPr id="348" name="Moon 347"/>
              <p:cNvSpPr/>
              <p:nvPr/>
            </p:nvSpPr>
            <p:spPr>
              <a:xfrm rot="16200000">
                <a:off x="1410759" y="3618441"/>
                <a:ext cx="340783" cy="876300"/>
              </a:xfrm>
              <a:prstGeom prst="mo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9" name="Group 135"/>
              <p:cNvGrpSpPr/>
              <p:nvPr/>
            </p:nvGrpSpPr>
            <p:grpSpPr>
              <a:xfrm flipH="1">
                <a:off x="1770529" y="3863789"/>
                <a:ext cx="311727" cy="342987"/>
                <a:chOff x="7391400" y="685800"/>
                <a:chExt cx="381000" cy="381000"/>
              </a:xfrm>
            </p:grpSpPr>
            <p:sp>
              <p:nvSpPr>
                <p:cNvPr id="353" name="Rectangle 352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Rectangle 353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0" name="Group 135"/>
              <p:cNvGrpSpPr/>
              <p:nvPr/>
            </p:nvGrpSpPr>
            <p:grpSpPr>
              <a:xfrm flipH="1">
                <a:off x="1156447" y="3877235"/>
                <a:ext cx="311727" cy="342987"/>
                <a:chOff x="7391400" y="685800"/>
                <a:chExt cx="381000" cy="381000"/>
              </a:xfrm>
            </p:grpSpPr>
            <p:sp>
              <p:nvSpPr>
                <p:cNvPr id="351" name="Rectangle 350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2" name="Rectangle 351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2" name="Group 308"/>
            <p:cNvGrpSpPr/>
            <p:nvPr/>
          </p:nvGrpSpPr>
          <p:grpSpPr>
            <a:xfrm>
              <a:off x="1125072" y="4509248"/>
              <a:ext cx="939255" cy="363193"/>
              <a:chOff x="1143001" y="3863789"/>
              <a:chExt cx="939255" cy="363193"/>
            </a:xfrm>
          </p:grpSpPr>
          <p:sp>
            <p:nvSpPr>
              <p:cNvPr id="341" name="Moon 340"/>
              <p:cNvSpPr/>
              <p:nvPr/>
            </p:nvSpPr>
            <p:spPr>
              <a:xfrm rot="16200000">
                <a:off x="1410759" y="3618441"/>
                <a:ext cx="340783" cy="876300"/>
              </a:xfrm>
              <a:prstGeom prst="mo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42" name="Group 135"/>
              <p:cNvGrpSpPr/>
              <p:nvPr/>
            </p:nvGrpSpPr>
            <p:grpSpPr>
              <a:xfrm flipH="1">
                <a:off x="1770529" y="3863789"/>
                <a:ext cx="311727" cy="342987"/>
                <a:chOff x="7391400" y="685800"/>
                <a:chExt cx="381000" cy="381000"/>
              </a:xfrm>
            </p:grpSpPr>
            <p:sp>
              <p:nvSpPr>
                <p:cNvPr id="346" name="Rectangle 345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7" name="Rectangle 346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3" name="Group 135"/>
              <p:cNvGrpSpPr/>
              <p:nvPr/>
            </p:nvGrpSpPr>
            <p:grpSpPr>
              <a:xfrm flipH="1">
                <a:off x="1156447" y="3877235"/>
                <a:ext cx="311727" cy="342987"/>
                <a:chOff x="7391400" y="685800"/>
                <a:chExt cx="381000" cy="381000"/>
              </a:xfrm>
            </p:grpSpPr>
            <p:sp>
              <p:nvSpPr>
                <p:cNvPr id="344" name="Rectangle 343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5" name="Rectangle 344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33" name="Group 316"/>
            <p:cNvGrpSpPr/>
            <p:nvPr/>
          </p:nvGrpSpPr>
          <p:grpSpPr>
            <a:xfrm>
              <a:off x="1151966" y="3299012"/>
              <a:ext cx="939255" cy="363193"/>
              <a:chOff x="1143001" y="3863789"/>
              <a:chExt cx="939255" cy="363193"/>
            </a:xfrm>
          </p:grpSpPr>
          <p:sp>
            <p:nvSpPr>
              <p:cNvPr id="334" name="Moon 333"/>
              <p:cNvSpPr/>
              <p:nvPr/>
            </p:nvSpPr>
            <p:spPr>
              <a:xfrm rot="16200000">
                <a:off x="1410759" y="3618441"/>
                <a:ext cx="340783" cy="876300"/>
              </a:xfrm>
              <a:prstGeom prst="mo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5" name="Group 135"/>
              <p:cNvGrpSpPr/>
              <p:nvPr/>
            </p:nvGrpSpPr>
            <p:grpSpPr>
              <a:xfrm flipH="1">
                <a:off x="1770529" y="3863789"/>
                <a:ext cx="311727" cy="342987"/>
                <a:chOff x="7391400" y="685800"/>
                <a:chExt cx="381000" cy="381000"/>
              </a:xfrm>
            </p:grpSpPr>
            <p:sp>
              <p:nvSpPr>
                <p:cNvPr id="339" name="Rectangle 338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0" name="Rectangle 339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6" name="Group 135"/>
              <p:cNvGrpSpPr/>
              <p:nvPr/>
            </p:nvGrpSpPr>
            <p:grpSpPr>
              <a:xfrm flipH="1">
                <a:off x="1156447" y="3877235"/>
                <a:ext cx="311727" cy="342987"/>
                <a:chOff x="7391400" y="685800"/>
                <a:chExt cx="381000" cy="381000"/>
              </a:xfrm>
            </p:grpSpPr>
            <p:sp>
              <p:nvSpPr>
                <p:cNvPr id="337" name="Rectangle 336"/>
                <p:cNvSpPr/>
                <p:nvPr/>
              </p:nvSpPr>
              <p:spPr>
                <a:xfrm rot="18932855">
                  <a:off x="7391400" y="685800"/>
                  <a:ext cx="381000" cy="381000"/>
                </a:xfrm>
                <a:prstGeom prst="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Rectangle 337"/>
                <p:cNvSpPr/>
                <p:nvPr/>
              </p:nvSpPr>
              <p:spPr>
                <a:xfrm rot="18932855">
                  <a:off x="7461155" y="752066"/>
                  <a:ext cx="243349" cy="243350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6" name="Group 415"/>
          <p:cNvGrpSpPr/>
          <p:nvPr/>
        </p:nvGrpSpPr>
        <p:grpSpPr>
          <a:xfrm>
            <a:off x="5603185" y="2141526"/>
            <a:ext cx="872159" cy="1396407"/>
            <a:chOff x="3333953" y="990600"/>
            <a:chExt cx="2406330" cy="4857303"/>
          </a:xfrm>
        </p:grpSpPr>
        <p:sp>
          <p:nvSpPr>
            <p:cNvPr id="280" name="Cloud 279"/>
            <p:cNvSpPr/>
            <p:nvPr/>
          </p:nvSpPr>
          <p:spPr>
            <a:xfrm rot="7971735" flipH="1">
              <a:off x="3558254" y="1518659"/>
              <a:ext cx="1961590" cy="2035810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Oval 280"/>
            <p:cNvSpPr/>
            <p:nvPr/>
          </p:nvSpPr>
          <p:spPr>
            <a:xfrm rot="19917574">
              <a:off x="5328790" y="3711536"/>
              <a:ext cx="411493" cy="7289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Oval 281"/>
            <p:cNvSpPr/>
            <p:nvPr/>
          </p:nvSpPr>
          <p:spPr>
            <a:xfrm rot="1508193">
              <a:off x="3333953" y="3642282"/>
              <a:ext cx="449179" cy="72896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Oval 282"/>
            <p:cNvSpPr/>
            <p:nvPr/>
          </p:nvSpPr>
          <p:spPr>
            <a:xfrm>
              <a:off x="4058653" y="5191837"/>
              <a:ext cx="641684" cy="656066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/>
            <p:cNvSpPr/>
            <p:nvPr/>
          </p:nvSpPr>
          <p:spPr>
            <a:xfrm>
              <a:off x="4507831" y="5191837"/>
              <a:ext cx="641684" cy="656066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Trapezoid 72"/>
            <p:cNvSpPr/>
            <p:nvPr/>
          </p:nvSpPr>
          <p:spPr>
            <a:xfrm rot="1996156">
              <a:off x="3460553" y="2824312"/>
              <a:ext cx="850409" cy="1380778"/>
            </a:xfrm>
            <a:prstGeom prst="trapezoid">
              <a:avLst/>
            </a:prstGeom>
            <a:solidFill>
              <a:srgbClr val="EFBD6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Trapezoid 73"/>
            <p:cNvSpPr/>
            <p:nvPr/>
          </p:nvSpPr>
          <p:spPr>
            <a:xfrm rot="2041752">
              <a:off x="3602164" y="2610914"/>
              <a:ext cx="845389" cy="1299535"/>
            </a:xfrm>
            <a:prstGeom prst="trapezoi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Trapezoid 286"/>
            <p:cNvSpPr/>
            <p:nvPr/>
          </p:nvSpPr>
          <p:spPr>
            <a:xfrm rot="19870960">
              <a:off x="4862568" y="2828150"/>
              <a:ext cx="798789" cy="1380778"/>
            </a:xfrm>
            <a:prstGeom prst="trapezoid">
              <a:avLst/>
            </a:prstGeom>
            <a:solidFill>
              <a:srgbClr val="EFBD6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Trapezoid 287"/>
            <p:cNvSpPr/>
            <p:nvPr/>
          </p:nvSpPr>
          <p:spPr>
            <a:xfrm rot="20036208">
              <a:off x="4694081" y="2623577"/>
              <a:ext cx="845389" cy="1306501"/>
            </a:xfrm>
            <a:prstGeom prst="trapezoi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rapezoid 288"/>
            <p:cNvSpPr/>
            <p:nvPr/>
          </p:nvSpPr>
          <p:spPr>
            <a:xfrm>
              <a:off x="3994484" y="2713365"/>
              <a:ext cx="1219200" cy="2770057"/>
            </a:xfrm>
            <a:prstGeom prst="trapezoid">
              <a:avLst/>
            </a:prstGeom>
            <a:solidFill>
              <a:srgbClr val="EFBD6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/>
            <p:cNvSpPr/>
            <p:nvPr/>
          </p:nvSpPr>
          <p:spPr>
            <a:xfrm>
              <a:off x="4332158" y="2494676"/>
              <a:ext cx="504930" cy="5831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Trapezoid 290"/>
            <p:cNvSpPr/>
            <p:nvPr/>
          </p:nvSpPr>
          <p:spPr>
            <a:xfrm rot="21335299">
              <a:off x="4648808" y="2507810"/>
              <a:ext cx="588714" cy="2832425"/>
            </a:xfrm>
            <a:prstGeom prst="trapezoi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Trapezoid 291"/>
            <p:cNvSpPr/>
            <p:nvPr/>
          </p:nvSpPr>
          <p:spPr>
            <a:xfrm rot="353417">
              <a:off x="3980112" y="2668310"/>
              <a:ext cx="588714" cy="2650884"/>
            </a:xfrm>
            <a:prstGeom prst="trapezoid">
              <a:avLst/>
            </a:prstGeom>
            <a:solidFill>
              <a:schemeClr val="accent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Oval 292"/>
            <p:cNvSpPr/>
            <p:nvPr/>
          </p:nvSpPr>
          <p:spPr>
            <a:xfrm>
              <a:off x="4003040" y="1309154"/>
              <a:ext cx="1219200" cy="14771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Cloud 293"/>
            <p:cNvSpPr/>
            <p:nvPr/>
          </p:nvSpPr>
          <p:spPr>
            <a:xfrm rot="3069450" flipH="1">
              <a:off x="3865436" y="963846"/>
              <a:ext cx="704623" cy="1306587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Cloud 294"/>
            <p:cNvSpPr/>
            <p:nvPr/>
          </p:nvSpPr>
          <p:spPr>
            <a:xfrm rot="9042752" flipH="1">
              <a:off x="4622091" y="990600"/>
              <a:ext cx="716782" cy="1237925"/>
            </a:xfrm>
            <a:prstGeom prst="cloud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/>
            <p:cNvSpPr/>
            <p:nvPr/>
          </p:nvSpPr>
          <p:spPr>
            <a:xfrm>
              <a:off x="4407243" y="1099570"/>
              <a:ext cx="593124" cy="624781"/>
            </a:xfrm>
            <a:prstGeom prst="ellipse">
              <a:avLst/>
            </a:prstGeom>
            <a:solidFill>
              <a:srgbClr val="927B40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Oval 296"/>
            <p:cNvSpPr/>
            <p:nvPr/>
          </p:nvSpPr>
          <p:spPr>
            <a:xfrm rot="18978978">
              <a:off x="3777863" y="1805935"/>
              <a:ext cx="347432" cy="394327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Oval 297"/>
            <p:cNvSpPr/>
            <p:nvPr/>
          </p:nvSpPr>
          <p:spPr>
            <a:xfrm rot="18978978">
              <a:off x="5161820" y="1845994"/>
              <a:ext cx="347432" cy="394327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Rounded Rectangle 298"/>
            <p:cNvSpPr/>
            <p:nvPr/>
          </p:nvSpPr>
          <p:spPr>
            <a:xfrm>
              <a:off x="3945924" y="4098517"/>
              <a:ext cx="1318054" cy="249912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Double Wave 299"/>
            <p:cNvSpPr/>
            <p:nvPr/>
          </p:nvSpPr>
          <p:spPr>
            <a:xfrm rot="5400000">
              <a:off x="4143215" y="4497775"/>
              <a:ext cx="1187083" cy="263611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Double Wave 300"/>
            <p:cNvSpPr/>
            <p:nvPr/>
          </p:nvSpPr>
          <p:spPr>
            <a:xfrm rot="4302222">
              <a:off x="4398999" y="4569475"/>
              <a:ext cx="1187083" cy="263611"/>
            </a:xfrm>
            <a:prstGeom prst="doubleWave">
              <a:avLst>
                <a:gd name="adj1" fmla="val 6250"/>
                <a:gd name="adj2" fmla="val 10000"/>
              </a:avLst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Rounded Rectangle 301"/>
            <p:cNvSpPr/>
            <p:nvPr/>
          </p:nvSpPr>
          <p:spPr>
            <a:xfrm>
              <a:off x="4670854" y="4043209"/>
              <a:ext cx="419184" cy="305221"/>
            </a:xfrm>
            <a:prstGeom prst="roundRect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3" name="Group 325"/>
            <p:cNvGrpSpPr/>
            <p:nvPr/>
          </p:nvGrpSpPr>
          <p:grpSpPr>
            <a:xfrm>
              <a:off x="3657600" y="1600200"/>
              <a:ext cx="1873624" cy="349624"/>
              <a:chOff x="6764312" y="5017957"/>
              <a:chExt cx="3174167" cy="544643"/>
            </a:xfrm>
          </p:grpSpPr>
          <p:sp>
            <p:nvSpPr>
              <p:cNvPr id="304" name="Rounded Rectangle 303"/>
              <p:cNvSpPr/>
              <p:nvPr/>
            </p:nvSpPr>
            <p:spPr>
              <a:xfrm>
                <a:off x="6934200" y="5029200"/>
                <a:ext cx="2899348" cy="533400"/>
              </a:xfrm>
              <a:prstGeom prst="roundRect">
                <a:avLst/>
              </a:prstGeom>
              <a:solidFill>
                <a:schemeClr val="accent1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5" name="Group 115"/>
              <p:cNvGrpSpPr/>
              <p:nvPr/>
            </p:nvGrpSpPr>
            <p:grpSpPr>
              <a:xfrm>
                <a:off x="6764312" y="5017957"/>
                <a:ext cx="3174167" cy="543394"/>
                <a:chOff x="4419600" y="6019800"/>
                <a:chExt cx="4553263" cy="718278"/>
              </a:xfrm>
            </p:grpSpPr>
            <p:sp>
              <p:nvSpPr>
                <p:cNvPr id="306" name="Multiply 305"/>
                <p:cNvSpPr/>
                <p:nvPr/>
              </p:nvSpPr>
              <p:spPr>
                <a:xfrm>
                  <a:off x="4419600" y="6019800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7" name="Multiply 306"/>
                <p:cNvSpPr/>
                <p:nvPr/>
              </p:nvSpPr>
              <p:spPr>
                <a:xfrm>
                  <a:off x="5461416" y="602229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8" name="Diamond 307"/>
                <p:cNvSpPr/>
                <p:nvPr/>
              </p:nvSpPr>
              <p:spPr>
                <a:xfrm>
                  <a:off x="5471410" y="6096000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09" name="Diamond 308"/>
                <p:cNvSpPr/>
                <p:nvPr/>
              </p:nvSpPr>
              <p:spPr>
                <a:xfrm>
                  <a:off x="6553201" y="6128479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Multiply 309"/>
                <p:cNvSpPr/>
                <p:nvPr/>
              </p:nvSpPr>
              <p:spPr>
                <a:xfrm>
                  <a:off x="6550702" y="6052278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1" name="Diamond 310"/>
                <p:cNvSpPr/>
                <p:nvPr/>
              </p:nvSpPr>
              <p:spPr>
                <a:xfrm>
                  <a:off x="7649981" y="6130978"/>
                  <a:ext cx="243590" cy="529652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2" name="Multiply 311"/>
                <p:cNvSpPr/>
                <p:nvPr/>
              </p:nvSpPr>
              <p:spPr>
                <a:xfrm>
                  <a:off x="7677463" y="6024797"/>
                  <a:ext cx="1295400" cy="685800"/>
                </a:xfrm>
                <a:prstGeom prst="mathMultiply">
                  <a:avLst/>
                </a:prstGeom>
                <a:solidFill>
                  <a:srgbClr val="E9B87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7" name="Group 449"/>
          <p:cNvGrpSpPr/>
          <p:nvPr/>
        </p:nvGrpSpPr>
        <p:grpSpPr>
          <a:xfrm>
            <a:off x="7467600" y="4953000"/>
            <a:ext cx="823705" cy="1412841"/>
            <a:chOff x="6472617" y="685800"/>
            <a:chExt cx="1867619" cy="3657600"/>
          </a:xfrm>
        </p:grpSpPr>
        <p:sp>
          <p:nvSpPr>
            <p:cNvPr id="193" name="Cloud 192"/>
            <p:cNvSpPr/>
            <p:nvPr/>
          </p:nvSpPr>
          <p:spPr>
            <a:xfrm>
              <a:off x="7583905" y="1475480"/>
              <a:ext cx="665181" cy="118911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Cloud 193"/>
            <p:cNvSpPr/>
            <p:nvPr/>
          </p:nvSpPr>
          <p:spPr>
            <a:xfrm>
              <a:off x="7583905" y="1030458"/>
              <a:ext cx="529389" cy="89004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Cloud 194"/>
            <p:cNvSpPr/>
            <p:nvPr/>
          </p:nvSpPr>
          <p:spPr>
            <a:xfrm rot="19357175">
              <a:off x="7399986" y="685800"/>
              <a:ext cx="602473" cy="89004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Cloud 195"/>
            <p:cNvSpPr/>
            <p:nvPr/>
          </p:nvSpPr>
          <p:spPr>
            <a:xfrm rot="1400185">
              <a:off x="6720188" y="819975"/>
              <a:ext cx="602473" cy="89004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Cloud 196"/>
            <p:cNvSpPr/>
            <p:nvPr/>
          </p:nvSpPr>
          <p:spPr>
            <a:xfrm>
              <a:off x="6533713" y="1374196"/>
              <a:ext cx="665181" cy="1189116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Oval 197"/>
            <p:cNvSpPr/>
            <p:nvPr/>
          </p:nvSpPr>
          <p:spPr>
            <a:xfrm rot="6128217">
              <a:off x="7504525" y="3981844"/>
              <a:ext cx="305076" cy="418036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 rot="4472555">
              <a:off x="7114006" y="3970663"/>
              <a:ext cx="279479" cy="439371"/>
            </a:xfrm>
            <a:prstGeom prst="ellipse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Trapezoid 199"/>
            <p:cNvSpPr/>
            <p:nvPr/>
          </p:nvSpPr>
          <p:spPr>
            <a:xfrm>
              <a:off x="6793089" y="2131215"/>
              <a:ext cx="1345671" cy="2022840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Trapezoid 200"/>
            <p:cNvSpPr/>
            <p:nvPr/>
          </p:nvSpPr>
          <p:spPr>
            <a:xfrm rot="610840">
              <a:off x="6914698" y="2080490"/>
              <a:ext cx="475257" cy="2061165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/>
            <p:cNvSpPr/>
            <p:nvPr/>
          </p:nvSpPr>
          <p:spPr>
            <a:xfrm rot="2901859">
              <a:off x="6576775" y="2757180"/>
              <a:ext cx="337375" cy="48271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/>
            <p:nvPr/>
          </p:nvSpPr>
          <p:spPr>
            <a:xfrm rot="20226769">
              <a:off x="7984336" y="2779170"/>
              <a:ext cx="321912" cy="3935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Trapezoid 203"/>
            <p:cNvSpPr/>
            <p:nvPr/>
          </p:nvSpPr>
          <p:spPr>
            <a:xfrm rot="1442139">
              <a:off x="6741918" y="2025411"/>
              <a:ext cx="449345" cy="1059872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rapezoid 204"/>
            <p:cNvSpPr/>
            <p:nvPr/>
          </p:nvSpPr>
          <p:spPr>
            <a:xfrm rot="20249249">
              <a:off x="7699857" y="2025226"/>
              <a:ext cx="446780" cy="1059872"/>
            </a:xfrm>
            <a:prstGeom prst="trapezoid">
              <a:avLst/>
            </a:prstGeom>
            <a:solidFill>
              <a:schemeClr val="tx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Trapezoid 205"/>
            <p:cNvSpPr/>
            <p:nvPr/>
          </p:nvSpPr>
          <p:spPr>
            <a:xfrm rot="21059837">
              <a:off x="7543138" y="2072491"/>
              <a:ext cx="430410" cy="2061164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Oval 206"/>
            <p:cNvSpPr/>
            <p:nvPr/>
          </p:nvSpPr>
          <p:spPr>
            <a:xfrm>
              <a:off x="6928031" y="997895"/>
              <a:ext cx="983375" cy="13623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Cloud 207"/>
            <p:cNvSpPr/>
            <p:nvPr/>
          </p:nvSpPr>
          <p:spPr>
            <a:xfrm rot="17055069">
              <a:off x="7046472" y="611276"/>
              <a:ext cx="619004" cy="866274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9" name="Group 57"/>
            <p:cNvGrpSpPr/>
            <p:nvPr/>
          </p:nvGrpSpPr>
          <p:grpSpPr>
            <a:xfrm rot="5958039">
              <a:off x="6390099" y="3159410"/>
              <a:ext cx="1483482" cy="214851"/>
              <a:chOff x="6096000" y="1376597"/>
              <a:chExt cx="3810000" cy="1867525"/>
            </a:xfrm>
          </p:grpSpPr>
          <p:grpSp>
            <p:nvGrpSpPr>
              <p:cNvPr id="260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271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277" name="Flowchart: Decision 276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Flowchart: Decision 277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4-Point Star 278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72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274" name="Flowchart: Decision 273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Flowchart: Decision 274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4-Point Star 275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3" name="4-Point Star 272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61" name="Oval 260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2" name="Oval 261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Oval 262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Oval 265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Oval 266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8" name="Oval 267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9" name="Oval 268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0" name="Oval 269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0" name="Group 57"/>
            <p:cNvGrpSpPr/>
            <p:nvPr/>
          </p:nvGrpSpPr>
          <p:grpSpPr>
            <a:xfrm rot="4970471">
              <a:off x="7005838" y="3154605"/>
              <a:ext cx="1483482" cy="214851"/>
              <a:chOff x="6096000" y="1376597"/>
              <a:chExt cx="3810000" cy="1867525"/>
            </a:xfrm>
          </p:grpSpPr>
          <p:grpSp>
            <p:nvGrpSpPr>
              <p:cNvPr id="240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251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257" name="Flowchart: Decision 256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Flowchart: Decision 257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9" name="4-Point Star 258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2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254" name="Flowchart: Decision 253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Flowchart: Decision 254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6" name="4-Point Star 255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53" name="4-Point Star 252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1" name="Oval 240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Oval 241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Oval 242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4" name="Oval 243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Oval 244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Oval 245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Oval 246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Oval 247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9" name="Oval 248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Oval 249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1" name="Group 543"/>
            <p:cNvGrpSpPr/>
            <p:nvPr/>
          </p:nvGrpSpPr>
          <p:grpSpPr>
            <a:xfrm rot="21212214">
              <a:off x="6472617" y="1086298"/>
              <a:ext cx="419818" cy="1299748"/>
              <a:chOff x="6742982" y="4953000"/>
              <a:chExt cx="419818" cy="1299748"/>
            </a:xfrm>
          </p:grpSpPr>
          <p:sp>
            <p:nvSpPr>
              <p:cNvPr id="237" name="Moon 236"/>
              <p:cNvSpPr/>
              <p:nvPr/>
            </p:nvSpPr>
            <p:spPr>
              <a:xfrm>
                <a:off x="6934200" y="4953000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Moon 237"/>
              <p:cNvSpPr/>
              <p:nvPr/>
            </p:nvSpPr>
            <p:spPr>
              <a:xfrm rot="1051808">
                <a:off x="6742982" y="4957348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Moon 238"/>
              <p:cNvSpPr/>
              <p:nvPr/>
            </p:nvSpPr>
            <p:spPr>
              <a:xfrm rot="580147">
                <a:off x="6871694" y="5024031"/>
                <a:ext cx="229998" cy="960868"/>
              </a:xfrm>
              <a:prstGeom prst="moon">
                <a:avLst/>
              </a:prstGeom>
              <a:solidFill>
                <a:srgbClr val="96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2" name="Group 544"/>
            <p:cNvGrpSpPr/>
            <p:nvPr/>
          </p:nvGrpSpPr>
          <p:grpSpPr>
            <a:xfrm rot="387786" flipH="1">
              <a:off x="7920418" y="1162498"/>
              <a:ext cx="419818" cy="1299748"/>
              <a:chOff x="6742982" y="4953000"/>
              <a:chExt cx="419818" cy="1299748"/>
            </a:xfrm>
          </p:grpSpPr>
          <p:sp>
            <p:nvSpPr>
              <p:cNvPr id="234" name="Moon 233"/>
              <p:cNvSpPr/>
              <p:nvPr/>
            </p:nvSpPr>
            <p:spPr>
              <a:xfrm>
                <a:off x="6934200" y="4953000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Moon 234"/>
              <p:cNvSpPr/>
              <p:nvPr/>
            </p:nvSpPr>
            <p:spPr>
              <a:xfrm rot="1051808">
                <a:off x="6742982" y="4957348"/>
                <a:ext cx="228600" cy="1295400"/>
              </a:xfrm>
              <a:prstGeom prst="moon">
                <a:avLst/>
              </a:prstGeom>
              <a:solidFill>
                <a:srgbClr val="96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Moon 235"/>
              <p:cNvSpPr/>
              <p:nvPr/>
            </p:nvSpPr>
            <p:spPr>
              <a:xfrm rot="580147">
                <a:off x="6871694" y="5024031"/>
                <a:ext cx="229998" cy="960868"/>
              </a:xfrm>
              <a:prstGeom prst="moon">
                <a:avLst/>
              </a:prstGeom>
              <a:solidFill>
                <a:srgbClr val="960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3" name="Group 57"/>
            <p:cNvGrpSpPr/>
            <p:nvPr/>
          </p:nvGrpSpPr>
          <p:grpSpPr>
            <a:xfrm rot="10800000">
              <a:off x="6629400" y="990600"/>
              <a:ext cx="1582651" cy="348674"/>
              <a:chOff x="6096000" y="1376597"/>
              <a:chExt cx="3810000" cy="1867525"/>
            </a:xfrm>
          </p:grpSpPr>
          <p:grpSp>
            <p:nvGrpSpPr>
              <p:cNvPr id="214" name="Group 34"/>
              <p:cNvGrpSpPr/>
              <p:nvPr/>
            </p:nvGrpSpPr>
            <p:grpSpPr>
              <a:xfrm>
                <a:off x="6096000" y="1447800"/>
                <a:ext cx="3810000" cy="1752600"/>
                <a:chOff x="4800600" y="183630"/>
                <a:chExt cx="5791200" cy="1311639"/>
              </a:xfrm>
            </p:grpSpPr>
            <p:grpSp>
              <p:nvGrpSpPr>
                <p:cNvPr id="225" name="Group 28"/>
                <p:cNvGrpSpPr/>
                <p:nvPr/>
              </p:nvGrpSpPr>
              <p:grpSpPr>
                <a:xfrm>
                  <a:off x="4800600" y="184879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231" name="Flowchart: Decision 230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2" name="Flowchart: Decision 231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3" name="4-Point Star 232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6" name="Group 29"/>
                <p:cNvGrpSpPr/>
                <p:nvPr/>
              </p:nvGrpSpPr>
              <p:grpSpPr>
                <a:xfrm>
                  <a:off x="7696200" y="183630"/>
                  <a:ext cx="2895600" cy="1295400"/>
                  <a:chOff x="4800600" y="184879"/>
                  <a:chExt cx="2895600" cy="1295400"/>
                </a:xfrm>
              </p:grpSpPr>
              <p:sp>
                <p:nvSpPr>
                  <p:cNvPr id="228" name="Flowchart: Decision 227"/>
                  <p:cNvSpPr/>
                  <p:nvPr/>
                </p:nvSpPr>
                <p:spPr>
                  <a:xfrm>
                    <a:off x="48006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9" name="Flowchart: Decision 228"/>
                  <p:cNvSpPr/>
                  <p:nvPr/>
                </p:nvSpPr>
                <p:spPr>
                  <a:xfrm>
                    <a:off x="6248400" y="228600"/>
                    <a:ext cx="1447800" cy="1143000"/>
                  </a:xfrm>
                  <a:prstGeom prst="flowChartDecision">
                    <a:avLst/>
                  </a:prstGeom>
                  <a:solidFill>
                    <a:srgbClr val="E4CE72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0" name="4-Point Star 229"/>
                  <p:cNvSpPr/>
                  <p:nvPr/>
                </p:nvSpPr>
                <p:spPr>
                  <a:xfrm>
                    <a:off x="5472659" y="184879"/>
                    <a:ext cx="1524000" cy="1295400"/>
                  </a:xfrm>
                  <a:prstGeom prst="star4">
                    <a:avLst>
                      <a:gd name="adj" fmla="val 1944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27" name="4-Point Star 226"/>
                <p:cNvSpPr/>
                <p:nvPr/>
              </p:nvSpPr>
              <p:spPr>
                <a:xfrm>
                  <a:off x="6961682" y="199869"/>
                  <a:ext cx="1524000" cy="1295400"/>
                </a:xfrm>
                <a:prstGeom prst="star4">
                  <a:avLst>
                    <a:gd name="adj" fmla="val 1944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5" name="Oval 214"/>
              <p:cNvSpPr/>
              <p:nvPr/>
            </p:nvSpPr>
            <p:spPr>
              <a:xfrm>
                <a:off x="6248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>
                <a:off x="72390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7" name="Oval 216"/>
              <p:cNvSpPr/>
              <p:nvPr/>
            </p:nvSpPr>
            <p:spPr>
              <a:xfrm>
                <a:off x="8153400" y="2133600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Oval 217"/>
              <p:cNvSpPr/>
              <p:nvPr/>
            </p:nvSpPr>
            <p:spPr>
              <a:xfrm>
                <a:off x="9231443" y="20948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>
                <a:off x="6785548" y="1376597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Oval 219"/>
              <p:cNvSpPr/>
              <p:nvPr/>
            </p:nvSpPr>
            <p:spPr>
              <a:xfrm>
                <a:off x="774741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>
                <a:off x="8691797" y="1409076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Oval 221"/>
              <p:cNvSpPr/>
              <p:nvPr/>
            </p:nvSpPr>
            <p:spPr>
              <a:xfrm>
                <a:off x="6773056" y="2863122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222"/>
              <p:cNvSpPr/>
              <p:nvPr/>
            </p:nvSpPr>
            <p:spPr>
              <a:xfrm>
                <a:off x="7762407" y="286312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223"/>
              <p:cNvSpPr/>
              <p:nvPr/>
            </p:nvSpPr>
            <p:spPr>
              <a:xfrm>
                <a:off x="8706788" y="2833141"/>
                <a:ext cx="5334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" name="Group 537"/>
          <p:cNvGrpSpPr/>
          <p:nvPr/>
        </p:nvGrpSpPr>
        <p:grpSpPr>
          <a:xfrm>
            <a:off x="6629400" y="4953000"/>
            <a:ext cx="823705" cy="1357537"/>
            <a:chOff x="2750285" y="333692"/>
            <a:chExt cx="1851077" cy="3323908"/>
          </a:xfrm>
        </p:grpSpPr>
        <p:sp>
          <p:nvSpPr>
            <p:cNvPr id="129" name="Oval 128"/>
            <p:cNvSpPr/>
            <p:nvPr/>
          </p:nvSpPr>
          <p:spPr>
            <a:xfrm rot="3646842">
              <a:off x="3668962" y="3298095"/>
              <a:ext cx="396562" cy="322447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 rot="6922285">
              <a:off x="3311092" y="3296118"/>
              <a:ext cx="396562" cy="322447"/>
            </a:xfrm>
            <a:prstGeom prst="ellipse">
              <a:avLst/>
            </a:prstGeom>
            <a:solidFill>
              <a:srgbClr val="927B4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Cloud 130"/>
            <p:cNvSpPr/>
            <p:nvPr/>
          </p:nvSpPr>
          <p:spPr>
            <a:xfrm rot="20890669">
              <a:off x="3773523" y="512514"/>
              <a:ext cx="556528" cy="1312713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Cloud 131"/>
            <p:cNvSpPr/>
            <p:nvPr/>
          </p:nvSpPr>
          <p:spPr>
            <a:xfrm>
              <a:off x="3013476" y="499063"/>
              <a:ext cx="548042" cy="1253537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 rot="3770880">
              <a:off x="3792726" y="3032294"/>
              <a:ext cx="444198" cy="299827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 rot="2706969">
              <a:off x="4241858" y="2164708"/>
              <a:ext cx="396562" cy="3224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 rot="6922285">
              <a:off x="2713228" y="2165825"/>
              <a:ext cx="396562" cy="32244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Flowchart: Manual Operation 135"/>
            <p:cNvSpPr/>
            <p:nvPr/>
          </p:nvSpPr>
          <p:spPr>
            <a:xfrm rot="9035457">
              <a:off x="3941652" y="1504995"/>
              <a:ext cx="489108" cy="89726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Flowchart: Manual Operation 136"/>
            <p:cNvSpPr/>
            <p:nvPr/>
          </p:nvSpPr>
          <p:spPr>
            <a:xfrm rot="12441478">
              <a:off x="2936647" y="1505321"/>
              <a:ext cx="489108" cy="91222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Flowchart: Manual Operation 137"/>
            <p:cNvSpPr/>
            <p:nvPr/>
          </p:nvSpPr>
          <p:spPr>
            <a:xfrm rot="10800000">
              <a:off x="3086135" y="1503768"/>
              <a:ext cx="1187072" cy="1925685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Hexagon 138"/>
            <p:cNvSpPr/>
            <p:nvPr/>
          </p:nvSpPr>
          <p:spPr>
            <a:xfrm>
              <a:off x="3542704" y="590348"/>
              <a:ext cx="273940" cy="199722"/>
            </a:xfrm>
            <a:prstGeom prst="hexagon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Rounded Rectangle 139"/>
            <p:cNvSpPr/>
            <p:nvPr/>
          </p:nvSpPr>
          <p:spPr>
            <a:xfrm>
              <a:off x="3191098" y="2508473"/>
              <a:ext cx="995265" cy="167451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>
              <a:off x="3429000" y="1066800"/>
              <a:ext cx="503908" cy="7705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>
              <a:off x="3177452" y="457200"/>
              <a:ext cx="1004445" cy="126490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Wave 142"/>
            <p:cNvSpPr/>
            <p:nvPr/>
          </p:nvSpPr>
          <p:spPr>
            <a:xfrm rot="16200000">
              <a:off x="3575370" y="2869318"/>
              <a:ext cx="669803" cy="199288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Wave 143"/>
            <p:cNvSpPr/>
            <p:nvPr/>
          </p:nvSpPr>
          <p:spPr>
            <a:xfrm rot="15242885">
              <a:off x="3621625" y="2828876"/>
              <a:ext cx="726761" cy="271130"/>
            </a:xfrm>
            <a:prstGeom prst="wave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ounded Rectangle 144"/>
            <p:cNvSpPr/>
            <p:nvPr/>
          </p:nvSpPr>
          <p:spPr>
            <a:xfrm>
              <a:off x="3760806" y="2466610"/>
              <a:ext cx="270775" cy="209314"/>
            </a:xfrm>
            <a:prstGeom prst="roundRect">
              <a:avLst/>
            </a:prstGeom>
            <a:solidFill>
              <a:srgbClr val="E0C13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Cloud 145"/>
            <p:cNvSpPr/>
            <p:nvPr/>
          </p:nvSpPr>
          <p:spPr>
            <a:xfrm rot="15913670">
              <a:off x="3381379" y="178087"/>
              <a:ext cx="650083" cy="961293"/>
            </a:xfrm>
            <a:prstGeom prst="cloud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Rounded Rectangle 146"/>
            <p:cNvSpPr/>
            <p:nvPr/>
          </p:nvSpPr>
          <p:spPr>
            <a:xfrm>
              <a:off x="3124200" y="609600"/>
              <a:ext cx="1187072" cy="199722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8" name="Group 164"/>
            <p:cNvGrpSpPr/>
            <p:nvPr/>
          </p:nvGrpSpPr>
          <p:grpSpPr>
            <a:xfrm>
              <a:off x="3124200" y="609600"/>
              <a:ext cx="1195728" cy="204788"/>
              <a:chOff x="4343400" y="5863281"/>
              <a:chExt cx="2286000" cy="844379"/>
            </a:xfrm>
          </p:grpSpPr>
          <p:grpSp>
            <p:nvGrpSpPr>
              <p:cNvPr id="180" name="Group 163"/>
              <p:cNvGrpSpPr/>
              <p:nvPr/>
            </p:nvGrpSpPr>
            <p:grpSpPr>
              <a:xfrm>
                <a:off x="4343400" y="5863281"/>
                <a:ext cx="2286000" cy="766119"/>
                <a:chOff x="4343400" y="5863281"/>
                <a:chExt cx="2286000" cy="766119"/>
              </a:xfrm>
            </p:grpSpPr>
            <p:sp>
              <p:nvSpPr>
                <p:cNvPr id="185" name="Quad Arrow Callout 184"/>
                <p:cNvSpPr/>
                <p:nvPr/>
              </p:nvSpPr>
              <p:spPr>
                <a:xfrm>
                  <a:off x="43434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Quad Arrow Callout 185"/>
                <p:cNvSpPr/>
                <p:nvPr/>
              </p:nvSpPr>
              <p:spPr>
                <a:xfrm>
                  <a:off x="48768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Quad Arrow Callout 186"/>
                <p:cNvSpPr/>
                <p:nvPr/>
              </p:nvSpPr>
              <p:spPr>
                <a:xfrm>
                  <a:off x="54102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Quad Arrow Callout 187"/>
                <p:cNvSpPr/>
                <p:nvPr/>
              </p:nvSpPr>
              <p:spPr>
                <a:xfrm>
                  <a:off x="5943600" y="5943600"/>
                  <a:ext cx="685800" cy="685800"/>
                </a:xfrm>
                <a:prstGeom prst="quadArrowCallout">
                  <a:avLst>
                    <a:gd name="adj1" fmla="val 0"/>
                    <a:gd name="adj2" fmla="val 16714"/>
                    <a:gd name="adj3" fmla="val 33286"/>
                    <a:gd name="adj4" fmla="val 4812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9" name="Group 158"/>
                <p:cNvGrpSpPr/>
                <p:nvPr/>
              </p:nvGrpSpPr>
              <p:grpSpPr>
                <a:xfrm>
                  <a:off x="4800600" y="5863281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190" name="Isosceles Triangle 189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Isosceles Triangle 190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Isosceles Triangle 191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81" name="Group 159"/>
              <p:cNvGrpSpPr/>
              <p:nvPr/>
            </p:nvGrpSpPr>
            <p:grpSpPr>
              <a:xfrm flipH="1" flipV="1">
                <a:off x="4800600" y="6394622"/>
                <a:ext cx="1396313" cy="313038"/>
                <a:chOff x="4800600" y="5863281"/>
                <a:chExt cx="1396313" cy="313038"/>
              </a:xfrm>
            </p:grpSpPr>
            <p:sp>
              <p:nvSpPr>
                <p:cNvPr id="182" name="Isosceles Triangle 181"/>
                <p:cNvSpPr/>
                <p:nvPr/>
              </p:nvSpPr>
              <p:spPr>
                <a:xfrm>
                  <a:off x="4800600" y="5867400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Isosceles Triangle 182"/>
                <p:cNvSpPr/>
                <p:nvPr/>
              </p:nvSpPr>
              <p:spPr>
                <a:xfrm>
                  <a:off x="5321643" y="5863281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Isosceles Triangle 183"/>
                <p:cNvSpPr/>
                <p:nvPr/>
              </p:nvSpPr>
              <p:spPr>
                <a:xfrm>
                  <a:off x="5892113" y="5871519"/>
                  <a:ext cx="304800" cy="304800"/>
                </a:xfrm>
                <a:prstGeom prst="triangle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9" name="Group 298"/>
            <p:cNvGrpSpPr/>
            <p:nvPr/>
          </p:nvGrpSpPr>
          <p:grpSpPr>
            <a:xfrm>
              <a:off x="3276600" y="1447800"/>
              <a:ext cx="808459" cy="1004878"/>
              <a:chOff x="5513018" y="671522"/>
              <a:chExt cx="808459" cy="1004878"/>
            </a:xfrm>
          </p:grpSpPr>
          <p:grpSp>
            <p:nvGrpSpPr>
              <p:cNvPr id="150" name="Group 165"/>
              <p:cNvGrpSpPr/>
              <p:nvPr/>
            </p:nvGrpSpPr>
            <p:grpSpPr>
              <a:xfrm rot="2888522">
                <a:off x="5228282" y="963721"/>
                <a:ext cx="851830" cy="282357"/>
                <a:chOff x="4343400" y="5863281"/>
                <a:chExt cx="2286000" cy="844379"/>
              </a:xfrm>
            </p:grpSpPr>
            <p:grpSp>
              <p:nvGrpSpPr>
                <p:cNvPr id="167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</p:grpSpPr>
              <p:sp>
                <p:nvSpPr>
                  <p:cNvPr id="172" name="Quad Arrow Callout 171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Quad Arrow Callout 172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Quad Arrow Callout 173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Quad Arrow Callout 174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76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</p:grpSpPr>
                <p:sp>
                  <p:nvSpPr>
                    <p:cNvPr id="177" name="Isosceles Triangle 176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8" name="Isosceles Triangle 177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79" name="Isosceles Triangle 178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68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169" name="Isosceles Triangle 168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Isosceles Triangle 169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Isosceles Triangle 170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1" name="Group 165"/>
              <p:cNvGrpSpPr/>
              <p:nvPr/>
            </p:nvGrpSpPr>
            <p:grpSpPr>
              <a:xfrm rot="18707503">
                <a:off x="5754384" y="956258"/>
                <a:ext cx="851830" cy="282357"/>
                <a:chOff x="4343400" y="5863281"/>
                <a:chExt cx="2286000" cy="844379"/>
              </a:xfrm>
            </p:grpSpPr>
            <p:grpSp>
              <p:nvGrpSpPr>
                <p:cNvPr id="154" name="Group 163"/>
                <p:cNvGrpSpPr/>
                <p:nvPr/>
              </p:nvGrpSpPr>
              <p:grpSpPr>
                <a:xfrm>
                  <a:off x="4343400" y="5863281"/>
                  <a:ext cx="2286000" cy="766119"/>
                  <a:chOff x="4343400" y="5863281"/>
                  <a:chExt cx="2286000" cy="766119"/>
                </a:xfrm>
              </p:grpSpPr>
              <p:sp>
                <p:nvSpPr>
                  <p:cNvPr id="159" name="Quad Arrow Callout 158"/>
                  <p:cNvSpPr/>
                  <p:nvPr/>
                </p:nvSpPr>
                <p:spPr>
                  <a:xfrm>
                    <a:off x="43434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Quad Arrow Callout 159"/>
                  <p:cNvSpPr/>
                  <p:nvPr/>
                </p:nvSpPr>
                <p:spPr>
                  <a:xfrm>
                    <a:off x="48768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Quad Arrow Callout 160"/>
                  <p:cNvSpPr/>
                  <p:nvPr/>
                </p:nvSpPr>
                <p:spPr>
                  <a:xfrm>
                    <a:off x="54102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Quad Arrow Callout 161"/>
                  <p:cNvSpPr/>
                  <p:nvPr/>
                </p:nvSpPr>
                <p:spPr>
                  <a:xfrm>
                    <a:off x="5943600" y="5943600"/>
                    <a:ext cx="685800" cy="685800"/>
                  </a:xfrm>
                  <a:prstGeom prst="quadArrowCallout">
                    <a:avLst>
                      <a:gd name="adj1" fmla="val 0"/>
                      <a:gd name="adj2" fmla="val 16714"/>
                      <a:gd name="adj3" fmla="val 33286"/>
                      <a:gd name="adj4" fmla="val 48123"/>
                    </a:avLst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163" name="Group 158"/>
                  <p:cNvGrpSpPr/>
                  <p:nvPr/>
                </p:nvGrpSpPr>
                <p:grpSpPr>
                  <a:xfrm>
                    <a:off x="4800600" y="5863281"/>
                    <a:ext cx="1396313" cy="313038"/>
                    <a:chOff x="4800600" y="5863281"/>
                    <a:chExt cx="1396313" cy="313038"/>
                  </a:xfrm>
                </p:grpSpPr>
                <p:sp>
                  <p:nvSpPr>
                    <p:cNvPr id="164" name="Isosceles Triangle 163"/>
                    <p:cNvSpPr/>
                    <p:nvPr/>
                  </p:nvSpPr>
                  <p:spPr>
                    <a:xfrm>
                      <a:off x="4800600" y="5867400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Isosceles Triangle 164"/>
                    <p:cNvSpPr/>
                    <p:nvPr/>
                  </p:nvSpPr>
                  <p:spPr>
                    <a:xfrm>
                      <a:off x="5321643" y="5863281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6" name="Isosceles Triangle 165"/>
                    <p:cNvSpPr/>
                    <p:nvPr/>
                  </p:nvSpPr>
                  <p:spPr>
                    <a:xfrm>
                      <a:off x="5892113" y="5871519"/>
                      <a:ext cx="304800" cy="304800"/>
                    </a:xfrm>
                    <a:prstGeom prst="triangle">
                      <a:avLst/>
                    </a:prstGeom>
                    <a:solidFill>
                      <a:schemeClr val="accent5">
                        <a:lumMod val="40000"/>
                        <a:lumOff val="6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155" name="Group 159"/>
                <p:cNvGrpSpPr/>
                <p:nvPr/>
              </p:nvGrpSpPr>
              <p:grpSpPr>
                <a:xfrm flipH="1" flipV="1">
                  <a:off x="4800600" y="6394622"/>
                  <a:ext cx="1396313" cy="313038"/>
                  <a:chOff x="4800600" y="5863281"/>
                  <a:chExt cx="1396313" cy="313038"/>
                </a:xfrm>
              </p:grpSpPr>
              <p:sp>
                <p:nvSpPr>
                  <p:cNvPr id="156" name="Isosceles Triangle 155"/>
                  <p:cNvSpPr/>
                  <p:nvPr/>
                </p:nvSpPr>
                <p:spPr>
                  <a:xfrm>
                    <a:off x="4800600" y="5867400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Isosceles Triangle 156"/>
                  <p:cNvSpPr/>
                  <p:nvPr/>
                </p:nvSpPr>
                <p:spPr>
                  <a:xfrm>
                    <a:off x="5321643" y="5863281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Isosceles Triangle 157"/>
                  <p:cNvSpPr/>
                  <p:nvPr/>
                </p:nvSpPr>
                <p:spPr>
                  <a:xfrm>
                    <a:off x="5892113" y="5871519"/>
                    <a:ext cx="304800" cy="304800"/>
                  </a:xfrm>
                  <a:prstGeom prst="triangle">
                    <a:avLst/>
                  </a:prstGeom>
                  <a:solidFill>
                    <a:schemeClr val="accent5">
                      <a:lumMod val="40000"/>
                      <a:lumOff val="6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52" name="Oval 151"/>
              <p:cNvSpPr/>
              <p:nvPr/>
            </p:nvSpPr>
            <p:spPr>
              <a:xfrm>
                <a:off x="5715000" y="1295400"/>
                <a:ext cx="381000" cy="381000"/>
              </a:xfrm>
              <a:prstGeom prst="ellipse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Plaque 152"/>
              <p:cNvSpPr/>
              <p:nvPr/>
            </p:nvSpPr>
            <p:spPr>
              <a:xfrm>
                <a:off x="5809130" y="1416424"/>
                <a:ext cx="188259" cy="152400"/>
              </a:xfrm>
              <a:prstGeom prst="plaque">
                <a:avLst>
                  <a:gd name="adj" fmla="val 31373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" name="Group 72"/>
          <p:cNvGrpSpPr/>
          <p:nvPr/>
        </p:nvGrpSpPr>
        <p:grpSpPr>
          <a:xfrm>
            <a:off x="8001000" y="2743200"/>
            <a:ext cx="969065" cy="1687906"/>
            <a:chOff x="2743200" y="2819400"/>
            <a:chExt cx="1786098" cy="3510398"/>
          </a:xfrm>
        </p:grpSpPr>
        <p:sp>
          <p:nvSpPr>
            <p:cNvPr id="60" name="Oval 59"/>
            <p:cNvSpPr/>
            <p:nvPr/>
          </p:nvSpPr>
          <p:spPr>
            <a:xfrm rot="2920230">
              <a:off x="3830819" y="5974843"/>
              <a:ext cx="373486" cy="336423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 rot="18292595">
              <a:off x="3377173" y="5950033"/>
              <a:ext cx="373486" cy="368900"/>
            </a:xfrm>
            <a:prstGeom prst="ellipse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2" name="Group 420"/>
            <p:cNvGrpSpPr/>
            <p:nvPr/>
          </p:nvGrpSpPr>
          <p:grpSpPr>
            <a:xfrm>
              <a:off x="2743200" y="2819400"/>
              <a:ext cx="1786098" cy="3317969"/>
              <a:chOff x="2743200" y="2819400"/>
              <a:chExt cx="1786098" cy="3317969"/>
            </a:xfrm>
          </p:grpSpPr>
          <p:sp>
            <p:nvSpPr>
              <p:cNvPr id="63" name="Wave 3"/>
              <p:cNvSpPr/>
              <p:nvPr/>
            </p:nvSpPr>
            <p:spPr>
              <a:xfrm rot="15359234">
                <a:off x="3779231" y="5456561"/>
                <a:ext cx="828018" cy="130604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FFD96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Wave 3"/>
              <p:cNvSpPr/>
              <p:nvPr/>
            </p:nvSpPr>
            <p:spPr>
              <a:xfrm rot="14012100">
                <a:off x="3891290" y="5398289"/>
                <a:ext cx="828018" cy="130604"/>
              </a:xfrm>
              <a:prstGeom prst="wave">
                <a:avLst>
                  <a:gd name="adj1" fmla="val 20000"/>
                  <a:gd name="adj2" fmla="val -10000"/>
                </a:avLst>
              </a:prstGeom>
              <a:solidFill>
                <a:srgbClr val="FFD96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Trapezoid 64"/>
              <p:cNvSpPr/>
              <p:nvPr/>
            </p:nvSpPr>
            <p:spPr>
              <a:xfrm>
                <a:off x="3189725" y="4343400"/>
                <a:ext cx="1004680" cy="1793969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18523543">
                <a:off x="2637695" y="4627441"/>
                <a:ext cx="537815" cy="32680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 rot="3077253">
                <a:off x="4096987" y="4600559"/>
                <a:ext cx="537815" cy="326806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Trapezoid 67"/>
              <p:cNvSpPr/>
              <p:nvPr/>
            </p:nvSpPr>
            <p:spPr>
              <a:xfrm rot="2028078" flipH="1">
                <a:off x="2954815" y="3798345"/>
                <a:ext cx="480177" cy="1178709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Trapezoid 68"/>
              <p:cNvSpPr/>
              <p:nvPr/>
            </p:nvSpPr>
            <p:spPr>
              <a:xfrm rot="19846626">
                <a:off x="3875887" y="3690651"/>
                <a:ext cx="480177" cy="1146903"/>
              </a:xfrm>
              <a:prstGeom prst="trapezoi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rapezoid 69"/>
              <p:cNvSpPr/>
              <p:nvPr/>
            </p:nvSpPr>
            <p:spPr>
              <a:xfrm rot="10800000">
                <a:off x="3240741" y="3886200"/>
                <a:ext cx="938426" cy="1371600"/>
              </a:xfrm>
              <a:prstGeom prst="trapezoid">
                <a:avLst>
                  <a:gd name="adj" fmla="val 12998"/>
                </a:avLst>
              </a:prstGeom>
              <a:solidFill>
                <a:schemeClr val="accent5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Cloud 70"/>
              <p:cNvSpPr/>
              <p:nvPr/>
            </p:nvSpPr>
            <p:spPr>
              <a:xfrm>
                <a:off x="2971800" y="2895600"/>
                <a:ext cx="1524000" cy="1295400"/>
              </a:xfrm>
              <a:prstGeom prst="cloud">
                <a:avLst/>
              </a:prstGeom>
              <a:solidFill>
                <a:srgbClr val="A474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>
                <a:off x="3429000" y="3886200"/>
                <a:ext cx="609600" cy="53340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>
                <a:off x="3276600" y="2971800"/>
                <a:ext cx="936332" cy="126698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4" name="Group 375"/>
              <p:cNvGrpSpPr/>
              <p:nvPr/>
            </p:nvGrpSpPr>
            <p:grpSpPr>
              <a:xfrm>
                <a:off x="3276601" y="5029199"/>
                <a:ext cx="838200" cy="286871"/>
                <a:chOff x="2514600" y="2286000"/>
                <a:chExt cx="3733800" cy="923365"/>
              </a:xfrm>
            </p:grpSpPr>
            <p:sp>
              <p:nvSpPr>
                <p:cNvPr id="112" name="Rounded Rectangle 436"/>
                <p:cNvSpPr/>
                <p:nvPr/>
              </p:nvSpPr>
              <p:spPr>
                <a:xfrm>
                  <a:off x="2514600" y="2286000"/>
                  <a:ext cx="3733800" cy="914400"/>
                </a:xfrm>
                <a:prstGeom prst="roundRect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3" name="Group 373"/>
                <p:cNvGrpSpPr/>
                <p:nvPr/>
              </p:nvGrpSpPr>
              <p:grpSpPr>
                <a:xfrm>
                  <a:off x="2590800" y="2286000"/>
                  <a:ext cx="3639672" cy="923365"/>
                  <a:chOff x="-40342" y="-8965"/>
                  <a:chExt cx="3639672" cy="923365"/>
                </a:xfrm>
              </p:grpSpPr>
              <p:grpSp>
                <p:nvGrpSpPr>
                  <p:cNvPr id="114" name="Group 360"/>
                  <p:cNvGrpSpPr/>
                  <p:nvPr/>
                </p:nvGrpSpPr>
                <p:grpSpPr>
                  <a:xfrm>
                    <a:off x="175260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127" name="Quad Arrow Callout 451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8" name="Quad Arrow Callout 452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5" name="Group 361"/>
                  <p:cNvGrpSpPr/>
                  <p:nvPr/>
                </p:nvGrpSpPr>
                <p:grpSpPr>
                  <a:xfrm>
                    <a:off x="268493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125" name="Quad Arrow Callout 124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6" name="Quad Arrow Callout 125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6" name="Group 364"/>
                  <p:cNvGrpSpPr/>
                  <p:nvPr/>
                </p:nvGrpSpPr>
                <p:grpSpPr>
                  <a:xfrm>
                    <a:off x="847165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123" name="Quad Arrow Callout 122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4" name="Quad Arrow Callout 123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17" name="Group 367"/>
                  <p:cNvGrpSpPr/>
                  <p:nvPr/>
                </p:nvGrpSpPr>
                <p:grpSpPr>
                  <a:xfrm>
                    <a:off x="-40342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121" name="Quad Arrow Callout 120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22" name="Quad Arrow Callout 121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18" name="Plaque 117"/>
                  <p:cNvSpPr/>
                  <p:nvPr/>
                </p:nvSpPr>
                <p:spPr>
                  <a:xfrm>
                    <a:off x="712645" y="197223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Plaque 118"/>
                  <p:cNvSpPr/>
                  <p:nvPr/>
                </p:nvSpPr>
                <p:spPr>
                  <a:xfrm>
                    <a:off x="1600151" y="215152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0" name="Plaque 119"/>
                  <p:cNvSpPr/>
                  <p:nvPr/>
                </p:nvSpPr>
                <p:spPr>
                  <a:xfrm>
                    <a:off x="2541445" y="224117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5" name="Group 379"/>
              <p:cNvGrpSpPr/>
              <p:nvPr/>
            </p:nvGrpSpPr>
            <p:grpSpPr>
              <a:xfrm>
                <a:off x="3124200" y="3124200"/>
                <a:ext cx="1295400" cy="286871"/>
                <a:chOff x="2514600" y="2286000"/>
                <a:chExt cx="3733800" cy="923365"/>
              </a:xfrm>
            </p:grpSpPr>
            <p:sp>
              <p:nvSpPr>
                <p:cNvPr id="95" name="Rounded Rectangle 94"/>
                <p:cNvSpPr/>
                <p:nvPr/>
              </p:nvSpPr>
              <p:spPr>
                <a:xfrm>
                  <a:off x="2514600" y="2286000"/>
                  <a:ext cx="3733800" cy="914400"/>
                </a:xfrm>
                <a:prstGeom prst="roundRect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6" name="Group 373"/>
                <p:cNvGrpSpPr/>
                <p:nvPr/>
              </p:nvGrpSpPr>
              <p:grpSpPr>
                <a:xfrm>
                  <a:off x="2590800" y="2286000"/>
                  <a:ext cx="3639672" cy="923365"/>
                  <a:chOff x="-40342" y="-8965"/>
                  <a:chExt cx="3639672" cy="923365"/>
                </a:xfrm>
              </p:grpSpPr>
              <p:grpSp>
                <p:nvGrpSpPr>
                  <p:cNvPr id="97" name="Group 360"/>
                  <p:cNvGrpSpPr/>
                  <p:nvPr/>
                </p:nvGrpSpPr>
                <p:grpSpPr>
                  <a:xfrm>
                    <a:off x="175260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110" name="Quad Arrow Callout 109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" name="Quad Arrow Callout 435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8" name="Group 361"/>
                  <p:cNvGrpSpPr/>
                  <p:nvPr/>
                </p:nvGrpSpPr>
                <p:grpSpPr>
                  <a:xfrm>
                    <a:off x="2684930" y="0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108" name="Quad Arrow Callout 107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" name="Quad Arrow Callout 108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9" name="Group 364"/>
                  <p:cNvGrpSpPr/>
                  <p:nvPr/>
                </p:nvGrpSpPr>
                <p:grpSpPr>
                  <a:xfrm>
                    <a:off x="847165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106" name="Quad Arrow Callout 105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Quad Arrow Callout 106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0" name="Group 367"/>
                  <p:cNvGrpSpPr/>
                  <p:nvPr/>
                </p:nvGrpSpPr>
                <p:grpSpPr>
                  <a:xfrm>
                    <a:off x="-40342" y="-8965"/>
                    <a:ext cx="914400" cy="914400"/>
                    <a:chOff x="1752600" y="0"/>
                    <a:chExt cx="914400" cy="914400"/>
                  </a:xfrm>
                </p:grpSpPr>
                <p:sp>
                  <p:nvSpPr>
                    <p:cNvPr id="104" name="Quad Arrow Callout 103"/>
                    <p:cNvSpPr/>
                    <p:nvPr/>
                  </p:nvSpPr>
                  <p:spPr>
                    <a:xfrm>
                      <a:off x="1752600" y="0"/>
                      <a:ext cx="914400" cy="914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FFD961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" name="Quad Arrow Callout 104"/>
                    <p:cNvSpPr/>
                    <p:nvPr/>
                  </p:nvSpPr>
                  <p:spPr>
                    <a:xfrm>
                      <a:off x="1949824" y="188259"/>
                      <a:ext cx="533400" cy="533400"/>
                    </a:xfrm>
                    <a:prstGeom prst="quadArrowCallout">
                      <a:avLst>
                        <a:gd name="adj1" fmla="val 37030"/>
                        <a:gd name="adj2" fmla="val 18515"/>
                        <a:gd name="adj3" fmla="val 18515"/>
                        <a:gd name="adj4" fmla="val 48123"/>
                      </a:avLst>
                    </a:prstGeom>
                    <a:solidFill>
                      <a:srgbClr val="CF9E55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01" name="Plaque 100"/>
                  <p:cNvSpPr/>
                  <p:nvPr/>
                </p:nvSpPr>
                <p:spPr>
                  <a:xfrm>
                    <a:off x="712645" y="197223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Plaque 101"/>
                  <p:cNvSpPr/>
                  <p:nvPr/>
                </p:nvSpPr>
                <p:spPr>
                  <a:xfrm>
                    <a:off x="1600151" y="215152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Plaque 102"/>
                  <p:cNvSpPr/>
                  <p:nvPr/>
                </p:nvSpPr>
                <p:spPr>
                  <a:xfrm>
                    <a:off x="2541445" y="224117"/>
                    <a:ext cx="309332" cy="449232"/>
                  </a:xfrm>
                  <a:prstGeom prst="plaque">
                    <a:avLst>
                      <a:gd name="adj" fmla="val 48810"/>
                    </a:avLst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76" name="Cloud 75"/>
              <p:cNvSpPr/>
              <p:nvPr/>
            </p:nvSpPr>
            <p:spPr>
              <a:xfrm>
                <a:off x="3276600" y="2819400"/>
                <a:ext cx="990600" cy="457200"/>
              </a:xfrm>
              <a:prstGeom prst="cloud">
                <a:avLst/>
              </a:prstGeom>
              <a:solidFill>
                <a:srgbClr val="A474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7" name="Group 416"/>
              <p:cNvGrpSpPr/>
              <p:nvPr/>
            </p:nvGrpSpPr>
            <p:grpSpPr>
              <a:xfrm rot="261594">
                <a:off x="3352800" y="4114800"/>
                <a:ext cx="713740" cy="838200"/>
                <a:chOff x="5580529" y="121024"/>
                <a:chExt cx="1259541" cy="1479176"/>
              </a:xfrm>
            </p:grpSpPr>
            <p:grpSp>
              <p:nvGrpSpPr>
                <p:cNvPr id="80" name="Group 398"/>
                <p:cNvGrpSpPr/>
                <p:nvPr/>
              </p:nvGrpSpPr>
              <p:grpSpPr>
                <a:xfrm>
                  <a:off x="5791200" y="685800"/>
                  <a:ext cx="914400" cy="914400"/>
                  <a:chOff x="1752600" y="0"/>
                  <a:chExt cx="914400" cy="914400"/>
                </a:xfrm>
              </p:grpSpPr>
              <p:sp>
                <p:nvSpPr>
                  <p:cNvPr id="93" name="Quad Arrow Callout 92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4" name="Quad Arrow Callout 93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1" name="Group 401"/>
                <p:cNvGrpSpPr/>
                <p:nvPr/>
              </p:nvGrpSpPr>
              <p:grpSpPr>
                <a:xfrm rot="20561979">
                  <a:off x="5809130" y="515470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91" name="Quad Arrow Callout 90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2" name="Quad Arrow Callout 91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2" name="Group 407"/>
                <p:cNvGrpSpPr/>
                <p:nvPr/>
              </p:nvGrpSpPr>
              <p:grpSpPr>
                <a:xfrm rot="836118">
                  <a:off x="6347011" y="515471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89" name="Quad Arrow Callout 88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Quad Arrow Callout 89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3" name="Group 410"/>
                <p:cNvGrpSpPr/>
                <p:nvPr/>
              </p:nvGrpSpPr>
              <p:grpSpPr>
                <a:xfrm rot="836118">
                  <a:off x="6499411" y="121024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87" name="Quad Arrow Callout 86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8" name="Quad Arrow Callout 87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4" name="Group 413"/>
                <p:cNvGrpSpPr/>
                <p:nvPr/>
              </p:nvGrpSpPr>
              <p:grpSpPr>
                <a:xfrm rot="19923498">
                  <a:off x="5580529" y="188260"/>
                  <a:ext cx="340659" cy="515471"/>
                  <a:chOff x="1752600" y="0"/>
                  <a:chExt cx="914400" cy="914400"/>
                </a:xfrm>
              </p:grpSpPr>
              <p:sp>
                <p:nvSpPr>
                  <p:cNvPr id="85" name="Quad Arrow Callout 84"/>
                  <p:cNvSpPr/>
                  <p:nvPr/>
                </p:nvSpPr>
                <p:spPr>
                  <a:xfrm>
                    <a:off x="1752600" y="0"/>
                    <a:ext cx="914400" cy="914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Quad Arrow Callout 410"/>
                  <p:cNvSpPr/>
                  <p:nvPr/>
                </p:nvSpPr>
                <p:spPr>
                  <a:xfrm>
                    <a:off x="1949824" y="188259"/>
                    <a:ext cx="533400" cy="533400"/>
                  </a:xfrm>
                  <a:prstGeom prst="quadArrowCallout">
                    <a:avLst>
                      <a:gd name="adj1" fmla="val 37030"/>
                      <a:gd name="adj2" fmla="val 18515"/>
                      <a:gd name="adj3" fmla="val 18515"/>
                      <a:gd name="adj4" fmla="val 48123"/>
                    </a:avLst>
                  </a:prstGeom>
                  <a:solidFill>
                    <a:srgbClr val="CF9E55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78" name="Cloud 77"/>
              <p:cNvSpPr/>
              <p:nvPr/>
            </p:nvSpPr>
            <p:spPr>
              <a:xfrm>
                <a:off x="3505201" y="3810000"/>
                <a:ext cx="457200" cy="533400"/>
              </a:xfrm>
              <a:prstGeom prst="cloud">
                <a:avLst/>
              </a:prstGeom>
              <a:solidFill>
                <a:srgbClr val="A4742E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Oval 78"/>
              <p:cNvSpPr/>
              <p:nvPr/>
            </p:nvSpPr>
            <p:spPr>
              <a:xfrm rot="5111999">
                <a:off x="3649512" y="3894995"/>
                <a:ext cx="191165" cy="25867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" name="Group 159"/>
          <p:cNvGrpSpPr/>
          <p:nvPr/>
        </p:nvGrpSpPr>
        <p:grpSpPr>
          <a:xfrm>
            <a:off x="2743200" y="5562600"/>
            <a:ext cx="533400" cy="914400"/>
            <a:chOff x="685800" y="609600"/>
            <a:chExt cx="2404519" cy="4949716"/>
          </a:xfrm>
        </p:grpSpPr>
        <p:sp>
          <p:nvSpPr>
            <p:cNvPr id="22" name="Cloud 21"/>
            <p:cNvSpPr/>
            <p:nvPr/>
          </p:nvSpPr>
          <p:spPr>
            <a:xfrm>
              <a:off x="914400" y="838200"/>
              <a:ext cx="1981200" cy="1676400"/>
            </a:xfrm>
            <a:prstGeom prst="cloud">
              <a:avLst/>
            </a:prstGeom>
            <a:solidFill>
              <a:srgbClr val="C05B0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/>
            <p:cNvSpPr/>
            <p:nvPr/>
          </p:nvSpPr>
          <p:spPr>
            <a:xfrm rot="19671902">
              <a:off x="2519256" y="3059430"/>
              <a:ext cx="571063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 rot="2647766">
              <a:off x="685800" y="2956996"/>
              <a:ext cx="50912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 rot="19352409">
              <a:off x="2012467" y="4682102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2647766">
              <a:off x="1502939" y="4664751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20169292">
              <a:off x="1961136" y="2055850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1790291">
              <a:off x="928009" y="2004583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rapezoid 28"/>
            <p:cNvSpPr/>
            <p:nvPr/>
          </p:nvSpPr>
          <p:spPr>
            <a:xfrm>
              <a:off x="1206465" y="2257206"/>
              <a:ext cx="1412091" cy="2858930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528597" y="1768824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1206465" y="762000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Cloud 31"/>
            <p:cNvSpPr/>
            <p:nvPr/>
          </p:nvSpPr>
          <p:spPr>
            <a:xfrm>
              <a:off x="1219200" y="609600"/>
              <a:ext cx="1295400" cy="533400"/>
            </a:xfrm>
            <a:prstGeom prst="cloud">
              <a:avLst/>
            </a:prstGeom>
            <a:solidFill>
              <a:srgbClr val="C05B0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hevron 32"/>
            <p:cNvSpPr/>
            <p:nvPr/>
          </p:nvSpPr>
          <p:spPr>
            <a:xfrm rot="16005868">
              <a:off x="1511995" y="1839701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4" name="Chevron 33"/>
            <p:cNvSpPr/>
            <p:nvPr/>
          </p:nvSpPr>
          <p:spPr>
            <a:xfrm rot="16048636">
              <a:off x="368994" y="1827765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5" name="Rounded Rectangle 34"/>
            <p:cNvSpPr/>
            <p:nvPr/>
          </p:nvSpPr>
          <p:spPr>
            <a:xfrm>
              <a:off x="1219200" y="990600"/>
              <a:ext cx="1447800" cy="228600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67" name="TextBox 1366"/>
          <p:cNvSpPr txBox="1"/>
          <p:nvPr/>
        </p:nvSpPr>
        <p:spPr>
          <a:xfrm>
            <a:off x="0" y="0"/>
            <a:ext cx="4191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smtClean="0"/>
              <a:t>people</a:t>
            </a:r>
            <a:endParaRPr lang="en-US" sz="3600" dirty="0"/>
          </a:p>
        </p:txBody>
      </p:sp>
      <p:grpSp>
        <p:nvGrpSpPr>
          <p:cNvPr id="1398" name="Group 1397"/>
          <p:cNvGrpSpPr/>
          <p:nvPr/>
        </p:nvGrpSpPr>
        <p:grpSpPr>
          <a:xfrm>
            <a:off x="3048000" y="3352800"/>
            <a:ext cx="2860399" cy="1905000"/>
            <a:chOff x="4038600" y="3886200"/>
            <a:chExt cx="2860399" cy="1905000"/>
          </a:xfrm>
        </p:grpSpPr>
        <p:grpSp>
          <p:nvGrpSpPr>
            <p:cNvPr id="50" name="Group 163"/>
            <p:cNvGrpSpPr/>
            <p:nvPr/>
          </p:nvGrpSpPr>
          <p:grpSpPr>
            <a:xfrm>
              <a:off x="4267200" y="3962400"/>
              <a:ext cx="801845" cy="1526085"/>
              <a:chOff x="2487500" y="1794178"/>
              <a:chExt cx="1224741" cy="3261838"/>
            </a:xfrm>
          </p:grpSpPr>
          <p:sp>
            <p:nvSpPr>
              <p:cNvPr id="541" name="Oval 540"/>
              <p:cNvSpPr/>
              <p:nvPr/>
            </p:nvSpPr>
            <p:spPr>
              <a:xfrm rot="18242526">
                <a:off x="3462395" y="3821603"/>
                <a:ext cx="233602" cy="26609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2" name="Oval 541"/>
              <p:cNvSpPr/>
              <p:nvPr/>
            </p:nvSpPr>
            <p:spPr>
              <a:xfrm rot="1434122">
                <a:off x="2487500" y="3714414"/>
                <a:ext cx="187249" cy="44293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lowchart: Manual Operation 166"/>
              <p:cNvSpPr/>
              <p:nvPr/>
            </p:nvSpPr>
            <p:spPr>
              <a:xfrm rot="12310857">
                <a:off x="2578069" y="2918098"/>
                <a:ext cx="329120" cy="1146434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lowchart: Manual Operation 167"/>
              <p:cNvSpPr/>
              <p:nvPr/>
            </p:nvSpPr>
            <p:spPr>
              <a:xfrm rot="9335504" flipH="1">
                <a:off x="3227034" y="2834822"/>
                <a:ext cx="329120" cy="1169981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Cloud 544"/>
              <p:cNvSpPr/>
              <p:nvPr/>
            </p:nvSpPr>
            <p:spPr>
              <a:xfrm flipH="1">
                <a:off x="3063678" y="1948152"/>
                <a:ext cx="454747" cy="846856"/>
              </a:xfrm>
              <a:prstGeom prst="cloud">
                <a:avLst/>
              </a:prstGeom>
              <a:solidFill>
                <a:srgbClr val="5D400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6" name="Cloud 545"/>
              <p:cNvSpPr/>
              <p:nvPr/>
            </p:nvSpPr>
            <p:spPr>
              <a:xfrm flipH="1">
                <a:off x="2608931" y="2025138"/>
                <a:ext cx="454747" cy="846856"/>
              </a:xfrm>
              <a:prstGeom prst="cloud">
                <a:avLst/>
              </a:prstGeom>
              <a:solidFill>
                <a:srgbClr val="5D400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7" name="Oval 546"/>
              <p:cNvSpPr/>
              <p:nvPr/>
            </p:nvSpPr>
            <p:spPr>
              <a:xfrm rot="20001088">
                <a:off x="2755115" y="4739632"/>
                <a:ext cx="374499" cy="316384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8" name="Oval 547"/>
              <p:cNvSpPr/>
              <p:nvPr/>
            </p:nvSpPr>
            <p:spPr>
              <a:xfrm rot="1608598">
                <a:off x="3039388" y="4663084"/>
                <a:ext cx="374499" cy="316384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9" name="Flowchart: Manual Operation 548"/>
              <p:cNvSpPr/>
              <p:nvPr/>
            </p:nvSpPr>
            <p:spPr>
              <a:xfrm rot="10800000">
                <a:off x="2722617" y="2871994"/>
                <a:ext cx="682122" cy="1924672"/>
              </a:xfrm>
              <a:prstGeom prst="flowChartManualOperation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0" name="Flowchart: Extract 549"/>
              <p:cNvSpPr/>
              <p:nvPr/>
            </p:nvSpPr>
            <p:spPr>
              <a:xfrm rot="10800000">
                <a:off x="2906522" y="2999602"/>
                <a:ext cx="327686" cy="488287"/>
              </a:xfrm>
              <a:prstGeom prst="flowChartExtra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Rounded Rectangle 550"/>
              <p:cNvSpPr/>
              <p:nvPr/>
            </p:nvSpPr>
            <p:spPr>
              <a:xfrm rot="1691852">
                <a:off x="2977083" y="2833315"/>
                <a:ext cx="84841" cy="1735677"/>
              </a:xfrm>
              <a:prstGeom prst="roundRect">
                <a:avLst>
                  <a:gd name="adj" fmla="val 24929"/>
                </a:avLst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Pentagon 175"/>
              <p:cNvSpPr/>
              <p:nvPr/>
            </p:nvSpPr>
            <p:spPr>
              <a:xfrm rot="5400000">
                <a:off x="2553103" y="4293441"/>
                <a:ext cx="506215" cy="280874"/>
              </a:xfrm>
              <a:prstGeom prst="homePlat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Rectangle 552"/>
              <p:cNvSpPr/>
              <p:nvPr/>
            </p:nvSpPr>
            <p:spPr>
              <a:xfrm>
                <a:off x="2665774" y="4180769"/>
                <a:ext cx="280874" cy="126553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4" name="Oval 62"/>
              <p:cNvSpPr/>
              <p:nvPr/>
            </p:nvSpPr>
            <p:spPr>
              <a:xfrm>
                <a:off x="2766086" y="1923897"/>
                <a:ext cx="608560" cy="12560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5" name="Cloud 554"/>
              <p:cNvSpPr/>
              <p:nvPr/>
            </p:nvSpPr>
            <p:spPr>
              <a:xfrm flipH="1">
                <a:off x="2722617" y="1794178"/>
                <a:ext cx="738965" cy="846856"/>
              </a:xfrm>
              <a:prstGeom prst="cloud">
                <a:avLst/>
              </a:prstGeom>
              <a:solidFill>
                <a:srgbClr val="5D400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6" name="Rounded Rectangle 179"/>
              <p:cNvSpPr/>
              <p:nvPr/>
            </p:nvSpPr>
            <p:spPr>
              <a:xfrm>
                <a:off x="2666999" y="2179112"/>
                <a:ext cx="838199" cy="106888"/>
              </a:xfrm>
              <a:prstGeom prst="roundRect">
                <a:avLst/>
              </a:prstGeom>
              <a:solidFill>
                <a:srgbClr val="D8941A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7" name="Cloud 180"/>
              <p:cNvSpPr/>
              <p:nvPr/>
            </p:nvSpPr>
            <p:spPr>
              <a:xfrm>
                <a:off x="2893147" y="2795007"/>
                <a:ext cx="341061" cy="692882"/>
              </a:xfrm>
              <a:prstGeom prst="cloud">
                <a:avLst/>
              </a:prstGeom>
              <a:solidFill>
                <a:srgbClr val="5D400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8" name="Oval 557"/>
              <p:cNvSpPr/>
              <p:nvPr/>
            </p:nvSpPr>
            <p:spPr>
              <a:xfrm rot="15944673">
                <a:off x="2953418" y="2884854"/>
                <a:ext cx="220522" cy="215888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3" name="Group 227"/>
            <p:cNvGrpSpPr/>
            <p:nvPr/>
          </p:nvGrpSpPr>
          <p:grpSpPr>
            <a:xfrm>
              <a:off x="6172200" y="4038600"/>
              <a:ext cx="726799" cy="1276221"/>
              <a:chOff x="1162092" y="1981200"/>
              <a:chExt cx="1654648" cy="3200400"/>
            </a:xfrm>
          </p:grpSpPr>
          <p:sp>
            <p:nvSpPr>
              <p:cNvPr id="457" name="Rounded Rectangle 456"/>
              <p:cNvSpPr/>
              <p:nvPr/>
            </p:nvSpPr>
            <p:spPr>
              <a:xfrm>
                <a:off x="1447800" y="1981200"/>
                <a:ext cx="1066800" cy="1295400"/>
              </a:xfrm>
              <a:prstGeom prst="roundRect">
                <a:avLst>
                  <a:gd name="adj" fmla="val 2170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" name="Oval 457"/>
              <p:cNvSpPr/>
              <p:nvPr/>
            </p:nvSpPr>
            <p:spPr>
              <a:xfrm rot="1721187">
                <a:off x="1162092" y="3621683"/>
                <a:ext cx="288203" cy="470730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Trapezoid 458"/>
              <p:cNvSpPr/>
              <p:nvPr/>
            </p:nvSpPr>
            <p:spPr>
              <a:xfrm rot="1442139">
                <a:off x="1228182" y="2754012"/>
                <a:ext cx="508542" cy="1160520"/>
              </a:xfrm>
              <a:prstGeom prst="trapezoid">
                <a:avLst>
                  <a:gd name="adj" fmla="val 38794"/>
                </a:avLst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Oval 459"/>
              <p:cNvSpPr/>
              <p:nvPr/>
            </p:nvSpPr>
            <p:spPr>
              <a:xfrm rot="6128217">
                <a:off x="2054582" y="4798623"/>
                <a:ext cx="330499" cy="435455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Oval 460"/>
              <p:cNvSpPr/>
              <p:nvPr/>
            </p:nvSpPr>
            <p:spPr>
              <a:xfrm rot="4472555">
                <a:off x="1648326" y="4786955"/>
                <a:ext cx="302769" cy="457678"/>
              </a:xfrm>
              <a:prstGeom prst="ellipse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Trapezoid 461"/>
              <p:cNvSpPr/>
              <p:nvPr/>
            </p:nvSpPr>
            <p:spPr>
              <a:xfrm>
                <a:off x="1319859" y="2785067"/>
                <a:ext cx="1401741" cy="2191410"/>
              </a:xfrm>
              <a:prstGeom prst="trapezoid">
                <a:avLst/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3" name="Trapezoid 462"/>
              <p:cNvSpPr/>
              <p:nvPr/>
            </p:nvSpPr>
            <p:spPr>
              <a:xfrm rot="334084">
                <a:off x="1447511" y="2718743"/>
                <a:ext cx="371332" cy="2232928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4" name="Oval 463"/>
              <p:cNvSpPr/>
              <p:nvPr/>
            </p:nvSpPr>
            <p:spPr>
              <a:xfrm rot="20226769">
                <a:off x="2509200" y="3624422"/>
                <a:ext cx="307540" cy="426343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5" name="Trapezoid 464"/>
              <p:cNvSpPr/>
              <p:nvPr/>
            </p:nvSpPr>
            <p:spPr>
              <a:xfrm rot="20249249">
                <a:off x="2214534" y="2679601"/>
                <a:ext cx="539856" cy="1261795"/>
              </a:xfrm>
              <a:prstGeom prst="trapezoid">
                <a:avLst>
                  <a:gd name="adj" fmla="val 36374"/>
                </a:avLst>
              </a:prstGeom>
              <a:solidFill>
                <a:srgbClr val="875A1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6" name="Trapezoid 465"/>
              <p:cNvSpPr/>
              <p:nvPr/>
            </p:nvSpPr>
            <p:spPr>
              <a:xfrm rot="21277925">
                <a:off x="2177698" y="2715183"/>
                <a:ext cx="371332" cy="2232928"/>
              </a:xfrm>
              <a:prstGeom prst="trapezoid">
                <a:avLst/>
              </a:prstGeom>
              <a:solidFill>
                <a:srgbClr val="CC99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7" name="Isosceles Triangle 466"/>
              <p:cNvSpPr/>
              <p:nvPr/>
            </p:nvSpPr>
            <p:spPr>
              <a:xfrm rot="10800000">
                <a:off x="1752600" y="2514600"/>
                <a:ext cx="457200" cy="10668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8" name="Oval 239"/>
              <p:cNvSpPr/>
              <p:nvPr/>
            </p:nvSpPr>
            <p:spPr>
              <a:xfrm>
                <a:off x="1447800" y="2057400"/>
                <a:ext cx="1024349" cy="89962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69" name="Group 262"/>
              <p:cNvGrpSpPr/>
              <p:nvPr/>
            </p:nvGrpSpPr>
            <p:grpSpPr>
              <a:xfrm rot="21394856">
                <a:off x="1600200" y="2819400"/>
                <a:ext cx="838200" cy="1219200"/>
                <a:chOff x="5791200" y="3429000"/>
                <a:chExt cx="2590800" cy="2057400"/>
              </a:xfrm>
            </p:grpSpPr>
            <p:sp>
              <p:nvSpPr>
                <p:cNvPr id="485" name="Oval 484"/>
                <p:cNvSpPr/>
                <p:nvPr/>
              </p:nvSpPr>
              <p:spPr>
                <a:xfrm>
                  <a:off x="6858000" y="5105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Oval 485"/>
                <p:cNvSpPr/>
                <p:nvPr/>
              </p:nvSpPr>
              <p:spPr>
                <a:xfrm>
                  <a:off x="7521388" y="3989294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7" name="Oval 486"/>
                <p:cNvSpPr/>
                <p:nvPr/>
              </p:nvSpPr>
              <p:spPr>
                <a:xfrm>
                  <a:off x="6248400" y="3962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8" name="Oval 259"/>
                <p:cNvSpPr/>
                <p:nvPr/>
              </p:nvSpPr>
              <p:spPr>
                <a:xfrm>
                  <a:off x="5791200" y="34290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9" name="Cross 488"/>
                <p:cNvSpPr/>
                <p:nvPr/>
              </p:nvSpPr>
              <p:spPr>
                <a:xfrm rot="19064530">
                  <a:off x="6028171" y="364383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0" name="Plaque 489"/>
                <p:cNvSpPr/>
                <p:nvPr/>
              </p:nvSpPr>
              <p:spPr>
                <a:xfrm>
                  <a:off x="6705600" y="4419600"/>
                  <a:ext cx="762000" cy="609600"/>
                </a:xfrm>
                <a:prstGeom prst="plaque">
                  <a:avLst>
                    <a:gd name="adj" fmla="val 31373"/>
                  </a:avLst>
                </a:pr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1" name="Cross 490"/>
                <p:cNvSpPr/>
                <p:nvPr/>
              </p:nvSpPr>
              <p:spPr>
                <a:xfrm rot="19064530">
                  <a:off x="6505020" y="4183497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2" name="Plaque 491"/>
                <p:cNvSpPr/>
                <p:nvPr/>
              </p:nvSpPr>
              <p:spPr>
                <a:xfrm>
                  <a:off x="6880412" y="4598895"/>
                  <a:ext cx="381000" cy="228600"/>
                </a:xfrm>
                <a:prstGeom prst="plaque">
                  <a:avLst>
                    <a:gd name="adj" fmla="val 50000"/>
                  </a:avLst>
                </a:prstGeom>
                <a:solidFill>
                  <a:schemeClr val="bg1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3" name="Cross 492"/>
                <p:cNvSpPr/>
                <p:nvPr/>
              </p:nvSpPr>
              <p:spPr>
                <a:xfrm rot="2912150">
                  <a:off x="7269746" y="4180322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4" name="Oval 493"/>
                <p:cNvSpPr/>
                <p:nvPr/>
              </p:nvSpPr>
              <p:spPr>
                <a:xfrm>
                  <a:off x="8001000" y="3536576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5" name="Cross 494"/>
                <p:cNvSpPr/>
                <p:nvPr/>
              </p:nvSpPr>
              <p:spPr>
                <a:xfrm rot="3015041">
                  <a:off x="7771805" y="3737959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6" name="Cross 495"/>
                <p:cNvSpPr/>
                <p:nvPr/>
              </p:nvSpPr>
              <p:spPr>
                <a:xfrm rot="19064530">
                  <a:off x="7190821" y="4945498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7" name="Cross 496"/>
                <p:cNvSpPr/>
                <p:nvPr/>
              </p:nvSpPr>
              <p:spPr>
                <a:xfrm rot="13429195">
                  <a:off x="6582231" y="494504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70" name="Rounded Rectangle 469"/>
              <p:cNvSpPr/>
              <p:nvPr/>
            </p:nvSpPr>
            <p:spPr>
              <a:xfrm>
                <a:off x="1600200" y="2057400"/>
                <a:ext cx="685800" cy="304800"/>
              </a:xfrm>
              <a:prstGeom prst="roundRect">
                <a:avLst>
                  <a:gd name="adj" fmla="val 2170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71" name="Group 277"/>
              <p:cNvGrpSpPr/>
              <p:nvPr/>
            </p:nvGrpSpPr>
            <p:grpSpPr>
              <a:xfrm>
                <a:off x="1461247" y="2030506"/>
                <a:ext cx="1008891" cy="381000"/>
                <a:chOff x="4571999" y="4092557"/>
                <a:chExt cx="2958353" cy="1117199"/>
              </a:xfrm>
            </p:grpSpPr>
            <p:sp>
              <p:nvSpPr>
                <p:cNvPr id="473" name="Plaque 472"/>
                <p:cNvSpPr/>
                <p:nvPr/>
              </p:nvSpPr>
              <p:spPr>
                <a:xfrm>
                  <a:off x="4571999" y="4419600"/>
                  <a:ext cx="2958353" cy="457200"/>
                </a:xfrm>
                <a:prstGeom prst="plaque">
                  <a:avLst>
                    <a:gd name="adj" fmla="val 20588"/>
                  </a:avLst>
                </a:prstGeom>
                <a:solidFill>
                  <a:schemeClr val="bg1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74" name="Group 269"/>
                <p:cNvGrpSpPr/>
                <p:nvPr/>
              </p:nvGrpSpPr>
              <p:grpSpPr>
                <a:xfrm rot="18712249">
                  <a:off x="4850071" y="4056498"/>
                  <a:ext cx="1094819" cy="1211697"/>
                  <a:chOff x="5791200" y="3429000"/>
                  <a:chExt cx="1094819" cy="1211697"/>
                </a:xfrm>
              </p:grpSpPr>
              <p:sp>
                <p:nvSpPr>
                  <p:cNvPr id="481" name="Oval 480"/>
                  <p:cNvSpPr/>
                  <p:nvPr/>
                </p:nvSpPr>
                <p:spPr>
                  <a:xfrm>
                    <a:off x="6248400" y="3962400"/>
                    <a:ext cx="381000" cy="381000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2" name="Oval 481"/>
                  <p:cNvSpPr/>
                  <p:nvPr/>
                </p:nvSpPr>
                <p:spPr>
                  <a:xfrm>
                    <a:off x="5791200" y="3429000"/>
                    <a:ext cx="381000" cy="381000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3" name="Cross 482"/>
                  <p:cNvSpPr/>
                  <p:nvPr/>
                </p:nvSpPr>
                <p:spPr>
                  <a:xfrm rot="19064530">
                    <a:off x="6028171" y="3643830"/>
                    <a:ext cx="380999" cy="457200"/>
                  </a:xfrm>
                  <a:prstGeom prst="plus">
                    <a:avLst>
                      <a:gd name="adj" fmla="val 33328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4" name="Cross 483"/>
                  <p:cNvSpPr/>
                  <p:nvPr/>
                </p:nvSpPr>
                <p:spPr>
                  <a:xfrm rot="19064530">
                    <a:off x="6505020" y="4183497"/>
                    <a:ext cx="380999" cy="457200"/>
                  </a:xfrm>
                  <a:prstGeom prst="plus">
                    <a:avLst>
                      <a:gd name="adj" fmla="val 33328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75" name="Group 274"/>
                <p:cNvGrpSpPr/>
                <p:nvPr/>
              </p:nvGrpSpPr>
              <p:grpSpPr>
                <a:xfrm rot="7932257">
                  <a:off x="6181165" y="4034118"/>
                  <a:ext cx="1094819" cy="1211697"/>
                  <a:chOff x="5791200" y="3429000"/>
                  <a:chExt cx="1094819" cy="1211697"/>
                </a:xfrm>
              </p:grpSpPr>
              <p:sp>
                <p:nvSpPr>
                  <p:cNvPr id="477" name="Oval 476"/>
                  <p:cNvSpPr/>
                  <p:nvPr/>
                </p:nvSpPr>
                <p:spPr>
                  <a:xfrm>
                    <a:off x="6248400" y="3962400"/>
                    <a:ext cx="381000" cy="381000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8" name="Oval 477"/>
                  <p:cNvSpPr/>
                  <p:nvPr/>
                </p:nvSpPr>
                <p:spPr>
                  <a:xfrm>
                    <a:off x="5791200" y="3429000"/>
                    <a:ext cx="381000" cy="381000"/>
                  </a:xfrm>
                  <a:prstGeom prst="ellipse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9" name="Cross 250"/>
                  <p:cNvSpPr/>
                  <p:nvPr/>
                </p:nvSpPr>
                <p:spPr>
                  <a:xfrm rot="19064530">
                    <a:off x="6028171" y="3643830"/>
                    <a:ext cx="380999" cy="457200"/>
                  </a:xfrm>
                  <a:prstGeom prst="plus">
                    <a:avLst>
                      <a:gd name="adj" fmla="val 33328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80" name="Cross 251"/>
                  <p:cNvSpPr/>
                  <p:nvPr/>
                </p:nvSpPr>
                <p:spPr>
                  <a:xfrm rot="19064530">
                    <a:off x="6505020" y="4183497"/>
                    <a:ext cx="380999" cy="457200"/>
                  </a:xfrm>
                  <a:prstGeom prst="plus">
                    <a:avLst>
                      <a:gd name="adj" fmla="val 33328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76" name="Oval 475"/>
                <p:cNvSpPr/>
                <p:nvPr/>
              </p:nvSpPr>
              <p:spPr>
                <a:xfrm>
                  <a:off x="5885329" y="4473388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72" name="Rounded Rectangle 471"/>
              <p:cNvSpPr/>
              <p:nvPr/>
            </p:nvSpPr>
            <p:spPr>
              <a:xfrm>
                <a:off x="1600200" y="1981200"/>
                <a:ext cx="762000" cy="152400"/>
              </a:xfrm>
              <a:prstGeom prst="roundRect">
                <a:avLst>
                  <a:gd name="adj" fmla="val 21709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269"/>
            <p:cNvGrpSpPr/>
            <p:nvPr/>
          </p:nvGrpSpPr>
          <p:grpSpPr>
            <a:xfrm>
              <a:off x="4953000" y="3886200"/>
              <a:ext cx="920612" cy="1523232"/>
              <a:chOff x="5856667" y="630878"/>
              <a:chExt cx="2137669" cy="3941122"/>
            </a:xfrm>
          </p:grpSpPr>
          <p:sp>
            <p:nvSpPr>
              <p:cNvPr id="391" name="Rounded Rectangle 270"/>
              <p:cNvSpPr/>
              <p:nvPr/>
            </p:nvSpPr>
            <p:spPr>
              <a:xfrm>
                <a:off x="6400800" y="762000"/>
                <a:ext cx="1143000" cy="1676400"/>
              </a:xfrm>
              <a:prstGeom prst="roundRect">
                <a:avLst>
                  <a:gd name="adj" fmla="val 24717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2" name="Group 452"/>
              <p:cNvGrpSpPr/>
              <p:nvPr/>
            </p:nvGrpSpPr>
            <p:grpSpPr>
              <a:xfrm>
                <a:off x="5856667" y="1743998"/>
                <a:ext cx="2137669" cy="2828002"/>
                <a:chOff x="5856667" y="1743998"/>
                <a:chExt cx="2137669" cy="2828002"/>
              </a:xfrm>
            </p:grpSpPr>
            <p:sp>
              <p:nvSpPr>
                <p:cNvPr id="413" name="Oval 412"/>
                <p:cNvSpPr/>
                <p:nvPr/>
              </p:nvSpPr>
              <p:spPr>
                <a:xfrm rot="18968439">
                  <a:off x="7629734" y="2707566"/>
                  <a:ext cx="364602" cy="61478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Oval 413"/>
                <p:cNvSpPr/>
                <p:nvPr/>
              </p:nvSpPr>
              <p:spPr>
                <a:xfrm rot="2122256">
                  <a:off x="5856667" y="2724019"/>
                  <a:ext cx="393031" cy="614783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5" name="Oval 414"/>
                <p:cNvSpPr/>
                <p:nvPr/>
              </p:nvSpPr>
              <p:spPr>
                <a:xfrm>
                  <a:off x="6485022" y="4018695"/>
                  <a:ext cx="478011" cy="519293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Oval 415"/>
                <p:cNvSpPr/>
                <p:nvPr/>
              </p:nvSpPr>
              <p:spPr>
                <a:xfrm rot="19974777">
                  <a:off x="7020697" y="4018695"/>
                  <a:ext cx="418829" cy="553305"/>
                </a:xfrm>
                <a:prstGeom prst="ellipse">
                  <a:avLst/>
                </a:prstGeom>
                <a:solidFill>
                  <a:srgbClr val="6633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7" name="Trapezoid 416"/>
                <p:cNvSpPr/>
                <p:nvPr/>
              </p:nvSpPr>
              <p:spPr>
                <a:xfrm rot="1996156">
                  <a:off x="5961684" y="2022003"/>
                  <a:ext cx="744108" cy="1164502"/>
                </a:xfrm>
                <a:prstGeom prst="trapezoid">
                  <a:avLst/>
                </a:prstGeom>
                <a:solidFill>
                  <a:srgbClr val="EFBD6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Trapezoid 417"/>
                <p:cNvSpPr/>
                <p:nvPr/>
              </p:nvSpPr>
              <p:spPr>
                <a:xfrm rot="2041752">
                  <a:off x="6107395" y="1769346"/>
                  <a:ext cx="739715" cy="1175475"/>
                </a:xfrm>
                <a:prstGeom prst="trapezoid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9" name="Trapezoid 418"/>
                <p:cNvSpPr/>
                <p:nvPr/>
              </p:nvSpPr>
              <p:spPr>
                <a:xfrm rot="19870960">
                  <a:off x="7188447" y="2025239"/>
                  <a:ext cx="698941" cy="1164502"/>
                </a:xfrm>
                <a:prstGeom prst="trapezoid">
                  <a:avLst/>
                </a:prstGeom>
                <a:solidFill>
                  <a:srgbClr val="EFBD6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Trapezoid 419"/>
                <p:cNvSpPr/>
                <p:nvPr/>
              </p:nvSpPr>
              <p:spPr>
                <a:xfrm rot="20036208">
                  <a:off x="7040058" y="1846851"/>
                  <a:ext cx="739715" cy="1108031"/>
                </a:xfrm>
                <a:prstGeom prst="trapezoid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Trapezoid 420"/>
                <p:cNvSpPr/>
                <p:nvPr/>
              </p:nvSpPr>
              <p:spPr>
                <a:xfrm>
                  <a:off x="6428873" y="1928433"/>
                  <a:ext cx="1066800" cy="2336175"/>
                </a:xfrm>
                <a:prstGeom prst="trapezoid">
                  <a:avLst/>
                </a:prstGeom>
                <a:solidFill>
                  <a:srgbClr val="EFBD6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Oval 421"/>
                <p:cNvSpPr/>
                <p:nvPr/>
              </p:nvSpPr>
              <p:spPr>
                <a:xfrm>
                  <a:off x="6724338" y="1743998"/>
                  <a:ext cx="441814" cy="389602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Trapezoid 302"/>
                <p:cNvSpPr/>
                <p:nvPr/>
              </p:nvSpPr>
              <p:spPr>
                <a:xfrm rot="21335299">
                  <a:off x="7003399" y="1804927"/>
                  <a:ext cx="515125" cy="2338849"/>
                </a:xfrm>
                <a:prstGeom prst="trapezoid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Trapezoid 423"/>
                <p:cNvSpPr/>
                <p:nvPr/>
              </p:nvSpPr>
              <p:spPr>
                <a:xfrm rot="353417">
                  <a:off x="6416298" y="1890436"/>
                  <a:ext cx="515125" cy="2235669"/>
                </a:xfrm>
                <a:prstGeom prst="trapezoid">
                  <a:avLst/>
                </a:prstGeom>
                <a:solidFill>
                  <a:schemeClr val="bg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25" name="Group 400"/>
                <p:cNvGrpSpPr/>
                <p:nvPr/>
              </p:nvGrpSpPr>
              <p:grpSpPr>
                <a:xfrm rot="5172234">
                  <a:off x="6196835" y="2877415"/>
                  <a:ext cx="2097444" cy="484914"/>
                  <a:chOff x="0" y="4648200"/>
                  <a:chExt cx="3986134" cy="1541489"/>
                </a:xfrm>
              </p:grpSpPr>
              <p:grpSp>
                <p:nvGrpSpPr>
                  <p:cNvPr id="442" name="Group 138"/>
                  <p:cNvGrpSpPr/>
                  <p:nvPr/>
                </p:nvGrpSpPr>
                <p:grpSpPr>
                  <a:xfrm>
                    <a:off x="0" y="4648200"/>
                    <a:ext cx="1600200" cy="1524000"/>
                    <a:chOff x="533400" y="4648200"/>
                    <a:chExt cx="1905000" cy="1828800"/>
                  </a:xfrm>
                </p:grpSpPr>
                <p:sp>
                  <p:nvSpPr>
                    <p:cNvPr id="453" name="Plus 332"/>
                    <p:cNvSpPr/>
                    <p:nvPr/>
                  </p:nvSpPr>
                  <p:spPr>
                    <a:xfrm>
                      <a:off x="533400" y="4648200"/>
                      <a:ext cx="1905000" cy="1828800"/>
                    </a:xfrm>
                    <a:prstGeom prst="mathPlus">
                      <a:avLst/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4" name="Diamond 453"/>
                    <p:cNvSpPr/>
                    <p:nvPr/>
                  </p:nvSpPr>
                  <p:spPr>
                    <a:xfrm>
                      <a:off x="1295400" y="5181600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5" name="Diamond 334"/>
                    <p:cNvSpPr/>
                    <p:nvPr/>
                  </p:nvSpPr>
                  <p:spPr>
                    <a:xfrm>
                      <a:off x="1822554" y="500421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6" name="Diamond 335"/>
                    <p:cNvSpPr/>
                    <p:nvPr/>
                  </p:nvSpPr>
                  <p:spPr>
                    <a:xfrm>
                      <a:off x="758252" y="497423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43" name="Group 139"/>
                  <p:cNvGrpSpPr/>
                  <p:nvPr/>
                </p:nvGrpSpPr>
                <p:grpSpPr>
                  <a:xfrm>
                    <a:off x="1182973" y="4665689"/>
                    <a:ext cx="1600200" cy="1524000"/>
                    <a:chOff x="533400" y="4648200"/>
                    <a:chExt cx="1905000" cy="1828800"/>
                  </a:xfrm>
                </p:grpSpPr>
                <p:sp>
                  <p:nvSpPr>
                    <p:cNvPr id="449" name="Plus 328"/>
                    <p:cNvSpPr/>
                    <p:nvPr/>
                  </p:nvSpPr>
                  <p:spPr>
                    <a:xfrm>
                      <a:off x="533400" y="4648200"/>
                      <a:ext cx="1905000" cy="1828800"/>
                    </a:xfrm>
                    <a:prstGeom prst="mathPlus">
                      <a:avLst/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0" name="Diamond 329"/>
                    <p:cNvSpPr/>
                    <p:nvPr/>
                  </p:nvSpPr>
                  <p:spPr>
                    <a:xfrm>
                      <a:off x="1295400" y="5181600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1" name="Diamond 330"/>
                    <p:cNvSpPr/>
                    <p:nvPr/>
                  </p:nvSpPr>
                  <p:spPr>
                    <a:xfrm>
                      <a:off x="1822554" y="500421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52" name="Diamond 331"/>
                    <p:cNvSpPr/>
                    <p:nvPr/>
                  </p:nvSpPr>
                  <p:spPr>
                    <a:xfrm>
                      <a:off x="758252" y="497423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44" name="Group 144"/>
                  <p:cNvGrpSpPr/>
                  <p:nvPr/>
                </p:nvGrpSpPr>
                <p:grpSpPr>
                  <a:xfrm>
                    <a:off x="2385934" y="4665689"/>
                    <a:ext cx="1600200" cy="1524000"/>
                    <a:chOff x="533400" y="4648200"/>
                    <a:chExt cx="1905000" cy="1828800"/>
                  </a:xfrm>
                </p:grpSpPr>
                <p:sp>
                  <p:nvSpPr>
                    <p:cNvPr id="445" name="Plus 444"/>
                    <p:cNvSpPr/>
                    <p:nvPr/>
                  </p:nvSpPr>
                  <p:spPr>
                    <a:xfrm>
                      <a:off x="533400" y="4648200"/>
                      <a:ext cx="1905000" cy="1828800"/>
                    </a:xfrm>
                    <a:prstGeom prst="mathPlus">
                      <a:avLst/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6" name="Diamond 445"/>
                    <p:cNvSpPr/>
                    <p:nvPr/>
                  </p:nvSpPr>
                  <p:spPr>
                    <a:xfrm>
                      <a:off x="1295400" y="5181600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7" name="Diamond 446"/>
                    <p:cNvSpPr/>
                    <p:nvPr/>
                  </p:nvSpPr>
                  <p:spPr>
                    <a:xfrm>
                      <a:off x="1822554" y="500421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8" name="Diamond 447"/>
                    <p:cNvSpPr/>
                    <p:nvPr/>
                  </p:nvSpPr>
                  <p:spPr>
                    <a:xfrm>
                      <a:off x="758252" y="497423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26" name="Group 416"/>
                <p:cNvGrpSpPr/>
                <p:nvPr/>
              </p:nvGrpSpPr>
              <p:grpSpPr>
                <a:xfrm rot="16460121">
                  <a:off x="5649989" y="2855003"/>
                  <a:ext cx="2097444" cy="484914"/>
                  <a:chOff x="0" y="4648200"/>
                  <a:chExt cx="3986134" cy="1541489"/>
                </a:xfrm>
              </p:grpSpPr>
              <p:grpSp>
                <p:nvGrpSpPr>
                  <p:cNvPr id="427" name="Group 138"/>
                  <p:cNvGrpSpPr/>
                  <p:nvPr/>
                </p:nvGrpSpPr>
                <p:grpSpPr>
                  <a:xfrm>
                    <a:off x="0" y="4648200"/>
                    <a:ext cx="1600200" cy="1524000"/>
                    <a:chOff x="533400" y="4648200"/>
                    <a:chExt cx="1905000" cy="1828800"/>
                  </a:xfrm>
                </p:grpSpPr>
                <p:sp>
                  <p:nvSpPr>
                    <p:cNvPr id="438" name="Plus 437"/>
                    <p:cNvSpPr/>
                    <p:nvPr/>
                  </p:nvSpPr>
                  <p:spPr>
                    <a:xfrm>
                      <a:off x="533400" y="4648200"/>
                      <a:ext cx="1905000" cy="1828800"/>
                    </a:xfrm>
                    <a:prstGeom prst="mathPlus">
                      <a:avLst/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9" name="Diamond 438"/>
                    <p:cNvSpPr/>
                    <p:nvPr/>
                  </p:nvSpPr>
                  <p:spPr>
                    <a:xfrm>
                      <a:off x="1295400" y="5181600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0" name="Diamond 439"/>
                    <p:cNvSpPr/>
                    <p:nvPr/>
                  </p:nvSpPr>
                  <p:spPr>
                    <a:xfrm>
                      <a:off x="1822554" y="500421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41" name="Diamond 440"/>
                    <p:cNvSpPr/>
                    <p:nvPr/>
                  </p:nvSpPr>
                  <p:spPr>
                    <a:xfrm>
                      <a:off x="758252" y="497423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28" name="Group 139"/>
                  <p:cNvGrpSpPr/>
                  <p:nvPr/>
                </p:nvGrpSpPr>
                <p:grpSpPr>
                  <a:xfrm>
                    <a:off x="1182973" y="4665689"/>
                    <a:ext cx="1600200" cy="1524000"/>
                    <a:chOff x="533400" y="4648200"/>
                    <a:chExt cx="1905000" cy="1828800"/>
                  </a:xfrm>
                </p:grpSpPr>
                <p:sp>
                  <p:nvSpPr>
                    <p:cNvPr id="434" name="Plus 433"/>
                    <p:cNvSpPr/>
                    <p:nvPr/>
                  </p:nvSpPr>
                  <p:spPr>
                    <a:xfrm>
                      <a:off x="533400" y="4648200"/>
                      <a:ext cx="1905000" cy="1828800"/>
                    </a:xfrm>
                    <a:prstGeom prst="mathPlus">
                      <a:avLst/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5" name="Diamond 434"/>
                    <p:cNvSpPr/>
                    <p:nvPr/>
                  </p:nvSpPr>
                  <p:spPr>
                    <a:xfrm>
                      <a:off x="1295400" y="5181600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6" name="Diamond 435"/>
                    <p:cNvSpPr/>
                    <p:nvPr/>
                  </p:nvSpPr>
                  <p:spPr>
                    <a:xfrm>
                      <a:off x="1822554" y="500421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7" name="Diamond 436"/>
                    <p:cNvSpPr/>
                    <p:nvPr/>
                  </p:nvSpPr>
                  <p:spPr>
                    <a:xfrm>
                      <a:off x="758252" y="497423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29" name="Group 144"/>
                  <p:cNvGrpSpPr/>
                  <p:nvPr/>
                </p:nvGrpSpPr>
                <p:grpSpPr>
                  <a:xfrm>
                    <a:off x="2385934" y="4665689"/>
                    <a:ext cx="1600200" cy="1524000"/>
                    <a:chOff x="533400" y="4648200"/>
                    <a:chExt cx="1905000" cy="1828800"/>
                  </a:xfrm>
                </p:grpSpPr>
                <p:sp>
                  <p:nvSpPr>
                    <p:cNvPr id="430" name="Plus 429"/>
                    <p:cNvSpPr/>
                    <p:nvPr/>
                  </p:nvSpPr>
                  <p:spPr>
                    <a:xfrm>
                      <a:off x="533400" y="4648200"/>
                      <a:ext cx="1905000" cy="1828800"/>
                    </a:xfrm>
                    <a:prstGeom prst="mathPlus">
                      <a:avLst/>
                    </a:prstGeom>
                    <a:solidFill>
                      <a:schemeClr val="accent1">
                        <a:lumMod val="20000"/>
                        <a:lumOff val="8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1" name="Diamond 430"/>
                    <p:cNvSpPr/>
                    <p:nvPr/>
                  </p:nvSpPr>
                  <p:spPr>
                    <a:xfrm>
                      <a:off x="1295400" y="5181600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2" name="Diamond 431"/>
                    <p:cNvSpPr/>
                    <p:nvPr/>
                  </p:nvSpPr>
                  <p:spPr>
                    <a:xfrm>
                      <a:off x="1822554" y="500421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33" name="Diamond 432"/>
                    <p:cNvSpPr/>
                    <p:nvPr/>
                  </p:nvSpPr>
                  <p:spPr>
                    <a:xfrm>
                      <a:off x="758252" y="4974237"/>
                      <a:ext cx="368508" cy="685800"/>
                    </a:xfrm>
                    <a:prstGeom prst="diamond">
                      <a:avLst/>
                    </a:prstGeom>
                    <a:solidFill>
                      <a:srgbClr val="D5B353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sp>
            <p:nvSpPr>
              <p:cNvPr id="393" name="Oval 392"/>
              <p:cNvSpPr/>
              <p:nvPr/>
            </p:nvSpPr>
            <p:spPr>
              <a:xfrm>
                <a:off x="6436360" y="744168"/>
                <a:ext cx="1066800" cy="124574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4" name="Round Diagonal Corner Rectangle 393"/>
              <p:cNvSpPr/>
              <p:nvPr/>
            </p:nvSpPr>
            <p:spPr>
              <a:xfrm rot="19471149">
                <a:off x="6812985" y="630878"/>
                <a:ext cx="654719" cy="53340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5" name="Round Diagonal Corner Rectangle 394"/>
              <p:cNvSpPr/>
              <p:nvPr/>
            </p:nvSpPr>
            <p:spPr>
              <a:xfrm rot="424487">
                <a:off x="6431156" y="647888"/>
                <a:ext cx="654719" cy="533400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Rounded Rectangle 395"/>
              <p:cNvSpPr/>
              <p:nvPr/>
            </p:nvSpPr>
            <p:spPr>
              <a:xfrm>
                <a:off x="6427694" y="721659"/>
                <a:ext cx="1066800" cy="381000"/>
              </a:xfrm>
              <a:prstGeom prst="roundRect">
                <a:avLst>
                  <a:gd name="adj" fmla="val 24717"/>
                </a:avLst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7" name="Group 434"/>
              <p:cNvGrpSpPr/>
              <p:nvPr/>
            </p:nvGrpSpPr>
            <p:grpSpPr>
              <a:xfrm>
                <a:off x="6360459" y="699247"/>
                <a:ext cx="1257300" cy="457200"/>
                <a:chOff x="0" y="4648200"/>
                <a:chExt cx="3986134" cy="1541489"/>
              </a:xfrm>
            </p:grpSpPr>
            <p:grpSp>
              <p:nvGrpSpPr>
                <p:cNvPr id="398" name="Group 138"/>
                <p:cNvGrpSpPr/>
                <p:nvPr/>
              </p:nvGrpSpPr>
              <p:grpSpPr>
                <a:xfrm>
                  <a:off x="0" y="4648200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409" name="Plus 408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0" name="Diamond 409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1" name="Diamond 410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Diamond 411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9" name="Group 139"/>
                <p:cNvGrpSpPr/>
                <p:nvPr/>
              </p:nvGrpSpPr>
              <p:grpSpPr>
                <a:xfrm>
                  <a:off x="1182973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405" name="Plus 404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Diamond 405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7" name="Diamond 406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Diamond 407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0" name="Group 144"/>
                <p:cNvGrpSpPr/>
                <p:nvPr/>
              </p:nvGrpSpPr>
              <p:grpSpPr>
                <a:xfrm>
                  <a:off x="2385934" y="4665689"/>
                  <a:ext cx="1600200" cy="1524000"/>
                  <a:chOff x="533400" y="4648200"/>
                  <a:chExt cx="1905000" cy="1828800"/>
                </a:xfrm>
              </p:grpSpPr>
              <p:sp>
                <p:nvSpPr>
                  <p:cNvPr id="401" name="Plus 400"/>
                  <p:cNvSpPr/>
                  <p:nvPr/>
                </p:nvSpPr>
                <p:spPr>
                  <a:xfrm>
                    <a:off x="533400" y="4648200"/>
                    <a:ext cx="1905000" cy="1828800"/>
                  </a:xfrm>
                  <a:prstGeom prst="mathPlus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2" name="Diamond 401"/>
                  <p:cNvSpPr/>
                  <p:nvPr/>
                </p:nvSpPr>
                <p:spPr>
                  <a:xfrm>
                    <a:off x="1295400" y="5181600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Diamond 402"/>
                  <p:cNvSpPr/>
                  <p:nvPr/>
                </p:nvSpPr>
                <p:spPr>
                  <a:xfrm>
                    <a:off x="1822554" y="500421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Diamond 403"/>
                  <p:cNvSpPr/>
                  <p:nvPr/>
                </p:nvSpPr>
                <p:spPr>
                  <a:xfrm>
                    <a:off x="758252" y="4974237"/>
                    <a:ext cx="368508" cy="685800"/>
                  </a:xfrm>
                  <a:prstGeom prst="diamond">
                    <a:avLst/>
                  </a:prstGeom>
                  <a:solidFill>
                    <a:srgbClr val="D5B35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8" name="Group 174"/>
            <p:cNvGrpSpPr/>
            <p:nvPr/>
          </p:nvGrpSpPr>
          <p:grpSpPr>
            <a:xfrm>
              <a:off x="4038600" y="4648200"/>
              <a:ext cx="457200" cy="1005343"/>
              <a:chOff x="4114800" y="533400"/>
              <a:chExt cx="2217821" cy="4876800"/>
            </a:xfrm>
          </p:grpSpPr>
          <p:sp>
            <p:nvSpPr>
              <p:cNvPr id="9" name="Oval 8"/>
              <p:cNvSpPr/>
              <p:nvPr/>
            </p:nvSpPr>
            <p:spPr>
              <a:xfrm>
                <a:off x="4191000" y="533400"/>
                <a:ext cx="2057400" cy="2743200"/>
              </a:xfrm>
              <a:prstGeom prst="ellipse">
                <a:avLst/>
              </a:prstGeom>
              <a:solidFill>
                <a:srgbClr val="AB8E1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Oval 9"/>
              <p:cNvSpPr/>
              <p:nvPr/>
            </p:nvSpPr>
            <p:spPr>
              <a:xfrm rot="19671902">
                <a:off x="5805203" y="2969693"/>
                <a:ext cx="527418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 rot="2647766">
                <a:off x="4114800" y="2851484"/>
                <a:ext cx="48089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 rot="19352409">
                <a:off x="5359057" y="4546277"/>
                <a:ext cx="415510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 rot="2647766">
                <a:off x="4881374" y="4529189"/>
                <a:ext cx="413521" cy="86392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Trapezoid 13"/>
              <p:cNvSpPr/>
              <p:nvPr/>
            </p:nvSpPr>
            <p:spPr>
              <a:xfrm rot="20169292">
                <a:off x="5310934" y="1959817"/>
                <a:ext cx="887382" cy="154100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>
              <a:xfrm rot="1790291">
                <a:off x="4342377" y="1909327"/>
                <a:ext cx="887382" cy="154100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Trapezoid 15"/>
              <p:cNvSpPr/>
              <p:nvPr/>
            </p:nvSpPr>
            <p:spPr>
              <a:xfrm>
                <a:off x="4603430" y="2158122"/>
                <a:ext cx="1323835" cy="2815613"/>
              </a:xfrm>
              <a:prstGeom prst="trapezoid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Oval 16"/>
              <p:cNvSpPr/>
              <p:nvPr/>
            </p:nvSpPr>
            <p:spPr>
              <a:xfrm>
                <a:off x="4905429" y="1677140"/>
                <a:ext cx="651575" cy="84912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Oval 17"/>
              <p:cNvSpPr/>
              <p:nvPr/>
            </p:nvSpPr>
            <p:spPr>
              <a:xfrm>
                <a:off x="4603430" y="685570"/>
                <a:ext cx="1261779" cy="161457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ound Diagonal Corner Rectangle 18"/>
              <p:cNvSpPr/>
              <p:nvPr/>
            </p:nvSpPr>
            <p:spPr>
              <a:xfrm rot="5773116">
                <a:off x="5105400" y="533400"/>
                <a:ext cx="914400" cy="91440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AB8E1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Round Diagonal Corner Rectangle 19"/>
              <p:cNvSpPr/>
              <p:nvPr/>
            </p:nvSpPr>
            <p:spPr>
              <a:xfrm rot="20435048">
                <a:off x="4400769" y="590770"/>
                <a:ext cx="914400" cy="914400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AB8E1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4648200" y="533400"/>
                <a:ext cx="1066800" cy="685800"/>
              </a:xfrm>
              <a:prstGeom prst="ellipse">
                <a:avLst/>
              </a:prstGeom>
              <a:solidFill>
                <a:srgbClr val="AB8E15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68" name="Group 159"/>
            <p:cNvGrpSpPr/>
            <p:nvPr/>
          </p:nvGrpSpPr>
          <p:grpSpPr>
            <a:xfrm>
              <a:off x="4648200" y="4191000"/>
              <a:ext cx="777359" cy="1600200"/>
              <a:chOff x="685800" y="609600"/>
              <a:chExt cx="2404519" cy="4949716"/>
            </a:xfrm>
          </p:grpSpPr>
          <p:sp>
            <p:nvSpPr>
              <p:cNvPr id="1369" name="Cloud 1368"/>
              <p:cNvSpPr/>
              <p:nvPr/>
            </p:nvSpPr>
            <p:spPr>
              <a:xfrm>
                <a:off x="914400" y="838200"/>
                <a:ext cx="1981200" cy="1676400"/>
              </a:xfrm>
              <a:prstGeom prst="cloud">
                <a:avLst/>
              </a:prstGeom>
              <a:solidFill>
                <a:srgbClr val="C05B0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0" name="Oval 1369"/>
              <p:cNvSpPr/>
              <p:nvPr/>
            </p:nvSpPr>
            <p:spPr>
              <a:xfrm rot="19671902">
                <a:off x="2519256" y="3059430"/>
                <a:ext cx="571063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1" name="Oval 1370"/>
              <p:cNvSpPr/>
              <p:nvPr/>
            </p:nvSpPr>
            <p:spPr>
              <a:xfrm rot="2647766">
                <a:off x="685800" y="2956996"/>
                <a:ext cx="50912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2" name="Oval 1371"/>
              <p:cNvSpPr/>
              <p:nvPr/>
            </p:nvSpPr>
            <p:spPr>
              <a:xfrm rot="19352409">
                <a:off x="2012467" y="4682102"/>
                <a:ext cx="443210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3" name="Oval 1372"/>
              <p:cNvSpPr/>
              <p:nvPr/>
            </p:nvSpPr>
            <p:spPr>
              <a:xfrm rot="2647766">
                <a:off x="1502939" y="4664751"/>
                <a:ext cx="441089" cy="877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4" name="Trapezoid 1373"/>
              <p:cNvSpPr/>
              <p:nvPr/>
            </p:nvSpPr>
            <p:spPr>
              <a:xfrm rot="20169292">
                <a:off x="1961136" y="2055850"/>
                <a:ext cx="946541" cy="1564711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5" name="Trapezoid 1374"/>
              <p:cNvSpPr/>
              <p:nvPr/>
            </p:nvSpPr>
            <p:spPr>
              <a:xfrm rot="1790291">
                <a:off x="928009" y="2004583"/>
                <a:ext cx="946541" cy="1564711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6" name="Trapezoid 1375"/>
              <p:cNvSpPr/>
              <p:nvPr/>
            </p:nvSpPr>
            <p:spPr>
              <a:xfrm>
                <a:off x="1206465" y="2257206"/>
                <a:ext cx="1412091" cy="2858930"/>
              </a:xfrm>
              <a:prstGeom prst="trapezoid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7" name="Oval 1376"/>
              <p:cNvSpPr/>
              <p:nvPr/>
            </p:nvSpPr>
            <p:spPr>
              <a:xfrm>
                <a:off x="1528597" y="1768824"/>
                <a:ext cx="695013" cy="86218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8" name="Oval 1377"/>
              <p:cNvSpPr/>
              <p:nvPr/>
            </p:nvSpPr>
            <p:spPr>
              <a:xfrm>
                <a:off x="1206465" y="762000"/>
                <a:ext cx="1345898" cy="1639412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9" name="Cloud 1378"/>
              <p:cNvSpPr/>
              <p:nvPr/>
            </p:nvSpPr>
            <p:spPr>
              <a:xfrm>
                <a:off x="1219200" y="609600"/>
                <a:ext cx="1295400" cy="533400"/>
              </a:xfrm>
              <a:prstGeom prst="cloud">
                <a:avLst/>
              </a:prstGeom>
              <a:solidFill>
                <a:srgbClr val="C05B08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0" name="Chevron 1379"/>
              <p:cNvSpPr/>
              <p:nvPr/>
            </p:nvSpPr>
            <p:spPr>
              <a:xfrm rot="16005868">
                <a:off x="1511995" y="1839701"/>
                <a:ext cx="1981200" cy="321880"/>
              </a:xfrm>
              <a:prstGeom prst="chevron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81" name="Chevron 1380"/>
              <p:cNvSpPr/>
              <p:nvPr/>
            </p:nvSpPr>
            <p:spPr>
              <a:xfrm rot="16048636">
                <a:off x="368994" y="1827765"/>
                <a:ext cx="1981200" cy="321880"/>
              </a:xfrm>
              <a:prstGeom prst="chevron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82" name="Rounded Rectangle 1381"/>
              <p:cNvSpPr/>
              <p:nvPr/>
            </p:nvSpPr>
            <p:spPr>
              <a:xfrm>
                <a:off x="1219200" y="990600"/>
                <a:ext cx="1447800" cy="228600"/>
              </a:xfrm>
              <a:prstGeom prst="roundRect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83" name="Group 91"/>
            <p:cNvGrpSpPr/>
            <p:nvPr/>
          </p:nvGrpSpPr>
          <p:grpSpPr>
            <a:xfrm>
              <a:off x="5638800" y="3886200"/>
              <a:ext cx="685800" cy="1661442"/>
              <a:chOff x="4038600" y="2362200"/>
              <a:chExt cx="1380536" cy="3344532"/>
            </a:xfrm>
          </p:grpSpPr>
          <p:sp>
            <p:nvSpPr>
              <p:cNvPr id="1384" name="Round Diagonal Corner Rectangle 1383"/>
              <p:cNvSpPr/>
              <p:nvPr/>
            </p:nvSpPr>
            <p:spPr>
              <a:xfrm rot="19527262">
                <a:off x="4778338" y="2692626"/>
                <a:ext cx="555573" cy="63174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5" name="Round Diagonal Corner Rectangle 1384"/>
              <p:cNvSpPr/>
              <p:nvPr/>
            </p:nvSpPr>
            <p:spPr>
              <a:xfrm rot="19527262">
                <a:off x="4092538" y="2768827"/>
                <a:ext cx="555573" cy="63174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6" name="Oval 1385"/>
              <p:cNvSpPr/>
              <p:nvPr/>
            </p:nvSpPr>
            <p:spPr>
              <a:xfrm rot="19671902">
                <a:off x="5030448" y="4064673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7" name="Oval 1386"/>
              <p:cNvSpPr/>
              <p:nvPr/>
            </p:nvSpPr>
            <p:spPr>
              <a:xfrm rot="2647766">
                <a:off x="4038600" y="4017204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8" name="Oval 1387"/>
              <p:cNvSpPr/>
              <p:nvPr/>
            </p:nvSpPr>
            <p:spPr>
              <a:xfrm rot="19352409">
                <a:off x="4803886" y="5123365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9" name="Oval 1388"/>
              <p:cNvSpPr/>
              <p:nvPr/>
            </p:nvSpPr>
            <p:spPr>
              <a:xfrm rot="2647766">
                <a:off x="4515409" y="5111826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0" name="Trapezoid 1389"/>
              <p:cNvSpPr/>
              <p:nvPr/>
            </p:nvSpPr>
            <p:spPr>
              <a:xfrm rot="20169292">
                <a:off x="4774824" y="3376848"/>
                <a:ext cx="535898" cy="1040568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1" name="Trapezoid 1390"/>
              <p:cNvSpPr/>
              <p:nvPr/>
            </p:nvSpPr>
            <p:spPr>
              <a:xfrm rot="1790291">
                <a:off x="4189904" y="3342754"/>
                <a:ext cx="535898" cy="1040568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2" name="Trapezoid 1391"/>
              <p:cNvSpPr/>
              <p:nvPr/>
            </p:nvSpPr>
            <p:spPr>
              <a:xfrm>
                <a:off x="4347556" y="3510754"/>
                <a:ext cx="799476" cy="1901253"/>
              </a:xfrm>
              <a:prstGeom prst="trapezoid">
                <a:avLst/>
              </a:prstGeom>
              <a:solidFill>
                <a:schemeClr val="tx2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3" name="Oval 1392"/>
              <p:cNvSpPr/>
              <p:nvPr/>
            </p:nvSpPr>
            <p:spPr>
              <a:xfrm>
                <a:off x="4529936" y="3185969"/>
                <a:ext cx="393492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4" name="Oval 1393"/>
              <p:cNvSpPr/>
              <p:nvPr/>
            </p:nvSpPr>
            <p:spPr>
              <a:xfrm>
                <a:off x="4347556" y="2516408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5" name="Round Diagonal Corner Rectangle 1394"/>
              <p:cNvSpPr/>
              <p:nvPr/>
            </p:nvSpPr>
            <p:spPr>
              <a:xfrm rot="1236535">
                <a:off x="4309319" y="2362200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6" name="Round Diagonal Corner Rectangle 1395"/>
              <p:cNvSpPr/>
              <p:nvPr/>
            </p:nvSpPr>
            <p:spPr>
              <a:xfrm rot="5076663">
                <a:off x="4705111" y="2429527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7" name="Oval 1396"/>
              <p:cNvSpPr/>
              <p:nvPr/>
            </p:nvSpPr>
            <p:spPr>
              <a:xfrm>
                <a:off x="4499956" y="2440208"/>
                <a:ext cx="381000" cy="381000"/>
              </a:xfrm>
              <a:prstGeom prst="ellipse">
                <a:avLst/>
              </a:prstGeom>
              <a:solidFill>
                <a:srgbClr val="713605"/>
              </a:solidFill>
              <a:ln w="12700">
                <a:solidFill>
                  <a:srgbClr val="71360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60"/>
            <p:cNvGrpSpPr/>
            <p:nvPr/>
          </p:nvGrpSpPr>
          <p:grpSpPr>
            <a:xfrm>
              <a:off x="5410200" y="4648200"/>
              <a:ext cx="533400" cy="1066800"/>
              <a:chOff x="4796444" y="836392"/>
              <a:chExt cx="1380536" cy="3344532"/>
            </a:xfrm>
          </p:grpSpPr>
          <p:sp>
            <p:nvSpPr>
              <p:cNvPr id="36" name="Oval 35"/>
              <p:cNvSpPr/>
              <p:nvPr/>
            </p:nvSpPr>
            <p:spPr>
              <a:xfrm rot="19671902">
                <a:off x="5788292" y="2538865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/>
              <p:cNvSpPr/>
              <p:nvPr/>
            </p:nvSpPr>
            <p:spPr>
              <a:xfrm rot="2647766">
                <a:off x="4796444" y="2491396"/>
                <a:ext cx="388688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/>
              <p:cNvSpPr/>
              <p:nvPr/>
            </p:nvSpPr>
            <p:spPr>
              <a:xfrm rot="19352409">
                <a:off x="5561730" y="3597557"/>
                <a:ext cx="250930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 rot="2647766">
                <a:off x="5273253" y="3586018"/>
                <a:ext cx="249729" cy="583367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Trapezoid 39"/>
              <p:cNvSpPr/>
              <p:nvPr/>
            </p:nvSpPr>
            <p:spPr>
              <a:xfrm rot="20169292">
                <a:off x="5532668" y="1851040"/>
                <a:ext cx="535898" cy="1040568"/>
              </a:xfrm>
              <a:prstGeom prst="trapezoid">
                <a:avLst/>
              </a:prstGeom>
              <a:solidFill>
                <a:srgbClr val="ECD2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Trapezoid 40"/>
              <p:cNvSpPr/>
              <p:nvPr/>
            </p:nvSpPr>
            <p:spPr>
              <a:xfrm rot="1790291">
                <a:off x="4947748" y="1816946"/>
                <a:ext cx="535898" cy="1040568"/>
              </a:xfrm>
              <a:prstGeom prst="trapezoid">
                <a:avLst/>
              </a:prstGeom>
              <a:solidFill>
                <a:srgbClr val="ECD2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Trapezoid 41"/>
              <p:cNvSpPr/>
              <p:nvPr/>
            </p:nvSpPr>
            <p:spPr>
              <a:xfrm>
                <a:off x="5105400" y="1984946"/>
                <a:ext cx="799476" cy="1901253"/>
              </a:xfrm>
              <a:prstGeom prst="trapezoid">
                <a:avLst/>
              </a:prstGeom>
              <a:solidFill>
                <a:srgbClr val="ECD262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5287780" y="1660161"/>
                <a:ext cx="393492" cy="57337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5105400" y="990600"/>
                <a:ext cx="762000" cy="109024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 Diagonal Corner Rectangle 44"/>
              <p:cNvSpPr/>
              <p:nvPr/>
            </p:nvSpPr>
            <p:spPr>
              <a:xfrm rot="1236535">
                <a:off x="5067163" y="836392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ound Diagonal Corner Rectangle 45"/>
              <p:cNvSpPr/>
              <p:nvPr/>
            </p:nvSpPr>
            <p:spPr>
              <a:xfrm rot="5076663">
                <a:off x="5462955" y="903719"/>
                <a:ext cx="436755" cy="503473"/>
              </a:xfrm>
              <a:prstGeom prst="round2DiagRect">
                <a:avLst>
                  <a:gd name="adj1" fmla="val 50000"/>
                  <a:gd name="adj2" fmla="val 0"/>
                </a:avLst>
              </a:prstGeom>
              <a:solidFill>
                <a:srgbClr val="71360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/>
              <p:cNvSpPr/>
              <p:nvPr/>
            </p:nvSpPr>
            <p:spPr>
              <a:xfrm>
                <a:off x="5257800" y="914400"/>
                <a:ext cx="381000" cy="381000"/>
              </a:xfrm>
              <a:prstGeom prst="ellipse">
                <a:avLst/>
              </a:prstGeom>
              <a:solidFill>
                <a:srgbClr val="713605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99" name="Group 128"/>
          <p:cNvGrpSpPr/>
          <p:nvPr/>
        </p:nvGrpSpPr>
        <p:grpSpPr>
          <a:xfrm>
            <a:off x="8001000" y="5029200"/>
            <a:ext cx="823884" cy="1295400"/>
            <a:chOff x="1593975" y="990600"/>
            <a:chExt cx="1987425" cy="3466754"/>
          </a:xfrm>
        </p:grpSpPr>
        <p:sp>
          <p:nvSpPr>
            <p:cNvPr id="1400" name="Oval 1399"/>
            <p:cNvSpPr/>
            <p:nvPr/>
          </p:nvSpPr>
          <p:spPr>
            <a:xfrm rot="4427519">
              <a:off x="22061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1" name="Oval 1400"/>
            <p:cNvSpPr/>
            <p:nvPr/>
          </p:nvSpPr>
          <p:spPr>
            <a:xfrm rot="17172481" flipH="1">
              <a:off x="27395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2" name="Isosceles Triangle 1401"/>
            <p:cNvSpPr/>
            <p:nvPr/>
          </p:nvSpPr>
          <p:spPr>
            <a:xfrm>
              <a:off x="1905000" y="2057400"/>
              <a:ext cx="1676400" cy="213360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3" name="Isosceles Triangle 1402"/>
            <p:cNvSpPr/>
            <p:nvPr/>
          </p:nvSpPr>
          <p:spPr>
            <a:xfrm rot="10800000">
              <a:off x="2514600" y="2286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4" name="Oval 1403"/>
            <p:cNvSpPr/>
            <p:nvPr/>
          </p:nvSpPr>
          <p:spPr>
            <a:xfrm rot="19411276">
              <a:off x="3160869" y="2638846"/>
              <a:ext cx="420058" cy="75387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5" name="Oval 1404"/>
            <p:cNvSpPr/>
            <p:nvPr/>
          </p:nvSpPr>
          <p:spPr>
            <a:xfrm rot="2820608">
              <a:off x="1760886" y="2537944"/>
              <a:ext cx="420057" cy="75387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6" name="Isosceles Triangle 1405"/>
            <p:cNvSpPr/>
            <p:nvPr/>
          </p:nvSpPr>
          <p:spPr>
            <a:xfrm rot="2242960">
              <a:off x="1878936" y="1901223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7" name="Isosceles Triangle 1406"/>
            <p:cNvSpPr/>
            <p:nvPr/>
          </p:nvSpPr>
          <p:spPr>
            <a:xfrm rot="19284057">
              <a:off x="2654004" y="1900669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8" name="Oval 1407"/>
            <p:cNvSpPr/>
            <p:nvPr/>
          </p:nvSpPr>
          <p:spPr>
            <a:xfrm>
              <a:off x="2209800" y="990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9" name="Cloud 1408"/>
            <p:cNvSpPr/>
            <p:nvPr/>
          </p:nvSpPr>
          <p:spPr>
            <a:xfrm>
              <a:off x="2209800" y="990600"/>
              <a:ext cx="990600" cy="3810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0" name="Cloud 1409"/>
            <p:cNvSpPr/>
            <p:nvPr/>
          </p:nvSpPr>
          <p:spPr>
            <a:xfrm rot="5107997">
              <a:off x="23964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1" name="Cloud 1410"/>
            <p:cNvSpPr/>
            <p:nvPr/>
          </p:nvSpPr>
          <p:spPr>
            <a:xfrm rot="6038579">
              <a:off x="15582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2" name="Trapezoid 1411"/>
            <p:cNvSpPr/>
            <p:nvPr/>
          </p:nvSpPr>
          <p:spPr>
            <a:xfrm rot="283094">
              <a:off x="1986442" y="1103684"/>
              <a:ext cx="457200" cy="1295400"/>
            </a:xfrm>
            <a:prstGeom prst="trapezoid">
              <a:avLst>
                <a:gd name="adj" fmla="val 43652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3" name="Trapezoid 1412"/>
            <p:cNvSpPr/>
            <p:nvPr/>
          </p:nvSpPr>
          <p:spPr>
            <a:xfrm rot="21363997">
              <a:off x="3015691" y="1080956"/>
              <a:ext cx="457200" cy="1295400"/>
            </a:xfrm>
            <a:prstGeom prst="trapezoid">
              <a:avLst>
                <a:gd name="adj" fmla="val 43418"/>
              </a:avLst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4" name="Flowchart: Stored Data 1413"/>
            <p:cNvSpPr/>
            <p:nvPr/>
          </p:nvSpPr>
          <p:spPr>
            <a:xfrm rot="5400000">
              <a:off x="2438400" y="685800"/>
              <a:ext cx="609600" cy="1219200"/>
            </a:xfrm>
            <a:prstGeom prst="flowChartOnlineStorage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5" name="Cross 1414"/>
            <p:cNvSpPr/>
            <p:nvPr/>
          </p:nvSpPr>
          <p:spPr>
            <a:xfrm>
              <a:off x="1981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6" name="Cross 1415"/>
            <p:cNvSpPr/>
            <p:nvPr/>
          </p:nvSpPr>
          <p:spPr>
            <a:xfrm>
              <a:off x="2362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7" name="Cross 1416"/>
            <p:cNvSpPr/>
            <p:nvPr/>
          </p:nvSpPr>
          <p:spPr>
            <a:xfrm>
              <a:off x="28194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8" name="Cross 1417"/>
            <p:cNvSpPr/>
            <p:nvPr/>
          </p:nvSpPr>
          <p:spPr>
            <a:xfrm>
              <a:off x="3124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65248" y="255994"/>
            <a:ext cx="745444" cy="1524378"/>
            <a:chOff x="6147263" y="1435440"/>
            <a:chExt cx="1936315" cy="3974759"/>
          </a:xfrm>
        </p:grpSpPr>
        <p:sp>
          <p:nvSpPr>
            <p:cNvPr id="3" name="Cloud 2"/>
            <p:cNvSpPr/>
            <p:nvPr/>
          </p:nvSpPr>
          <p:spPr>
            <a:xfrm rot="5693554">
              <a:off x="6076663" y="1525412"/>
              <a:ext cx="2077515" cy="1936315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9671902">
              <a:off x="7537221" y="3530938"/>
              <a:ext cx="387579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2647766">
              <a:off x="6293682" y="3443183"/>
              <a:ext cx="362777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352409">
              <a:off x="7209365" y="4744953"/>
              <a:ext cx="305342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2647766">
              <a:off x="6858334" y="4731795"/>
              <a:ext cx="303881" cy="665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20169292">
              <a:off x="7174001" y="2753304"/>
              <a:ext cx="652103" cy="118661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790291">
              <a:off x="6462246" y="2714426"/>
              <a:ext cx="652103" cy="118661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>
              <a:off x="6664614" y="3001386"/>
              <a:ext cx="972836" cy="2168104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>
              <a:off x="6876011" y="2535635"/>
              <a:ext cx="478818" cy="65385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6654084" y="1772097"/>
              <a:ext cx="927233" cy="12432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Cloud 12"/>
            <p:cNvSpPr/>
            <p:nvPr/>
          </p:nvSpPr>
          <p:spPr>
            <a:xfrm>
              <a:off x="6670106" y="1435440"/>
              <a:ext cx="783950" cy="747569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6473558" y="3954907"/>
              <a:ext cx="1074234" cy="691226"/>
              <a:chOff x="3352800" y="2487123"/>
              <a:chExt cx="2022718" cy="1301537"/>
            </a:xfrm>
          </p:grpSpPr>
          <p:sp>
            <p:nvSpPr>
              <p:cNvPr id="19" name="Diagonal Stripe 18"/>
              <p:cNvSpPr/>
              <p:nvPr/>
            </p:nvSpPr>
            <p:spPr>
              <a:xfrm rot="8272995">
                <a:off x="3352800" y="2755027"/>
                <a:ext cx="1066800" cy="695666"/>
              </a:xfrm>
              <a:prstGeom prst="diagStripe">
                <a:avLst>
                  <a:gd name="adj" fmla="val 5547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0" name="Group 19"/>
              <p:cNvGrpSpPr/>
              <p:nvPr/>
            </p:nvGrpSpPr>
            <p:grpSpPr>
              <a:xfrm>
                <a:off x="3690767" y="2487123"/>
                <a:ext cx="1684751" cy="1301537"/>
                <a:chOff x="3690767" y="2487123"/>
                <a:chExt cx="1684751" cy="1301537"/>
              </a:xfrm>
            </p:grpSpPr>
            <p:sp>
              <p:nvSpPr>
                <p:cNvPr id="21" name="Diagonal Stripe 20"/>
                <p:cNvSpPr/>
                <p:nvPr/>
              </p:nvSpPr>
              <p:spPr>
                <a:xfrm rot="7627695">
                  <a:off x="3505200" y="2907427"/>
                  <a:ext cx="1066800" cy="695666"/>
                </a:xfrm>
                <a:prstGeom prst="diagStripe">
                  <a:avLst>
                    <a:gd name="adj" fmla="val 55477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2" name="Rectangle 21"/>
                <p:cNvSpPr/>
                <p:nvPr/>
              </p:nvSpPr>
              <p:spPr>
                <a:xfrm>
                  <a:off x="3956267" y="2501433"/>
                  <a:ext cx="1419251" cy="471769"/>
                </a:xfrm>
                <a:prstGeom prst="rect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Rounded Rectangle 22"/>
                <p:cNvSpPr/>
                <p:nvPr/>
              </p:nvSpPr>
              <p:spPr>
                <a:xfrm>
                  <a:off x="3886200" y="2487123"/>
                  <a:ext cx="533400" cy="533400"/>
                </a:xfrm>
                <a:prstGeom prst="roundRect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5" name="Round Diagonal Corner Rectangle 14"/>
            <p:cNvSpPr/>
            <p:nvPr/>
          </p:nvSpPr>
          <p:spPr>
            <a:xfrm rot="15559476">
              <a:off x="6371752" y="3897951"/>
              <a:ext cx="2263841" cy="305366"/>
            </a:xfrm>
            <a:prstGeom prst="round2DiagRect">
              <a:avLst>
                <a:gd name="adj1" fmla="val 47823"/>
                <a:gd name="adj2" fmla="val 0"/>
              </a:avLst>
            </a:prstGeom>
            <a:solidFill>
              <a:srgbClr val="FFD13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 Diagonal Corner Rectangle 15"/>
            <p:cNvSpPr/>
            <p:nvPr/>
          </p:nvSpPr>
          <p:spPr>
            <a:xfrm rot="5947971" flipH="1">
              <a:off x="5622416" y="3888073"/>
              <a:ext cx="2263841" cy="305366"/>
            </a:xfrm>
            <a:prstGeom prst="round2DiagRect">
              <a:avLst>
                <a:gd name="adj1" fmla="val 47823"/>
                <a:gd name="adj2" fmla="val 0"/>
              </a:avLst>
            </a:prstGeom>
            <a:solidFill>
              <a:srgbClr val="FFD13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>
              <a:off x="6726104" y="2535065"/>
              <a:ext cx="727954" cy="821467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/>
            <p:cNvSpPr/>
            <p:nvPr/>
          </p:nvSpPr>
          <p:spPr>
            <a:xfrm>
              <a:off x="6894095" y="2652419"/>
              <a:ext cx="344906" cy="2558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1625909" y="319475"/>
            <a:ext cx="637266" cy="1658255"/>
            <a:chOff x="5236903" y="382249"/>
            <a:chExt cx="1906102" cy="4886793"/>
          </a:xfrm>
        </p:grpSpPr>
        <p:sp>
          <p:nvSpPr>
            <p:cNvPr id="25" name="Oval 24"/>
            <p:cNvSpPr/>
            <p:nvPr/>
          </p:nvSpPr>
          <p:spPr>
            <a:xfrm rot="1928098" flipH="1">
              <a:off x="5236903" y="2773782"/>
              <a:ext cx="519318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Oval 25"/>
            <p:cNvSpPr/>
            <p:nvPr/>
          </p:nvSpPr>
          <p:spPr>
            <a:xfrm rot="18952234" flipH="1">
              <a:off x="6572431" y="2845270"/>
              <a:ext cx="426292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rapezoid 26"/>
            <p:cNvSpPr/>
            <p:nvPr/>
          </p:nvSpPr>
          <p:spPr>
            <a:xfrm rot="1430708" flipH="1">
              <a:off x="5395038" y="1888194"/>
              <a:ext cx="624217" cy="1564711"/>
            </a:xfrm>
            <a:prstGeom prst="trapezoi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rapezoid 27"/>
            <p:cNvSpPr/>
            <p:nvPr/>
          </p:nvSpPr>
          <p:spPr>
            <a:xfrm rot="20691233" flipH="1">
              <a:off x="6263304" y="2059564"/>
              <a:ext cx="783965" cy="1384869"/>
            </a:xfrm>
            <a:prstGeom prst="trapezoi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2247591" flipH="1">
              <a:off x="5686635" y="4391828"/>
              <a:ext cx="470911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18952234" flipH="1">
              <a:off x="6230262" y="4374477"/>
              <a:ext cx="468657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flipH="1">
              <a:off x="5624808" y="2133601"/>
              <a:ext cx="1161951" cy="2632760"/>
            </a:xfrm>
            <a:prstGeom prst="trapezoid">
              <a:avLst>
                <a:gd name="adj" fmla="val 26291"/>
              </a:avLst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ound Diagonal Corner Rectangle 31"/>
            <p:cNvSpPr/>
            <p:nvPr/>
          </p:nvSpPr>
          <p:spPr>
            <a:xfrm rot="2072738" flipH="1">
              <a:off x="5275308" y="862001"/>
              <a:ext cx="787110" cy="747391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ound Diagonal Corner Rectangle 32"/>
            <p:cNvSpPr/>
            <p:nvPr/>
          </p:nvSpPr>
          <p:spPr>
            <a:xfrm rot="4311908" flipH="1">
              <a:off x="6270370" y="890213"/>
              <a:ext cx="795314" cy="949957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 flipH="1">
              <a:off x="6051240" y="1605579"/>
              <a:ext cx="311469" cy="8415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flipH="1">
              <a:off x="5534159" y="521161"/>
              <a:ext cx="1430018" cy="16530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Round Diagonal Corner Rectangle 35"/>
            <p:cNvSpPr/>
            <p:nvPr/>
          </p:nvSpPr>
          <p:spPr>
            <a:xfrm rot="20363465" flipH="1">
              <a:off x="6221070" y="382249"/>
              <a:ext cx="819642" cy="757076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Round Diagonal Corner Rectangle 36"/>
            <p:cNvSpPr/>
            <p:nvPr/>
          </p:nvSpPr>
          <p:spPr>
            <a:xfrm rot="16523337" flipH="1">
              <a:off x="5559747" y="389603"/>
              <a:ext cx="656752" cy="944849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flipH="1">
              <a:off x="5967943" y="499550"/>
              <a:ext cx="715008" cy="572913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5715000" y="3124200"/>
              <a:ext cx="994348" cy="308548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" name="Group 87"/>
            <p:cNvGrpSpPr/>
            <p:nvPr/>
          </p:nvGrpSpPr>
          <p:grpSpPr>
            <a:xfrm>
              <a:off x="6400800" y="3276600"/>
              <a:ext cx="354228" cy="699540"/>
              <a:chOff x="7565037" y="3186660"/>
              <a:chExt cx="893162" cy="1763843"/>
            </a:xfrm>
          </p:grpSpPr>
          <p:sp>
            <p:nvSpPr>
              <p:cNvPr id="69" name="Rounded Rectangle 68"/>
              <p:cNvSpPr/>
              <p:nvPr/>
            </p:nvSpPr>
            <p:spPr>
              <a:xfrm rot="20618045">
                <a:off x="8001000" y="3200401"/>
                <a:ext cx="457199" cy="1750102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Rounded Rectangle 69"/>
              <p:cNvSpPr/>
              <p:nvPr/>
            </p:nvSpPr>
            <p:spPr>
              <a:xfrm rot="915202">
                <a:off x="7565037" y="3186660"/>
                <a:ext cx="457199" cy="1750102"/>
              </a:xfrm>
              <a:prstGeom prst="roundRect">
                <a:avLst/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1" name="Rounded Rectangle 40"/>
            <p:cNvSpPr/>
            <p:nvPr/>
          </p:nvSpPr>
          <p:spPr>
            <a:xfrm>
              <a:off x="6365823" y="3145436"/>
              <a:ext cx="319790" cy="332282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5351489" y="788234"/>
              <a:ext cx="1783828" cy="246088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" name="Group 102"/>
            <p:cNvGrpSpPr/>
            <p:nvPr/>
          </p:nvGrpSpPr>
          <p:grpSpPr>
            <a:xfrm>
              <a:off x="5661287" y="4452080"/>
              <a:ext cx="1051323" cy="304799"/>
              <a:chOff x="3366541" y="4831830"/>
              <a:chExt cx="5601325" cy="1623934"/>
            </a:xfrm>
          </p:grpSpPr>
          <p:grpSp>
            <p:nvGrpSpPr>
              <p:cNvPr id="57" name="Group 91"/>
              <p:cNvGrpSpPr/>
              <p:nvPr/>
            </p:nvGrpSpPr>
            <p:grpSpPr>
              <a:xfrm>
                <a:off x="3366541" y="4831830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66" name="Left-Right-Up Arrow 65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Left-Right-Up Arrow 66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Quad Arrow 67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8" name="Group 92"/>
              <p:cNvGrpSpPr/>
              <p:nvPr/>
            </p:nvGrpSpPr>
            <p:grpSpPr>
              <a:xfrm>
                <a:off x="5214079" y="4845571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63" name="Left-Right-Up Arrow 62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Left-Right-Up Arrow 63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Quad Arrow 64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9" name="Group 96"/>
              <p:cNvGrpSpPr/>
              <p:nvPr/>
            </p:nvGrpSpPr>
            <p:grpSpPr>
              <a:xfrm>
                <a:off x="7041630" y="4849319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60" name="Left-Right-Up Arrow 59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Left-Right-Up Arrow 60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Quad Arrow 61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" name="Group 100"/>
            <p:cNvGrpSpPr/>
            <p:nvPr/>
          </p:nvGrpSpPr>
          <p:grpSpPr>
            <a:xfrm>
              <a:off x="5628808" y="762001"/>
              <a:ext cx="1051323" cy="304799"/>
              <a:chOff x="3366541" y="4831830"/>
              <a:chExt cx="5601325" cy="1623934"/>
            </a:xfrm>
          </p:grpSpPr>
          <p:grpSp>
            <p:nvGrpSpPr>
              <p:cNvPr id="45" name="Group 91"/>
              <p:cNvGrpSpPr/>
              <p:nvPr/>
            </p:nvGrpSpPr>
            <p:grpSpPr>
              <a:xfrm>
                <a:off x="3366541" y="4831830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54" name="Left-Right-Up Arrow 53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Left-Right-Up Arrow 54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Quad Arrow 55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6" name="Group 92"/>
              <p:cNvGrpSpPr/>
              <p:nvPr/>
            </p:nvGrpSpPr>
            <p:grpSpPr>
              <a:xfrm>
                <a:off x="5214079" y="4845571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51" name="Left-Right-Up Arrow 50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Left-Right-Up Arrow 51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Quad Arrow 52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7" name="Group 96"/>
              <p:cNvGrpSpPr/>
              <p:nvPr/>
            </p:nvGrpSpPr>
            <p:grpSpPr>
              <a:xfrm>
                <a:off x="7041630" y="4849319"/>
                <a:ext cx="1926236" cy="1606445"/>
                <a:chOff x="3366541" y="4831830"/>
                <a:chExt cx="1926236" cy="1606445"/>
              </a:xfrm>
            </p:grpSpPr>
            <p:sp>
              <p:nvSpPr>
                <p:cNvPr id="48" name="Left-Right-Up Arrow 47"/>
                <p:cNvSpPr/>
                <p:nvPr/>
              </p:nvSpPr>
              <p:spPr>
                <a:xfrm>
                  <a:off x="3387777" y="4831830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Left-Right-Up Arrow 48"/>
                <p:cNvSpPr/>
                <p:nvPr/>
              </p:nvSpPr>
              <p:spPr>
                <a:xfrm rot="10800000">
                  <a:off x="3366541" y="5676275"/>
                  <a:ext cx="1905000" cy="762000"/>
                </a:xfrm>
                <a:prstGeom prst="leftRightUpArrow">
                  <a:avLst>
                    <a:gd name="adj1" fmla="val 50000"/>
                    <a:gd name="adj2" fmla="val 25000"/>
                    <a:gd name="adj3" fmla="val 25000"/>
                  </a:avLst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Quad Arrow 49"/>
                <p:cNvSpPr/>
                <p:nvPr/>
              </p:nvSpPr>
              <p:spPr>
                <a:xfrm>
                  <a:off x="3787515" y="5207833"/>
                  <a:ext cx="1039318" cy="914400"/>
                </a:xfrm>
                <a:prstGeom prst="quadArrow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71" name="Group 70"/>
          <p:cNvGrpSpPr/>
          <p:nvPr/>
        </p:nvGrpSpPr>
        <p:grpSpPr>
          <a:xfrm>
            <a:off x="1169571" y="1650223"/>
            <a:ext cx="861347" cy="1666007"/>
            <a:chOff x="1162092" y="1981200"/>
            <a:chExt cx="1654648" cy="3200400"/>
          </a:xfrm>
        </p:grpSpPr>
        <p:sp>
          <p:nvSpPr>
            <p:cNvPr id="72" name="Rounded Rectangle 71"/>
            <p:cNvSpPr/>
            <p:nvPr/>
          </p:nvSpPr>
          <p:spPr>
            <a:xfrm>
              <a:off x="1447800" y="1981200"/>
              <a:ext cx="1066800" cy="1295400"/>
            </a:xfrm>
            <a:prstGeom prst="roundRect">
              <a:avLst>
                <a:gd name="adj" fmla="val 21709"/>
              </a:avLst>
            </a:prstGeom>
            <a:solidFill>
              <a:srgbClr val="41100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1721187">
              <a:off x="1162092" y="3621683"/>
              <a:ext cx="288203" cy="47073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rot="1442139">
              <a:off x="1228182" y="2754012"/>
              <a:ext cx="508542" cy="1160520"/>
            </a:xfrm>
            <a:prstGeom prst="trapezoid">
              <a:avLst>
                <a:gd name="adj" fmla="val 38794"/>
              </a:avLst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 rot="6128217">
              <a:off x="2054582" y="4798623"/>
              <a:ext cx="330499" cy="435455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4472555">
              <a:off x="1648326" y="4786955"/>
              <a:ext cx="302769" cy="457678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rapezoid 76"/>
            <p:cNvSpPr/>
            <p:nvPr/>
          </p:nvSpPr>
          <p:spPr>
            <a:xfrm>
              <a:off x="1319859" y="2785067"/>
              <a:ext cx="1401741" cy="2191410"/>
            </a:xfrm>
            <a:prstGeom prst="trapezoid">
              <a:avLst/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 rot="334084">
              <a:off x="1447511" y="2718743"/>
              <a:ext cx="371332" cy="2232928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20226769">
              <a:off x="2509200" y="3624422"/>
              <a:ext cx="307540" cy="4263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79"/>
            <p:cNvSpPr/>
            <p:nvPr/>
          </p:nvSpPr>
          <p:spPr>
            <a:xfrm rot="20249249">
              <a:off x="2214534" y="2679601"/>
              <a:ext cx="539856" cy="1261795"/>
            </a:xfrm>
            <a:prstGeom prst="trapezoid">
              <a:avLst>
                <a:gd name="adj" fmla="val 36374"/>
              </a:avLst>
            </a:prstGeom>
            <a:solidFill>
              <a:srgbClr val="875A1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21277925">
              <a:off x="2177698" y="2715183"/>
              <a:ext cx="371332" cy="2232928"/>
            </a:xfrm>
            <a:prstGeom prst="trapezoid">
              <a:avLst/>
            </a:prstGeom>
            <a:solidFill>
              <a:srgbClr val="CC99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Isosceles Triangle 81"/>
            <p:cNvSpPr/>
            <p:nvPr/>
          </p:nvSpPr>
          <p:spPr>
            <a:xfrm rot="10800000">
              <a:off x="1743750" y="2258137"/>
              <a:ext cx="457200" cy="10668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>
              <a:off x="1447800" y="2057400"/>
              <a:ext cx="1024349" cy="8996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ounded Rectangle 83"/>
            <p:cNvSpPr/>
            <p:nvPr/>
          </p:nvSpPr>
          <p:spPr>
            <a:xfrm>
              <a:off x="1600200" y="2057400"/>
              <a:ext cx="685800" cy="304800"/>
            </a:xfrm>
            <a:prstGeom prst="roundRect">
              <a:avLst>
                <a:gd name="adj" fmla="val 21709"/>
              </a:avLst>
            </a:prstGeom>
            <a:solidFill>
              <a:srgbClr val="41100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277"/>
            <p:cNvGrpSpPr/>
            <p:nvPr/>
          </p:nvGrpSpPr>
          <p:grpSpPr>
            <a:xfrm>
              <a:off x="1461247" y="2030506"/>
              <a:ext cx="1008891" cy="381000"/>
              <a:chOff x="4571999" y="4092557"/>
              <a:chExt cx="2958353" cy="1117199"/>
            </a:xfrm>
          </p:grpSpPr>
          <p:sp>
            <p:nvSpPr>
              <p:cNvPr id="87" name="Plaque 86"/>
              <p:cNvSpPr/>
              <p:nvPr/>
            </p:nvSpPr>
            <p:spPr>
              <a:xfrm>
                <a:off x="4571999" y="4419600"/>
                <a:ext cx="2958353" cy="457200"/>
              </a:xfrm>
              <a:prstGeom prst="plaque">
                <a:avLst>
                  <a:gd name="adj" fmla="val 20588"/>
                </a:avLst>
              </a:prstGeom>
              <a:solidFill>
                <a:schemeClr val="bg1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8" name="Group 269"/>
              <p:cNvGrpSpPr/>
              <p:nvPr/>
            </p:nvGrpSpPr>
            <p:grpSpPr>
              <a:xfrm rot="18712249">
                <a:off x="4850071" y="4056498"/>
                <a:ext cx="1094819" cy="1211697"/>
                <a:chOff x="5791200" y="3429000"/>
                <a:chExt cx="1094819" cy="1211697"/>
              </a:xfrm>
            </p:grpSpPr>
            <p:sp>
              <p:nvSpPr>
                <p:cNvPr id="95" name="Oval 94"/>
                <p:cNvSpPr/>
                <p:nvPr/>
              </p:nvSpPr>
              <p:spPr>
                <a:xfrm>
                  <a:off x="6248400" y="3962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5791200" y="34290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Cross 96"/>
                <p:cNvSpPr/>
                <p:nvPr/>
              </p:nvSpPr>
              <p:spPr>
                <a:xfrm rot="19064530">
                  <a:off x="6028171" y="364383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Cross 97"/>
                <p:cNvSpPr/>
                <p:nvPr/>
              </p:nvSpPr>
              <p:spPr>
                <a:xfrm rot="19064530">
                  <a:off x="6505020" y="4183497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9" name="Group 274"/>
              <p:cNvGrpSpPr/>
              <p:nvPr/>
            </p:nvGrpSpPr>
            <p:grpSpPr>
              <a:xfrm rot="7932257">
                <a:off x="6181165" y="4034118"/>
                <a:ext cx="1094819" cy="1211697"/>
                <a:chOff x="5791200" y="3429000"/>
                <a:chExt cx="1094819" cy="1211697"/>
              </a:xfrm>
            </p:grpSpPr>
            <p:sp>
              <p:nvSpPr>
                <p:cNvPr id="91" name="Oval 90"/>
                <p:cNvSpPr/>
                <p:nvPr/>
              </p:nvSpPr>
              <p:spPr>
                <a:xfrm>
                  <a:off x="6248400" y="39624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Oval 91"/>
                <p:cNvSpPr/>
                <p:nvPr/>
              </p:nvSpPr>
              <p:spPr>
                <a:xfrm>
                  <a:off x="5791200" y="3429000"/>
                  <a:ext cx="381000" cy="38100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Cross 92"/>
                <p:cNvSpPr/>
                <p:nvPr/>
              </p:nvSpPr>
              <p:spPr>
                <a:xfrm rot="19064530">
                  <a:off x="6028171" y="3643830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Cross 93"/>
                <p:cNvSpPr/>
                <p:nvPr/>
              </p:nvSpPr>
              <p:spPr>
                <a:xfrm rot="19064530">
                  <a:off x="6505020" y="4183497"/>
                  <a:ext cx="380999" cy="457200"/>
                </a:xfrm>
                <a:prstGeom prst="plus">
                  <a:avLst>
                    <a:gd name="adj" fmla="val 33328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0" name="Oval 89"/>
              <p:cNvSpPr/>
              <p:nvPr/>
            </p:nvSpPr>
            <p:spPr>
              <a:xfrm>
                <a:off x="5885329" y="4473388"/>
                <a:ext cx="381000" cy="381000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6" name="Rounded Rectangle 85"/>
            <p:cNvSpPr/>
            <p:nvPr/>
          </p:nvSpPr>
          <p:spPr>
            <a:xfrm>
              <a:off x="1600200" y="1981200"/>
              <a:ext cx="762000" cy="152400"/>
            </a:xfrm>
            <a:prstGeom prst="roundRect">
              <a:avLst>
                <a:gd name="adj" fmla="val 21709"/>
              </a:avLst>
            </a:prstGeom>
            <a:solidFill>
              <a:srgbClr val="41100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400229" y="611958"/>
            <a:ext cx="739719" cy="1478247"/>
            <a:chOff x="5860439" y="4225999"/>
            <a:chExt cx="1183157" cy="2364409"/>
          </a:xfrm>
        </p:grpSpPr>
        <p:sp>
          <p:nvSpPr>
            <p:cNvPr id="100" name="Oval 99"/>
            <p:cNvSpPr/>
            <p:nvPr/>
          </p:nvSpPr>
          <p:spPr>
            <a:xfrm rot="20512140">
              <a:off x="6051010" y="6350287"/>
              <a:ext cx="354521" cy="221682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 rot="1608598">
              <a:off x="6486708" y="6368726"/>
              <a:ext cx="354521" cy="221682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Trapezoid 101"/>
            <p:cNvSpPr/>
            <p:nvPr/>
          </p:nvSpPr>
          <p:spPr>
            <a:xfrm>
              <a:off x="5917780" y="5221641"/>
              <a:ext cx="1022412" cy="1240682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Trapezoid 102"/>
            <p:cNvSpPr/>
            <p:nvPr/>
          </p:nvSpPr>
          <p:spPr>
            <a:xfrm>
              <a:off x="5971591" y="5113755"/>
              <a:ext cx="914790" cy="1186739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5400000">
              <a:off x="5663332" y="4714455"/>
              <a:ext cx="981029" cy="334009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5400000">
              <a:off x="6180624" y="4757354"/>
              <a:ext cx="1018291" cy="296578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6503573">
              <a:off x="5793316" y="5854087"/>
              <a:ext cx="355387" cy="221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 rot="4148036">
              <a:off x="6755331" y="5829569"/>
              <a:ext cx="355387" cy="2211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1391134">
              <a:off x="5947588" y="5262814"/>
              <a:ext cx="367316" cy="77537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88"/>
            <p:cNvSpPr/>
            <p:nvPr/>
          </p:nvSpPr>
          <p:spPr>
            <a:xfrm rot="20042436">
              <a:off x="6607981" y="5203384"/>
              <a:ext cx="340935" cy="775375"/>
            </a:xfrm>
            <a:prstGeom prst="trapezoid">
              <a:avLst>
                <a:gd name="adj" fmla="val 36225"/>
              </a:avLst>
            </a:prstGeom>
            <a:solidFill>
              <a:srgbClr val="DFD69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109"/>
            <p:cNvSpPr/>
            <p:nvPr/>
          </p:nvSpPr>
          <p:spPr>
            <a:xfrm rot="20042436">
              <a:off x="6554172" y="5107074"/>
              <a:ext cx="340935" cy="77537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rapezoid 110"/>
            <p:cNvSpPr/>
            <p:nvPr/>
          </p:nvSpPr>
          <p:spPr>
            <a:xfrm rot="1391134">
              <a:off x="5960958" y="5149419"/>
              <a:ext cx="418241" cy="775375"/>
            </a:xfrm>
            <a:prstGeom prst="trapezoid">
              <a:avLst>
                <a:gd name="adj" fmla="val 36225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Wave 111"/>
            <p:cNvSpPr/>
            <p:nvPr/>
          </p:nvSpPr>
          <p:spPr>
            <a:xfrm rot="15365317">
              <a:off x="6009709" y="5575585"/>
              <a:ext cx="1243563" cy="484301"/>
            </a:xfrm>
            <a:prstGeom prst="wave">
              <a:avLst>
                <a:gd name="adj1" fmla="val 12500"/>
                <a:gd name="adj2" fmla="val 10000"/>
              </a:avLst>
            </a:prstGeom>
            <a:solidFill>
              <a:schemeClr val="accent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" name="Group 103"/>
            <p:cNvGrpSpPr/>
            <p:nvPr/>
          </p:nvGrpSpPr>
          <p:grpSpPr>
            <a:xfrm>
              <a:off x="6240647" y="5167698"/>
              <a:ext cx="430489" cy="485484"/>
              <a:chOff x="4724400" y="5334000"/>
              <a:chExt cx="1028700" cy="1257300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17" name="Moon 116"/>
              <p:cNvSpPr/>
              <p:nvPr/>
            </p:nvSpPr>
            <p:spPr>
              <a:xfrm rot="16200000">
                <a:off x="4648200" y="5486400"/>
                <a:ext cx="12192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Moon 117"/>
              <p:cNvSpPr/>
              <p:nvPr/>
            </p:nvSpPr>
            <p:spPr>
              <a:xfrm rot="16200000">
                <a:off x="4876800" y="5181600"/>
                <a:ext cx="6858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Moon 118"/>
              <p:cNvSpPr/>
              <p:nvPr/>
            </p:nvSpPr>
            <p:spPr>
              <a:xfrm rot="16200000">
                <a:off x="4991100" y="5067300"/>
                <a:ext cx="457200" cy="990600"/>
              </a:xfrm>
              <a:prstGeom prst="moon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4" name="Oval 113"/>
            <p:cNvSpPr/>
            <p:nvPr/>
          </p:nvSpPr>
          <p:spPr>
            <a:xfrm rot="15944673">
              <a:off x="5975478" y="4464641"/>
              <a:ext cx="925324" cy="65115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Chord 114"/>
            <p:cNvSpPr/>
            <p:nvPr/>
          </p:nvSpPr>
          <p:spPr>
            <a:xfrm rot="5067383">
              <a:off x="6127143" y="4145193"/>
              <a:ext cx="563671" cy="725283"/>
            </a:xfrm>
            <a:prstGeom prst="chord">
              <a:avLst>
                <a:gd name="adj1" fmla="val 5696524"/>
                <a:gd name="adj2" fmla="val 16200000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Chord 115"/>
            <p:cNvSpPr/>
            <p:nvPr/>
          </p:nvSpPr>
          <p:spPr>
            <a:xfrm rot="5400000">
              <a:off x="6124239" y="4203059"/>
              <a:ext cx="564692" cy="779366"/>
            </a:xfrm>
            <a:prstGeom prst="chord">
              <a:avLst>
                <a:gd name="adj1" fmla="val 5696524"/>
                <a:gd name="adj2" fmla="val 16200000"/>
              </a:avLst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594245" y="1262155"/>
            <a:ext cx="727416" cy="1735761"/>
            <a:chOff x="3910731" y="1348412"/>
            <a:chExt cx="1794336" cy="3528388"/>
          </a:xfrm>
        </p:grpSpPr>
        <p:sp>
          <p:nvSpPr>
            <p:cNvPr id="121" name="Cloud 120"/>
            <p:cNvSpPr/>
            <p:nvPr/>
          </p:nvSpPr>
          <p:spPr>
            <a:xfrm>
              <a:off x="4114800" y="1606167"/>
              <a:ext cx="1295400" cy="1137033"/>
            </a:xfrm>
            <a:prstGeom prst="cloud">
              <a:avLst/>
            </a:prstGeom>
            <a:solidFill>
              <a:srgbClr val="C05B0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 rot="19671902">
              <a:off x="5382314" y="3110473"/>
              <a:ext cx="322753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/>
            <p:cNvSpPr/>
            <p:nvPr/>
          </p:nvSpPr>
          <p:spPr>
            <a:xfrm rot="2647766">
              <a:off x="3910731" y="3095896"/>
              <a:ext cx="344826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 rot="19352409">
              <a:off x="4861063" y="4269095"/>
              <a:ext cx="351137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 rot="2647766">
              <a:off x="4457385" y="4257075"/>
              <a:ext cx="349456" cy="60770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rot="20169292">
              <a:off x="4820395" y="2449714"/>
              <a:ext cx="749905" cy="1083980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 rot="1790291">
              <a:off x="4001892" y="2414198"/>
              <a:ext cx="749905" cy="1083980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Trapezoid 127"/>
            <p:cNvSpPr/>
            <p:nvPr/>
          </p:nvSpPr>
          <p:spPr>
            <a:xfrm>
              <a:off x="4222501" y="2589207"/>
              <a:ext cx="1118741" cy="1980572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>
              <a:off x="4572000" y="2057400"/>
              <a:ext cx="399087" cy="7971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>
              <a:off x="4267198" y="1553377"/>
              <a:ext cx="919235" cy="113573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Cloud 130"/>
            <p:cNvSpPr/>
            <p:nvPr/>
          </p:nvSpPr>
          <p:spPr>
            <a:xfrm>
              <a:off x="4267200" y="1371600"/>
              <a:ext cx="1026291" cy="762000"/>
            </a:xfrm>
            <a:prstGeom prst="cloud">
              <a:avLst/>
            </a:prstGeom>
            <a:solidFill>
              <a:srgbClr val="C05B0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" name="Group 131"/>
            <p:cNvGrpSpPr/>
            <p:nvPr/>
          </p:nvGrpSpPr>
          <p:grpSpPr>
            <a:xfrm>
              <a:off x="4800600" y="3581400"/>
              <a:ext cx="450122" cy="914400"/>
              <a:chOff x="6396706" y="2057400"/>
              <a:chExt cx="678635" cy="1378613"/>
            </a:xfrm>
          </p:grpSpPr>
          <p:sp>
            <p:nvSpPr>
              <p:cNvPr id="166" name="Chevron 165"/>
              <p:cNvSpPr/>
              <p:nvPr/>
            </p:nvSpPr>
            <p:spPr>
              <a:xfrm rot="14458622">
                <a:off x="6261580" y="2622252"/>
                <a:ext cx="1372510" cy="255012"/>
              </a:xfrm>
              <a:prstGeom prst="chevr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7" name="Chevron 166"/>
              <p:cNvSpPr/>
              <p:nvPr/>
            </p:nvSpPr>
            <p:spPr>
              <a:xfrm rot="17385621">
                <a:off x="5837957" y="2618846"/>
                <a:ext cx="1372510" cy="255012"/>
              </a:xfrm>
              <a:prstGeom prst="chevr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6400800" y="2057400"/>
                <a:ext cx="609600" cy="3048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3" name="Group 132"/>
            <p:cNvGrpSpPr/>
            <p:nvPr/>
          </p:nvGrpSpPr>
          <p:grpSpPr>
            <a:xfrm>
              <a:off x="4343400" y="3505200"/>
              <a:ext cx="868680" cy="228600"/>
              <a:chOff x="5943600" y="990600"/>
              <a:chExt cx="1447800" cy="381000"/>
            </a:xfrm>
          </p:grpSpPr>
          <p:sp>
            <p:nvSpPr>
              <p:cNvPr id="151" name="Rounded Rectangle 150"/>
              <p:cNvSpPr/>
              <p:nvPr/>
            </p:nvSpPr>
            <p:spPr>
              <a:xfrm>
                <a:off x="5943600" y="990600"/>
                <a:ext cx="1447800" cy="3810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2" name="Group 151"/>
              <p:cNvGrpSpPr/>
              <p:nvPr/>
            </p:nvGrpSpPr>
            <p:grpSpPr>
              <a:xfrm>
                <a:off x="6019800" y="1066800"/>
                <a:ext cx="1295400" cy="211807"/>
                <a:chOff x="6096000" y="367146"/>
                <a:chExt cx="1948872" cy="318654"/>
              </a:xfrm>
            </p:grpSpPr>
            <p:grpSp>
              <p:nvGrpSpPr>
                <p:cNvPr id="153" name="Group 152"/>
                <p:cNvGrpSpPr/>
                <p:nvPr/>
              </p:nvGrpSpPr>
              <p:grpSpPr>
                <a:xfrm>
                  <a:off x="6096000" y="381000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62" name="Group 161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64" name="L-Shape 163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5" name="L-Shape 164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63" name="Diamond 162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4" name="Group 153"/>
                <p:cNvGrpSpPr/>
                <p:nvPr/>
              </p:nvGrpSpPr>
              <p:grpSpPr>
                <a:xfrm>
                  <a:off x="6821055" y="371764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58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60" name="L-Shape 159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61" name="L-Shape 160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59" name="Diamond 158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5" name="Group 112"/>
                <p:cNvGrpSpPr/>
                <p:nvPr/>
              </p:nvGrpSpPr>
              <p:grpSpPr>
                <a:xfrm>
                  <a:off x="7587672" y="367146"/>
                  <a:ext cx="457200" cy="304800"/>
                  <a:chOff x="6096000" y="381000"/>
                  <a:chExt cx="457200" cy="304800"/>
                </a:xfrm>
              </p:grpSpPr>
              <p:sp>
                <p:nvSpPr>
                  <p:cNvPr id="156" name="L-Shape 155"/>
                  <p:cNvSpPr/>
                  <p:nvPr/>
                </p:nvSpPr>
                <p:spPr>
                  <a:xfrm>
                    <a:off x="60960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7" name="L-Shape 156"/>
                  <p:cNvSpPr/>
                  <p:nvPr/>
                </p:nvSpPr>
                <p:spPr>
                  <a:xfrm rot="5400000" flipV="1">
                    <a:off x="62484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34" name="Group 133"/>
            <p:cNvGrpSpPr/>
            <p:nvPr/>
          </p:nvGrpSpPr>
          <p:grpSpPr>
            <a:xfrm>
              <a:off x="4114800" y="1752600"/>
              <a:ext cx="1295400" cy="228600"/>
              <a:chOff x="5943600" y="990600"/>
              <a:chExt cx="1447800" cy="381000"/>
            </a:xfrm>
          </p:grpSpPr>
          <p:sp>
            <p:nvSpPr>
              <p:cNvPr id="136" name="Rounded Rectangle 135"/>
              <p:cNvSpPr/>
              <p:nvPr/>
            </p:nvSpPr>
            <p:spPr>
              <a:xfrm>
                <a:off x="5943600" y="990600"/>
                <a:ext cx="1447800" cy="381000"/>
              </a:xfrm>
              <a:prstGeom prst="roundRec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7" name="Group 125"/>
              <p:cNvGrpSpPr/>
              <p:nvPr/>
            </p:nvGrpSpPr>
            <p:grpSpPr>
              <a:xfrm>
                <a:off x="6019800" y="1066800"/>
                <a:ext cx="1295400" cy="211807"/>
                <a:chOff x="6096000" y="367146"/>
                <a:chExt cx="1948872" cy="318654"/>
              </a:xfrm>
            </p:grpSpPr>
            <p:grpSp>
              <p:nvGrpSpPr>
                <p:cNvPr id="138" name="Group 114"/>
                <p:cNvGrpSpPr/>
                <p:nvPr/>
              </p:nvGrpSpPr>
              <p:grpSpPr>
                <a:xfrm>
                  <a:off x="6096000" y="381000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47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49" name="L-Shape 148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50" name="L-Shape 149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8" name="Diamond 147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39" name="Group 115"/>
                <p:cNvGrpSpPr/>
                <p:nvPr/>
              </p:nvGrpSpPr>
              <p:grpSpPr>
                <a:xfrm>
                  <a:off x="6821055" y="371764"/>
                  <a:ext cx="685800" cy="304800"/>
                  <a:chOff x="6096000" y="381000"/>
                  <a:chExt cx="685800" cy="304800"/>
                </a:xfrm>
              </p:grpSpPr>
              <p:grpSp>
                <p:nvGrpSpPr>
                  <p:cNvPr id="143" name="Group 112"/>
                  <p:cNvGrpSpPr/>
                  <p:nvPr/>
                </p:nvGrpSpPr>
                <p:grpSpPr>
                  <a:xfrm>
                    <a:off x="6096000" y="381000"/>
                    <a:ext cx="457200" cy="304800"/>
                    <a:chOff x="6096000" y="381000"/>
                    <a:chExt cx="457200" cy="304800"/>
                  </a:xfrm>
                </p:grpSpPr>
                <p:sp>
                  <p:nvSpPr>
                    <p:cNvPr id="145" name="L-Shape 144"/>
                    <p:cNvSpPr/>
                    <p:nvPr/>
                  </p:nvSpPr>
                  <p:spPr>
                    <a:xfrm>
                      <a:off x="60960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46" name="L-Shape 145"/>
                    <p:cNvSpPr/>
                    <p:nvPr/>
                  </p:nvSpPr>
                  <p:spPr>
                    <a:xfrm rot="5400000" flipV="1">
                      <a:off x="6248400" y="381000"/>
                      <a:ext cx="304800" cy="304800"/>
                    </a:xfrm>
                    <a:prstGeom prst="corner">
                      <a:avLst>
                        <a:gd name="adj1" fmla="val 28788"/>
                        <a:gd name="adj2" fmla="val 25758"/>
                      </a:avLst>
                    </a:prstGeom>
                    <a:solidFill>
                      <a:srgbClr val="CD8B29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sp>
                <p:nvSpPr>
                  <p:cNvPr id="144" name="Diamond 143"/>
                  <p:cNvSpPr/>
                  <p:nvPr/>
                </p:nvSpPr>
                <p:spPr>
                  <a:xfrm>
                    <a:off x="6629400" y="381000"/>
                    <a:ext cx="152400" cy="304800"/>
                  </a:xfrm>
                  <a:prstGeom prst="diamond">
                    <a:avLst/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0" name="Group 112"/>
                <p:cNvGrpSpPr/>
                <p:nvPr/>
              </p:nvGrpSpPr>
              <p:grpSpPr>
                <a:xfrm>
                  <a:off x="7587672" y="367146"/>
                  <a:ext cx="457200" cy="304800"/>
                  <a:chOff x="6096000" y="381000"/>
                  <a:chExt cx="457200" cy="304800"/>
                </a:xfrm>
              </p:grpSpPr>
              <p:sp>
                <p:nvSpPr>
                  <p:cNvPr id="141" name="L-Shape 140"/>
                  <p:cNvSpPr/>
                  <p:nvPr/>
                </p:nvSpPr>
                <p:spPr>
                  <a:xfrm>
                    <a:off x="60960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2" name="L-Shape 141"/>
                  <p:cNvSpPr/>
                  <p:nvPr/>
                </p:nvSpPr>
                <p:spPr>
                  <a:xfrm rot="5400000" flipV="1">
                    <a:off x="6248400" y="381000"/>
                    <a:ext cx="304800" cy="304800"/>
                  </a:xfrm>
                  <a:prstGeom prst="corner">
                    <a:avLst>
                      <a:gd name="adj1" fmla="val 28788"/>
                      <a:gd name="adj2" fmla="val 25758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35" name="Chord 134"/>
            <p:cNvSpPr/>
            <p:nvPr/>
          </p:nvSpPr>
          <p:spPr>
            <a:xfrm rot="8784652">
              <a:off x="4140215" y="1348412"/>
              <a:ext cx="1214150" cy="1009263"/>
            </a:xfrm>
            <a:prstGeom prst="chord">
              <a:avLst>
                <a:gd name="adj1" fmla="val 2700000"/>
                <a:gd name="adj2" fmla="val 12175017"/>
              </a:avLst>
            </a:prstGeom>
            <a:solidFill>
              <a:schemeClr val="bg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278913" y="1828861"/>
            <a:ext cx="904484" cy="1523310"/>
            <a:chOff x="2819400" y="276459"/>
            <a:chExt cx="2406660" cy="4828940"/>
          </a:xfrm>
        </p:grpSpPr>
        <p:sp>
          <p:nvSpPr>
            <p:cNvPr id="170" name="Oval 169"/>
            <p:cNvSpPr/>
            <p:nvPr/>
          </p:nvSpPr>
          <p:spPr>
            <a:xfrm>
              <a:off x="2819400" y="2971800"/>
              <a:ext cx="501660" cy="6968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/>
            <p:cNvSpPr/>
            <p:nvPr/>
          </p:nvSpPr>
          <p:spPr>
            <a:xfrm rot="1437181">
              <a:off x="3001043" y="1864256"/>
              <a:ext cx="745021" cy="1697036"/>
            </a:xfrm>
            <a:prstGeom prst="trapezoid">
              <a:avLst/>
            </a:prstGeom>
            <a:solidFill>
              <a:srgbClr val="E5C56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Oval 171"/>
            <p:cNvSpPr/>
            <p:nvPr/>
          </p:nvSpPr>
          <p:spPr>
            <a:xfrm rot="4663168">
              <a:off x="4101895" y="4502259"/>
              <a:ext cx="484073" cy="722208"/>
            </a:xfrm>
            <a:prstGeom prst="ellipse">
              <a:avLst/>
            </a:prstGeom>
            <a:solidFill>
              <a:srgbClr val="CC8B1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Oval 172"/>
            <p:cNvSpPr/>
            <p:nvPr/>
          </p:nvSpPr>
          <p:spPr>
            <a:xfrm rot="4271122">
              <a:off x="3421968" y="4498951"/>
              <a:ext cx="484073" cy="722208"/>
            </a:xfrm>
            <a:prstGeom prst="ellipse">
              <a:avLst/>
            </a:prstGeom>
            <a:solidFill>
              <a:srgbClr val="CC8B1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/>
            <p:cNvSpPr/>
            <p:nvPr/>
          </p:nvSpPr>
          <p:spPr>
            <a:xfrm>
              <a:off x="4724400" y="3048000"/>
              <a:ext cx="501660" cy="69688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Trapezoid 174"/>
            <p:cNvSpPr/>
            <p:nvPr/>
          </p:nvSpPr>
          <p:spPr>
            <a:xfrm rot="20170738">
              <a:off x="4324560" y="1826787"/>
              <a:ext cx="735387" cy="1744761"/>
            </a:xfrm>
            <a:prstGeom prst="trapezoid">
              <a:avLst>
                <a:gd name="adj" fmla="val 37545"/>
              </a:avLst>
            </a:prstGeom>
            <a:solidFill>
              <a:srgbClr val="E5C56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Trapezoid 175"/>
            <p:cNvSpPr/>
            <p:nvPr/>
          </p:nvSpPr>
          <p:spPr>
            <a:xfrm>
              <a:off x="3154917" y="1942383"/>
              <a:ext cx="1742670" cy="2892310"/>
            </a:xfrm>
            <a:prstGeom prst="trapezoid">
              <a:avLst>
                <a:gd name="adj" fmla="val 29129"/>
              </a:avLst>
            </a:prstGeom>
            <a:solidFill>
              <a:srgbClr val="E5C569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Trapezoid 176"/>
            <p:cNvSpPr/>
            <p:nvPr/>
          </p:nvSpPr>
          <p:spPr>
            <a:xfrm rot="10800000">
              <a:off x="3686288" y="1939075"/>
              <a:ext cx="557654" cy="201789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8" name="Group 177"/>
            <p:cNvGrpSpPr/>
            <p:nvPr/>
          </p:nvGrpSpPr>
          <p:grpSpPr>
            <a:xfrm>
              <a:off x="3657600" y="1905000"/>
              <a:ext cx="609600" cy="2971800"/>
              <a:chOff x="9000565" y="475129"/>
              <a:chExt cx="806823" cy="4258236"/>
            </a:xfrm>
          </p:grpSpPr>
          <p:grpSp>
            <p:nvGrpSpPr>
              <p:cNvPr id="210" name="Group 209"/>
              <p:cNvGrpSpPr/>
              <p:nvPr/>
            </p:nvGrpSpPr>
            <p:grpSpPr>
              <a:xfrm>
                <a:off x="9036424" y="3012141"/>
                <a:ext cx="770964" cy="1721224"/>
                <a:chOff x="9000565" y="475129"/>
                <a:chExt cx="770964" cy="1721224"/>
              </a:xfrm>
            </p:grpSpPr>
            <p:sp>
              <p:nvSpPr>
                <p:cNvPr id="222" name="Multiply 221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Multiply 222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Diamond 223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Diamond 224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1" name="Group 210"/>
              <p:cNvGrpSpPr/>
              <p:nvPr/>
            </p:nvGrpSpPr>
            <p:grpSpPr>
              <a:xfrm>
                <a:off x="9027459" y="1757082"/>
                <a:ext cx="770964" cy="1721224"/>
                <a:chOff x="9000565" y="475129"/>
                <a:chExt cx="770964" cy="1721224"/>
              </a:xfrm>
            </p:grpSpPr>
            <p:sp>
              <p:nvSpPr>
                <p:cNvPr id="218" name="Multiply 217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9" name="Multiply 218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0" name="Diamond 219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1" name="Diamond 220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2" name="Group 211"/>
              <p:cNvGrpSpPr/>
              <p:nvPr/>
            </p:nvGrpSpPr>
            <p:grpSpPr>
              <a:xfrm>
                <a:off x="9000565" y="475129"/>
                <a:ext cx="770964" cy="1721224"/>
                <a:chOff x="9000565" y="475129"/>
                <a:chExt cx="770964" cy="1721224"/>
              </a:xfrm>
            </p:grpSpPr>
            <p:sp>
              <p:nvSpPr>
                <p:cNvPr id="213" name="Multiply 212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Multiply 213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Left-Right Arrow 214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Diamond 215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Diamond 216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79" name="Trapezoid 178"/>
            <p:cNvSpPr/>
            <p:nvPr/>
          </p:nvSpPr>
          <p:spPr>
            <a:xfrm rot="20906701">
              <a:off x="4224278" y="1939889"/>
              <a:ext cx="619243" cy="2677405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Trapezoid 179"/>
            <p:cNvSpPr/>
            <p:nvPr/>
          </p:nvSpPr>
          <p:spPr>
            <a:xfrm rot="580419">
              <a:off x="3192347" y="1937992"/>
              <a:ext cx="619243" cy="2677405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1" name="Group 5"/>
            <p:cNvGrpSpPr/>
            <p:nvPr/>
          </p:nvGrpSpPr>
          <p:grpSpPr>
            <a:xfrm rot="21106046">
              <a:off x="3574676" y="1580284"/>
              <a:ext cx="865577" cy="1103801"/>
              <a:chOff x="2740939" y="2385249"/>
              <a:chExt cx="1579657" cy="1582691"/>
            </a:xfrm>
          </p:grpSpPr>
          <p:sp>
            <p:nvSpPr>
              <p:cNvPr id="208" name="Moon 3"/>
              <p:cNvSpPr/>
              <p:nvPr/>
            </p:nvSpPr>
            <p:spPr>
              <a:xfrm rot="16200000">
                <a:off x="2898653" y="2546001"/>
                <a:ext cx="1264225" cy="1579654"/>
              </a:xfrm>
              <a:prstGeom prst="moon">
                <a:avLst>
                  <a:gd name="adj" fmla="val 67712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Moon 208"/>
              <p:cNvSpPr/>
              <p:nvPr/>
            </p:nvSpPr>
            <p:spPr>
              <a:xfrm rot="16200000">
                <a:off x="2971923" y="2156528"/>
                <a:ext cx="1119952" cy="1577394"/>
              </a:xfrm>
              <a:prstGeom prst="moon">
                <a:avLst>
                  <a:gd name="adj" fmla="val 67712"/>
                </a:avLst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2" name="Oval 181"/>
            <p:cNvSpPr/>
            <p:nvPr/>
          </p:nvSpPr>
          <p:spPr>
            <a:xfrm>
              <a:off x="3364037" y="381000"/>
              <a:ext cx="1118737" cy="16143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Round Diagonal Corner Rectangle 182"/>
            <p:cNvSpPr/>
            <p:nvPr/>
          </p:nvSpPr>
          <p:spPr>
            <a:xfrm rot="1538424">
              <a:off x="3777445" y="388922"/>
              <a:ext cx="914400" cy="7620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Round Diagonal Corner Rectangle 183"/>
            <p:cNvSpPr/>
            <p:nvPr/>
          </p:nvSpPr>
          <p:spPr>
            <a:xfrm rot="7044378">
              <a:off x="3139486" y="352659"/>
              <a:ext cx="914400" cy="7620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E180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Oval 184"/>
            <p:cNvSpPr/>
            <p:nvPr/>
          </p:nvSpPr>
          <p:spPr>
            <a:xfrm>
              <a:off x="3657600" y="381000"/>
              <a:ext cx="762000" cy="609600"/>
            </a:xfrm>
            <a:prstGeom prst="ellipse">
              <a:avLst/>
            </a:prstGeom>
            <a:solidFill>
              <a:srgbClr val="5E1802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6" name="Group 185"/>
            <p:cNvGrpSpPr/>
            <p:nvPr/>
          </p:nvGrpSpPr>
          <p:grpSpPr>
            <a:xfrm rot="5400000">
              <a:off x="3771900" y="-38100"/>
              <a:ext cx="266700" cy="1714500"/>
              <a:chOff x="9000565" y="475129"/>
              <a:chExt cx="806823" cy="4258236"/>
            </a:xfrm>
          </p:grpSpPr>
          <p:grpSp>
            <p:nvGrpSpPr>
              <p:cNvPr id="187" name="Group 243"/>
              <p:cNvGrpSpPr/>
              <p:nvPr/>
            </p:nvGrpSpPr>
            <p:grpSpPr>
              <a:xfrm>
                <a:off x="9036424" y="3012141"/>
                <a:ext cx="770964" cy="1721224"/>
                <a:chOff x="9000565" y="475129"/>
                <a:chExt cx="770964" cy="1721224"/>
              </a:xfrm>
            </p:grpSpPr>
            <p:sp>
              <p:nvSpPr>
                <p:cNvPr id="202" name="Multiply 201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Multiply 202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Left-Right Arrow 203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Left-Right Arrow 204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Diamond 205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Diamond 206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8" name="Group 236"/>
              <p:cNvGrpSpPr/>
              <p:nvPr/>
            </p:nvGrpSpPr>
            <p:grpSpPr>
              <a:xfrm>
                <a:off x="9027459" y="1757082"/>
                <a:ext cx="770964" cy="1721224"/>
                <a:chOff x="9000565" y="475129"/>
                <a:chExt cx="770964" cy="1721224"/>
              </a:xfrm>
            </p:grpSpPr>
            <p:sp>
              <p:nvSpPr>
                <p:cNvPr id="196" name="Multiply 195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7" name="Multiply 196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Left-Right Arrow 197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Left-Right Arrow 198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Diamond 199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Diamond 200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9" name="Group 235"/>
              <p:cNvGrpSpPr/>
              <p:nvPr/>
            </p:nvGrpSpPr>
            <p:grpSpPr>
              <a:xfrm>
                <a:off x="9000565" y="475129"/>
                <a:ext cx="770964" cy="1721224"/>
                <a:chOff x="9000565" y="475129"/>
                <a:chExt cx="770964" cy="1721224"/>
              </a:xfrm>
            </p:grpSpPr>
            <p:sp>
              <p:nvSpPr>
                <p:cNvPr id="190" name="Multiply 189"/>
                <p:cNvSpPr/>
                <p:nvPr/>
              </p:nvSpPr>
              <p:spPr>
                <a:xfrm>
                  <a:off x="9000565" y="475129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ultiply 190"/>
                <p:cNvSpPr/>
                <p:nvPr/>
              </p:nvSpPr>
              <p:spPr>
                <a:xfrm>
                  <a:off x="9009529" y="1129553"/>
                  <a:ext cx="762000" cy="1066800"/>
                </a:xfrm>
                <a:prstGeom prst="mathMultiply">
                  <a:avLst/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Left-Right Arrow 191"/>
                <p:cNvSpPr/>
                <p:nvPr/>
              </p:nvSpPr>
              <p:spPr>
                <a:xfrm>
                  <a:off x="9144000" y="1219200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Left-Right Arrow 192"/>
                <p:cNvSpPr/>
                <p:nvPr/>
              </p:nvSpPr>
              <p:spPr>
                <a:xfrm>
                  <a:off x="9144000" y="1864659"/>
                  <a:ext cx="533400" cy="228600"/>
                </a:xfrm>
                <a:prstGeom prst="leftRightArrow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4" name="Diamond 193"/>
                <p:cNvSpPr/>
                <p:nvPr/>
              </p:nvSpPr>
              <p:spPr>
                <a:xfrm>
                  <a:off x="9296400" y="838200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5" name="Diamond 194"/>
                <p:cNvSpPr/>
                <p:nvPr/>
              </p:nvSpPr>
              <p:spPr>
                <a:xfrm>
                  <a:off x="9314329" y="1519517"/>
                  <a:ext cx="1524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26" name="Group 225"/>
          <p:cNvGrpSpPr/>
          <p:nvPr/>
        </p:nvGrpSpPr>
        <p:grpSpPr>
          <a:xfrm>
            <a:off x="736450" y="2150901"/>
            <a:ext cx="921035" cy="1842254"/>
            <a:chOff x="6448711" y="3581100"/>
            <a:chExt cx="1527392" cy="3055090"/>
          </a:xfrm>
        </p:grpSpPr>
        <p:sp>
          <p:nvSpPr>
            <p:cNvPr id="227" name="Rounded Rectangle 226"/>
            <p:cNvSpPr/>
            <p:nvPr/>
          </p:nvSpPr>
          <p:spPr>
            <a:xfrm>
              <a:off x="6837501" y="3682744"/>
              <a:ext cx="816688" cy="884852"/>
            </a:xfrm>
            <a:prstGeom prst="roundRect">
              <a:avLst>
                <a:gd name="adj" fmla="val 24717"/>
              </a:avLst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/>
            <p:cNvSpPr/>
            <p:nvPr/>
          </p:nvSpPr>
          <p:spPr>
            <a:xfrm rot="18968439">
              <a:off x="7715590" y="5190913"/>
              <a:ext cx="260513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/>
            <p:cNvSpPr/>
            <p:nvPr/>
          </p:nvSpPr>
          <p:spPr>
            <a:xfrm rot="2122256">
              <a:off x="6448711" y="5203667"/>
              <a:ext cx="280826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/>
            <p:cNvSpPr/>
            <p:nvPr/>
          </p:nvSpPr>
          <p:spPr>
            <a:xfrm>
              <a:off x="6897679" y="6207277"/>
              <a:ext cx="341545" cy="402547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rot="19974777">
              <a:off x="7280425" y="6207277"/>
              <a:ext cx="299259" cy="428913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Trapezoid 231"/>
            <p:cNvSpPr/>
            <p:nvPr/>
          </p:nvSpPr>
          <p:spPr>
            <a:xfrm rot="1996156">
              <a:off x="6523747" y="4659476"/>
              <a:ext cx="531675" cy="902702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Trapezoid 232"/>
            <p:cNvSpPr/>
            <p:nvPr/>
          </p:nvSpPr>
          <p:spPr>
            <a:xfrm rot="2041752">
              <a:off x="6627859" y="4463620"/>
              <a:ext cx="528536" cy="911208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rapezoid 233"/>
            <p:cNvSpPr/>
            <p:nvPr/>
          </p:nvSpPr>
          <p:spPr>
            <a:xfrm rot="19870960">
              <a:off x="7400285" y="4661984"/>
              <a:ext cx="499402" cy="902702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Trapezoid 234"/>
            <p:cNvSpPr/>
            <p:nvPr/>
          </p:nvSpPr>
          <p:spPr>
            <a:xfrm rot="20036208">
              <a:off x="7294259" y="4523701"/>
              <a:ext cx="528536" cy="858927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rapezoid 235"/>
            <p:cNvSpPr/>
            <p:nvPr/>
          </p:nvSpPr>
          <p:spPr>
            <a:xfrm>
              <a:off x="6857560" y="4586942"/>
              <a:ext cx="762242" cy="181096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Oval 236"/>
            <p:cNvSpPr/>
            <p:nvPr/>
          </p:nvSpPr>
          <p:spPr>
            <a:xfrm>
              <a:off x="7068673" y="4443971"/>
              <a:ext cx="315682" cy="3020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Trapezoid 237"/>
            <p:cNvSpPr/>
            <p:nvPr/>
          </p:nvSpPr>
          <p:spPr>
            <a:xfrm rot="21335299">
              <a:off x="7268066" y="4491202"/>
              <a:ext cx="368063" cy="1813036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Trapezoid 238"/>
            <p:cNvSpPr/>
            <p:nvPr/>
          </p:nvSpPr>
          <p:spPr>
            <a:xfrm rot="353417">
              <a:off x="6848575" y="4557487"/>
              <a:ext cx="368063" cy="1733053"/>
            </a:xfrm>
            <a:prstGeom prst="trapezoid">
              <a:avLst/>
            </a:prstGeom>
            <a:solidFill>
              <a:schemeClr val="tx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Oval 239"/>
            <p:cNvSpPr/>
            <p:nvPr/>
          </p:nvSpPr>
          <p:spPr>
            <a:xfrm>
              <a:off x="6862909" y="3668920"/>
              <a:ext cx="762242" cy="9656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1" name="Round Diagonal Corner Rectangle 240"/>
            <p:cNvSpPr/>
            <p:nvPr/>
          </p:nvSpPr>
          <p:spPr>
            <a:xfrm rot="19471149">
              <a:off x="7132013" y="3581100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Round Diagonal Corner Rectangle 241"/>
            <p:cNvSpPr/>
            <p:nvPr/>
          </p:nvSpPr>
          <p:spPr>
            <a:xfrm rot="20264827">
              <a:off x="6859191" y="3594286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Rounded Rectangle 242"/>
            <p:cNvSpPr/>
            <p:nvPr/>
          </p:nvSpPr>
          <p:spPr>
            <a:xfrm>
              <a:off x="6864724" y="5267312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Rounded Rectangle 243"/>
            <p:cNvSpPr/>
            <p:nvPr/>
          </p:nvSpPr>
          <p:spPr>
            <a:xfrm rot="4121826">
              <a:off x="7287319" y="5627490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Rounded Rectangle 244"/>
            <p:cNvSpPr/>
            <p:nvPr/>
          </p:nvSpPr>
          <p:spPr>
            <a:xfrm rot="6130789">
              <a:off x="7080110" y="5627528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Rounded Rectangle 245"/>
            <p:cNvSpPr/>
            <p:nvPr/>
          </p:nvSpPr>
          <p:spPr>
            <a:xfrm>
              <a:off x="7447561" y="5257047"/>
              <a:ext cx="179326" cy="178673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Round Diagonal Corner Rectangle 246"/>
            <p:cNvSpPr/>
            <p:nvPr/>
          </p:nvSpPr>
          <p:spPr>
            <a:xfrm rot="19257726">
              <a:off x="7071038" y="3609797"/>
              <a:ext cx="418606" cy="369997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8" name="Round Diagonal Corner Rectangle 247"/>
            <p:cNvSpPr/>
            <p:nvPr/>
          </p:nvSpPr>
          <p:spPr>
            <a:xfrm rot="19215505">
              <a:off x="7004778" y="4272989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FFCC6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9" name="Oval 248"/>
            <p:cNvSpPr/>
            <p:nvPr/>
          </p:nvSpPr>
          <p:spPr>
            <a:xfrm>
              <a:off x="7123773" y="4319289"/>
              <a:ext cx="244143" cy="1099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2138189" y="440724"/>
            <a:ext cx="984451" cy="1622281"/>
            <a:chOff x="7225744" y="3564289"/>
            <a:chExt cx="1580111" cy="2603873"/>
          </a:xfrm>
        </p:grpSpPr>
        <p:sp>
          <p:nvSpPr>
            <p:cNvPr id="251" name="Cloud 250"/>
            <p:cNvSpPr/>
            <p:nvPr/>
          </p:nvSpPr>
          <p:spPr>
            <a:xfrm rot="16666516" flipH="1">
              <a:off x="7535696" y="3484053"/>
              <a:ext cx="952065" cy="116622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Oval 4"/>
            <p:cNvSpPr/>
            <p:nvPr/>
          </p:nvSpPr>
          <p:spPr>
            <a:xfrm flipH="1">
              <a:off x="7225744" y="5124440"/>
              <a:ext cx="324125" cy="3414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5"/>
            <p:cNvSpPr/>
            <p:nvPr/>
          </p:nvSpPr>
          <p:spPr>
            <a:xfrm flipH="1">
              <a:off x="8481730" y="5055868"/>
              <a:ext cx="324125" cy="37873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6"/>
            <p:cNvSpPr/>
            <p:nvPr/>
          </p:nvSpPr>
          <p:spPr>
            <a:xfrm flipH="1">
              <a:off x="7914512" y="5832680"/>
              <a:ext cx="405156" cy="335482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Oval 7"/>
            <p:cNvSpPr/>
            <p:nvPr/>
          </p:nvSpPr>
          <p:spPr>
            <a:xfrm flipH="1">
              <a:off x="7630901" y="5832680"/>
              <a:ext cx="405156" cy="335482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Trapezoid 8"/>
            <p:cNvSpPr/>
            <p:nvPr/>
          </p:nvSpPr>
          <p:spPr>
            <a:xfrm rot="19603844" flipH="1">
              <a:off x="8160361" y="4622038"/>
              <a:ext cx="536944" cy="706065"/>
            </a:xfrm>
            <a:prstGeom prst="trapezoid">
              <a:avLst/>
            </a:prstGeom>
            <a:solidFill>
              <a:srgbClr val="C6802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Trapezoid 9"/>
            <p:cNvSpPr/>
            <p:nvPr/>
          </p:nvSpPr>
          <p:spPr>
            <a:xfrm rot="19558248" flipH="1">
              <a:off x="8082903" y="4536165"/>
              <a:ext cx="533774" cy="639094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Trapezoid 10"/>
            <p:cNvSpPr/>
            <p:nvPr/>
          </p:nvSpPr>
          <p:spPr>
            <a:xfrm rot="1729040" flipH="1">
              <a:off x="7307727" y="4623998"/>
              <a:ext cx="504352" cy="706065"/>
            </a:xfrm>
            <a:prstGeom prst="trapezoid">
              <a:avLst/>
            </a:prstGeom>
            <a:solidFill>
              <a:srgbClr val="C6802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Trapezoid 11"/>
            <p:cNvSpPr/>
            <p:nvPr/>
          </p:nvSpPr>
          <p:spPr>
            <a:xfrm rot="1563792" flipH="1">
              <a:off x="7376824" y="4546905"/>
              <a:ext cx="533774" cy="639094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Trapezoid 12"/>
            <p:cNvSpPr/>
            <p:nvPr/>
          </p:nvSpPr>
          <p:spPr>
            <a:xfrm flipH="1">
              <a:off x="7590385" y="4565304"/>
              <a:ext cx="769797" cy="1416479"/>
            </a:xfrm>
            <a:prstGeom prst="trapezoid">
              <a:avLst/>
            </a:prstGeom>
            <a:solidFill>
              <a:srgbClr val="C68022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Oval 13"/>
            <p:cNvSpPr/>
            <p:nvPr/>
          </p:nvSpPr>
          <p:spPr>
            <a:xfrm flipH="1">
              <a:off x="7828167" y="4453477"/>
              <a:ext cx="318811" cy="29820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rapezoid 14"/>
            <p:cNvSpPr/>
            <p:nvPr/>
          </p:nvSpPr>
          <p:spPr>
            <a:xfrm rot="264701" flipH="1">
              <a:off x="7568584" y="4539204"/>
              <a:ext cx="371712" cy="1334662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Trapezoid 15"/>
            <p:cNvSpPr/>
            <p:nvPr/>
          </p:nvSpPr>
          <p:spPr>
            <a:xfrm rot="21246583" flipH="1">
              <a:off x="8000017" y="4538487"/>
              <a:ext cx="371712" cy="1355540"/>
            </a:xfrm>
            <a:prstGeom prst="trapezoid">
              <a:avLst/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Oval 16"/>
            <p:cNvSpPr/>
            <p:nvPr/>
          </p:nvSpPr>
          <p:spPr>
            <a:xfrm flipH="1">
              <a:off x="7590385" y="3735701"/>
              <a:ext cx="794106" cy="91277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Cloud 264"/>
            <p:cNvSpPr/>
            <p:nvPr/>
          </p:nvSpPr>
          <p:spPr>
            <a:xfrm rot="20552374" flipH="1">
              <a:off x="7662594" y="4305306"/>
              <a:ext cx="650786" cy="46691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Oval 16"/>
            <p:cNvSpPr/>
            <p:nvPr/>
          </p:nvSpPr>
          <p:spPr>
            <a:xfrm flipH="1">
              <a:off x="7880822" y="4393124"/>
              <a:ext cx="278623" cy="7848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Diamond 266"/>
            <p:cNvSpPr/>
            <p:nvPr/>
          </p:nvSpPr>
          <p:spPr>
            <a:xfrm rot="349586">
              <a:off x="7567795" y="5638224"/>
              <a:ext cx="283525" cy="233004"/>
            </a:xfrm>
            <a:prstGeom prst="diamond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8" name="Diamond 267"/>
            <p:cNvSpPr/>
            <p:nvPr/>
          </p:nvSpPr>
          <p:spPr>
            <a:xfrm rot="21092739">
              <a:off x="8090483" y="5644651"/>
              <a:ext cx="323408" cy="233004"/>
            </a:xfrm>
            <a:prstGeom prst="diamond">
              <a:avLst/>
            </a:prstGeom>
            <a:solidFill>
              <a:srgbClr val="FFC0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9" name="Chord 268"/>
            <p:cNvSpPr/>
            <p:nvPr/>
          </p:nvSpPr>
          <p:spPr>
            <a:xfrm rot="4881091">
              <a:off x="7692562" y="3354499"/>
              <a:ext cx="579096" cy="998676"/>
            </a:xfrm>
            <a:prstGeom prst="chord">
              <a:avLst>
                <a:gd name="adj1" fmla="val 5696524"/>
                <a:gd name="adj2" fmla="val 16699316"/>
              </a:avLst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Chord 269"/>
            <p:cNvSpPr/>
            <p:nvPr/>
          </p:nvSpPr>
          <p:spPr>
            <a:xfrm rot="4881091">
              <a:off x="7654839" y="3425418"/>
              <a:ext cx="579096" cy="998676"/>
            </a:xfrm>
            <a:prstGeom prst="chord">
              <a:avLst>
                <a:gd name="adj1" fmla="val 5696524"/>
                <a:gd name="adj2" fmla="val 16200000"/>
              </a:avLst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1" name="Group 270"/>
            <p:cNvGrpSpPr/>
            <p:nvPr/>
          </p:nvGrpSpPr>
          <p:grpSpPr>
            <a:xfrm rot="21309572">
              <a:off x="7568909" y="3770839"/>
              <a:ext cx="752766" cy="125813"/>
              <a:chOff x="5934140" y="3462629"/>
              <a:chExt cx="1118604" cy="240549"/>
            </a:xfrm>
            <a:solidFill>
              <a:schemeClr val="bg2">
                <a:lumMod val="75000"/>
              </a:schemeClr>
            </a:solidFill>
          </p:grpSpPr>
          <p:sp>
            <p:nvSpPr>
              <p:cNvPr id="272" name="Diamond 271"/>
              <p:cNvSpPr/>
              <p:nvPr/>
            </p:nvSpPr>
            <p:spPr>
              <a:xfrm>
                <a:off x="5934140" y="3462629"/>
                <a:ext cx="323408" cy="233004"/>
              </a:xfrm>
              <a:prstGeom prst="diamond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3" name="Diamond 272"/>
              <p:cNvSpPr/>
              <p:nvPr/>
            </p:nvSpPr>
            <p:spPr>
              <a:xfrm>
                <a:off x="6213289" y="3470174"/>
                <a:ext cx="323408" cy="233004"/>
              </a:xfrm>
              <a:prstGeom prst="diamond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Diamond 273"/>
              <p:cNvSpPr/>
              <p:nvPr/>
            </p:nvSpPr>
            <p:spPr>
              <a:xfrm>
                <a:off x="6466785" y="3470173"/>
                <a:ext cx="323408" cy="233004"/>
              </a:xfrm>
              <a:prstGeom prst="diamond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5" name="Diamond 274"/>
              <p:cNvSpPr/>
              <p:nvPr/>
            </p:nvSpPr>
            <p:spPr>
              <a:xfrm>
                <a:off x="6729336" y="3470173"/>
                <a:ext cx="323408" cy="233004"/>
              </a:xfrm>
              <a:prstGeom prst="diamond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76" name="Group 275"/>
          <p:cNvGrpSpPr/>
          <p:nvPr/>
        </p:nvGrpSpPr>
        <p:grpSpPr>
          <a:xfrm>
            <a:off x="1755918" y="1109802"/>
            <a:ext cx="878244" cy="1812045"/>
            <a:chOff x="6448711" y="3581100"/>
            <a:chExt cx="1527392" cy="3055090"/>
          </a:xfrm>
        </p:grpSpPr>
        <p:sp>
          <p:nvSpPr>
            <p:cNvPr id="277" name="Rounded Rectangle 276"/>
            <p:cNvSpPr/>
            <p:nvPr/>
          </p:nvSpPr>
          <p:spPr>
            <a:xfrm>
              <a:off x="6837501" y="3682744"/>
              <a:ext cx="816688" cy="1299516"/>
            </a:xfrm>
            <a:prstGeom prst="roundRect">
              <a:avLst>
                <a:gd name="adj" fmla="val 24717"/>
              </a:avLst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8" name="Oval 277"/>
            <p:cNvSpPr/>
            <p:nvPr/>
          </p:nvSpPr>
          <p:spPr>
            <a:xfrm rot="18968439">
              <a:off x="7715590" y="5190913"/>
              <a:ext cx="260513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Oval 278"/>
            <p:cNvSpPr/>
            <p:nvPr/>
          </p:nvSpPr>
          <p:spPr>
            <a:xfrm rot="2122256">
              <a:off x="6448711" y="5203667"/>
              <a:ext cx="280826" cy="4765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0" name="Oval 279"/>
            <p:cNvSpPr/>
            <p:nvPr/>
          </p:nvSpPr>
          <p:spPr>
            <a:xfrm>
              <a:off x="6897679" y="6207277"/>
              <a:ext cx="341545" cy="402547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1" name="Oval 280"/>
            <p:cNvSpPr/>
            <p:nvPr/>
          </p:nvSpPr>
          <p:spPr>
            <a:xfrm rot="19974777">
              <a:off x="7280425" y="6207277"/>
              <a:ext cx="299259" cy="428913"/>
            </a:xfrm>
            <a:prstGeom prst="ellipse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2" name="Trapezoid 281"/>
            <p:cNvSpPr/>
            <p:nvPr/>
          </p:nvSpPr>
          <p:spPr>
            <a:xfrm rot="1996156">
              <a:off x="6523747" y="4659476"/>
              <a:ext cx="531675" cy="902702"/>
            </a:xfrm>
            <a:prstGeom prst="trapezoid">
              <a:avLst/>
            </a:prstGeom>
            <a:solidFill>
              <a:srgbClr val="EFBD6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3" name="Trapezoid 282"/>
            <p:cNvSpPr/>
            <p:nvPr/>
          </p:nvSpPr>
          <p:spPr>
            <a:xfrm rot="2041752">
              <a:off x="6627859" y="4463620"/>
              <a:ext cx="528536" cy="911208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Trapezoid 283"/>
            <p:cNvSpPr/>
            <p:nvPr/>
          </p:nvSpPr>
          <p:spPr>
            <a:xfrm rot="19870960">
              <a:off x="7400285" y="4661984"/>
              <a:ext cx="499402" cy="902702"/>
            </a:xfrm>
            <a:prstGeom prst="trapezoid">
              <a:avLst/>
            </a:prstGeom>
            <a:solidFill>
              <a:srgbClr val="EFBD6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Trapezoid 284"/>
            <p:cNvSpPr/>
            <p:nvPr/>
          </p:nvSpPr>
          <p:spPr>
            <a:xfrm rot="20036208">
              <a:off x="7294259" y="4523701"/>
              <a:ext cx="528536" cy="858927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Trapezoid 285"/>
            <p:cNvSpPr/>
            <p:nvPr/>
          </p:nvSpPr>
          <p:spPr>
            <a:xfrm>
              <a:off x="6857560" y="4586942"/>
              <a:ext cx="762242" cy="1810963"/>
            </a:xfrm>
            <a:prstGeom prst="trapezoid">
              <a:avLst/>
            </a:prstGeom>
            <a:solidFill>
              <a:srgbClr val="EFBD6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/>
            <p:cNvSpPr/>
            <p:nvPr/>
          </p:nvSpPr>
          <p:spPr>
            <a:xfrm>
              <a:off x="7068673" y="4443971"/>
              <a:ext cx="315682" cy="3020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Trapezoid 287"/>
            <p:cNvSpPr/>
            <p:nvPr/>
          </p:nvSpPr>
          <p:spPr>
            <a:xfrm rot="21335299">
              <a:off x="7268066" y="4491202"/>
              <a:ext cx="368063" cy="1813036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Trapezoid 288"/>
            <p:cNvSpPr/>
            <p:nvPr/>
          </p:nvSpPr>
          <p:spPr>
            <a:xfrm rot="353417">
              <a:off x="6848575" y="4557487"/>
              <a:ext cx="368063" cy="1733053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/>
            <p:cNvSpPr/>
            <p:nvPr/>
          </p:nvSpPr>
          <p:spPr>
            <a:xfrm>
              <a:off x="6862909" y="3668920"/>
              <a:ext cx="762242" cy="96567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Round Diagonal Corner Rectangle 290"/>
            <p:cNvSpPr/>
            <p:nvPr/>
          </p:nvSpPr>
          <p:spPr>
            <a:xfrm rot="19471149">
              <a:off x="7132013" y="3581100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Round Diagonal Corner Rectangle 291"/>
            <p:cNvSpPr/>
            <p:nvPr/>
          </p:nvSpPr>
          <p:spPr>
            <a:xfrm rot="20264827">
              <a:off x="6859191" y="3594286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Rounded Rectangle 292"/>
            <p:cNvSpPr/>
            <p:nvPr/>
          </p:nvSpPr>
          <p:spPr>
            <a:xfrm>
              <a:off x="6864724" y="5267312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Rounded Rectangle 293"/>
            <p:cNvSpPr/>
            <p:nvPr/>
          </p:nvSpPr>
          <p:spPr>
            <a:xfrm rot="4121826">
              <a:off x="7287319" y="5627490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Rounded Rectangle 294"/>
            <p:cNvSpPr/>
            <p:nvPr/>
          </p:nvSpPr>
          <p:spPr>
            <a:xfrm rot="6130789">
              <a:off x="7080110" y="5627528"/>
              <a:ext cx="762242" cy="119489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Rounded Rectangle 295"/>
            <p:cNvSpPr/>
            <p:nvPr/>
          </p:nvSpPr>
          <p:spPr>
            <a:xfrm>
              <a:off x="7447561" y="5257047"/>
              <a:ext cx="179326" cy="178673"/>
            </a:xfrm>
            <a:prstGeom prst="roundRect">
              <a:avLst>
                <a:gd name="adj" fmla="val 24717"/>
              </a:avLst>
            </a:prstGeom>
            <a:solidFill>
              <a:srgbClr val="CF9E55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Round Diagonal Corner Rectangle 296"/>
            <p:cNvSpPr/>
            <p:nvPr/>
          </p:nvSpPr>
          <p:spPr>
            <a:xfrm rot="19257726">
              <a:off x="7071038" y="3609797"/>
              <a:ext cx="418606" cy="369997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Round Diagonal Corner Rectangle 297"/>
            <p:cNvSpPr/>
            <p:nvPr/>
          </p:nvSpPr>
          <p:spPr>
            <a:xfrm rot="19215505">
              <a:off x="7004778" y="4272989"/>
              <a:ext cx="467805" cy="41348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Oval 298"/>
            <p:cNvSpPr/>
            <p:nvPr/>
          </p:nvSpPr>
          <p:spPr>
            <a:xfrm>
              <a:off x="7123773" y="4319289"/>
              <a:ext cx="244143" cy="1099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1716928" y="2056974"/>
            <a:ext cx="872791" cy="1866147"/>
            <a:chOff x="4200261" y="3814072"/>
            <a:chExt cx="1240536" cy="2652436"/>
          </a:xfrm>
        </p:grpSpPr>
        <p:grpSp>
          <p:nvGrpSpPr>
            <p:cNvPr id="301" name="Group 300"/>
            <p:cNvGrpSpPr/>
            <p:nvPr/>
          </p:nvGrpSpPr>
          <p:grpSpPr>
            <a:xfrm>
              <a:off x="4200261" y="3945410"/>
              <a:ext cx="1240536" cy="2521098"/>
              <a:chOff x="6448711" y="3626993"/>
              <a:chExt cx="1527392" cy="3009197"/>
            </a:xfrm>
          </p:grpSpPr>
          <p:sp>
            <p:nvSpPr>
              <p:cNvPr id="304" name="Rounded Rectangle 303"/>
              <p:cNvSpPr/>
              <p:nvPr/>
            </p:nvSpPr>
            <p:spPr>
              <a:xfrm rot="4121826">
                <a:off x="7287319" y="5627490"/>
                <a:ext cx="762242" cy="119489"/>
              </a:xfrm>
              <a:prstGeom prst="roundRect">
                <a:avLst>
                  <a:gd name="adj" fmla="val 24717"/>
                </a:avLst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Rounded Rectangle 304"/>
              <p:cNvSpPr/>
              <p:nvPr/>
            </p:nvSpPr>
            <p:spPr>
              <a:xfrm>
                <a:off x="6767576" y="3626993"/>
                <a:ext cx="954150" cy="680589"/>
              </a:xfrm>
              <a:prstGeom prst="roundRect">
                <a:avLst>
                  <a:gd name="adj" fmla="val 24717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6" name="Oval 305"/>
              <p:cNvSpPr/>
              <p:nvPr/>
            </p:nvSpPr>
            <p:spPr>
              <a:xfrm rot="18968439">
                <a:off x="7715590" y="5190913"/>
                <a:ext cx="260513" cy="4765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7" name="Oval 306"/>
              <p:cNvSpPr/>
              <p:nvPr/>
            </p:nvSpPr>
            <p:spPr>
              <a:xfrm rot="2122256">
                <a:off x="6448711" y="5203667"/>
                <a:ext cx="280826" cy="47656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8" name="Oval 307"/>
              <p:cNvSpPr/>
              <p:nvPr/>
            </p:nvSpPr>
            <p:spPr>
              <a:xfrm>
                <a:off x="6897679" y="6207277"/>
                <a:ext cx="341545" cy="402547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9" name="Oval 308"/>
              <p:cNvSpPr/>
              <p:nvPr/>
            </p:nvSpPr>
            <p:spPr>
              <a:xfrm rot="19974777">
                <a:off x="7280425" y="6207277"/>
                <a:ext cx="299259" cy="428913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0" name="Trapezoid 309"/>
              <p:cNvSpPr/>
              <p:nvPr/>
            </p:nvSpPr>
            <p:spPr>
              <a:xfrm rot="1996156">
                <a:off x="6523747" y="4659476"/>
                <a:ext cx="531675" cy="902702"/>
              </a:xfrm>
              <a:prstGeom prst="trapezoid">
                <a:avLst/>
              </a:prstGeom>
              <a:solidFill>
                <a:srgbClr val="EFBD6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1" name="Trapezoid 310"/>
              <p:cNvSpPr/>
              <p:nvPr/>
            </p:nvSpPr>
            <p:spPr>
              <a:xfrm rot="2041752">
                <a:off x="6627859" y="4463620"/>
                <a:ext cx="528536" cy="911208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Trapezoid 311"/>
              <p:cNvSpPr/>
              <p:nvPr/>
            </p:nvSpPr>
            <p:spPr>
              <a:xfrm rot="19870960">
                <a:off x="7400285" y="4661984"/>
                <a:ext cx="499402" cy="902702"/>
              </a:xfrm>
              <a:prstGeom prst="trapezoid">
                <a:avLst/>
              </a:prstGeom>
              <a:solidFill>
                <a:srgbClr val="EFBD6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Trapezoid 312"/>
              <p:cNvSpPr/>
              <p:nvPr/>
            </p:nvSpPr>
            <p:spPr>
              <a:xfrm rot="20036208">
                <a:off x="7294259" y="4523701"/>
                <a:ext cx="528536" cy="858927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Trapezoid 313"/>
              <p:cNvSpPr/>
              <p:nvPr/>
            </p:nvSpPr>
            <p:spPr>
              <a:xfrm>
                <a:off x="6857560" y="4586942"/>
                <a:ext cx="762242" cy="1810963"/>
              </a:xfrm>
              <a:prstGeom prst="trapezoid">
                <a:avLst/>
              </a:prstGeom>
              <a:solidFill>
                <a:srgbClr val="EFBD6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5" name="Oval 314"/>
              <p:cNvSpPr/>
              <p:nvPr/>
            </p:nvSpPr>
            <p:spPr>
              <a:xfrm>
                <a:off x="7068673" y="4443971"/>
                <a:ext cx="315682" cy="30201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6" name="Trapezoid 315"/>
              <p:cNvSpPr/>
              <p:nvPr/>
            </p:nvSpPr>
            <p:spPr>
              <a:xfrm rot="21335299">
                <a:off x="7268066" y="4491202"/>
                <a:ext cx="368063" cy="1813036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7" name="Trapezoid 316"/>
              <p:cNvSpPr/>
              <p:nvPr/>
            </p:nvSpPr>
            <p:spPr>
              <a:xfrm rot="353417">
                <a:off x="6848575" y="4557487"/>
                <a:ext cx="368063" cy="1733053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8" name="Oval 317"/>
              <p:cNvSpPr/>
              <p:nvPr/>
            </p:nvSpPr>
            <p:spPr>
              <a:xfrm>
                <a:off x="6862909" y="3668920"/>
                <a:ext cx="762242" cy="96567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9" name="Rounded Rectangle 318"/>
              <p:cNvSpPr/>
              <p:nvPr/>
            </p:nvSpPr>
            <p:spPr>
              <a:xfrm>
                <a:off x="6864724" y="5267312"/>
                <a:ext cx="762242" cy="119489"/>
              </a:xfrm>
              <a:prstGeom prst="roundRect">
                <a:avLst>
                  <a:gd name="adj" fmla="val 24717"/>
                </a:avLst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0" name="Round Diagonal Corner Rectangle 319"/>
              <p:cNvSpPr/>
              <p:nvPr/>
            </p:nvSpPr>
            <p:spPr>
              <a:xfrm rot="19215505">
                <a:off x="7004778" y="4272989"/>
                <a:ext cx="467805" cy="413483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accent6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1" name="Oval 320"/>
              <p:cNvSpPr/>
              <p:nvPr/>
            </p:nvSpPr>
            <p:spPr>
              <a:xfrm>
                <a:off x="7123773" y="4319289"/>
                <a:ext cx="244143" cy="10999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2" name="Chord 301"/>
            <p:cNvSpPr/>
            <p:nvPr/>
          </p:nvSpPr>
          <p:spPr>
            <a:xfrm rot="5067383">
              <a:off x="4547421" y="3698546"/>
              <a:ext cx="571700" cy="802752"/>
            </a:xfrm>
            <a:prstGeom prst="chord">
              <a:avLst>
                <a:gd name="adj1" fmla="val 4990776"/>
                <a:gd name="adj2" fmla="val 16200000"/>
              </a:avLst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Chord 302"/>
            <p:cNvSpPr/>
            <p:nvPr/>
          </p:nvSpPr>
          <p:spPr>
            <a:xfrm rot="5067383">
              <a:off x="4576459" y="3789646"/>
              <a:ext cx="571700" cy="802752"/>
            </a:xfrm>
            <a:prstGeom prst="chord">
              <a:avLst>
                <a:gd name="adj1" fmla="val 5696524"/>
                <a:gd name="adj2" fmla="val 16200000"/>
              </a:avLst>
            </a:prstGeom>
            <a:solidFill>
              <a:schemeClr val="bg2">
                <a:lumMod val="9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739674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Q</a:t>
            </a:r>
            <a:endParaRPr lang="en-US" sz="8800" dirty="0"/>
          </a:p>
        </p:txBody>
      </p:sp>
      <p:sp>
        <p:nvSpPr>
          <p:cNvPr id="209" name="TextBox 208"/>
          <p:cNvSpPr txBox="1"/>
          <p:nvPr/>
        </p:nvSpPr>
        <p:spPr>
          <a:xfrm>
            <a:off x="838200" y="4572000"/>
            <a:ext cx="2590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Queen of King </a:t>
            </a:r>
            <a:r>
              <a:rPr lang="en-US" dirty="0" err="1" smtClean="0"/>
              <a:t>Lamoni</a:t>
            </a:r>
            <a:endParaRPr lang="en-US" dirty="0"/>
          </a:p>
        </p:txBody>
      </p:sp>
      <p:grpSp>
        <p:nvGrpSpPr>
          <p:cNvPr id="269" name="Group 268"/>
          <p:cNvGrpSpPr/>
          <p:nvPr/>
        </p:nvGrpSpPr>
        <p:grpSpPr>
          <a:xfrm>
            <a:off x="2895600" y="838200"/>
            <a:ext cx="2286000" cy="4774178"/>
            <a:chOff x="2895600" y="838200"/>
            <a:chExt cx="2286000" cy="4774178"/>
          </a:xfrm>
        </p:grpSpPr>
        <p:sp>
          <p:nvSpPr>
            <p:cNvPr id="211" name="Cloud 210"/>
            <p:cNvSpPr/>
            <p:nvPr/>
          </p:nvSpPr>
          <p:spPr>
            <a:xfrm>
              <a:off x="2895600" y="838200"/>
              <a:ext cx="2057400" cy="3124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212" name="Oval 211"/>
            <p:cNvSpPr/>
            <p:nvPr/>
          </p:nvSpPr>
          <p:spPr>
            <a:xfrm>
              <a:off x="4419600" y="31495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/>
            <p:cNvSpPr/>
            <p:nvPr/>
          </p:nvSpPr>
          <p:spPr>
            <a:xfrm>
              <a:off x="2895600" y="31495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4" name="Group 87"/>
            <p:cNvGrpSpPr/>
            <p:nvPr/>
          </p:nvGrpSpPr>
          <p:grpSpPr>
            <a:xfrm rot="1905584" flipH="1">
              <a:off x="3580960" y="4589130"/>
              <a:ext cx="549476" cy="1023248"/>
              <a:chOff x="6213924" y="4956136"/>
              <a:chExt cx="549476" cy="1023248"/>
            </a:xfrm>
          </p:grpSpPr>
          <p:sp>
            <p:nvSpPr>
              <p:cNvPr id="251" name="Oval 250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2" name="Oval 251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86"/>
            <p:cNvGrpSpPr/>
            <p:nvPr/>
          </p:nvGrpSpPr>
          <p:grpSpPr>
            <a:xfrm rot="19694416">
              <a:off x="4191000" y="4521128"/>
              <a:ext cx="549476" cy="1023248"/>
              <a:chOff x="6213924" y="4956136"/>
              <a:chExt cx="549476" cy="1023248"/>
            </a:xfrm>
          </p:grpSpPr>
          <p:sp>
            <p:nvSpPr>
              <p:cNvPr id="249" name="Oval 248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0" name="Oval 249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6" name="Trapezoid 215"/>
            <p:cNvSpPr/>
            <p:nvPr/>
          </p:nvSpPr>
          <p:spPr>
            <a:xfrm rot="20098521">
              <a:off x="4423210" y="2274756"/>
              <a:ext cx="619485" cy="1515458"/>
            </a:xfrm>
            <a:prstGeom prst="trapezoid">
              <a:avLst>
                <a:gd name="adj" fmla="val 32035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Trapezoid 216"/>
            <p:cNvSpPr/>
            <p:nvPr/>
          </p:nvSpPr>
          <p:spPr>
            <a:xfrm rot="1180462">
              <a:off x="3027349" y="2346592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Trapezoid 217"/>
            <p:cNvSpPr/>
            <p:nvPr/>
          </p:nvSpPr>
          <p:spPr>
            <a:xfrm>
              <a:off x="3124200" y="2387528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Isosceles Triangle 218"/>
            <p:cNvSpPr/>
            <p:nvPr/>
          </p:nvSpPr>
          <p:spPr>
            <a:xfrm rot="10800000">
              <a:off x="3735049" y="2296338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Moon 219"/>
            <p:cNvSpPr/>
            <p:nvPr/>
          </p:nvSpPr>
          <p:spPr>
            <a:xfrm rot="19938024">
              <a:off x="3388081" y="2390484"/>
              <a:ext cx="685800" cy="2288024"/>
            </a:xfrm>
            <a:prstGeom prst="moon">
              <a:avLst>
                <a:gd name="adj" fmla="val 87500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/>
            <p:cNvSpPr/>
            <p:nvPr/>
          </p:nvSpPr>
          <p:spPr>
            <a:xfrm>
              <a:off x="3276600" y="1219200"/>
              <a:ext cx="1447800" cy="1371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Cloud 221"/>
            <p:cNvSpPr/>
            <p:nvPr/>
          </p:nvSpPr>
          <p:spPr>
            <a:xfrm>
              <a:off x="3429000" y="838200"/>
              <a:ext cx="1066800" cy="838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grpSp>
          <p:nvGrpSpPr>
            <p:cNvPr id="223" name="Group 159"/>
            <p:cNvGrpSpPr/>
            <p:nvPr/>
          </p:nvGrpSpPr>
          <p:grpSpPr>
            <a:xfrm>
              <a:off x="3229133" y="4663190"/>
              <a:ext cx="1600200" cy="381000"/>
              <a:chOff x="4495800" y="381000"/>
              <a:chExt cx="3094220" cy="703289"/>
            </a:xfrm>
          </p:grpSpPr>
          <p:sp>
            <p:nvSpPr>
              <p:cNvPr id="244" name="Left-Right Arrow 243"/>
              <p:cNvSpPr/>
              <p:nvPr/>
            </p:nvSpPr>
            <p:spPr>
              <a:xfrm>
                <a:off x="4495800" y="381000"/>
                <a:ext cx="1524000" cy="685800"/>
              </a:xfrm>
              <a:prstGeom prst="leftRight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5" name="Left-Right Arrow 244"/>
              <p:cNvSpPr/>
              <p:nvPr/>
            </p:nvSpPr>
            <p:spPr>
              <a:xfrm>
                <a:off x="6032292" y="398489"/>
                <a:ext cx="1524000" cy="685800"/>
              </a:xfrm>
              <a:prstGeom prst="leftRightArrow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6" name="Diamond 245"/>
              <p:cNvSpPr/>
              <p:nvPr/>
            </p:nvSpPr>
            <p:spPr>
              <a:xfrm>
                <a:off x="58674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7" name="Diamond 246"/>
              <p:cNvSpPr/>
              <p:nvPr/>
            </p:nvSpPr>
            <p:spPr>
              <a:xfrm>
                <a:off x="44958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8" name="Diamond 247"/>
              <p:cNvSpPr/>
              <p:nvPr/>
            </p:nvSpPr>
            <p:spPr>
              <a:xfrm>
                <a:off x="7209020" y="473439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4" name="Moon 223"/>
            <p:cNvSpPr/>
            <p:nvPr/>
          </p:nvSpPr>
          <p:spPr>
            <a:xfrm rot="19884192">
              <a:off x="3783456" y="2393256"/>
              <a:ext cx="549114" cy="2894639"/>
            </a:xfrm>
            <a:prstGeom prst="moon">
              <a:avLst>
                <a:gd name="adj" fmla="val 87500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5" name="Group 169"/>
            <p:cNvGrpSpPr/>
            <p:nvPr/>
          </p:nvGrpSpPr>
          <p:grpSpPr>
            <a:xfrm rot="3570060">
              <a:off x="3408393" y="3638886"/>
              <a:ext cx="1170140" cy="166579"/>
              <a:chOff x="4953000" y="457200"/>
              <a:chExt cx="1321634" cy="647074"/>
            </a:xfrm>
          </p:grpSpPr>
          <p:sp>
            <p:nvSpPr>
              <p:cNvPr id="240" name="Diamond 239"/>
              <p:cNvSpPr/>
              <p:nvPr/>
            </p:nvSpPr>
            <p:spPr>
              <a:xfrm>
                <a:off x="4953000" y="457200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1" name="Diamond 240"/>
              <p:cNvSpPr/>
              <p:nvPr/>
            </p:nvSpPr>
            <p:spPr>
              <a:xfrm>
                <a:off x="5289030" y="459698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2" name="Diamond 241"/>
              <p:cNvSpPr/>
              <p:nvPr/>
            </p:nvSpPr>
            <p:spPr>
              <a:xfrm>
                <a:off x="5591332" y="477186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Diamond 242"/>
              <p:cNvSpPr/>
              <p:nvPr/>
            </p:nvSpPr>
            <p:spPr>
              <a:xfrm>
                <a:off x="5893634" y="494674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6" name="Round Diagonal Corner Rectangle 225"/>
            <p:cNvSpPr/>
            <p:nvPr/>
          </p:nvSpPr>
          <p:spPr>
            <a:xfrm>
              <a:off x="3200400" y="1219200"/>
              <a:ext cx="1524000" cy="228600"/>
            </a:xfrm>
            <a:prstGeom prst="round2Diag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7" name="Group 220"/>
            <p:cNvGrpSpPr/>
            <p:nvPr/>
          </p:nvGrpSpPr>
          <p:grpSpPr>
            <a:xfrm>
              <a:off x="3124200" y="1447800"/>
              <a:ext cx="381000" cy="990600"/>
              <a:chOff x="5562600" y="5151620"/>
              <a:chExt cx="535898" cy="1306642"/>
            </a:xfrm>
          </p:grpSpPr>
          <p:sp>
            <p:nvSpPr>
              <p:cNvPr id="237" name="Diamond 236"/>
              <p:cNvSpPr/>
              <p:nvPr/>
            </p:nvSpPr>
            <p:spPr>
              <a:xfrm>
                <a:off x="5565098" y="5696262"/>
                <a:ext cx="533400" cy="762000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8" name="Diamond 237"/>
              <p:cNvSpPr/>
              <p:nvPr/>
            </p:nvSpPr>
            <p:spPr>
              <a:xfrm>
                <a:off x="5562600" y="5334000"/>
                <a:ext cx="533400" cy="7620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9" name="Oval 238"/>
              <p:cNvSpPr/>
              <p:nvPr/>
            </p:nvSpPr>
            <p:spPr>
              <a:xfrm>
                <a:off x="5683770" y="515162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8" name="Group 221"/>
            <p:cNvGrpSpPr/>
            <p:nvPr/>
          </p:nvGrpSpPr>
          <p:grpSpPr>
            <a:xfrm>
              <a:off x="4495800" y="1447800"/>
              <a:ext cx="381000" cy="990600"/>
              <a:chOff x="5562600" y="5151620"/>
              <a:chExt cx="535898" cy="1306642"/>
            </a:xfrm>
          </p:grpSpPr>
          <p:sp>
            <p:nvSpPr>
              <p:cNvPr id="234" name="Diamond 233"/>
              <p:cNvSpPr/>
              <p:nvPr/>
            </p:nvSpPr>
            <p:spPr>
              <a:xfrm>
                <a:off x="5565098" y="5696262"/>
                <a:ext cx="533400" cy="762000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5" name="Diamond 234"/>
              <p:cNvSpPr/>
              <p:nvPr/>
            </p:nvSpPr>
            <p:spPr>
              <a:xfrm>
                <a:off x="5562600" y="5334000"/>
                <a:ext cx="533400" cy="7620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6" name="Oval 235"/>
              <p:cNvSpPr/>
              <p:nvPr/>
            </p:nvSpPr>
            <p:spPr>
              <a:xfrm>
                <a:off x="5683770" y="515162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9" name="Group 169"/>
            <p:cNvGrpSpPr/>
            <p:nvPr/>
          </p:nvGrpSpPr>
          <p:grpSpPr>
            <a:xfrm>
              <a:off x="3359675" y="1236712"/>
              <a:ext cx="1170140" cy="166579"/>
              <a:chOff x="4953000" y="457200"/>
              <a:chExt cx="1321634" cy="647074"/>
            </a:xfrm>
          </p:grpSpPr>
          <p:sp>
            <p:nvSpPr>
              <p:cNvPr id="230" name="Diamond 229"/>
              <p:cNvSpPr/>
              <p:nvPr/>
            </p:nvSpPr>
            <p:spPr>
              <a:xfrm>
                <a:off x="4953000" y="457200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1" name="Diamond 230"/>
              <p:cNvSpPr/>
              <p:nvPr/>
            </p:nvSpPr>
            <p:spPr>
              <a:xfrm>
                <a:off x="5289030" y="459698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Diamond 231"/>
              <p:cNvSpPr/>
              <p:nvPr/>
            </p:nvSpPr>
            <p:spPr>
              <a:xfrm>
                <a:off x="5591332" y="477186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Diamond 232"/>
              <p:cNvSpPr/>
              <p:nvPr/>
            </p:nvSpPr>
            <p:spPr>
              <a:xfrm>
                <a:off x="5893634" y="494674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8" name="Group 267"/>
            <p:cNvGrpSpPr/>
            <p:nvPr/>
          </p:nvGrpSpPr>
          <p:grpSpPr>
            <a:xfrm>
              <a:off x="3581400" y="2438400"/>
              <a:ext cx="838200" cy="847818"/>
              <a:chOff x="5867400" y="1905000"/>
              <a:chExt cx="1958724" cy="1981200"/>
            </a:xfrm>
          </p:grpSpPr>
          <p:grpSp>
            <p:nvGrpSpPr>
              <p:cNvPr id="256" name="Group 255"/>
              <p:cNvGrpSpPr/>
              <p:nvPr/>
            </p:nvGrpSpPr>
            <p:grpSpPr>
              <a:xfrm>
                <a:off x="5867400" y="1905000"/>
                <a:ext cx="1044324" cy="1427029"/>
                <a:chOff x="5867400" y="1905000"/>
                <a:chExt cx="1044324" cy="1427029"/>
              </a:xfrm>
            </p:grpSpPr>
            <p:sp>
              <p:nvSpPr>
                <p:cNvPr id="253" name="Donut 252"/>
                <p:cNvSpPr/>
                <p:nvPr/>
              </p:nvSpPr>
              <p:spPr>
                <a:xfrm rot="2721456">
                  <a:off x="5638800" y="2133600"/>
                  <a:ext cx="990600" cy="533400"/>
                </a:xfrm>
                <a:prstGeom prst="donut">
                  <a:avLst>
                    <a:gd name="adj" fmla="val 11725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4" name="Donut 253"/>
                <p:cNvSpPr/>
                <p:nvPr/>
              </p:nvSpPr>
              <p:spPr>
                <a:xfrm rot="2453149">
                  <a:off x="5921124" y="2392731"/>
                  <a:ext cx="990600" cy="533400"/>
                </a:xfrm>
                <a:prstGeom prst="donut">
                  <a:avLst>
                    <a:gd name="adj" fmla="val 11725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5" name="Donut 254"/>
                <p:cNvSpPr/>
                <p:nvPr/>
              </p:nvSpPr>
              <p:spPr>
                <a:xfrm rot="2996270">
                  <a:off x="6123601" y="2570029"/>
                  <a:ext cx="990600" cy="533400"/>
                </a:xfrm>
                <a:prstGeom prst="donut">
                  <a:avLst>
                    <a:gd name="adj" fmla="val 11725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57" name="Group 256"/>
              <p:cNvGrpSpPr/>
              <p:nvPr/>
            </p:nvGrpSpPr>
            <p:grpSpPr>
              <a:xfrm flipH="1">
                <a:off x="6781800" y="1905000"/>
                <a:ext cx="1044324" cy="1427029"/>
                <a:chOff x="5867400" y="1905000"/>
                <a:chExt cx="1044324" cy="1427029"/>
              </a:xfrm>
            </p:grpSpPr>
            <p:sp>
              <p:nvSpPr>
                <p:cNvPr id="258" name="Donut 257"/>
                <p:cNvSpPr/>
                <p:nvPr/>
              </p:nvSpPr>
              <p:spPr>
                <a:xfrm rot="2721456">
                  <a:off x="5638800" y="2133600"/>
                  <a:ext cx="990600" cy="533400"/>
                </a:xfrm>
                <a:prstGeom prst="donut">
                  <a:avLst>
                    <a:gd name="adj" fmla="val 11725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9" name="Donut 258"/>
                <p:cNvSpPr/>
                <p:nvPr/>
              </p:nvSpPr>
              <p:spPr>
                <a:xfrm rot="2453149">
                  <a:off x="5921124" y="2392731"/>
                  <a:ext cx="990600" cy="533400"/>
                </a:xfrm>
                <a:prstGeom prst="donut">
                  <a:avLst>
                    <a:gd name="adj" fmla="val 11725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60" name="Donut 259"/>
                <p:cNvSpPr/>
                <p:nvPr/>
              </p:nvSpPr>
              <p:spPr>
                <a:xfrm rot="2996270">
                  <a:off x="6123601" y="2570029"/>
                  <a:ext cx="990600" cy="533400"/>
                </a:xfrm>
                <a:prstGeom prst="donut">
                  <a:avLst>
                    <a:gd name="adj" fmla="val 11725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61" name="Oval 260"/>
              <p:cNvSpPr/>
              <p:nvPr/>
            </p:nvSpPr>
            <p:spPr>
              <a:xfrm>
                <a:off x="6553200" y="2895600"/>
                <a:ext cx="457200" cy="5334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5" name="Oval 264"/>
              <p:cNvSpPr/>
              <p:nvPr/>
            </p:nvSpPr>
            <p:spPr>
              <a:xfrm>
                <a:off x="7065818" y="2835564"/>
                <a:ext cx="457200" cy="5334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6" name="Oval 265"/>
              <p:cNvSpPr/>
              <p:nvPr/>
            </p:nvSpPr>
            <p:spPr>
              <a:xfrm>
                <a:off x="6068291" y="2780146"/>
                <a:ext cx="457200" cy="5334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3" name="Oval 262"/>
              <p:cNvSpPr/>
              <p:nvPr/>
            </p:nvSpPr>
            <p:spPr>
              <a:xfrm>
                <a:off x="6248400" y="3124200"/>
                <a:ext cx="457200" cy="5334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4" name="Oval 263"/>
              <p:cNvSpPr/>
              <p:nvPr/>
            </p:nvSpPr>
            <p:spPr>
              <a:xfrm>
                <a:off x="6858000" y="3124200"/>
                <a:ext cx="457200" cy="5334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7" name="Oval 266"/>
              <p:cNvSpPr/>
              <p:nvPr/>
            </p:nvSpPr>
            <p:spPr>
              <a:xfrm>
                <a:off x="6553200" y="3352800"/>
                <a:ext cx="457200" cy="5334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S</a:t>
            </a:r>
            <a:endParaRPr lang="en-US" sz="8800" dirty="0"/>
          </a:p>
        </p:txBody>
      </p:sp>
      <p:sp>
        <p:nvSpPr>
          <p:cNvPr id="65" name="TextBox 64"/>
          <p:cNvSpPr txBox="1"/>
          <p:nvPr/>
        </p:nvSpPr>
        <p:spPr>
          <a:xfrm>
            <a:off x="5562600" y="3581400"/>
            <a:ext cx="2590800" cy="381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Samuel the Laminate</a:t>
            </a:r>
            <a:endParaRPr lang="en-US" dirty="0"/>
          </a:p>
        </p:txBody>
      </p:sp>
      <p:grpSp>
        <p:nvGrpSpPr>
          <p:cNvPr id="66" name="Group 93"/>
          <p:cNvGrpSpPr/>
          <p:nvPr/>
        </p:nvGrpSpPr>
        <p:grpSpPr>
          <a:xfrm>
            <a:off x="5410200" y="304800"/>
            <a:ext cx="2438400" cy="3124200"/>
            <a:chOff x="5105400" y="1143000"/>
            <a:chExt cx="2438400" cy="3124200"/>
          </a:xfrm>
        </p:grpSpPr>
        <p:sp>
          <p:nvSpPr>
            <p:cNvPr id="67" name="Oval 66"/>
            <p:cNvSpPr/>
            <p:nvPr/>
          </p:nvSpPr>
          <p:spPr>
            <a:xfrm>
              <a:off x="5105400" y="1828800"/>
              <a:ext cx="609600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6934200" y="1828800"/>
              <a:ext cx="609600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lowchart: Manual Operation 68"/>
            <p:cNvSpPr/>
            <p:nvPr/>
          </p:nvSpPr>
          <p:spPr>
            <a:xfrm rot="18602443">
              <a:off x="5571608" y="1801771"/>
              <a:ext cx="533400" cy="869221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lowchart: Manual Operation 69"/>
            <p:cNvSpPr/>
            <p:nvPr/>
          </p:nvSpPr>
          <p:spPr>
            <a:xfrm rot="3308327">
              <a:off x="6589709" y="1813153"/>
              <a:ext cx="533400" cy="738943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lowchart: Manual Operation 70"/>
            <p:cNvSpPr/>
            <p:nvPr/>
          </p:nvSpPr>
          <p:spPr>
            <a:xfrm rot="10800000">
              <a:off x="5884772" y="3365137"/>
              <a:ext cx="533400" cy="738943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lowchart: Manual Operation 71"/>
            <p:cNvSpPr/>
            <p:nvPr/>
          </p:nvSpPr>
          <p:spPr>
            <a:xfrm rot="10800000">
              <a:off x="6324600" y="3352800"/>
              <a:ext cx="533400" cy="738943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lowchart: Manual Operation 72"/>
            <p:cNvSpPr/>
            <p:nvPr/>
          </p:nvSpPr>
          <p:spPr>
            <a:xfrm rot="10800000">
              <a:off x="5867400" y="2133600"/>
              <a:ext cx="990600" cy="14478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Chevron 73"/>
            <p:cNvSpPr/>
            <p:nvPr/>
          </p:nvSpPr>
          <p:spPr>
            <a:xfrm rot="16014795">
              <a:off x="5843329" y="3098022"/>
              <a:ext cx="533400" cy="457200"/>
            </a:xfrm>
            <a:prstGeom prst="chevron">
              <a:avLst>
                <a:gd name="adj" fmla="val 62064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5" name="Chevron 74"/>
            <p:cNvSpPr/>
            <p:nvPr/>
          </p:nvSpPr>
          <p:spPr>
            <a:xfrm rot="16014795">
              <a:off x="6300530" y="3098023"/>
              <a:ext cx="533400" cy="457200"/>
            </a:xfrm>
            <a:prstGeom prst="chevron">
              <a:avLst>
                <a:gd name="adj" fmla="val 64684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867400" y="3429000"/>
              <a:ext cx="990600" cy="228600"/>
            </a:xfrm>
            <a:prstGeom prst="rect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Chevron 76"/>
            <p:cNvSpPr/>
            <p:nvPr/>
          </p:nvSpPr>
          <p:spPr>
            <a:xfrm rot="5400000">
              <a:off x="6134100" y="2095500"/>
              <a:ext cx="457200" cy="533400"/>
            </a:xfrm>
            <a:prstGeom prst="chevron">
              <a:avLst>
                <a:gd name="adj" fmla="val 64684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8" name="Oval 77"/>
            <p:cNvSpPr/>
            <p:nvPr/>
          </p:nvSpPr>
          <p:spPr>
            <a:xfrm>
              <a:off x="5715000" y="3962400"/>
              <a:ext cx="609600" cy="304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>
              <a:off x="6324600" y="3962400"/>
              <a:ext cx="609600" cy="30480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>
              <a:off x="5943600" y="1219200"/>
              <a:ext cx="762000" cy="1066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Cloud 80"/>
            <p:cNvSpPr/>
            <p:nvPr/>
          </p:nvSpPr>
          <p:spPr>
            <a:xfrm rot="18173890">
              <a:off x="5607717" y="1454035"/>
              <a:ext cx="619846" cy="44473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Cloud 81"/>
            <p:cNvSpPr/>
            <p:nvPr/>
          </p:nvSpPr>
          <p:spPr>
            <a:xfrm>
              <a:off x="5867400" y="1143000"/>
              <a:ext cx="914400" cy="457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Cloud 82"/>
            <p:cNvSpPr/>
            <p:nvPr/>
          </p:nvSpPr>
          <p:spPr>
            <a:xfrm rot="3426110" flipH="1">
              <a:off x="6445917" y="1454037"/>
              <a:ext cx="619846" cy="44473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Rounded Rectangle 83"/>
            <p:cNvSpPr/>
            <p:nvPr/>
          </p:nvSpPr>
          <p:spPr>
            <a:xfrm>
              <a:off x="5791200" y="1371600"/>
              <a:ext cx="1066800" cy="152400"/>
            </a:xfrm>
            <a:prstGeom prst="roundRect">
              <a:avLst>
                <a:gd name="adj" fmla="val 21765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2895600" y="533400"/>
            <a:ext cx="1893100" cy="4724400"/>
            <a:chOff x="816594" y="304800"/>
            <a:chExt cx="2246849" cy="5607212"/>
          </a:xfrm>
        </p:grpSpPr>
        <p:sp>
          <p:nvSpPr>
            <p:cNvPr id="86" name="Oval 112"/>
            <p:cNvSpPr/>
            <p:nvPr/>
          </p:nvSpPr>
          <p:spPr>
            <a:xfrm rot="3978003">
              <a:off x="1441836" y="5362193"/>
              <a:ext cx="471704" cy="627934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Oval 86"/>
            <p:cNvSpPr/>
            <p:nvPr/>
          </p:nvSpPr>
          <p:spPr>
            <a:xfrm rot="1303158">
              <a:off x="816594" y="3268578"/>
              <a:ext cx="463095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 rot="20739751">
              <a:off x="2628594" y="3333888"/>
              <a:ext cx="434849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112"/>
            <p:cNvSpPr/>
            <p:nvPr/>
          </p:nvSpPr>
          <p:spPr>
            <a:xfrm rot="3978003">
              <a:off x="1975236" y="5362191"/>
              <a:ext cx="471704" cy="627934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Trapezoid 89"/>
            <p:cNvSpPr/>
            <p:nvPr/>
          </p:nvSpPr>
          <p:spPr>
            <a:xfrm>
              <a:off x="1134651" y="2877322"/>
              <a:ext cx="1676400" cy="2837678"/>
            </a:xfrm>
            <a:prstGeom prst="trapezoid">
              <a:avLst>
                <a:gd name="adj" fmla="val 25153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Trapezoid 90"/>
            <p:cNvSpPr/>
            <p:nvPr/>
          </p:nvSpPr>
          <p:spPr>
            <a:xfrm rot="19880348">
              <a:off x="2051263" y="2057929"/>
              <a:ext cx="769496" cy="1759729"/>
            </a:xfrm>
            <a:prstGeom prst="trapezoid">
              <a:avLst>
                <a:gd name="adj" fmla="val 12481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Trapezoid 91"/>
            <p:cNvSpPr/>
            <p:nvPr/>
          </p:nvSpPr>
          <p:spPr>
            <a:xfrm rot="1324899">
              <a:off x="961313" y="2355976"/>
              <a:ext cx="769496" cy="1537382"/>
            </a:xfrm>
            <a:prstGeom prst="trapezoid">
              <a:avLst>
                <a:gd name="adj" fmla="val 12481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>
              <a:off x="1127155" y="2251481"/>
              <a:ext cx="1676400" cy="3124200"/>
            </a:xfrm>
            <a:prstGeom prst="trapezoid">
              <a:avLst>
                <a:gd name="adj" fmla="val 23491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Isosceles Triangle 93"/>
            <p:cNvSpPr/>
            <p:nvPr/>
          </p:nvSpPr>
          <p:spPr>
            <a:xfrm rot="10800000">
              <a:off x="1447800" y="2057400"/>
              <a:ext cx="990600" cy="1237478"/>
            </a:xfrm>
            <a:prstGeom prst="triangle">
              <a:avLst>
                <a:gd name="adj" fmla="val 54540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flipH="1">
              <a:off x="1159032" y="483618"/>
              <a:ext cx="1423429" cy="21458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6" name="Group 18"/>
            <p:cNvGrpSpPr/>
            <p:nvPr/>
          </p:nvGrpSpPr>
          <p:grpSpPr>
            <a:xfrm flipH="1">
              <a:off x="1159032" y="304800"/>
              <a:ext cx="1518324" cy="1041881"/>
              <a:chOff x="4850118" y="788842"/>
              <a:chExt cx="2160282" cy="1573358"/>
            </a:xfrm>
          </p:grpSpPr>
          <p:grpSp>
            <p:nvGrpSpPr>
              <p:cNvPr id="140" name="Group 10"/>
              <p:cNvGrpSpPr/>
              <p:nvPr/>
            </p:nvGrpSpPr>
            <p:grpSpPr>
              <a:xfrm rot="10800000">
                <a:off x="5181600" y="1371600"/>
                <a:ext cx="1295400" cy="990600"/>
                <a:chOff x="4850118" y="788842"/>
                <a:chExt cx="2160282" cy="1497158"/>
              </a:xfrm>
            </p:grpSpPr>
            <p:sp>
              <p:nvSpPr>
                <p:cNvPr id="149" name="Moon 148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Moon 149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Moon 1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Moon 1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Moon 1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Moon 1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Oval 17"/>
                <p:cNvSpPr/>
                <p:nvPr/>
              </p:nvSpPr>
              <p:spPr>
                <a:xfrm rot="16010209">
                  <a:off x="5249130" y="932954"/>
                  <a:ext cx="873143" cy="1401605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1" name="Group 9"/>
              <p:cNvGrpSpPr/>
              <p:nvPr/>
            </p:nvGrpSpPr>
            <p:grpSpPr>
              <a:xfrm>
                <a:off x="4850118" y="788842"/>
                <a:ext cx="2160282" cy="1497158"/>
                <a:chOff x="4850118" y="788842"/>
                <a:chExt cx="2160282" cy="1497158"/>
              </a:xfrm>
            </p:grpSpPr>
            <p:sp>
              <p:nvSpPr>
                <p:cNvPr id="142" name="Moon 141"/>
                <p:cNvSpPr/>
                <p:nvPr/>
              </p:nvSpPr>
              <p:spPr>
                <a:xfrm rot="6074059">
                  <a:off x="5524477" y="438256"/>
                  <a:ext cx="823724" cy="1996860"/>
                </a:xfrm>
                <a:prstGeom prst="moon">
                  <a:avLst>
                    <a:gd name="adj" fmla="val 79662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3" name="Moon 2"/>
                <p:cNvSpPr/>
                <p:nvPr/>
              </p:nvSpPr>
              <p:spPr>
                <a:xfrm rot="5400000">
                  <a:off x="5600700" y="876300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4" name="Moon 3"/>
                <p:cNvSpPr/>
                <p:nvPr/>
              </p:nvSpPr>
              <p:spPr>
                <a:xfrm rot="6170090">
                  <a:off x="5574018" y="723713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5" name="Moon 4"/>
                <p:cNvSpPr/>
                <p:nvPr/>
              </p:nvSpPr>
              <p:spPr>
                <a:xfrm rot="4574157">
                  <a:off x="5575449" y="510671"/>
                  <a:ext cx="685800" cy="2133600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Moon 5"/>
                <p:cNvSpPr/>
                <p:nvPr/>
              </p:nvSpPr>
              <p:spPr>
                <a:xfrm rot="8303369">
                  <a:off x="5338140" y="788842"/>
                  <a:ext cx="523703" cy="1165516"/>
                </a:xfrm>
                <a:prstGeom prst="moon">
                  <a:avLst>
                    <a:gd name="adj" fmla="val 63115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Moon 6"/>
                <p:cNvSpPr/>
                <p:nvPr/>
              </p:nvSpPr>
              <p:spPr>
                <a:xfrm rot="3781707">
                  <a:off x="5774948" y="615027"/>
                  <a:ext cx="823724" cy="1323585"/>
                </a:xfrm>
                <a:prstGeom prst="moon">
                  <a:avLst>
                    <a:gd name="adj" fmla="val 66814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Oval 8"/>
                <p:cNvSpPr/>
                <p:nvPr/>
              </p:nvSpPr>
              <p:spPr>
                <a:xfrm rot="16010209">
                  <a:off x="5384585" y="635417"/>
                  <a:ext cx="1019075" cy="1828800"/>
                </a:xfrm>
                <a:prstGeom prst="ellipse">
                  <a:avLst/>
                </a:prstGeom>
                <a:solidFill>
                  <a:srgbClr val="6633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7" name="Oval 96"/>
            <p:cNvSpPr/>
            <p:nvPr/>
          </p:nvSpPr>
          <p:spPr>
            <a:xfrm flipH="1">
              <a:off x="1752600" y="609600"/>
              <a:ext cx="854057" cy="625863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7723225" flipH="1">
              <a:off x="1006719" y="742613"/>
              <a:ext cx="625863" cy="379581"/>
            </a:xfrm>
            <a:prstGeom prst="ellipse">
              <a:avLst/>
            </a:prstGeom>
            <a:solidFill>
              <a:srgbClr val="66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9" name="Group 130"/>
            <p:cNvGrpSpPr/>
            <p:nvPr/>
          </p:nvGrpSpPr>
          <p:grpSpPr>
            <a:xfrm>
              <a:off x="1143000" y="4800600"/>
              <a:ext cx="1600200" cy="533400"/>
              <a:chOff x="5029200" y="1371600"/>
              <a:chExt cx="6791793" cy="1933731"/>
            </a:xfrm>
          </p:grpSpPr>
          <p:grpSp>
            <p:nvGrpSpPr>
              <p:cNvPr id="128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38" name="4-Point Star 137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9" name="4-Point Star 138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9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36" name="4-Point Star 135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4-Point Star 136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0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34" name="4-Point Star 13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4-Point Star 13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1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32" name="4-Point Star 131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4-Point Star 132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0" name="Group 143"/>
            <p:cNvGrpSpPr/>
            <p:nvPr/>
          </p:nvGrpSpPr>
          <p:grpSpPr>
            <a:xfrm rot="4213636">
              <a:off x="1086426" y="3023269"/>
              <a:ext cx="1295400" cy="304800"/>
              <a:chOff x="5029200" y="1371600"/>
              <a:chExt cx="6791793" cy="1933731"/>
            </a:xfrm>
          </p:grpSpPr>
          <p:grpSp>
            <p:nvGrpSpPr>
              <p:cNvPr id="116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26" name="4-Point Star 125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4-Point Star 126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7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24" name="4-Point Star 12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4-Point Star 12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8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22" name="4-Point Star 121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4-Point Star 122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9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20" name="4-Point Star 119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4-Point Star 120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1" name="Group 156"/>
            <p:cNvGrpSpPr/>
            <p:nvPr/>
          </p:nvGrpSpPr>
          <p:grpSpPr>
            <a:xfrm rot="17386364" flipH="1">
              <a:off x="1467425" y="3023268"/>
              <a:ext cx="1295400" cy="304800"/>
              <a:chOff x="5029200" y="1371600"/>
              <a:chExt cx="6791793" cy="1933731"/>
            </a:xfrm>
          </p:grpSpPr>
          <p:grpSp>
            <p:nvGrpSpPr>
              <p:cNvPr id="104" name="Group 16"/>
              <p:cNvGrpSpPr/>
              <p:nvPr/>
            </p:nvGrpSpPr>
            <p:grpSpPr>
              <a:xfrm>
                <a:off x="5029200" y="1371600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14" name="4-Point Star 113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4-Point Star 114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17"/>
              <p:cNvGrpSpPr/>
              <p:nvPr/>
            </p:nvGrpSpPr>
            <p:grpSpPr>
              <a:xfrm>
                <a:off x="6713095" y="1400331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12" name="4-Point Star 111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4-Point Star 112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20"/>
              <p:cNvGrpSpPr/>
              <p:nvPr/>
            </p:nvGrpSpPr>
            <p:grpSpPr>
              <a:xfrm>
                <a:off x="8404486" y="1389088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10" name="4-Point Star 109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4-Point Star 110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23"/>
              <p:cNvGrpSpPr/>
              <p:nvPr/>
            </p:nvGrpSpPr>
            <p:grpSpPr>
              <a:xfrm>
                <a:off x="10068393" y="1389089"/>
                <a:ext cx="1752600" cy="1905000"/>
                <a:chOff x="5029200" y="1371600"/>
                <a:chExt cx="1752600" cy="1905000"/>
              </a:xfrm>
            </p:grpSpPr>
            <p:sp>
              <p:nvSpPr>
                <p:cNvPr id="108" name="4-Point Star 107"/>
                <p:cNvSpPr/>
                <p:nvPr/>
              </p:nvSpPr>
              <p:spPr>
                <a:xfrm>
                  <a:off x="5029200" y="1371600"/>
                  <a:ext cx="1752600" cy="1905000"/>
                </a:xfrm>
                <a:prstGeom prst="star4">
                  <a:avLst>
                    <a:gd name="adj" fmla="val 24303"/>
                  </a:avLst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4-Point Star 108"/>
                <p:cNvSpPr/>
                <p:nvPr/>
              </p:nvSpPr>
              <p:spPr>
                <a:xfrm>
                  <a:off x="5372725" y="1697636"/>
                  <a:ext cx="1054308" cy="1189220"/>
                </a:xfrm>
                <a:prstGeom prst="star4">
                  <a:avLst>
                    <a:gd name="adj" fmla="val 2430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2" name="Plaque 101"/>
            <p:cNvSpPr/>
            <p:nvPr/>
          </p:nvSpPr>
          <p:spPr>
            <a:xfrm>
              <a:off x="1738745" y="3468255"/>
              <a:ext cx="381000" cy="381000"/>
            </a:xfrm>
            <a:prstGeom prst="plaque">
              <a:avLst>
                <a:gd name="adj" fmla="val 33637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Diamond 102"/>
            <p:cNvSpPr/>
            <p:nvPr/>
          </p:nvSpPr>
          <p:spPr>
            <a:xfrm>
              <a:off x="1828800" y="3581400"/>
              <a:ext cx="152400" cy="152400"/>
            </a:xfrm>
            <a:prstGeom prst="diamon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6" name="TextBox 155"/>
          <p:cNvSpPr txBox="1"/>
          <p:nvPr/>
        </p:nvSpPr>
        <p:spPr>
          <a:xfrm>
            <a:off x="3048000" y="5486400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Sherem</a:t>
            </a:r>
            <a:endParaRPr lang="en-US" dirty="0"/>
          </a:p>
        </p:txBody>
      </p:sp>
      <p:grpSp>
        <p:nvGrpSpPr>
          <p:cNvPr id="157" name="Group 97"/>
          <p:cNvGrpSpPr/>
          <p:nvPr/>
        </p:nvGrpSpPr>
        <p:grpSpPr>
          <a:xfrm>
            <a:off x="762000" y="1219200"/>
            <a:ext cx="1399353" cy="2759710"/>
            <a:chOff x="3505200" y="4724400"/>
            <a:chExt cx="1752600" cy="3124200"/>
          </a:xfrm>
        </p:grpSpPr>
        <p:sp>
          <p:nvSpPr>
            <p:cNvPr id="158" name="Oval 157"/>
            <p:cNvSpPr/>
            <p:nvPr/>
          </p:nvSpPr>
          <p:spPr>
            <a:xfrm rot="20566544">
              <a:off x="3733800" y="746760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Oval 158"/>
            <p:cNvSpPr/>
            <p:nvPr/>
          </p:nvSpPr>
          <p:spPr>
            <a:xfrm rot="1440040">
              <a:off x="4464049" y="7461830"/>
              <a:ext cx="533400" cy="3810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Oval 159"/>
            <p:cNvSpPr/>
            <p:nvPr/>
          </p:nvSpPr>
          <p:spPr>
            <a:xfrm>
              <a:off x="4876800" y="6400800"/>
              <a:ext cx="381000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3505200" y="6400800"/>
              <a:ext cx="381000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lowchart: Manual Operation 161"/>
            <p:cNvSpPr/>
            <p:nvPr/>
          </p:nvSpPr>
          <p:spPr>
            <a:xfrm rot="11339362">
              <a:off x="3876220" y="6564395"/>
              <a:ext cx="618699" cy="106680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lowchart: Manual Operation 162"/>
            <p:cNvSpPr/>
            <p:nvPr/>
          </p:nvSpPr>
          <p:spPr>
            <a:xfrm rot="10229274">
              <a:off x="4351160" y="6545268"/>
              <a:ext cx="609033" cy="106680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lowchart: Manual Operation 163"/>
            <p:cNvSpPr/>
            <p:nvPr/>
          </p:nvSpPr>
          <p:spPr>
            <a:xfrm rot="10800000">
              <a:off x="3810000" y="5867400"/>
              <a:ext cx="1135240" cy="1219200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lowchart: Manual Operation 164"/>
            <p:cNvSpPr/>
            <p:nvPr/>
          </p:nvSpPr>
          <p:spPr>
            <a:xfrm rot="161360">
              <a:off x="4196251" y="5876219"/>
              <a:ext cx="380908" cy="210961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lowchart: Manual Operation 165"/>
            <p:cNvSpPr/>
            <p:nvPr/>
          </p:nvSpPr>
          <p:spPr>
            <a:xfrm rot="8763267">
              <a:off x="4604584" y="5785219"/>
              <a:ext cx="500320" cy="815246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7" name="Flowchart: Manual Operation 166"/>
            <p:cNvSpPr/>
            <p:nvPr/>
          </p:nvSpPr>
          <p:spPr>
            <a:xfrm rot="12596204">
              <a:off x="3675243" y="5785454"/>
              <a:ext cx="500320" cy="815246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Oval 167"/>
            <p:cNvSpPr/>
            <p:nvPr/>
          </p:nvSpPr>
          <p:spPr>
            <a:xfrm>
              <a:off x="3886200" y="4876800"/>
              <a:ext cx="914400" cy="1066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Cloud 168"/>
            <p:cNvSpPr/>
            <p:nvPr/>
          </p:nvSpPr>
          <p:spPr>
            <a:xfrm rot="3768235">
              <a:off x="4347001" y="4927456"/>
              <a:ext cx="735687" cy="457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Cloud 169"/>
            <p:cNvSpPr/>
            <p:nvPr/>
          </p:nvSpPr>
          <p:spPr>
            <a:xfrm rot="6162984">
              <a:off x="3517521" y="5057341"/>
              <a:ext cx="735687" cy="457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Cloud 170"/>
            <p:cNvSpPr/>
            <p:nvPr/>
          </p:nvSpPr>
          <p:spPr>
            <a:xfrm>
              <a:off x="3810000" y="4724400"/>
              <a:ext cx="990600" cy="457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ounded Rectangle 171"/>
            <p:cNvSpPr/>
            <p:nvPr/>
          </p:nvSpPr>
          <p:spPr>
            <a:xfrm>
              <a:off x="3733800" y="5105400"/>
              <a:ext cx="1219200" cy="7620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ound Diagonal Corner Rectangle 172"/>
            <p:cNvSpPr/>
            <p:nvPr/>
          </p:nvSpPr>
          <p:spPr>
            <a:xfrm rot="20219766">
              <a:off x="3911329" y="6897509"/>
              <a:ext cx="238238" cy="177085"/>
            </a:xfrm>
            <a:prstGeom prst="round2DiagRect">
              <a:avLst>
                <a:gd name="adj1" fmla="val 14053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Round Diagonal Corner Rectangle 173"/>
            <p:cNvSpPr/>
            <p:nvPr/>
          </p:nvSpPr>
          <p:spPr>
            <a:xfrm rot="20219766">
              <a:off x="4292329" y="6897511"/>
              <a:ext cx="238238" cy="177085"/>
            </a:xfrm>
            <a:prstGeom prst="round2DiagRect">
              <a:avLst>
                <a:gd name="adj1" fmla="val 14053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ound Diagonal Corner Rectangle 174"/>
            <p:cNvSpPr/>
            <p:nvPr/>
          </p:nvSpPr>
          <p:spPr>
            <a:xfrm rot="20219766">
              <a:off x="4673329" y="6897510"/>
              <a:ext cx="238238" cy="177085"/>
            </a:xfrm>
            <a:prstGeom prst="round2DiagRect">
              <a:avLst>
                <a:gd name="adj1" fmla="val 14053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6" name="TextBox 175"/>
          <p:cNvSpPr txBox="1"/>
          <p:nvPr/>
        </p:nvSpPr>
        <p:spPr>
          <a:xfrm>
            <a:off x="381000" y="4267200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Sam Brother of Nephi</a:t>
            </a:r>
            <a:endParaRPr lang="en-US" dirty="0"/>
          </a:p>
        </p:txBody>
      </p:sp>
      <p:grpSp>
        <p:nvGrpSpPr>
          <p:cNvPr id="177" name="Group 176"/>
          <p:cNvGrpSpPr/>
          <p:nvPr/>
        </p:nvGrpSpPr>
        <p:grpSpPr>
          <a:xfrm>
            <a:off x="5638800" y="3962400"/>
            <a:ext cx="1371600" cy="2667000"/>
            <a:chOff x="1752601" y="3962400"/>
            <a:chExt cx="990599" cy="1828800"/>
          </a:xfrm>
        </p:grpSpPr>
        <p:sp>
          <p:nvSpPr>
            <p:cNvPr id="178" name="Oval 177"/>
            <p:cNvSpPr/>
            <p:nvPr/>
          </p:nvSpPr>
          <p:spPr>
            <a:xfrm rot="4630237">
              <a:off x="1996397" y="5551579"/>
              <a:ext cx="176078" cy="30316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Oval 178"/>
            <p:cNvSpPr/>
            <p:nvPr/>
          </p:nvSpPr>
          <p:spPr>
            <a:xfrm rot="4630237">
              <a:off x="2283530" y="5536610"/>
              <a:ext cx="176078" cy="30316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Flowchart: Delay 179"/>
            <p:cNvSpPr/>
            <p:nvPr/>
          </p:nvSpPr>
          <p:spPr>
            <a:xfrm rot="16200000">
              <a:off x="1637209" y="4213855"/>
              <a:ext cx="1259895" cy="756985"/>
            </a:xfrm>
            <a:prstGeom prst="flowChartDelay">
              <a:avLst/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/>
            <p:cNvSpPr/>
            <p:nvPr/>
          </p:nvSpPr>
          <p:spPr>
            <a:xfrm rot="7016247">
              <a:off x="2531273" y="4914747"/>
              <a:ext cx="160189" cy="2636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Oval 181"/>
            <p:cNvSpPr/>
            <p:nvPr/>
          </p:nvSpPr>
          <p:spPr>
            <a:xfrm rot="4630237">
              <a:off x="1804338" y="4961409"/>
              <a:ext cx="160189" cy="2636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lowchart: Manual Operation 182"/>
            <p:cNvSpPr/>
            <p:nvPr/>
          </p:nvSpPr>
          <p:spPr>
            <a:xfrm rot="10800000">
              <a:off x="2045282" y="4709005"/>
              <a:ext cx="443750" cy="723273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lowchart: Manual Operation 183"/>
            <p:cNvSpPr/>
            <p:nvPr/>
          </p:nvSpPr>
          <p:spPr>
            <a:xfrm rot="10800000">
              <a:off x="1966973" y="5128970"/>
              <a:ext cx="600368" cy="349971"/>
            </a:xfrm>
            <a:prstGeom prst="flowChartManualOperation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Manual Operation 184"/>
            <p:cNvSpPr/>
            <p:nvPr/>
          </p:nvSpPr>
          <p:spPr>
            <a:xfrm rot="12427803">
              <a:off x="1905094" y="4667306"/>
              <a:ext cx="261029" cy="442901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Flowchart: Manual Operation 185"/>
            <p:cNvSpPr/>
            <p:nvPr/>
          </p:nvSpPr>
          <p:spPr>
            <a:xfrm rot="9172197" flipH="1">
              <a:off x="2352726" y="4644511"/>
              <a:ext cx="261029" cy="442901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>
              <a:off x="2019179" y="4125720"/>
              <a:ext cx="495956" cy="6299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lowchart: Manual Operation 187"/>
            <p:cNvSpPr/>
            <p:nvPr/>
          </p:nvSpPr>
          <p:spPr>
            <a:xfrm rot="10800000">
              <a:off x="1888664" y="5292290"/>
              <a:ext cx="756985" cy="349971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Moon 188"/>
            <p:cNvSpPr/>
            <p:nvPr/>
          </p:nvSpPr>
          <p:spPr>
            <a:xfrm rot="16200000">
              <a:off x="2186473" y="4789922"/>
              <a:ext cx="165051" cy="186405"/>
            </a:xfrm>
            <a:prstGeom prst="moon">
              <a:avLst>
                <a:gd name="adj" fmla="val 34314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Double Wave 189"/>
            <p:cNvSpPr/>
            <p:nvPr/>
          </p:nvSpPr>
          <p:spPr>
            <a:xfrm>
              <a:off x="2019179" y="4125720"/>
              <a:ext cx="495956" cy="186651"/>
            </a:xfrm>
            <a:prstGeom prst="doubleWave">
              <a:avLst>
                <a:gd name="adj1" fmla="val 6250"/>
                <a:gd name="adj2" fmla="val 1038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Rounded Rectangle 190"/>
            <p:cNvSpPr/>
            <p:nvPr/>
          </p:nvSpPr>
          <p:spPr>
            <a:xfrm>
              <a:off x="1966973" y="4125720"/>
              <a:ext cx="600368" cy="69994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2" name="TextBox 191"/>
          <p:cNvSpPr txBox="1"/>
          <p:nvPr/>
        </p:nvSpPr>
        <p:spPr>
          <a:xfrm>
            <a:off x="7162800" y="60198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Sariah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7162800" y="914400"/>
            <a:ext cx="1404453" cy="3124200"/>
            <a:chOff x="2514600" y="914399"/>
            <a:chExt cx="1699489" cy="4494278"/>
          </a:xfrm>
        </p:grpSpPr>
        <p:sp>
          <p:nvSpPr>
            <p:cNvPr id="3" name="Oval 2"/>
            <p:cNvSpPr/>
            <p:nvPr/>
          </p:nvSpPr>
          <p:spPr>
            <a:xfrm rot="6360011">
              <a:off x="2394530" y="3489940"/>
              <a:ext cx="685800" cy="358534"/>
            </a:xfrm>
            <a:prstGeom prst="ellipse">
              <a:avLst/>
            </a:prstGeom>
            <a:solidFill>
              <a:srgbClr val="F8AB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3628137">
              <a:off x="3505060" y="3505764"/>
              <a:ext cx="685800" cy="372322"/>
            </a:xfrm>
            <a:prstGeom prst="ellipse">
              <a:avLst/>
            </a:prstGeom>
            <a:solidFill>
              <a:srgbClr val="F8AB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101"/>
            <p:cNvGrpSpPr/>
            <p:nvPr/>
          </p:nvGrpSpPr>
          <p:grpSpPr>
            <a:xfrm rot="7128265">
              <a:off x="3352512" y="4957643"/>
              <a:ext cx="331999" cy="543507"/>
              <a:chOff x="4267200" y="5105400"/>
              <a:chExt cx="685800" cy="609600"/>
            </a:xfrm>
          </p:grpSpPr>
          <p:sp>
            <p:nvSpPr>
              <p:cNvPr id="118" name="Oval 99"/>
              <p:cNvSpPr/>
              <p:nvPr/>
            </p:nvSpPr>
            <p:spPr>
              <a:xfrm>
                <a:off x="4267200" y="5105400"/>
                <a:ext cx="685800" cy="6096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00"/>
              <p:cNvSpPr/>
              <p:nvPr/>
            </p:nvSpPr>
            <p:spPr>
              <a:xfrm>
                <a:off x="4343400" y="5257800"/>
                <a:ext cx="457200" cy="457200"/>
              </a:xfrm>
              <a:prstGeom prst="ellipse">
                <a:avLst/>
              </a:prstGeom>
              <a:solidFill>
                <a:srgbClr val="F8AB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102"/>
            <p:cNvGrpSpPr/>
            <p:nvPr/>
          </p:nvGrpSpPr>
          <p:grpSpPr>
            <a:xfrm rot="14157531">
              <a:off x="3047710" y="4970924"/>
              <a:ext cx="331999" cy="543507"/>
              <a:chOff x="4267200" y="5105400"/>
              <a:chExt cx="685800" cy="609600"/>
            </a:xfrm>
          </p:grpSpPr>
          <p:sp>
            <p:nvSpPr>
              <p:cNvPr id="116" name="Oval 115"/>
              <p:cNvSpPr/>
              <p:nvPr/>
            </p:nvSpPr>
            <p:spPr>
              <a:xfrm>
                <a:off x="4267200" y="5105400"/>
                <a:ext cx="685800" cy="609600"/>
              </a:xfrm>
              <a:prstGeom prst="ellipse">
                <a:avLst/>
              </a:prstGeom>
              <a:solidFill>
                <a:srgbClr val="6633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4343400" y="5257800"/>
                <a:ext cx="457200" cy="457200"/>
              </a:xfrm>
              <a:prstGeom prst="ellipse">
                <a:avLst/>
              </a:prstGeom>
              <a:solidFill>
                <a:srgbClr val="F8AB6C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" name="Trapezoid 6"/>
            <p:cNvSpPr/>
            <p:nvPr/>
          </p:nvSpPr>
          <p:spPr>
            <a:xfrm rot="20378210">
              <a:off x="3481117" y="2400714"/>
              <a:ext cx="410373" cy="1412574"/>
            </a:xfrm>
            <a:prstGeom prst="trapezoid">
              <a:avLst>
                <a:gd name="adj" fmla="val 20429"/>
              </a:avLst>
            </a:prstGeom>
            <a:solidFill>
              <a:srgbClr val="3A766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422945">
              <a:off x="2663446" y="2475618"/>
              <a:ext cx="510084" cy="1321008"/>
            </a:xfrm>
            <a:prstGeom prst="trapezoid">
              <a:avLst>
                <a:gd name="adj" fmla="val 20429"/>
              </a:avLst>
            </a:prstGeom>
            <a:solidFill>
              <a:srgbClr val="3A766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0800000">
              <a:off x="2889069" y="2460170"/>
              <a:ext cx="838200" cy="1349829"/>
            </a:xfrm>
            <a:prstGeom prst="trapezoid">
              <a:avLst>
                <a:gd name="adj" fmla="val 20429"/>
              </a:avLst>
            </a:prstGeom>
            <a:solidFill>
              <a:srgbClr val="3A766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Regular Pentagon 9"/>
            <p:cNvSpPr/>
            <p:nvPr/>
          </p:nvSpPr>
          <p:spPr>
            <a:xfrm rot="10800000">
              <a:off x="3113315" y="2068285"/>
              <a:ext cx="457200" cy="1371600"/>
            </a:xfrm>
            <a:prstGeom prst="pentagon">
              <a:avLst/>
            </a:prstGeom>
            <a:solidFill>
              <a:srgbClr val="F8AB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Pentagon 10"/>
            <p:cNvSpPr/>
            <p:nvPr/>
          </p:nvSpPr>
          <p:spPr>
            <a:xfrm rot="5400000">
              <a:off x="2705100" y="1714500"/>
              <a:ext cx="1219200" cy="990600"/>
            </a:xfrm>
            <a:prstGeom prst="homePlate">
              <a:avLst>
                <a:gd name="adj" fmla="val 40769"/>
              </a:avLst>
            </a:prstGeom>
            <a:solidFill>
              <a:srgbClr val="F8AB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70"/>
            <p:cNvGrpSpPr/>
            <p:nvPr/>
          </p:nvGrpSpPr>
          <p:grpSpPr>
            <a:xfrm>
              <a:off x="2590801" y="914399"/>
              <a:ext cx="1447800" cy="1479289"/>
              <a:chOff x="2731569" y="4101704"/>
              <a:chExt cx="2435810" cy="2042401"/>
            </a:xfrm>
          </p:grpSpPr>
          <p:sp>
            <p:nvSpPr>
              <p:cNvPr id="107" name="Moon 68"/>
              <p:cNvSpPr/>
              <p:nvPr/>
            </p:nvSpPr>
            <p:spPr>
              <a:xfrm rot="9849500">
                <a:off x="4439437" y="4238028"/>
                <a:ext cx="609600" cy="19050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Moon 67"/>
              <p:cNvSpPr/>
              <p:nvPr/>
            </p:nvSpPr>
            <p:spPr>
              <a:xfrm rot="833472">
                <a:off x="2744907" y="4239105"/>
                <a:ext cx="609600" cy="19050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Moon 61"/>
              <p:cNvSpPr/>
              <p:nvPr/>
            </p:nvSpPr>
            <p:spPr>
              <a:xfrm>
                <a:off x="3581400" y="4191000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Moon 62"/>
              <p:cNvSpPr/>
              <p:nvPr/>
            </p:nvSpPr>
            <p:spPr>
              <a:xfrm rot="20163857">
                <a:off x="3829522" y="4247461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Moon 63"/>
              <p:cNvSpPr/>
              <p:nvPr/>
            </p:nvSpPr>
            <p:spPr>
              <a:xfrm rot="1214739">
                <a:off x="3266487" y="4101704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Moon 64"/>
              <p:cNvSpPr/>
              <p:nvPr/>
            </p:nvSpPr>
            <p:spPr>
              <a:xfrm rot="6545841">
                <a:off x="4176779" y="3789002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Moon 65"/>
              <p:cNvSpPr/>
              <p:nvPr/>
            </p:nvSpPr>
            <p:spPr>
              <a:xfrm rot="8444331">
                <a:off x="4175211" y="4152889"/>
                <a:ext cx="609600" cy="1371600"/>
              </a:xfrm>
              <a:prstGeom prst="moon">
                <a:avLst>
                  <a:gd name="adj" fmla="val 65904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Moon 66"/>
              <p:cNvSpPr/>
              <p:nvPr/>
            </p:nvSpPr>
            <p:spPr>
              <a:xfrm rot="4022086">
                <a:off x="3112569" y="3901022"/>
                <a:ext cx="609600" cy="1371600"/>
              </a:xfrm>
              <a:prstGeom prst="moon">
                <a:avLst>
                  <a:gd name="adj" fmla="val 86429"/>
                </a:avLst>
              </a:prstGeom>
              <a:solidFill>
                <a:srgbClr val="3D281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Oval 69"/>
              <p:cNvSpPr/>
              <p:nvPr/>
            </p:nvSpPr>
            <p:spPr>
              <a:xfrm>
                <a:off x="3048000" y="4267200"/>
                <a:ext cx="1828800" cy="990600"/>
              </a:xfrm>
              <a:prstGeom prst="ellipse">
                <a:avLst/>
              </a:prstGeom>
              <a:solidFill>
                <a:srgbClr val="3D2817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" name="Trapezoid 12"/>
            <p:cNvSpPr/>
            <p:nvPr/>
          </p:nvSpPr>
          <p:spPr>
            <a:xfrm>
              <a:off x="2819400" y="3810000"/>
              <a:ext cx="966651" cy="1349829"/>
            </a:xfrm>
            <a:prstGeom prst="trapezoid">
              <a:avLst>
                <a:gd name="adj" fmla="val 23751"/>
              </a:avLst>
            </a:prstGeom>
            <a:solidFill>
              <a:srgbClr val="3A7668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97"/>
            <p:cNvGrpSpPr/>
            <p:nvPr/>
          </p:nvGrpSpPr>
          <p:grpSpPr>
            <a:xfrm>
              <a:off x="3010989" y="3886200"/>
              <a:ext cx="567813" cy="914400"/>
              <a:chOff x="4648200" y="4038600"/>
              <a:chExt cx="838200" cy="1349829"/>
            </a:xfrm>
          </p:grpSpPr>
          <p:sp>
            <p:nvSpPr>
              <p:cNvPr id="86" name="Trapezoid 85"/>
              <p:cNvSpPr/>
              <p:nvPr/>
            </p:nvSpPr>
            <p:spPr>
              <a:xfrm>
                <a:off x="4648200" y="4038600"/>
                <a:ext cx="838200" cy="1349829"/>
              </a:xfrm>
              <a:prstGeom prst="trapezoid">
                <a:avLst>
                  <a:gd name="adj" fmla="val 20429"/>
                </a:avLst>
              </a:prstGeom>
              <a:solidFill>
                <a:srgbClr val="51A59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7" name="Group 86"/>
              <p:cNvGrpSpPr/>
              <p:nvPr/>
            </p:nvGrpSpPr>
            <p:grpSpPr>
              <a:xfrm rot="5595418">
                <a:off x="4297276" y="4567385"/>
                <a:ext cx="1211525" cy="322729"/>
                <a:chOff x="6019800" y="5334000"/>
                <a:chExt cx="2590800" cy="914400"/>
              </a:xfrm>
            </p:grpSpPr>
            <p:grpSp>
              <p:nvGrpSpPr>
                <p:cNvPr id="98" name="Group 79"/>
                <p:cNvGrpSpPr/>
                <p:nvPr/>
              </p:nvGrpSpPr>
              <p:grpSpPr>
                <a:xfrm>
                  <a:off x="60198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105" name="Quad Arrow 104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Diamond 105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9" name="Group 80"/>
                <p:cNvGrpSpPr/>
                <p:nvPr/>
              </p:nvGrpSpPr>
              <p:grpSpPr>
                <a:xfrm>
                  <a:off x="68580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103" name="Quad Arrow 102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Diamond 103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0" name="Group 83"/>
                <p:cNvGrpSpPr/>
                <p:nvPr/>
              </p:nvGrpSpPr>
              <p:grpSpPr>
                <a:xfrm>
                  <a:off x="76962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101" name="Quad Arrow 100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2" name="Diamond 101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88" name="Group 87"/>
              <p:cNvGrpSpPr/>
              <p:nvPr/>
            </p:nvGrpSpPr>
            <p:grpSpPr>
              <a:xfrm rot="5160593">
                <a:off x="4618957" y="4567387"/>
                <a:ext cx="1211525" cy="322729"/>
                <a:chOff x="6019800" y="5334000"/>
                <a:chExt cx="2590800" cy="914400"/>
              </a:xfrm>
            </p:grpSpPr>
            <p:grpSp>
              <p:nvGrpSpPr>
                <p:cNvPr id="89" name="Group 79"/>
                <p:cNvGrpSpPr/>
                <p:nvPr/>
              </p:nvGrpSpPr>
              <p:grpSpPr>
                <a:xfrm>
                  <a:off x="60198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96" name="Quad Arrow 95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Diamond 96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0" name="Group 80"/>
                <p:cNvGrpSpPr/>
                <p:nvPr/>
              </p:nvGrpSpPr>
              <p:grpSpPr>
                <a:xfrm>
                  <a:off x="68580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94" name="Quad Arrow 93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Diamond 94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91" name="Group 83"/>
                <p:cNvGrpSpPr/>
                <p:nvPr/>
              </p:nvGrpSpPr>
              <p:grpSpPr>
                <a:xfrm>
                  <a:off x="76962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92" name="Quad Arrow 91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Diamond 92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5" name="Rounded Rectangle 14"/>
            <p:cNvSpPr/>
            <p:nvPr/>
          </p:nvSpPr>
          <p:spPr>
            <a:xfrm>
              <a:off x="3048000" y="3733800"/>
              <a:ext cx="533400" cy="1524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13"/>
            <p:cNvGrpSpPr/>
            <p:nvPr/>
          </p:nvGrpSpPr>
          <p:grpSpPr>
            <a:xfrm>
              <a:off x="2514600" y="2362200"/>
              <a:ext cx="1699489" cy="1219199"/>
              <a:chOff x="5334000" y="1676401"/>
              <a:chExt cx="3200400" cy="2295940"/>
            </a:xfrm>
          </p:grpSpPr>
          <p:grpSp>
            <p:nvGrpSpPr>
              <p:cNvPr id="29" name="Group 59"/>
              <p:cNvGrpSpPr/>
              <p:nvPr/>
            </p:nvGrpSpPr>
            <p:grpSpPr>
              <a:xfrm>
                <a:off x="5334000" y="1676401"/>
                <a:ext cx="3200400" cy="2295940"/>
                <a:chOff x="3329709" y="1676400"/>
                <a:chExt cx="5204691" cy="3733801"/>
              </a:xfrm>
            </p:grpSpPr>
            <p:grpSp>
              <p:nvGrpSpPr>
                <p:cNvPr id="33" name="Group 139"/>
                <p:cNvGrpSpPr/>
                <p:nvPr/>
              </p:nvGrpSpPr>
              <p:grpSpPr>
                <a:xfrm>
                  <a:off x="5784951" y="1676400"/>
                  <a:ext cx="2749449" cy="2932281"/>
                  <a:chOff x="4370181" y="2237947"/>
                  <a:chExt cx="1395285" cy="1533800"/>
                </a:xfrm>
                <a:solidFill>
                  <a:schemeClr val="accent6">
                    <a:lumMod val="50000"/>
                  </a:schemeClr>
                </a:solidFill>
              </p:grpSpPr>
              <p:sp>
                <p:nvSpPr>
                  <p:cNvPr id="65" name="Rounded Rectangle 38"/>
                  <p:cNvSpPr/>
                  <p:nvPr/>
                </p:nvSpPr>
                <p:spPr>
                  <a:xfrm rot="7483574">
                    <a:off x="4138676" y="2853106"/>
                    <a:ext cx="1355172" cy="124854"/>
                  </a:xfrm>
                  <a:prstGeom prst="roundRect">
                    <a:avLst/>
                  </a:prstGeom>
                  <a:solidFill>
                    <a:srgbClr val="582A0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66" name="Group 122"/>
                  <p:cNvGrpSpPr/>
                  <p:nvPr/>
                </p:nvGrpSpPr>
                <p:grpSpPr>
                  <a:xfrm>
                    <a:off x="4975163" y="2434420"/>
                    <a:ext cx="790303" cy="409072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83" name="Moon 56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4" name="Moon 57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5" name="Moon 58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7" name="Group 123"/>
                  <p:cNvGrpSpPr/>
                  <p:nvPr/>
                </p:nvGrpSpPr>
                <p:grpSpPr>
                  <a:xfrm>
                    <a:off x="4842164" y="2673927"/>
                    <a:ext cx="856672" cy="364837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80" name="Moon 53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1" name="Moon 54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82" name="Moon 55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8" name="Group 127"/>
                  <p:cNvGrpSpPr/>
                  <p:nvPr/>
                </p:nvGrpSpPr>
                <p:grpSpPr>
                  <a:xfrm>
                    <a:off x="4702690" y="2882384"/>
                    <a:ext cx="790303" cy="409072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77" name="Moon 50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8" name="Moon 51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9" name="Moon 52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69" name="Group 131"/>
                  <p:cNvGrpSpPr/>
                  <p:nvPr/>
                </p:nvGrpSpPr>
                <p:grpSpPr>
                  <a:xfrm>
                    <a:off x="4545672" y="3122529"/>
                    <a:ext cx="790303" cy="409072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74" name="Moon 47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5" name="Moon 48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6" name="Moon 49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70" name="Group 135"/>
                  <p:cNvGrpSpPr/>
                  <p:nvPr/>
                </p:nvGrpSpPr>
                <p:grpSpPr>
                  <a:xfrm rot="1269795">
                    <a:off x="4370181" y="3362675"/>
                    <a:ext cx="790303" cy="409072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71" name="Moon 44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2" name="Moon 45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73" name="Moon 46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4" name="Group 140"/>
                <p:cNvGrpSpPr/>
                <p:nvPr/>
              </p:nvGrpSpPr>
              <p:grpSpPr>
                <a:xfrm flipH="1">
                  <a:off x="3329709" y="1768267"/>
                  <a:ext cx="2749449" cy="2932281"/>
                  <a:chOff x="4370181" y="2237947"/>
                  <a:chExt cx="1395285" cy="1533800"/>
                </a:xfrm>
                <a:solidFill>
                  <a:schemeClr val="accent6">
                    <a:lumMod val="50000"/>
                  </a:schemeClr>
                </a:solidFill>
              </p:grpSpPr>
              <p:sp>
                <p:nvSpPr>
                  <p:cNvPr id="44" name="Rounded Rectangle 43"/>
                  <p:cNvSpPr/>
                  <p:nvPr/>
                </p:nvSpPr>
                <p:spPr>
                  <a:xfrm rot="7483574">
                    <a:off x="4138676" y="2853106"/>
                    <a:ext cx="1355172" cy="124854"/>
                  </a:xfrm>
                  <a:prstGeom prst="roundRect">
                    <a:avLst/>
                  </a:prstGeom>
                  <a:solidFill>
                    <a:srgbClr val="582A0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45" name="Group 122"/>
                  <p:cNvGrpSpPr/>
                  <p:nvPr/>
                </p:nvGrpSpPr>
                <p:grpSpPr>
                  <a:xfrm>
                    <a:off x="4975163" y="2434420"/>
                    <a:ext cx="790303" cy="409072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62" name="Moon 35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3" name="Moon 36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" name="Moon 37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6" name="Group 123"/>
                  <p:cNvGrpSpPr/>
                  <p:nvPr/>
                </p:nvGrpSpPr>
                <p:grpSpPr>
                  <a:xfrm>
                    <a:off x="4842164" y="2673927"/>
                    <a:ext cx="856672" cy="364837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59" name="Moon 32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0" name="Moon 33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1" name="Moon 34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7" name="Group 127"/>
                  <p:cNvGrpSpPr/>
                  <p:nvPr/>
                </p:nvGrpSpPr>
                <p:grpSpPr>
                  <a:xfrm>
                    <a:off x="4702690" y="2882384"/>
                    <a:ext cx="790303" cy="409072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56" name="Moon 29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7" name="Moon 56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8" name="Moon 57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8" name="Group 131"/>
                  <p:cNvGrpSpPr/>
                  <p:nvPr/>
                </p:nvGrpSpPr>
                <p:grpSpPr>
                  <a:xfrm>
                    <a:off x="4545672" y="3122529"/>
                    <a:ext cx="790303" cy="409072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53" name="Moon 52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" name="Moon 53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" name="Moon 28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9" name="Group 135"/>
                  <p:cNvGrpSpPr/>
                  <p:nvPr/>
                </p:nvGrpSpPr>
                <p:grpSpPr>
                  <a:xfrm rot="1269795">
                    <a:off x="4370181" y="3362675"/>
                    <a:ext cx="790303" cy="409072"/>
                    <a:chOff x="4975163" y="2434420"/>
                    <a:chExt cx="790303" cy="409072"/>
                  </a:xfrm>
                  <a:grpFill/>
                </p:grpSpPr>
                <p:sp>
                  <p:nvSpPr>
                    <p:cNvPr id="50" name="Moon 49"/>
                    <p:cNvSpPr/>
                    <p:nvPr/>
                  </p:nvSpPr>
                  <p:spPr>
                    <a:xfrm rot="7257268">
                      <a:off x="5322931" y="2233063"/>
                      <a:ext cx="241178" cy="643892"/>
                    </a:xfrm>
                    <a:prstGeom prst="moon">
                      <a:avLst>
                        <a:gd name="adj" fmla="val 51004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" name="Moon 50"/>
                    <p:cNvSpPr/>
                    <p:nvPr/>
                  </p:nvSpPr>
                  <p:spPr>
                    <a:xfrm rot="8006089">
                      <a:off x="5214124" y="2302347"/>
                      <a:ext cx="302184" cy="780106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Moon 51"/>
                    <p:cNvSpPr/>
                    <p:nvPr/>
                  </p:nvSpPr>
                  <p:spPr>
                    <a:xfrm rot="6288045">
                      <a:off x="5227364" y="2325535"/>
                      <a:ext cx="259387" cy="609039"/>
                    </a:xfrm>
                    <a:prstGeom prst="moon">
                      <a:avLst>
                        <a:gd name="adj" fmla="val 36556"/>
                      </a:avLst>
                    </a:prstGeom>
                    <a:grpFill/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5" name="Group 162"/>
                <p:cNvGrpSpPr/>
                <p:nvPr/>
              </p:nvGrpSpPr>
              <p:grpSpPr>
                <a:xfrm rot="4467257">
                  <a:off x="4822952" y="4237309"/>
                  <a:ext cx="1510882" cy="806088"/>
                  <a:chOff x="4975163" y="2434420"/>
                  <a:chExt cx="790303" cy="409072"/>
                </a:xfrm>
                <a:solidFill>
                  <a:schemeClr val="accent6">
                    <a:lumMod val="50000"/>
                  </a:schemeClr>
                </a:solidFill>
              </p:grpSpPr>
              <p:sp>
                <p:nvSpPr>
                  <p:cNvPr id="41" name="Moon 40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Moon 15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Moon 16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" name="Group 166"/>
                <p:cNvGrpSpPr/>
                <p:nvPr/>
              </p:nvGrpSpPr>
              <p:grpSpPr>
                <a:xfrm rot="16200000" flipH="1">
                  <a:off x="5569396" y="4270840"/>
                  <a:ext cx="1602452" cy="676270"/>
                  <a:chOff x="4975163" y="2434420"/>
                  <a:chExt cx="790303" cy="409072"/>
                </a:xfrm>
                <a:solidFill>
                  <a:schemeClr val="accent6">
                    <a:lumMod val="50000"/>
                  </a:schemeClr>
                </a:solidFill>
              </p:grpSpPr>
              <p:sp>
                <p:nvSpPr>
                  <p:cNvPr id="38" name="Moon 11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" name="Moon 38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" name="Moon 13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grpFill/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7" name="Oval 36"/>
                <p:cNvSpPr/>
                <p:nvPr/>
              </p:nvSpPr>
              <p:spPr>
                <a:xfrm>
                  <a:off x="5870539" y="3729189"/>
                  <a:ext cx="138361" cy="201352"/>
                </a:xfrm>
                <a:prstGeom prst="ellipse">
                  <a:avLst/>
                </a:prstGeom>
                <a:solidFill>
                  <a:srgbClr val="582A0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110"/>
              <p:cNvGrpSpPr/>
              <p:nvPr/>
            </p:nvGrpSpPr>
            <p:grpSpPr>
              <a:xfrm>
                <a:off x="6705600" y="2819400"/>
                <a:ext cx="457200" cy="457200"/>
                <a:chOff x="6019800" y="5334000"/>
                <a:chExt cx="914400" cy="914400"/>
              </a:xfrm>
            </p:grpSpPr>
            <p:sp>
              <p:nvSpPr>
                <p:cNvPr id="31" name="Quad Arrow 30"/>
                <p:cNvSpPr/>
                <p:nvPr/>
              </p:nvSpPr>
              <p:spPr>
                <a:xfrm>
                  <a:off x="6019800" y="5334000"/>
                  <a:ext cx="914400" cy="914400"/>
                </a:xfrm>
                <a:prstGeom prst="quadArrow">
                  <a:avLst/>
                </a:prstGeom>
                <a:solidFill>
                  <a:srgbClr val="738A8B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Diamond 31"/>
                <p:cNvSpPr/>
                <p:nvPr/>
              </p:nvSpPr>
              <p:spPr>
                <a:xfrm>
                  <a:off x="6361611" y="5617029"/>
                  <a:ext cx="235132" cy="365760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" name="Group 125"/>
            <p:cNvGrpSpPr/>
            <p:nvPr/>
          </p:nvGrpSpPr>
          <p:grpSpPr>
            <a:xfrm flipV="1">
              <a:off x="2590800" y="1447800"/>
              <a:ext cx="1371600" cy="259080"/>
              <a:chOff x="5029200" y="838200"/>
              <a:chExt cx="1905000" cy="457200"/>
            </a:xfrm>
          </p:grpSpPr>
          <p:sp>
            <p:nvSpPr>
              <p:cNvPr id="18" name="Rounded Rectangle 17"/>
              <p:cNvSpPr/>
              <p:nvPr/>
            </p:nvSpPr>
            <p:spPr>
              <a:xfrm>
                <a:off x="5029200" y="838200"/>
                <a:ext cx="1905000" cy="457200"/>
              </a:xfrm>
              <a:prstGeom prst="roundRect">
                <a:avLst/>
              </a:prstGeom>
              <a:solidFill>
                <a:srgbClr val="FFDD7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114"/>
              <p:cNvGrpSpPr/>
              <p:nvPr/>
            </p:nvGrpSpPr>
            <p:grpSpPr>
              <a:xfrm rot="10800000">
                <a:off x="5334000" y="914400"/>
                <a:ext cx="1211525" cy="322729"/>
                <a:chOff x="6019800" y="5334000"/>
                <a:chExt cx="2590800" cy="914400"/>
              </a:xfrm>
            </p:grpSpPr>
            <p:grpSp>
              <p:nvGrpSpPr>
                <p:cNvPr id="20" name="Group 79"/>
                <p:cNvGrpSpPr/>
                <p:nvPr/>
              </p:nvGrpSpPr>
              <p:grpSpPr>
                <a:xfrm>
                  <a:off x="60198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27" name="Quad Arrow 26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" name="Diamond 27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" name="Group 80"/>
                <p:cNvGrpSpPr/>
                <p:nvPr/>
              </p:nvGrpSpPr>
              <p:grpSpPr>
                <a:xfrm>
                  <a:off x="68580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25" name="Quad Arrow 24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" name="Diamond 25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2" name="Group 83"/>
                <p:cNvGrpSpPr/>
                <p:nvPr/>
              </p:nvGrpSpPr>
              <p:grpSpPr>
                <a:xfrm>
                  <a:off x="7696200" y="5334000"/>
                  <a:ext cx="914400" cy="914400"/>
                  <a:chOff x="6019800" y="5334000"/>
                  <a:chExt cx="914400" cy="914400"/>
                </a:xfrm>
              </p:grpSpPr>
              <p:sp>
                <p:nvSpPr>
                  <p:cNvPr id="23" name="Quad Arrow 22"/>
                  <p:cNvSpPr/>
                  <p:nvPr/>
                </p:nvSpPr>
                <p:spPr>
                  <a:xfrm>
                    <a:off x="6019800" y="5334000"/>
                    <a:ext cx="914400" cy="914400"/>
                  </a:xfrm>
                  <a:prstGeom prst="quadArrow">
                    <a:avLst/>
                  </a:prstGeom>
                  <a:solidFill>
                    <a:srgbClr val="738A8B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Diamond 23"/>
                  <p:cNvSpPr/>
                  <p:nvPr/>
                </p:nvSpPr>
                <p:spPr>
                  <a:xfrm>
                    <a:off x="6361611" y="5617029"/>
                    <a:ext cx="235132" cy="365760"/>
                  </a:xfrm>
                  <a:prstGeom prst="diamond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sp>
        <p:nvSpPr>
          <p:cNvPr id="120" name="TextBox 119"/>
          <p:cNvSpPr txBox="1"/>
          <p:nvPr/>
        </p:nvSpPr>
        <p:spPr>
          <a:xfrm>
            <a:off x="6629400" y="4191000"/>
            <a:ext cx="2286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Amalickiah</a:t>
            </a:r>
            <a:r>
              <a:rPr lang="en-US" dirty="0" smtClean="0"/>
              <a:t> wanted to overthrow Nephites in connection with Captain Moroni</a:t>
            </a:r>
            <a:endParaRPr lang="en-US" dirty="0"/>
          </a:p>
        </p:txBody>
      </p:sp>
      <p:grpSp>
        <p:nvGrpSpPr>
          <p:cNvPr id="235" name="Group 234"/>
          <p:cNvGrpSpPr/>
          <p:nvPr/>
        </p:nvGrpSpPr>
        <p:grpSpPr>
          <a:xfrm>
            <a:off x="4419600" y="2133600"/>
            <a:ext cx="1543346" cy="3428821"/>
            <a:chOff x="838200" y="609779"/>
            <a:chExt cx="2457746" cy="5105221"/>
          </a:xfrm>
        </p:grpSpPr>
        <p:sp>
          <p:nvSpPr>
            <p:cNvPr id="122" name="Oval 4"/>
            <p:cNvSpPr/>
            <p:nvPr/>
          </p:nvSpPr>
          <p:spPr>
            <a:xfrm rot="6957280">
              <a:off x="672379" y="3117091"/>
              <a:ext cx="1161182" cy="52687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5" name="Group 69"/>
            <p:cNvGrpSpPr/>
            <p:nvPr/>
          </p:nvGrpSpPr>
          <p:grpSpPr>
            <a:xfrm flipH="1">
              <a:off x="1666148" y="4299343"/>
              <a:ext cx="602145" cy="1378904"/>
              <a:chOff x="4222137" y="4305789"/>
              <a:chExt cx="609601" cy="1447801"/>
            </a:xfrm>
          </p:grpSpPr>
          <p:sp>
            <p:nvSpPr>
              <p:cNvPr id="212" name="Oval 211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Oval 212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6" name="Group 68"/>
            <p:cNvGrpSpPr/>
            <p:nvPr/>
          </p:nvGrpSpPr>
          <p:grpSpPr>
            <a:xfrm>
              <a:off x="2073244" y="4336096"/>
              <a:ext cx="602145" cy="1378904"/>
              <a:chOff x="4222137" y="4305789"/>
              <a:chExt cx="609601" cy="1447801"/>
            </a:xfrm>
          </p:grpSpPr>
          <p:sp>
            <p:nvSpPr>
              <p:cNvPr id="210" name="Oval 66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1" name="Oval 67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7" name="Oval 4"/>
            <p:cNvSpPr/>
            <p:nvPr/>
          </p:nvSpPr>
          <p:spPr>
            <a:xfrm rot="4765551">
              <a:off x="2451917" y="3098837"/>
              <a:ext cx="1161182" cy="52687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" name="Group 34"/>
            <p:cNvGrpSpPr/>
            <p:nvPr/>
          </p:nvGrpSpPr>
          <p:grpSpPr>
            <a:xfrm rot="18918069">
              <a:off x="2269718" y="2298157"/>
              <a:ext cx="980570" cy="1384138"/>
              <a:chOff x="1977877" y="1457884"/>
              <a:chExt cx="992712" cy="1453296"/>
            </a:xfrm>
          </p:grpSpPr>
          <p:sp>
            <p:nvSpPr>
              <p:cNvPr id="198" name="Trapezoid 35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9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200" name="Pentagon 199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Pentagon 69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Diamond 201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03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205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6" name="Pentagon 205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7" name="Pentagon 206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Diamond 207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9" name="Diamond 77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04" name="Diamond 203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9" name="Group 33"/>
            <p:cNvGrpSpPr/>
            <p:nvPr/>
          </p:nvGrpSpPr>
          <p:grpSpPr>
            <a:xfrm>
              <a:off x="838200" y="2194701"/>
              <a:ext cx="980570" cy="1384138"/>
              <a:chOff x="1977877" y="1457884"/>
              <a:chExt cx="992712" cy="1453296"/>
            </a:xfrm>
          </p:grpSpPr>
          <p:sp>
            <p:nvSpPr>
              <p:cNvPr id="186" name="Trapezoid 18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accent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7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188" name="Pentagon 21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9" name="Pentagon 22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0" name="Diamond 24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91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193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Pentagon 28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Pentagon 29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Diamond 30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7" name="Diamond 31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92" name="Diamond 26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30" name="Trapezoid 3"/>
            <p:cNvSpPr/>
            <p:nvPr/>
          </p:nvSpPr>
          <p:spPr>
            <a:xfrm>
              <a:off x="1440344" y="2267275"/>
              <a:ext cx="1430092" cy="2540085"/>
            </a:xfrm>
            <a:prstGeom prst="trapezoid">
              <a:avLst>
                <a:gd name="adj" fmla="val 2438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" name="Group 17"/>
            <p:cNvGrpSpPr/>
            <p:nvPr/>
          </p:nvGrpSpPr>
          <p:grpSpPr>
            <a:xfrm>
              <a:off x="1440344" y="4734786"/>
              <a:ext cx="1430092" cy="413671"/>
              <a:chOff x="533400" y="1364105"/>
              <a:chExt cx="2590800" cy="617095"/>
            </a:xfrm>
          </p:grpSpPr>
          <p:sp>
            <p:nvSpPr>
              <p:cNvPr id="174" name="Pentagon 173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Pentagon 174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Pentagon 7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Diamond 8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Diamond 9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9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181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Pentagon 11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Pentagon 12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Diamond 13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Diamond 14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0" name="Diamond 16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1" name="Group 87"/>
            <p:cNvGrpSpPr/>
            <p:nvPr/>
          </p:nvGrpSpPr>
          <p:grpSpPr>
            <a:xfrm rot="5076103">
              <a:off x="1982831" y="3812298"/>
              <a:ext cx="1088608" cy="564510"/>
              <a:chOff x="4572000" y="3733800"/>
              <a:chExt cx="2133600" cy="1066800"/>
            </a:xfrm>
          </p:grpSpPr>
          <p:sp>
            <p:nvSpPr>
              <p:cNvPr id="149" name="Moon 148"/>
              <p:cNvSpPr/>
              <p:nvPr/>
            </p:nvSpPr>
            <p:spPr>
              <a:xfrm rot="16200000">
                <a:off x="5181600" y="3276600"/>
                <a:ext cx="914400" cy="2133600"/>
              </a:xfrm>
              <a:prstGeom prst="moo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Moon 149"/>
              <p:cNvSpPr/>
              <p:nvPr/>
            </p:nvSpPr>
            <p:spPr>
              <a:xfrm rot="16200000">
                <a:off x="5295900" y="3009900"/>
                <a:ext cx="685800" cy="21336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2" name="Group 86"/>
            <p:cNvGrpSpPr/>
            <p:nvPr/>
          </p:nvGrpSpPr>
          <p:grpSpPr>
            <a:xfrm>
              <a:off x="1590880" y="3527059"/>
              <a:ext cx="1129020" cy="544304"/>
              <a:chOff x="4572000" y="3733800"/>
              <a:chExt cx="2133600" cy="1066800"/>
            </a:xfrm>
          </p:grpSpPr>
          <p:sp>
            <p:nvSpPr>
              <p:cNvPr id="147" name="Moon 146"/>
              <p:cNvSpPr/>
              <p:nvPr/>
            </p:nvSpPr>
            <p:spPr>
              <a:xfrm rot="16200000">
                <a:off x="5181600" y="3276600"/>
                <a:ext cx="914400" cy="2133600"/>
              </a:xfrm>
              <a:prstGeom prst="moon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Moon 147"/>
              <p:cNvSpPr/>
              <p:nvPr/>
            </p:nvSpPr>
            <p:spPr>
              <a:xfrm rot="16200000">
                <a:off x="5295900" y="3009900"/>
                <a:ext cx="685800" cy="2133600"/>
              </a:xfrm>
              <a:prstGeom prst="moon">
                <a:avLst>
                  <a:gd name="adj" fmla="val 875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3" name="Group 93"/>
            <p:cNvGrpSpPr/>
            <p:nvPr/>
          </p:nvGrpSpPr>
          <p:grpSpPr>
            <a:xfrm>
              <a:off x="2268292" y="3454485"/>
              <a:ext cx="602144" cy="611148"/>
              <a:chOff x="3200400" y="1524000"/>
              <a:chExt cx="1447800" cy="1524000"/>
            </a:xfrm>
          </p:grpSpPr>
          <p:sp>
            <p:nvSpPr>
              <p:cNvPr id="144" name="Oval 143"/>
              <p:cNvSpPr/>
              <p:nvPr/>
            </p:nvSpPr>
            <p:spPr>
              <a:xfrm>
                <a:off x="3200400" y="1524000"/>
                <a:ext cx="1447800" cy="1524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Cross 144"/>
              <p:cNvSpPr/>
              <p:nvPr/>
            </p:nvSpPr>
            <p:spPr>
              <a:xfrm>
                <a:off x="3352800" y="1828800"/>
                <a:ext cx="1143000" cy="838200"/>
              </a:xfrm>
              <a:prstGeom prst="plus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Quad Arrow 145"/>
              <p:cNvSpPr/>
              <p:nvPr/>
            </p:nvSpPr>
            <p:spPr>
              <a:xfrm>
                <a:off x="3657600" y="1828800"/>
                <a:ext cx="533400" cy="762000"/>
              </a:xfrm>
              <a:prstGeom prst="quadArrow">
                <a:avLst/>
              </a:prstGeom>
              <a:solidFill>
                <a:srgbClr val="D4A97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5" name="Pentagon 214"/>
            <p:cNvSpPr/>
            <p:nvPr/>
          </p:nvSpPr>
          <p:spPr>
            <a:xfrm rot="5400000">
              <a:off x="1524000" y="1371600"/>
              <a:ext cx="1219200" cy="1371600"/>
            </a:xfrm>
            <a:prstGeom prst="homePlate">
              <a:avLst>
                <a:gd name="adj" fmla="val 40769"/>
              </a:avLst>
            </a:prstGeom>
            <a:solidFill>
              <a:srgbClr val="F8AB6C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oup 222"/>
            <p:cNvGrpSpPr/>
            <p:nvPr/>
          </p:nvGrpSpPr>
          <p:grpSpPr>
            <a:xfrm>
              <a:off x="1676400" y="2362200"/>
              <a:ext cx="838200" cy="1295813"/>
              <a:chOff x="3886200" y="1752600"/>
              <a:chExt cx="1650516" cy="2551611"/>
            </a:xfrm>
          </p:grpSpPr>
          <p:grpSp>
            <p:nvGrpSpPr>
              <p:cNvPr id="136" name="Group 179"/>
              <p:cNvGrpSpPr/>
              <p:nvPr/>
            </p:nvGrpSpPr>
            <p:grpSpPr>
              <a:xfrm rot="4546340">
                <a:off x="3362823" y="2275977"/>
                <a:ext cx="1441131" cy="394377"/>
                <a:chOff x="3200400" y="381000"/>
                <a:chExt cx="2057400" cy="304800"/>
              </a:xfrm>
            </p:grpSpPr>
            <p:sp>
              <p:nvSpPr>
                <p:cNvPr id="159" name="Donut 158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" name="Donut 159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" name="Donut 160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37" name="Group 180"/>
              <p:cNvGrpSpPr/>
              <p:nvPr/>
            </p:nvGrpSpPr>
            <p:grpSpPr>
              <a:xfrm rot="6411433">
                <a:off x="4618962" y="2306108"/>
                <a:ext cx="1441131" cy="394377"/>
                <a:chOff x="3200400" y="381000"/>
                <a:chExt cx="2057400" cy="304800"/>
              </a:xfrm>
            </p:grpSpPr>
            <p:sp>
              <p:nvSpPr>
                <p:cNvPr id="156" name="Donut 155"/>
                <p:cNvSpPr/>
                <p:nvPr/>
              </p:nvSpPr>
              <p:spPr>
                <a:xfrm>
                  <a:off x="32004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" name="Donut 156"/>
                <p:cNvSpPr/>
                <p:nvPr/>
              </p:nvSpPr>
              <p:spPr>
                <a:xfrm>
                  <a:off x="37338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8" name="Donut 157"/>
                <p:cNvSpPr/>
                <p:nvPr/>
              </p:nvSpPr>
              <p:spPr>
                <a:xfrm>
                  <a:off x="4267200" y="381000"/>
                  <a:ext cx="990600" cy="304800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17" name="Quad Arrow 216"/>
              <p:cNvSpPr/>
              <p:nvPr/>
            </p:nvSpPr>
            <p:spPr>
              <a:xfrm>
                <a:off x="4114800" y="2743200"/>
                <a:ext cx="1143000" cy="1143000"/>
              </a:xfrm>
              <a:prstGeom prst="quadArrow">
                <a:avLst/>
              </a:prstGeom>
              <a:solidFill>
                <a:schemeClr val="accent5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Diamond 217"/>
              <p:cNvSpPr/>
              <p:nvPr/>
            </p:nvSpPr>
            <p:spPr>
              <a:xfrm>
                <a:off x="4495800" y="3124200"/>
                <a:ext cx="3810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Diamond 218"/>
              <p:cNvSpPr/>
              <p:nvPr/>
            </p:nvSpPr>
            <p:spPr>
              <a:xfrm>
                <a:off x="4286794" y="3374571"/>
                <a:ext cx="3810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Diamond 219"/>
              <p:cNvSpPr/>
              <p:nvPr/>
            </p:nvSpPr>
            <p:spPr>
              <a:xfrm>
                <a:off x="4713515" y="3381103"/>
                <a:ext cx="381000" cy="3810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Oval 220"/>
              <p:cNvSpPr/>
              <p:nvPr/>
            </p:nvSpPr>
            <p:spPr>
              <a:xfrm>
                <a:off x="4506686" y="3694611"/>
                <a:ext cx="381000" cy="6096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Quad Arrow 221"/>
              <p:cNvSpPr/>
              <p:nvPr/>
            </p:nvSpPr>
            <p:spPr>
              <a:xfrm>
                <a:off x="4513217" y="3807823"/>
                <a:ext cx="383177" cy="383177"/>
              </a:xfrm>
              <a:prstGeom prst="quadArrow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3" name="Group 232"/>
            <p:cNvGrpSpPr/>
            <p:nvPr/>
          </p:nvGrpSpPr>
          <p:grpSpPr>
            <a:xfrm rot="350532">
              <a:off x="1146491" y="609779"/>
              <a:ext cx="1903597" cy="1662240"/>
              <a:chOff x="3241986" y="2057400"/>
              <a:chExt cx="1738067" cy="1517697"/>
            </a:xfrm>
          </p:grpSpPr>
          <p:sp>
            <p:nvSpPr>
              <p:cNvPr id="231" name="Moon 230"/>
              <p:cNvSpPr/>
              <p:nvPr/>
            </p:nvSpPr>
            <p:spPr>
              <a:xfrm rot="9623410">
                <a:off x="4528258" y="2125819"/>
                <a:ext cx="381000" cy="130492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Moon 229"/>
              <p:cNvSpPr/>
              <p:nvPr/>
            </p:nvSpPr>
            <p:spPr>
              <a:xfrm rot="653547">
                <a:off x="3241986" y="2266121"/>
                <a:ext cx="609600" cy="1308976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Moon 223"/>
              <p:cNvSpPr/>
              <p:nvPr/>
            </p:nvSpPr>
            <p:spPr>
              <a:xfrm>
                <a:off x="3886200" y="2057400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Moon 224"/>
              <p:cNvSpPr/>
              <p:nvPr/>
            </p:nvSpPr>
            <p:spPr>
              <a:xfrm rot="19921131">
                <a:off x="4096317" y="2088880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6" name="Moon 225"/>
              <p:cNvSpPr/>
              <p:nvPr/>
            </p:nvSpPr>
            <p:spPr>
              <a:xfrm rot="1183723">
                <a:off x="3657600" y="2057400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Moon 226"/>
              <p:cNvSpPr/>
              <p:nvPr/>
            </p:nvSpPr>
            <p:spPr>
              <a:xfrm rot="18071744">
                <a:off x="4294253" y="1981602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Moon 227"/>
              <p:cNvSpPr/>
              <p:nvPr/>
            </p:nvSpPr>
            <p:spPr>
              <a:xfrm rot="6870827">
                <a:off x="4346602" y="1808593"/>
                <a:ext cx="304078" cy="802413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Moon 228"/>
              <p:cNvSpPr/>
              <p:nvPr/>
            </p:nvSpPr>
            <p:spPr>
              <a:xfrm rot="4002517">
                <a:off x="3616360" y="1780520"/>
                <a:ext cx="381000" cy="990600"/>
              </a:xfrm>
              <a:prstGeom prst="moon">
                <a:avLst>
                  <a:gd name="adj" fmla="val 87500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Oval 231"/>
              <p:cNvSpPr/>
              <p:nvPr/>
            </p:nvSpPr>
            <p:spPr>
              <a:xfrm>
                <a:off x="3520282" y="2133600"/>
                <a:ext cx="1204118" cy="762000"/>
              </a:xfrm>
              <a:prstGeom prst="ellipse">
                <a:avLst/>
              </a:prstGeom>
              <a:solidFill>
                <a:srgbClr val="6F35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4" name="Group 213"/>
            <p:cNvGrpSpPr/>
            <p:nvPr/>
          </p:nvGrpSpPr>
          <p:grpSpPr>
            <a:xfrm>
              <a:off x="1295400" y="914400"/>
              <a:ext cx="1731164" cy="413671"/>
              <a:chOff x="1289808" y="1323815"/>
              <a:chExt cx="1731164" cy="413671"/>
            </a:xfrm>
          </p:grpSpPr>
          <p:sp>
            <p:nvSpPr>
              <p:cNvPr id="134" name="Rounded Rectangle 133"/>
              <p:cNvSpPr/>
              <p:nvPr/>
            </p:nvSpPr>
            <p:spPr>
              <a:xfrm>
                <a:off x="1289808" y="1323815"/>
                <a:ext cx="1731164" cy="362869"/>
              </a:xfrm>
              <a:prstGeom prst="round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5" name="Group 50"/>
              <p:cNvGrpSpPr/>
              <p:nvPr/>
            </p:nvGrpSpPr>
            <p:grpSpPr>
              <a:xfrm>
                <a:off x="1440344" y="1323815"/>
                <a:ext cx="1430092" cy="413671"/>
                <a:chOff x="533400" y="1364105"/>
                <a:chExt cx="2590800" cy="617095"/>
              </a:xfrm>
            </p:grpSpPr>
            <p:sp>
              <p:nvSpPr>
                <p:cNvPr id="162" name="Pentagon 161"/>
                <p:cNvSpPr/>
                <p:nvPr/>
              </p:nvSpPr>
              <p:spPr>
                <a:xfrm rot="5400000">
                  <a:off x="381000" y="15240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Pentagon 162"/>
                <p:cNvSpPr/>
                <p:nvPr/>
              </p:nvSpPr>
              <p:spPr>
                <a:xfrm rot="5400000">
                  <a:off x="838200" y="15240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Pentagon 163"/>
                <p:cNvSpPr/>
                <p:nvPr/>
              </p:nvSpPr>
              <p:spPr>
                <a:xfrm rot="5400000">
                  <a:off x="1295400" y="1524000"/>
                  <a:ext cx="609600" cy="304800"/>
                </a:xfrm>
                <a:prstGeom prst="homePlate">
                  <a:avLst/>
                </a:prstGeom>
                <a:solidFill>
                  <a:schemeClr val="accent5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Diamond 164"/>
                <p:cNvSpPr/>
                <p:nvPr/>
              </p:nvSpPr>
              <p:spPr>
                <a:xfrm>
                  <a:off x="685800" y="13716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Diamond 165"/>
                <p:cNvSpPr/>
                <p:nvPr/>
              </p:nvSpPr>
              <p:spPr>
                <a:xfrm>
                  <a:off x="1164236" y="13765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67" name="Group 15"/>
                <p:cNvGrpSpPr/>
                <p:nvPr/>
              </p:nvGrpSpPr>
              <p:grpSpPr>
                <a:xfrm>
                  <a:off x="1905000" y="1371600"/>
                  <a:ext cx="1219200" cy="609600"/>
                  <a:chOff x="685800" y="1524000"/>
                  <a:chExt cx="1219200" cy="609600"/>
                </a:xfrm>
              </p:grpSpPr>
              <p:sp>
                <p:nvSpPr>
                  <p:cNvPr id="169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Pentagon 169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Pentagon 170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chemeClr val="accent5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Diamond 171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Diamond 172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68" name="Diamond 167"/>
                <p:cNvSpPr/>
                <p:nvPr/>
              </p:nvSpPr>
              <p:spPr>
                <a:xfrm>
                  <a:off x="1616439" y="1364105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34" name="TextBox 233"/>
          <p:cNvSpPr txBox="1"/>
          <p:nvPr/>
        </p:nvSpPr>
        <p:spPr>
          <a:xfrm>
            <a:off x="4114800" y="5715000"/>
            <a:ext cx="2286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Ammoron</a:t>
            </a:r>
            <a:r>
              <a:rPr lang="en-US" dirty="0" smtClean="0"/>
              <a:t>..brother of </a:t>
            </a:r>
            <a:r>
              <a:rPr lang="en-US" dirty="0" err="1" smtClean="0"/>
              <a:t>Amalickiah</a:t>
            </a:r>
            <a:endParaRPr lang="en-US" dirty="0"/>
          </a:p>
        </p:txBody>
      </p:sp>
      <p:sp>
        <p:nvSpPr>
          <p:cNvPr id="236" name="TextBox 235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  <p:grpSp>
        <p:nvGrpSpPr>
          <p:cNvPr id="385" name="Group 384"/>
          <p:cNvGrpSpPr/>
          <p:nvPr/>
        </p:nvGrpSpPr>
        <p:grpSpPr>
          <a:xfrm>
            <a:off x="1066800" y="609600"/>
            <a:ext cx="2520169" cy="5295900"/>
            <a:chOff x="1066800" y="609600"/>
            <a:chExt cx="2520169" cy="5295900"/>
          </a:xfrm>
        </p:grpSpPr>
        <p:grpSp>
          <p:nvGrpSpPr>
            <p:cNvPr id="346" name="Group 345"/>
            <p:cNvGrpSpPr/>
            <p:nvPr/>
          </p:nvGrpSpPr>
          <p:grpSpPr>
            <a:xfrm rot="834489">
              <a:off x="1574415" y="1486214"/>
              <a:ext cx="533400" cy="1752600"/>
              <a:chOff x="3276600" y="1752600"/>
              <a:chExt cx="533400" cy="1752600"/>
            </a:xfrm>
          </p:grpSpPr>
          <p:sp>
            <p:nvSpPr>
              <p:cNvPr id="343" name="Moon 342"/>
              <p:cNvSpPr/>
              <p:nvPr/>
            </p:nvSpPr>
            <p:spPr>
              <a:xfrm>
                <a:off x="3352800" y="1752600"/>
                <a:ext cx="304800" cy="1600200"/>
              </a:xfrm>
              <a:prstGeom prst="moon">
                <a:avLst>
                  <a:gd name="adj" fmla="val 6034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4" name="Moon 343"/>
              <p:cNvSpPr/>
              <p:nvPr/>
            </p:nvSpPr>
            <p:spPr>
              <a:xfrm rot="20714095">
                <a:off x="3505200" y="1905000"/>
                <a:ext cx="304800" cy="1600200"/>
              </a:xfrm>
              <a:prstGeom prst="moon">
                <a:avLst>
                  <a:gd name="adj" fmla="val 6034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5" name="Moon 344"/>
              <p:cNvSpPr/>
              <p:nvPr/>
            </p:nvSpPr>
            <p:spPr>
              <a:xfrm rot="670422">
                <a:off x="3276600" y="1828800"/>
                <a:ext cx="304800" cy="1600200"/>
              </a:xfrm>
              <a:prstGeom prst="moon">
                <a:avLst>
                  <a:gd name="adj" fmla="val 6034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6" name="Oval 2"/>
            <p:cNvSpPr/>
            <p:nvPr/>
          </p:nvSpPr>
          <p:spPr>
            <a:xfrm rot="12296205" flipH="1">
              <a:off x="2369018" y="5490780"/>
              <a:ext cx="467361" cy="38496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17" name="Oval 3"/>
            <p:cNvSpPr/>
            <p:nvPr/>
          </p:nvSpPr>
          <p:spPr>
            <a:xfrm rot="20660369" flipH="1">
              <a:off x="1771390" y="5498477"/>
              <a:ext cx="443919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18" name="Flowchart: Manual Operation 4"/>
            <p:cNvSpPr/>
            <p:nvPr/>
          </p:nvSpPr>
          <p:spPr>
            <a:xfrm rot="10539199">
              <a:off x="2303130" y="4267200"/>
              <a:ext cx="457200" cy="1371600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lowchart: Manual Operation 5"/>
            <p:cNvSpPr/>
            <p:nvPr/>
          </p:nvSpPr>
          <p:spPr>
            <a:xfrm rot="11101372">
              <a:off x="1845805" y="4270029"/>
              <a:ext cx="521837" cy="1371600"/>
            </a:xfrm>
            <a:prstGeom prst="flowChartManualOperati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Oval 6"/>
            <p:cNvSpPr/>
            <p:nvPr/>
          </p:nvSpPr>
          <p:spPr>
            <a:xfrm>
              <a:off x="1236330" y="39624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21" name="Oval 7"/>
            <p:cNvSpPr/>
            <p:nvPr/>
          </p:nvSpPr>
          <p:spPr>
            <a:xfrm>
              <a:off x="2912730" y="38862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22" name="Flowchart: Manual Operation 8"/>
            <p:cNvSpPr/>
            <p:nvPr/>
          </p:nvSpPr>
          <p:spPr>
            <a:xfrm rot="12304159">
              <a:off x="1509381" y="2764626"/>
              <a:ext cx="548201" cy="1410730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lowchart: Manual Operation 9"/>
            <p:cNvSpPr/>
            <p:nvPr/>
          </p:nvSpPr>
          <p:spPr>
            <a:xfrm rot="9407679">
              <a:off x="2554850" y="2716058"/>
              <a:ext cx="548201" cy="1456251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lowchart: Manual Operation 10"/>
            <p:cNvSpPr/>
            <p:nvPr/>
          </p:nvSpPr>
          <p:spPr>
            <a:xfrm rot="10800000">
              <a:off x="1769730" y="2819400"/>
              <a:ext cx="1066800" cy="2133600"/>
            </a:xfrm>
            <a:prstGeom prst="flowChartManualOperation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Isosceles Triangle 11"/>
            <p:cNvSpPr/>
            <p:nvPr/>
          </p:nvSpPr>
          <p:spPr>
            <a:xfrm rot="10800000">
              <a:off x="2074530" y="28956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2" name="Group 341"/>
            <p:cNvGrpSpPr/>
            <p:nvPr/>
          </p:nvGrpSpPr>
          <p:grpSpPr>
            <a:xfrm rot="18025751">
              <a:off x="2025419" y="3484046"/>
              <a:ext cx="766600" cy="1425073"/>
              <a:chOff x="2179891" y="3600449"/>
              <a:chExt cx="766600" cy="1425073"/>
            </a:xfrm>
          </p:grpSpPr>
          <p:sp>
            <p:nvSpPr>
              <p:cNvPr id="326" name="Cross 12"/>
              <p:cNvSpPr/>
              <p:nvPr/>
            </p:nvSpPr>
            <p:spPr>
              <a:xfrm rot="2093903">
                <a:off x="2468408" y="3600449"/>
                <a:ext cx="478083" cy="461669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7" name="Pentagon 13"/>
              <p:cNvSpPr/>
              <p:nvPr/>
            </p:nvSpPr>
            <p:spPr>
              <a:xfrm rot="7482643">
                <a:off x="1779113" y="4473800"/>
                <a:ext cx="952500" cy="1509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</p:grpSp>
        <p:sp>
          <p:nvSpPr>
            <p:cNvPr id="329" name="Pentagon 15"/>
            <p:cNvSpPr/>
            <p:nvPr/>
          </p:nvSpPr>
          <p:spPr>
            <a:xfrm rot="16200000">
              <a:off x="-1221118" y="3219450"/>
              <a:ext cx="5295900" cy="76200"/>
            </a:xfrm>
            <a:prstGeom prst="homePlate">
              <a:avLst>
                <a:gd name="adj" fmla="val 90910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Oval 16"/>
            <p:cNvSpPr/>
            <p:nvPr/>
          </p:nvSpPr>
          <p:spPr>
            <a:xfrm>
              <a:off x="1388730" y="3962400"/>
              <a:ext cx="181303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331" name="Oval 17"/>
            <p:cNvSpPr/>
            <p:nvPr/>
          </p:nvSpPr>
          <p:spPr>
            <a:xfrm>
              <a:off x="1845930" y="16002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5" name="Flowchart: Delay 21"/>
            <p:cNvSpPr/>
            <p:nvPr/>
          </p:nvSpPr>
          <p:spPr>
            <a:xfrm rot="5400000">
              <a:off x="2127027" y="1530573"/>
              <a:ext cx="470344" cy="914400"/>
            </a:xfrm>
            <a:prstGeom prst="flowChartDelay">
              <a:avLst/>
            </a:prstGeom>
            <a:solidFill>
              <a:srgbClr val="582A0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8" name="Flowchart: Decision 24"/>
            <p:cNvSpPr/>
            <p:nvPr/>
          </p:nvSpPr>
          <p:spPr>
            <a:xfrm rot="18232967">
              <a:off x="773495" y="1129649"/>
              <a:ext cx="833999" cy="247389"/>
            </a:xfrm>
            <a:prstGeom prst="flowChartDecisi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9" name="Round Diagonal Corner Rectangle 338"/>
            <p:cNvSpPr/>
            <p:nvPr/>
          </p:nvSpPr>
          <p:spPr>
            <a:xfrm>
              <a:off x="2362200" y="1524000"/>
              <a:ext cx="457200" cy="4572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82A0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0" name="Round Diagonal Corner Rectangle 339"/>
            <p:cNvSpPr/>
            <p:nvPr/>
          </p:nvSpPr>
          <p:spPr>
            <a:xfrm rot="17982947">
              <a:off x="1912056" y="1454855"/>
              <a:ext cx="457200" cy="4572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582A0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7" name="Group 346"/>
            <p:cNvGrpSpPr/>
            <p:nvPr/>
          </p:nvGrpSpPr>
          <p:grpSpPr>
            <a:xfrm rot="3149399">
              <a:off x="1694143" y="1447434"/>
              <a:ext cx="357070" cy="961084"/>
              <a:chOff x="3276600" y="1752600"/>
              <a:chExt cx="533400" cy="1752600"/>
            </a:xfrm>
          </p:grpSpPr>
          <p:sp>
            <p:nvSpPr>
              <p:cNvPr id="348" name="Moon 347"/>
              <p:cNvSpPr/>
              <p:nvPr/>
            </p:nvSpPr>
            <p:spPr>
              <a:xfrm>
                <a:off x="3352800" y="1752600"/>
                <a:ext cx="304800" cy="1600200"/>
              </a:xfrm>
              <a:prstGeom prst="moon">
                <a:avLst>
                  <a:gd name="adj" fmla="val 6034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Moon 348"/>
              <p:cNvSpPr/>
              <p:nvPr/>
            </p:nvSpPr>
            <p:spPr>
              <a:xfrm rot="20714095">
                <a:off x="3505200" y="1905000"/>
                <a:ext cx="304800" cy="1600200"/>
              </a:xfrm>
              <a:prstGeom prst="moon">
                <a:avLst>
                  <a:gd name="adj" fmla="val 6034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Moon 349"/>
              <p:cNvSpPr/>
              <p:nvPr/>
            </p:nvSpPr>
            <p:spPr>
              <a:xfrm rot="670422">
                <a:off x="3276600" y="1828800"/>
                <a:ext cx="304800" cy="1600200"/>
              </a:xfrm>
              <a:prstGeom prst="moon">
                <a:avLst>
                  <a:gd name="adj" fmla="val 60345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1" name="Oval 340"/>
            <p:cNvSpPr/>
            <p:nvPr/>
          </p:nvSpPr>
          <p:spPr>
            <a:xfrm>
              <a:off x="1905000" y="1600200"/>
              <a:ext cx="838200" cy="533400"/>
            </a:xfrm>
            <a:prstGeom prst="ellipse">
              <a:avLst/>
            </a:prstGeom>
            <a:solidFill>
              <a:srgbClr val="582A0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4" name="Group 363"/>
            <p:cNvGrpSpPr/>
            <p:nvPr/>
          </p:nvGrpSpPr>
          <p:grpSpPr>
            <a:xfrm>
              <a:off x="1828800" y="1752600"/>
              <a:ext cx="990600" cy="304800"/>
              <a:chOff x="2667000" y="533400"/>
              <a:chExt cx="1219200" cy="304800"/>
            </a:xfrm>
          </p:grpSpPr>
          <p:sp>
            <p:nvSpPr>
              <p:cNvPr id="337" name="Rectangle 23"/>
              <p:cNvSpPr/>
              <p:nvPr/>
            </p:nvSpPr>
            <p:spPr>
              <a:xfrm>
                <a:off x="2667000" y="5334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351" name="Group 33"/>
              <p:cNvGrpSpPr/>
              <p:nvPr/>
            </p:nvGrpSpPr>
            <p:grpSpPr>
              <a:xfrm>
                <a:off x="2667000" y="533400"/>
                <a:ext cx="1219200" cy="304800"/>
                <a:chOff x="457200" y="3352800"/>
                <a:chExt cx="4648200" cy="1219200"/>
              </a:xfrm>
            </p:grpSpPr>
            <p:grpSp>
              <p:nvGrpSpPr>
                <p:cNvPr id="352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62" name="Quad Arrow Callout 36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Cross 36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3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60" name="Quad Arrow Callout 359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Cross 360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4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58" name="Quad Arrow Callout 357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Cross 358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55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56" name="Quad Arrow Callout 355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7" name="Cross 356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65" name="Group 364"/>
            <p:cNvGrpSpPr/>
            <p:nvPr/>
          </p:nvGrpSpPr>
          <p:grpSpPr>
            <a:xfrm>
              <a:off x="1828800" y="3962400"/>
              <a:ext cx="990600" cy="304800"/>
              <a:chOff x="2667000" y="533400"/>
              <a:chExt cx="1219200" cy="304800"/>
            </a:xfrm>
          </p:grpSpPr>
          <p:sp>
            <p:nvSpPr>
              <p:cNvPr id="366" name="Rectangle 23"/>
              <p:cNvSpPr/>
              <p:nvPr/>
            </p:nvSpPr>
            <p:spPr>
              <a:xfrm>
                <a:off x="2667000" y="533400"/>
                <a:ext cx="1219200" cy="304800"/>
              </a:xfrm>
              <a:prstGeom prst="rect">
                <a:avLst/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grpSp>
            <p:nvGrpSpPr>
              <p:cNvPr id="367" name="Group 33"/>
              <p:cNvGrpSpPr/>
              <p:nvPr/>
            </p:nvGrpSpPr>
            <p:grpSpPr>
              <a:xfrm>
                <a:off x="2667000" y="533400"/>
                <a:ext cx="1219200" cy="304800"/>
                <a:chOff x="457200" y="3352800"/>
                <a:chExt cx="4648200" cy="1219200"/>
              </a:xfrm>
            </p:grpSpPr>
            <p:grpSp>
              <p:nvGrpSpPr>
                <p:cNvPr id="368" name="Group 23"/>
                <p:cNvGrpSpPr/>
                <p:nvPr/>
              </p:nvGrpSpPr>
              <p:grpSpPr>
                <a:xfrm>
                  <a:off x="4572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78" name="Quad Arrow Callout 377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Cross 378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9" name="Group 24"/>
                <p:cNvGrpSpPr/>
                <p:nvPr/>
              </p:nvGrpSpPr>
              <p:grpSpPr>
                <a:xfrm>
                  <a:off x="15240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76" name="Quad Arrow Callout 375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Cross 376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0" name="Group 27"/>
                <p:cNvGrpSpPr/>
                <p:nvPr/>
              </p:nvGrpSpPr>
              <p:grpSpPr>
                <a:xfrm>
                  <a:off x="25908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74" name="Quad Arrow Callout 373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Cross 374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71" name="Group 30"/>
                <p:cNvGrpSpPr/>
                <p:nvPr/>
              </p:nvGrpSpPr>
              <p:grpSpPr>
                <a:xfrm>
                  <a:off x="3657600" y="3352800"/>
                  <a:ext cx="1447800" cy="1219200"/>
                  <a:chOff x="457200" y="3352800"/>
                  <a:chExt cx="1447800" cy="1219200"/>
                </a:xfrm>
              </p:grpSpPr>
              <p:sp>
                <p:nvSpPr>
                  <p:cNvPr id="372" name="Quad Arrow Callout 371"/>
                  <p:cNvSpPr/>
                  <p:nvPr/>
                </p:nvSpPr>
                <p:spPr>
                  <a:xfrm>
                    <a:off x="457200" y="3352800"/>
                    <a:ext cx="1447800" cy="1219200"/>
                  </a:xfrm>
                  <a:prstGeom prst="quadArrowCallout">
                    <a:avLst>
                      <a:gd name="adj1" fmla="val 18515"/>
                      <a:gd name="adj2" fmla="val 18515"/>
                      <a:gd name="adj3" fmla="val 0"/>
                      <a:gd name="adj4" fmla="val 48123"/>
                    </a:avLst>
                  </a:prstGeom>
                  <a:solidFill>
                    <a:schemeClr val="accent5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Cross 372"/>
                  <p:cNvSpPr/>
                  <p:nvPr/>
                </p:nvSpPr>
                <p:spPr>
                  <a:xfrm>
                    <a:off x="974361" y="3733800"/>
                    <a:ext cx="380999" cy="4572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80" name="Group 379"/>
            <p:cNvGrpSpPr/>
            <p:nvPr/>
          </p:nvGrpSpPr>
          <p:grpSpPr>
            <a:xfrm rot="1506845">
              <a:off x="2486634" y="2988878"/>
              <a:ext cx="1100335" cy="1576538"/>
              <a:chOff x="2362200" y="533400"/>
              <a:chExt cx="1295400" cy="1752600"/>
            </a:xfrm>
          </p:grpSpPr>
          <p:sp>
            <p:nvSpPr>
              <p:cNvPr id="381" name="Hexagon 380"/>
              <p:cNvSpPr/>
              <p:nvPr/>
            </p:nvSpPr>
            <p:spPr>
              <a:xfrm>
                <a:off x="2362200" y="533400"/>
                <a:ext cx="1295400" cy="1752600"/>
              </a:xfrm>
              <a:prstGeom prst="hexagon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2" name="Hexagon 381"/>
              <p:cNvSpPr/>
              <p:nvPr/>
            </p:nvSpPr>
            <p:spPr>
              <a:xfrm>
                <a:off x="2590800" y="838200"/>
                <a:ext cx="844826" cy="1143000"/>
              </a:xfrm>
              <a:prstGeom prst="hex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Quad Arrow Callout 382"/>
              <p:cNvSpPr/>
              <p:nvPr/>
            </p:nvSpPr>
            <p:spPr>
              <a:xfrm>
                <a:off x="2819400" y="1066800"/>
                <a:ext cx="381000" cy="762000"/>
              </a:xfrm>
              <a:prstGeom prst="quadArrowCallout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84" name="TextBox 383"/>
          <p:cNvSpPr txBox="1"/>
          <p:nvPr/>
        </p:nvSpPr>
        <p:spPr>
          <a:xfrm>
            <a:off x="1219200" y="6019800"/>
            <a:ext cx="2286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Antipus</a:t>
            </a:r>
            <a:r>
              <a:rPr lang="en-US" dirty="0" smtClean="0"/>
              <a:t>—Nephite General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09600" y="2362200"/>
            <a:ext cx="1402003" cy="2895601"/>
            <a:chOff x="4701266" y="2590799"/>
            <a:chExt cx="2034737" cy="4217313"/>
          </a:xfrm>
        </p:grpSpPr>
        <p:sp>
          <p:nvSpPr>
            <p:cNvPr id="3" name="Oval 2"/>
            <p:cNvSpPr/>
            <p:nvPr/>
          </p:nvSpPr>
          <p:spPr>
            <a:xfrm rot="649721" flipH="1">
              <a:off x="5746727" y="6416500"/>
              <a:ext cx="568191" cy="391612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649721" flipH="1">
              <a:off x="5289528" y="6416500"/>
              <a:ext cx="568191" cy="391612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 flipH="1">
              <a:off x="5099154" y="5621310"/>
              <a:ext cx="1301646" cy="1008089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19151953">
              <a:off x="4701266" y="5247198"/>
              <a:ext cx="568191" cy="42672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3335437" flipH="1">
              <a:off x="6234905" y="5245410"/>
              <a:ext cx="568191" cy="43400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1217087" flipH="1">
              <a:off x="5005369" y="4023940"/>
              <a:ext cx="508929" cy="1443043"/>
            </a:xfrm>
            <a:prstGeom prst="trapezoid">
              <a:avLst/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0382913">
              <a:off x="6024655" y="4210879"/>
              <a:ext cx="553998" cy="1302569"/>
            </a:xfrm>
            <a:prstGeom prst="trapezoid">
              <a:avLst/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 rot="671737">
              <a:off x="4851529" y="3159253"/>
              <a:ext cx="715151" cy="1494971"/>
            </a:xfrm>
            <a:prstGeom prst="clou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 rot="20706537">
              <a:off x="5937539" y="3224299"/>
              <a:ext cx="770051" cy="1329983"/>
            </a:xfrm>
            <a:prstGeom prst="clou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flipH="1">
              <a:off x="5132714" y="4151853"/>
              <a:ext cx="1231208" cy="2171565"/>
            </a:xfrm>
            <a:prstGeom prst="trapezoid">
              <a:avLst/>
            </a:prstGeom>
            <a:solidFill>
              <a:schemeClr val="accent5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Isosceles Triangle 12"/>
            <p:cNvSpPr/>
            <p:nvPr/>
          </p:nvSpPr>
          <p:spPr>
            <a:xfrm rot="10800000" flipH="1">
              <a:off x="5543117" y="4364290"/>
              <a:ext cx="410403" cy="637307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flipH="1">
              <a:off x="5229330" y="2877241"/>
              <a:ext cx="1134592" cy="159326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16200000">
              <a:off x="5355663" y="2349749"/>
              <a:ext cx="863563" cy="1345663"/>
            </a:xfrm>
            <a:prstGeom prst="clou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77"/>
            <p:cNvGrpSpPr/>
            <p:nvPr/>
          </p:nvGrpSpPr>
          <p:grpSpPr>
            <a:xfrm>
              <a:off x="5029200" y="2971800"/>
              <a:ext cx="1383043" cy="381000"/>
              <a:chOff x="5017757" y="3048000"/>
              <a:chExt cx="1646535" cy="421433"/>
            </a:xfrm>
          </p:grpSpPr>
          <p:sp>
            <p:nvSpPr>
              <p:cNvPr id="37" name="Rounded Rectangle 36"/>
              <p:cNvSpPr/>
              <p:nvPr/>
            </p:nvSpPr>
            <p:spPr>
              <a:xfrm>
                <a:off x="5017757" y="3048000"/>
                <a:ext cx="1646535" cy="421433"/>
              </a:xfrm>
              <a:prstGeom prst="roundRect">
                <a:avLst>
                  <a:gd name="adj" fmla="val 25101"/>
                </a:avLst>
              </a:prstGeom>
              <a:solidFill>
                <a:srgbClr val="F5DE7B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153"/>
              <p:cNvGrpSpPr/>
              <p:nvPr/>
            </p:nvGrpSpPr>
            <p:grpSpPr>
              <a:xfrm>
                <a:off x="5105400" y="3048000"/>
                <a:ext cx="1524000" cy="392243"/>
                <a:chOff x="7162800" y="4789357"/>
                <a:chExt cx="2676993" cy="1001843"/>
              </a:xfrm>
            </p:grpSpPr>
            <p:grpSp>
              <p:nvGrpSpPr>
                <p:cNvPr id="39" name="Group 146"/>
                <p:cNvGrpSpPr/>
                <p:nvPr/>
              </p:nvGrpSpPr>
              <p:grpSpPr>
                <a:xfrm>
                  <a:off x="71628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46" name="Cross 45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Diamond 46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" name="Group 147"/>
                <p:cNvGrpSpPr/>
                <p:nvPr/>
              </p:nvGrpSpPr>
              <p:grpSpPr>
                <a:xfrm>
                  <a:off x="8077200" y="4800600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44" name="Cross 43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Diamond 44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1" name="Group 150"/>
                <p:cNvGrpSpPr/>
                <p:nvPr/>
              </p:nvGrpSpPr>
              <p:grpSpPr>
                <a:xfrm>
                  <a:off x="9001593" y="4789357"/>
                  <a:ext cx="838200" cy="990600"/>
                  <a:chOff x="7162800" y="4800600"/>
                  <a:chExt cx="838200" cy="990600"/>
                </a:xfrm>
              </p:grpSpPr>
              <p:sp>
                <p:nvSpPr>
                  <p:cNvPr id="42" name="Cross 41"/>
                  <p:cNvSpPr/>
                  <p:nvPr/>
                </p:nvSpPr>
                <p:spPr>
                  <a:xfrm>
                    <a:off x="7162800" y="4800600"/>
                    <a:ext cx="838200" cy="990600"/>
                  </a:xfrm>
                  <a:prstGeom prst="plus">
                    <a:avLst>
                      <a:gd name="adj" fmla="val 35730"/>
                    </a:avLst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3" name="Diamond 42"/>
                  <p:cNvSpPr/>
                  <p:nvPr/>
                </p:nvSpPr>
                <p:spPr>
                  <a:xfrm>
                    <a:off x="7391400" y="5029200"/>
                    <a:ext cx="381000" cy="609600"/>
                  </a:xfrm>
                  <a:prstGeom prst="diamond">
                    <a:avLst/>
                  </a:prstGeom>
                  <a:solidFill>
                    <a:srgbClr val="FFC000"/>
                  </a:soli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7" name="Group 157"/>
            <p:cNvGrpSpPr/>
            <p:nvPr/>
          </p:nvGrpSpPr>
          <p:grpSpPr>
            <a:xfrm>
              <a:off x="5257800" y="4953000"/>
              <a:ext cx="990600" cy="457199"/>
              <a:chOff x="7162800" y="4789357"/>
              <a:chExt cx="2676993" cy="1001843"/>
            </a:xfrm>
          </p:grpSpPr>
          <p:grpSp>
            <p:nvGrpSpPr>
              <p:cNvPr id="28" name="Group 146"/>
              <p:cNvGrpSpPr/>
              <p:nvPr/>
            </p:nvGrpSpPr>
            <p:grpSpPr>
              <a:xfrm>
                <a:off x="71628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35" name="Cross 34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iamond 35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9" name="Group 147"/>
              <p:cNvGrpSpPr/>
              <p:nvPr/>
            </p:nvGrpSpPr>
            <p:grpSpPr>
              <a:xfrm>
                <a:off x="80772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33" name="Cross 32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Diamond 33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0" name="Group 150"/>
              <p:cNvGrpSpPr/>
              <p:nvPr/>
            </p:nvGrpSpPr>
            <p:grpSpPr>
              <a:xfrm>
                <a:off x="9001593" y="4789357"/>
                <a:ext cx="838200" cy="990600"/>
                <a:chOff x="7162800" y="4800600"/>
                <a:chExt cx="838200" cy="990600"/>
              </a:xfrm>
            </p:grpSpPr>
            <p:sp>
              <p:nvSpPr>
                <p:cNvPr id="31" name="Cross 30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Diamond 31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" name="Group 167"/>
            <p:cNvGrpSpPr/>
            <p:nvPr/>
          </p:nvGrpSpPr>
          <p:grpSpPr>
            <a:xfrm>
              <a:off x="5257800" y="5562600"/>
              <a:ext cx="1023079" cy="457199"/>
              <a:chOff x="7162800" y="4789357"/>
              <a:chExt cx="2676993" cy="1001843"/>
            </a:xfrm>
          </p:grpSpPr>
          <p:grpSp>
            <p:nvGrpSpPr>
              <p:cNvPr id="19" name="Group 146"/>
              <p:cNvGrpSpPr/>
              <p:nvPr/>
            </p:nvGrpSpPr>
            <p:grpSpPr>
              <a:xfrm>
                <a:off x="71628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26" name="Cross 25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Diamond 26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147"/>
              <p:cNvGrpSpPr/>
              <p:nvPr/>
            </p:nvGrpSpPr>
            <p:grpSpPr>
              <a:xfrm>
                <a:off x="8077200" y="4800600"/>
                <a:ext cx="838200" cy="990600"/>
                <a:chOff x="7162800" y="4800600"/>
                <a:chExt cx="838200" cy="990600"/>
              </a:xfrm>
            </p:grpSpPr>
            <p:sp>
              <p:nvSpPr>
                <p:cNvPr id="24" name="Cross 23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Diamond 24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150"/>
              <p:cNvGrpSpPr/>
              <p:nvPr/>
            </p:nvGrpSpPr>
            <p:grpSpPr>
              <a:xfrm>
                <a:off x="9001593" y="4789357"/>
                <a:ext cx="838200" cy="990600"/>
                <a:chOff x="7162800" y="4800600"/>
                <a:chExt cx="838200" cy="990600"/>
              </a:xfrm>
            </p:grpSpPr>
            <p:sp>
              <p:nvSpPr>
                <p:cNvPr id="22" name="Cross 21"/>
                <p:cNvSpPr/>
                <p:nvPr/>
              </p:nvSpPr>
              <p:spPr>
                <a:xfrm>
                  <a:off x="7162800" y="4800600"/>
                  <a:ext cx="838200" cy="990600"/>
                </a:xfrm>
                <a:prstGeom prst="plus">
                  <a:avLst>
                    <a:gd name="adj" fmla="val 35730"/>
                  </a:avLst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Diamond 22"/>
                <p:cNvSpPr/>
                <p:nvPr/>
              </p:nvSpPr>
              <p:spPr>
                <a:xfrm>
                  <a:off x="7391400" y="5029200"/>
                  <a:ext cx="381000" cy="609600"/>
                </a:xfrm>
                <a:prstGeom prst="diamond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48" name="TextBox 47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S</a:t>
            </a:r>
            <a:endParaRPr lang="en-US" sz="8800" dirty="0"/>
          </a:p>
        </p:txBody>
      </p:sp>
      <p:sp>
        <p:nvSpPr>
          <p:cNvPr id="49" name="TextBox 48"/>
          <p:cNvSpPr txBox="1"/>
          <p:nvPr/>
        </p:nvSpPr>
        <p:spPr>
          <a:xfrm>
            <a:off x="685800" y="5486400"/>
            <a:ext cx="1600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Shiblon</a:t>
            </a:r>
            <a:r>
              <a:rPr lang="en-US" dirty="0" smtClean="0"/>
              <a:t> son of Alma</a:t>
            </a:r>
            <a:endParaRPr lang="en-US" dirty="0"/>
          </a:p>
        </p:txBody>
      </p:sp>
      <p:grpSp>
        <p:nvGrpSpPr>
          <p:cNvPr id="51" name="Group 299"/>
          <p:cNvGrpSpPr/>
          <p:nvPr/>
        </p:nvGrpSpPr>
        <p:grpSpPr>
          <a:xfrm>
            <a:off x="3810000" y="990600"/>
            <a:ext cx="1011502" cy="2466141"/>
            <a:chOff x="304800" y="261155"/>
            <a:chExt cx="1447800" cy="4274645"/>
          </a:xfrm>
        </p:grpSpPr>
        <p:grpSp>
          <p:nvGrpSpPr>
            <p:cNvPr id="138" name="Group 92"/>
            <p:cNvGrpSpPr/>
            <p:nvPr/>
          </p:nvGrpSpPr>
          <p:grpSpPr>
            <a:xfrm rot="18516258">
              <a:off x="1066800" y="3810000"/>
              <a:ext cx="371850" cy="649600"/>
              <a:chOff x="1868610" y="5305338"/>
              <a:chExt cx="371850" cy="649600"/>
            </a:xfrm>
          </p:grpSpPr>
          <p:grpSp>
            <p:nvGrpSpPr>
              <p:cNvPr id="188" name="Group 85"/>
              <p:cNvGrpSpPr/>
              <p:nvPr/>
            </p:nvGrpSpPr>
            <p:grpSpPr>
              <a:xfrm rot="1439608">
                <a:off x="1868610" y="5305338"/>
                <a:ext cx="371850" cy="649600"/>
                <a:chOff x="1828800" y="4343400"/>
                <a:chExt cx="371850" cy="649600"/>
              </a:xfrm>
            </p:grpSpPr>
            <p:sp>
              <p:nvSpPr>
                <p:cNvPr id="192" name="Oval 191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Oval 192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9" name="Group 90"/>
              <p:cNvGrpSpPr/>
              <p:nvPr/>
            </p:nvGrpSpPr>
            <p:grpSpPr>
              <a:xfrm rot="1471343">
                <a:off x="1913952" y="5370362"/>
                <a:ext cx="277495" cy="470630"/>
                <a:chOff x="2407751" y="4191000"/>
                <a:chExt cx="411649" cy="698154"/>
              </a:xfrm>
            </p:grpSpPr>
            <p:sp>
              <p:nvSpPr>
                <p:cNvPr id="190" name="Moon 189"/>
                <p:cNvSpPr/>
                <p:nvPr/>
              </p:nvSpPr>
              <p:spPr>
                <a:xfrm>
                  <a:off x="2590800" y="4191000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Moon 190"/>
                <p:cNvSpPr/>
                <p:nvPr/>
              </p:nvSpPr>
              <p:spPr>
                <a:xfrm rot="10331238">
                  <a:off x="2407751" y="4203354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39" name="Group 138"/>
            <p:cNvGrpSpPr/>
            <p:nvPr/>
          </p:nvGrpSpPr>
          <p:grpSpPr>
            <a:xfrm>
              <a:off x="609600" y="3886200"/>
              <a:ext cx="371850" cy="649600"/>
              <a:chOff x="1868610" y="5305338"/>
              <a:chExt cx="371850" cy="649600"/>
            </a:xfrm>
          </p:grpSpPr>
          <p:grpSp>
            <p:nvGrpSpPr>
              <p:cNvPr id="182" name="Group 85"/>
              <p:cNvGrpSpPr/>
              <p:nvPr/>
            </p:nvGrpSpPr>
            <p:grpSpPr>
              <a:xfrm rot="1439608">
                <a:off x="1868610" y="5305338"/>
                <a:ext cx="371850" cy="649600"/>
                <a:chOff x="1828800" y="4343400"/>
                <a:chExt cx="371850" cy="649600"/>
              </a:xfrm>
            </p:grpSpPr>
            <p:sp>
              <p:nvSpPr>
                <p:cNvPr id="186" name="Oval 348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Oval 186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83" name="Group 90"/>
              <p:cNvGrpSpPr/>
              <p:nvPr/>
            </p:nvGrpSpPr>
            <p:grpSpPr>
              <a:xfrm rot="1471343">
                <a:off x="1913952" y="5370362"/>
                <a:ext cx="277495" cy="470630"/>
                <a:chOff x="2407751" y="4191000"/>
                <a:chExt cx="411649" cy="698154"/>
              </a:xfrm>
            </p:grpSpPr>
            <p:sp>
              <p:nvSpPr>
                <p:cNvPr id="184" name="Moon 183"/>
                <p:cNvSpPr/>
                <p:nvPr/>
              </p:nvSpPr>
              <p:spPr>
                <a:xfrm>
                  <a:off x="2590800" y="4191000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Moon 347"/>
                <p:cNvSpPr/>
                <p:nvPr/>
              </p:nvSpPr>
              <p:spPr>
                <a:xfrm rot="10331238">
                  <a:off x="2407751" y="4203354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0" name="Oval 302"/>
            <p:cNvSpPr/>
            <p:nvPr/>
          </p:nvSpPr>
          <p:spPr>
            <a:xfrm>
              <a:off x="1371600" y="2819400"/>
              <a:ext cx="371850" cy="57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303"/>
            <p:cNvSpPr/>
            <p:nvPr/>
          </p:nvSpPr>
          <p:spPr>
            <a:xfrm>
              <a:off x="304800" y="2819400"/>
              <a:ext cx="371850" cy="57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304"/>
            <p:cNvSpPr/>
            <p:nvPr/>
          </p:nvSpPr>
          <p:spPr>
            <a:xfrm>
              <a:off x="457200" y="3276600"/>
              <a:ext cx="1143000" cy="838200"/>
            </a:xfrm>
            <a:prstGeom prst="trapezoid">
              <a:avLst>
                <a:gd name="adj" fmla="val 20960"/>
              </a:avLst>
            </a:prstGeom>
            <a:solidFill>
              <a:srgbClr val="D4A97E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rapezoid 305"/>
            <p:cNvSpPr/>
            <p:nvPr/>
          </p:nvSpPr>
          <p:spPr>
            <a:xfrm rot="20952297">
              <a:off x="1219200" y="1905000"/>
              <a:ext cx="533400" cy="1295400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rapezoid 306"/>
            <p:cNvSpPr/>
            <p:nvPr/>
          </p:nvSpPr>
          <p:spPr>
            <a:xfrm rot="470395">
              <a:off x="314457" y="1859125"/>
              <a:ext cx="533400" cy="1295400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ectangle 2"/>
            <p:cNvSpPr/>
            <p:nvPr/>
          </p:nvSpPr>
          <p:spPr>
            <a:xfrm>
              <a:off x="599322" y="1752601"/>
              <a:ext cx="832210" cy="1523999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Cloud 3"/>
            <p:cNvSpPr/>
            <p:nvPr/>
          </p:nvSpPr>
          <p:spPr>
            <a:xfrm rot="20835976" flipH="1">
              <a:off x="1167670" y="1021891"/>
              <a:ext cx="554462" cy="1112153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Flowchart: Extract 4"/>
            <p:cNvSpPr/>
            <p:nvPr/>
          </p:nvSpPr>
          <p:spPr>
            <a:xfrm rot="10800000">
              <a:off x="818934" y="1927112"/>
              <a:ext cx="367090" cy="408672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48" name="Cloud 5"/>
            <p:cNvSpPr/>
            <p:nvPr/>
          </p:nvSpPr>
          <p:spPr>
            <a:xfrm rot="764024">
              <a:off x="304800" y="1016373"/>
              <a:ext cx="504969" cy="1112153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6"/>
            <p:cNvSpPr/>
            <p:nvPr/>
          </p:nvSpPr>
          <p:spPr>
            <a:xfrm>
              <a:off x="661612" y="1026800"/>
              <a:ext cx="681735" cy="105124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Cloud 7"/>
            <p:cNvSpPr/>
            <p:nvPr/>
          </p:nvSpPr>
          <p:spPr>
            <a:xfrm rot="16200000" flipH="1">
              <a:off x="763899" y="502385"/>
              <a:ext cx="529596" cy="1048825"/>
            </a:xfrm>
            <a:prstGeom prst="cloud">
              <a:avLst/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Chord 313"/>
            <p:cNvSpPr/>
            <p:nvPr/>
          </p:nvSpPr>
          <p:spPr>
            <a:xfrm rot="6672735">
              <a:off x="368455" y="395930"/>
              <a:ext cx="1257893" cy="988344"/>
            </a:xfrm>
            <a:prstGeom prst="chord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Chord 314"/>
            <p:cNvSpPr/>
            <p:nvPr/>
          </p:nvSpPr>
          <p:spPr>
            <a:xfrm rot="8132090">
              <a:off x="457200" y="574516"/>
              <a:ext cx="1143000" cy="977132"/>
            </a:xfrm>
            <a:prstGeom prst="chord">
              <a:avLst>
                <a:gd name="adj1" fmla="val 2892879"/>
                <a:gd name="adj2" fmla="val 13226598"/>
              </a:avLst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Rounded Rectangle 315"/>
            <p:cNvSpPr/>
            <p:nvPr/>
          </p:nvSpPr>
          <p:spPr>
            <a:xfrm>
              <a:off x="458305" y="935027"/>
              <a:ext cx="1078194" cy="269548"/>
            </a:xfrm>
            <a:prstGeom prst="roundRect">
              <a:avLst/>
            </a:prstGeom>
            <a:solidFill>
              <a:srgbClr val="F9EBAD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4" name="Group 48"/>
            <p:cNvGrpSpPr/>
            <p:nvPr/>
          </p:nvGrpSpPr>
          <p:grpSpPr>
            <a:xfrm>
              <a:off x="533400" y="914400"/>
              <a:ext cx="898495" cy="269548"/>
              <a:chOff x="2667000" y="3186545"/>
              <a:chExt cx="3008746" cy="1080655"/>
            </a:xfrm>
          </p:grpSpPr>
          <p:grpSp>
            <p:nvGrpSpPr>
              <p:cNvPr id="170" name="Group 39"/>
              <p:cNvGrpSpPr/>
              <p:nvPr/>
            </p:nvGrpSpPr>
            <p:grpSpPr>
              <a:xfrm>
                <a:off x="2667000" y="3200400"/>
                <a:ext cx="990600" cy="1066800"/>
                <a:chOff x="2667000" y="3200400"/>
                <a:chExt cx="990600" cy="1066800"/>
              </a:xfrm>
            </p:grpSpPr>
            <p:sp>
              <p:nvSpPr>
                <p:cNvPr id="179" name="Cross 36"/>
                <p:cNvSpPr/>
                <p:nvPr/>
              </p:nvSpPr>
              <p:spPr>
                <a:xfrm>
                  <a:off x="2667000" y="3200400"/>
                  <a:ext cx="990600" cy="1066800"/>
                </a:xfrm>
                <a:prstGeom prst="plus">
                  <a:avLst>
                    <a:gd name="adj" fmla="val 36189"/>
                  </a:avLst>
                </a:prstGeom>
                <a:solidFill>
                  <a:srgbClr val="CD8B2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0" name="Cross 37"/>
                <p:cNvSpPr/>
                <p:nvPr/>
              </p:nvSpPr>
              <p:spPr>
                <a:xfrm>
                  <a:off x="3024909" y="3523673"/>
                  <a:ext cx="304800" cy="381000"/>
                </a:xfrm>
                <a:prstGeom prst="plus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Oval 38"/>
                <p:cNvSpPr/>
                <p:nvPr/>
              </p:nvSpPr>
              <p:spPr>
                <a:xfrm>
                  <a:off x="3121891" y="3639127"/>
                  <a:ext cx="110836" cy="120073"/>
                </a:xfrm>
                <a:prstGeom prst="ellips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1" name="Group 40"/>
              <p:cNvGrpSpPr/>
              <p:nvPr/>
            </p:nvGrpSpPr>
            <p:grpSpPr>
              <a:xfrm>
                <a:off x="3687618" y="3198091"/>
                <a:ext cx="990600" cy="1066800"/>
                <a:chOff x="2667000" y="3200400"/>
                <a:chExt cx="990600" cy="1066800"/>
              </a:xfrm>
            </p:grpSpPr>
            <p:sp>
              <p:nvSpPr>
                <p:cNvPr id="176" name="Cross 175"/>
                <p:cNvSpPr/>
                <p:nvPr/>
              </p:nvSpPr>
              <p:spPr>
                <a:xfrm>
                  <a:off x="2667000" y="3200400"/>
                  <a:ext cx="990600" cy="1066800"/>
                </a:xfrm>
                <a:prstGeom prst="plus">
                  <a:avLst>
                    <a:gd name="adj" fmla="val 36189"/>
                  </a:avLst>
                </a:prstGeom>
                <a:solidFill>
                  <a:srgbClr val="CD8B2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Cross 176"/>
                <p:cNvSpPr/>
                <p:nvPr/>
              </p:nvSpPr>
              <p:spPr>
                <a:xfrm>
                  <a:off x="3024909" y="3523673"/>
                  <a:ext cx="304800" cy="381000"/>
                </a:xfrm>
                <a:prstGeom prst="plus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Oval 177"/>
                <p:cNvSpPr/>
                <p:nvPr/>
              </p:nvSpPr>
              <p:spPr>
                <a:xfrm>
                  <a:off x="3121891" y="3639127"/>
                  <a:ext cx="110836" cy="120073"/>
                </a:xfrm>
                <a:prstGeom prst="ellips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2" name="Group 44"/>
              <p:cNvGrpSpPr/>
              <p:nvPr/>
            </p:nvGrpSpPr>
            <p:grpSpPr>
              <a:xfrm>
                <a:off x="4685146" y="3186545"/>
                <a:ext cx="990600" cy="1066800"/>
                <a:chOff x="2667000" y="3200400"/>
                <a:chExt cx="990600" cy="1066800"/>
              </a:xfrm>
            </p:grpSpPr>
            <p:sp>
              <p:nvSpPr>
                <p:cNvPr id="173" name="Cross 335"/>
                <p:cNvSpPr/>
                <p:nvPr/>
              </p:nvSpPr>
              <p:spPr>
                <a:xfrm>
                  <a:off x="2667000" y="3200400"/>
                  <a:ext cx="990600" cy="1066800"/>
                </a:xfrm>
                <a:prstGeom prst="plus">
                  <a:avLst>
                    <a:gd name="adj" fmla="val 36189"/>
                  </a:avLst>
                </a:prstGeom>
                <a:solidFill>
                  <a:srgbClr val="CD8B2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Cross 336"/>
                <p:cNvSpPr/>
                <p:nvPr/>
              </p:nvSpPr>
              <p:spPr>
                <a:xfrm>
                  <a:off x="3024909" y="3523673"/>
                  <a:ext cx="304800" cy="381000"/>
                </a:xfrm>
                <a:prstGeom prst="plus">
                  <a:avLst/>
                </a:prstGeom>
                <a:solidFill>
                  <a:schemeClr val="accent6">
                    <a:lumMod val="5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Oval 174"/>
                <p:cNvSpPr/>
                <p:nvPr/>
              </p:nvSpPr>
              <p:spPr>
                <a:xfrm>
                  <a:off x="3121891" y="3639127"/>
                  <a:ext cx="110836" cy="120073"/>
                </a:xfrm>
                <a:prstGeom prst="ellips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5" name="Group 113"/>
            <p:cNvGrpSpPr/>
            <p:nvPr/>
          </p:nvGrpSpPr>
          <p:grpSpPr>
            <a:xfrm>
              <a:off x="609600" y="3048000"/>
              <a:ext cx="838200" cy="228600"/>
              <a:chOff x="1524000" y="5181600"/>
              <a:chExt cx="1219200" cy="381000"/>
            </a:xfrm>
          </p:grpSpPr>
          <p:sp>
            <p:nvSpPr>
              <p:cNvPr id="156" name="Rounded Rectangle 318"/>
              <p:cNvSpPr/>
              <p:nvPr/>
            </p:nvSpPr>
            <p:spPr>
              <a:xfrm>
                <a:off x="1524000" y="5181600"/>
                <a:ext cx="1219200" cy="381000"/>
              </a:xfrm>
              <a:prstGeom prst="roundRect">
                <a:avLst/>
              </a:prstGeom>
              <a:solidFill>
                <a:srgbClr val="E7D65B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7" name="Group 100"/>
              <p:cNvGrpSpPr/>
              <p:nvPr/>
            </p:nvGrpSpPr>
            <p:grpSpPr>
              <a:xfrm>
                <a:off x="1524000" y="5257800"/>
                <a:ext cx="1219200" cy="269548"/>
                <a:chOff x="2667000" y="3186545"/>
                <a:chExt cx="3008746" cy="1080655"/>
              </a:xfrm>
            </p:grpSpPr>
            <p:grpSp>
              <p:nvGrpSpPr>
                <p:cNvPr id="158" name="Group 39"/>
                <p:cNvGrpSpPr/>
                <p:nvPr/>
              </p:nvGrpSpPr>
              <p:grpSpPr>
                <a:xfrm>
                  <a:off x="2667000" y="3200400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167" name="Cross 166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Cross 167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Oval 331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59" name="Group 40"/>
                <p:cNvGrpSpPr/>
                <p:nvPr/>
              </p:nvGrpSpPr>
              <p:grpSpPr>
                <a:xfrm>
                  <a:off x="3687618" y="3198091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164" name="Cross 163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Cross 164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Oval 165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0" name="Group 44"/>
                <p:cNvGrpSpPr/>
                <p:nvPr/>
              </p:nvGrpSpPr>
              <p:grpSpPr>
                <a:xfrm>
                  <a:off x="4685146" y="3186545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161" name="Cross 160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Cross 161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Oval 162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52" name="Group 356"/>
          <p:cNvGrpSpPr/>
          <p:nvPr/>
        </p:nvGrpSpPr>
        <p:grpSpPr>
          <a:xfrm>
            <a:off x="5638800" y="2133600"/>
            <a:ext cx="1282484" cy="2209800"/>
            <a:chOff x="5895109" y="1371600"/>
            <a:chExt cx="1399395" cy="3468839"/>
          </a:xfrm>
        </p:grpSpPr>
        <p:grpSp>
          <p:nvGrpSpPr>
            <p:cNvPr id="98" name="Group 84"/>
            <p:cNvGrpSpPr/>
            <p:nvPr/>
          </p:nvGrpSpPr>
          <p:grpSpPr>
            <a:xfrm rot="1810859">
              <a:off x="6304243" y="4255657"/>
              <a:ext cx="304518" cy="524745"/>
              <a:chOff x="1828800" y="4343400"/>
              <a:chExt cx="371850" cy="649600"/>
            </a:xfrm>
          </p:grpSpPr>
          <p:sp>
            <p:nvSpPr>
              <p:cNvPr id="136" name="Oval 135"/>
              <p:cNvSpPr/>
              <p:nvPr/>
            </p:nvSpPr>
            <p:spPr>
              <a:xfrm>
                <a:off x="1828800" y="4419600"/>
                <a:ext cx="371850" cy="573400"/>
              </a:xfrm>
              <a:prstGeom prst="ellipse">
                <a:avLst/>
              </a:prstGeom>
              <a:solidFill>
                <a:srgbClr val="3E1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Oval 136"/>
              <p:cNvSpPr/>
              <p:nvPr/>
            </p:nvSpPr>
            <p:spPr>
              <a:xfrm>
                <a:off x="1828800" y="4343400"/>
                <a:ext cx="371850" cy="57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9" name="Group 135"/>
            <p:cNvGrpSpPr/>
            <p:nvPr/>
          </p:nvGrpSpPr>
          <p:grpSpPr>
            <a:xfrm rot="20024914">
              <a:off x="6696787" y="4315694"/>
              <a:ext cx="304518" cy="524745"/>
              <a:chOff x="1828800" y="4343400"/>
              <a:chExt cx="371850" cy="649600"/>
            </a:xfrm>
          </p:grpSpPr>
          <p:sp>
            <p:nvSpPr>
              <p:cNvPr id="134" name="Oval 133"/>
              <p:cNvSpPr/>
              <p:nvPr/>
            </p:nvSpPr>
            <p:spPr>
              <a:xfrm>
                <a:off x="1828800" y="4419600"/>
                <a:ext cx="371850" cy="573400"/>
              </a:xfrm>
              <a:prstGeom prst="ellipse">
                <a:avLst/>
              </a:prstGeom>
              <a:solidFill>
                <a:srgbClr val="3E1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Oval 134"/>
              <p:cNvSpPr/>
              <p:nvPr/>
            </p:nvSpPr>
            <p:spPr>
              <a:xfrm>
                <a:off x="1828800" y="4343400"/>
                <a:ext cx="371850" cy="57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0" name="Flowchart: Manual Operation 99"/>
            <p:cNvSpPr/>
            <p:nvPr/>
          </p:nvSpPr>
          <p:spPr>
            <a:xfrm rot="10800000">
              <a:off x="6179964" y="3088287"/>
              <a:ext cx="922800" cy="1474476"/>
            </a:xfrm>
            <a:prstGeom prst="flowChartManualOperation">
              <a:avLst/>
            </a:prstGeom>
            <a:solidFill>
              <a:srgbClr val="6633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/>
            <p:cNvSpPr/>
            <p:nvPr/>
          </p:nvSpPr>
          <p:spPr>
            <a:xfrm>
              <a:off x="5895109" y="3429000"/>
              <a:ext cx="221759" cy="3948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>
              <a:off x="7072745" y="3442855"/>
              <a:ext cx="221759" cy="3948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lowchart: Manual Operation 102"/>
            <p:cNvSpPr/>
            <p:nvPr/>
          </p:nvSpPr>
          <p:spPr>
            <a:xfrm rot="12436843">
              <a:off x="6084887" y="2488072"/>
              <a:ext cx="357246" cy="1259505"/>
            </a:xfrm>
            <a:prstGeom prst="flowChartManualOperation">
              <a:avLst/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lowchart: Manual Operation 103"/>
            <p:cNvSpPr/>
            <p:nvPr/>
          </p:nvSpPr>
          <p:spPr>
            <a:xfrm rot="9462355">
              <a:off x="6822127" y="2617955"/>
              <a:ext cx="357246" cy="1086453"/>
            </a:xfrm>
            <a:prstGeom prst="flowChartManualOperation">
              <a:avLst/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Cloud 10"/>
            <p:cNvSpPr/>
            <p:nvPr/>
          </p:nvSpPr>
          <p:spPr>
            <a:xfrm rot="21267149" flipH="1">
              <a:off x="6655902" y="1833443"/>
              <a:ext cx="539065" cy="724868"/>
            </a:xfrm>
            <a:prstGeom prst="cloud">
              <a:avLst/>
            </a:prstGeom>
            <a:solidFill>
              <a:srgbClr val="E7D65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Cloud 11"/>
            <p:cNvSpPr/>
            <p:nvPr/>
          </p:nvSpPr>
          <p:spPr>
            <a:xfrm rot="1441540" flipH="1">
              <a:off x="6096000" y="1839258"/>
              <a:ext cx="539065" cy="724868"/>
            </a:xfrm>
            <a:prstGeom prst="cloud">
              <a:avLst/>
            </a:prstGeom>
            <a:solidFill>
              <a:srgbClr val="E7D65B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Flowchart: Manual Operation 12"/>
            <p:cNvSpPr/>
            <p:nvPr/>
          </p:nvSpPr>
          <p:spPr>
            <a:xfrm rot="10800000">
              <a:off x="6230765" y="2564123"/>
              <a:ext cx="808598" cy="1474476"/>
            </a:xfrm>
            <a:prstGeom prst="flowChartManualOperation">
              <a:avLst/>
            </a:prstGeom>
            <a:solidFill>
              <a:schemeClr val="accent5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Flowchart: Extract 13"/>
            <p:cNvSpPr/>
            <p:nvPr/>
          </p:nvSpPr>
          <p:spPr>
            <a:xfrm rot="10800000">
              <a:off x="6448769" y="2673352"/>
              <a:ext cx="388445" cy="417950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62"/>
            <p:cNvSpPr/>
            <p:nvPr/>
          </p:nvSpPr>
          <p:spPr>
            <a:xfrm>
              <a:off x="6282294" y="1752600"/>
              <a:ext cx="721397" cy="10751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0" name="Group 63"/>
            <p:cNvGrpSpPr/>
            <p:nvPr/>
          </p:nvGrpSpPr>
          <p:grpSpPr>
            <a:xfrm>
              <a:off x="6096000" y="1371600"/>
              <a:ext cx="1143000" cy="692727"/>
              <a:chOff x="1722870" y="3269673"/>
              <a:chExt cx="1000125" cy="692727"/>
            </a:xfrm>
          </p:grpSpPr>
          <p:sp>
            <p:nvSpPr>
              <p:cNvPr id="122" name="Flowchart: Manual Operation 121"/>
              <p:cNvSpPr/>
              <p:nvPr/>
            </p:nvSpPr>
            <p:spPr>
              <a:xfrm>
                <a:off x="1722870" y="3269673"/>
                <a:ext cx="1000125" cy="609600"/>
              </a:xfrm>
              <a:prstGeom prst="flowChartManualOperation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Rounded Rectangle 52"/>
              <p:cNvSpPr/>
              <p:nvPr/>
            </p:nvSpPr>
            <p:spPr>
              <a:xfrm>
                <a:off x="1828800" y="3657600"/>
                <a:ext cx="762000" cy="304800"/>
              </a:xfrm>
              <a:prstGeom prst="roundRect">
                <a:avLst/>
              </a:prstGeom>
              <a:solidFill>
                <a:srgbClr val="F79747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4" name="Group 62"/>
              <p:cNvGrpSpPr/>
              <p:nvPr/>
            </p:nvGrpSpPr>
            <p:grpSpPr>
              <a:xfrm>
                <a:off x="1789546" y="3657600"/>
                <a:ext cx="838200" cy="304800"/>
                <a:chOff x="2971800" y="3505200"/>
                <a:chExt cx="2128982" cy="1126836"/>
              </a:xfrm>
            </p:grpSpPr>
            <p:grpSp>
              <p:nvGrpSpPr>
                <p:cNvPr id="125" name="Group 55"/>
                <p:cNvGrpSpPr/>
                <p:nvPr/>
              </p:nvGrpSpPr>
              <p:grpSpPr>
                <a:xfrm>
                  <a:off x="2971800" y="3505200"/>
                  <a:ext cx="914400" cy="1066800"/>
                  <a:chOff x="2971800" y="3505200"/>
                  <a:chExt cx="914400" cy="1066800"/>
                </a:xfrm>
              </p:grpSpPr>
              <p:sp>
                <p:nvSpPr>
                  <p:cNvPr id="132" name="Multiply 53"/>
                  <p:cNvSpPr/>
                  <p:nvPr/>
                </p:nvSpPr>
                <p:spPr>
                  <a:xfrm>
                    <a:off x="2971800" y="3505200"/>
                    <a:ext cx="914400" cy="1066800"/>
                  </a:xfrm>
                  <a:prstGeom prst="mathMultiply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3" name="Diamond 132"/>
                  <p:cNvSpPr/>
                  <p:nvPr/>
                </p:nvSpPr>
                <p:spPr>
                  <a:xfrm>
                    <a:off x="3276600" y="3886200"/>
                    <a:ext cx="3048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6" name="Group 56"/>
                <p:cNvGrpSpPr/>
                <p:nvPr/>
              </p:nvGrpSpPr>
              <p:grpSpPr>
                <a:xfrm>
                  <a:off x="3572164" y="3535218"/>
                  <a:ext cx="914400" cy="1066800"/>
                  <a:chOff x="2971800" y="3505200"/>
                  <a:chExt cx="914400" cy="1066800"/>
                </a:xfrm>
              </p:grpSpPr>
              <p:sp>
                <p:nvSpPr>
                  <p:cNvPr id="130" name="Multiply 129"/>
                  <p:cNvSpPr/>
                  <p:nvPr/>
                </p:nvSpPr>
                <p:spPr>
                  <a:xfrm>
                    <a:off x="2971800" y="3505200"/>
                    <a:ext cx="914400" cy="1066800"/>
                  </a:xfrm>
                  <a:prstGeom prst="mathMultiply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31" name="Diamond 130"/>
                  <p:cNvSpPr/>
                  <p:nvPr/>
                </p:nvSpPr>
                <p:spPr>
                  <a:xfrm>
                    <a:off x="3276600" y="3886200"/>
                    <a:ext cx="3048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27" name="Group 59"/>
                <p:cNvGrpSpPr/>
                <p:nvPr/>
              </p:nvGrpSpPr>
              <p:grpSpPr>
                <a:xfrm>
                  <a:off x="4186382" y="3565236"/>
                  <a:ext cx="914400" cy="1066800"/>
                  <a:chOff x="2971800" y="3505200"/>
                  <a:chExt cx="914400" cy="1066800"/>
                </a:xfrm>
              </p:grpSpPr>
              <p:sp>
                <p:nvSpPr>
                  <p:cNvPr id="128" name="Multiply 60"/>
                  <p:cNvSpPr/>
                  <p:nvPr/>
                </p:nvSpPr>
                <p:spPr>
                  <a:xfrm>
                    <a:off x="2971800" y="3505200"/>
                    <a:ext cx="914400" cy="1066800"/>
                  </a:xfrm>
                  <a:prstGeom prst="mathMultiply">
                    <a:avLst/>
                  </a:prstGeom>
                  <a:solidFill>
                    <a:srgbClr val="6633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29" name="Diamond 128"/>
                  <p:cNvSpPr/>
                  <p:nvPr/>
                </p:nvSpPr>
                <p:spPr>
                  <a:xfrm>
                    <a:off x="3276600" y="3886200"/>
                    <a:ext cx="304800" cy="304800"/>
                  </a:xfrm>
                  <a:prstGeom prst="diamond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11" name="Group 130"/>
            <p:cNvGrpSpPr/>
            <p:nvPr/>
          </p:nvGrpSpPr>
          <p:grpSpPr>
            <a:xfrm>
              <a:off x="6232236" y="2650836"/>
              <a:ext cx="838200" cy="806450"/>
              <a:chOff x="5181600" y="4759036"/>
              <a:chExt cx="1955800" cy="1226128"/>
            </a:xfrm>
          </p:grpSpPr>
          <p:sp>
            <p:nvSpPr>
              <p:cNvPr id="112" name="Multiply 111"/>
              <p:cNvSpPr/>
              <p:nvPr/>
            </p:nvSpPr>
            <p:spPr>
              <a:xfrm>
                <a:off x="5181600" y="4800600"/>
                <a:ext cx="533400" cy="533400"/>
              </a:xfrm>
              <a:prstGeom prst="mathMultiply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Multiply 112"/>
              <p:cNvSpPr/>
              <p:nvPr/>
            </p:nvSpPr>
            <p:spPr>
              <a:xfrm>
                <a:off x="5562600" y="5105400"/>
                <a:ext cx="533400" cy="533400"/>
              </a:xfrm>
              <a:prstGeom prst="mathMultiply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Multiply 113"/>
              <p:cNvSpPr/>
              <p:nvPr/>
            </p:nvSpPr>
            <p:spPr>
              <a:xfrm>
                <a:off x="5943600" y="5410200"/>
                <a:ext cx="533400" cy="533400"/>
              </a:xfrm>
              <a:prstGeom prst="mathMultiply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Multiply 114"/>
              <p:cNvSpPr/>
              <p:nvPr/>
            </p:nvSpPr>
            <p:spPr>
              <a:xfrm>
                <a:off x="6604000" y="4759036"/>
                <a:ext cx="533400" cy="533400"/>
              </a:xfrm>
              <a:prstGeom prst="mathMultiply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Multiply 115"/>
              <p:cNvSpPr/>
              <p:nvPr/>
            </p:nvSpPr>
            <p:spPr>
              <a:xfrm>
                <a:off x="6271491" y="5098473"/>
                <a:ext cx="533400" cy="533400"/>
              </a:xfrm>
              <a:prstGeom prst="mathMultiply">
                <a:avLst/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5562600" y="5105400"/>
                <a:ext cx="228600" cy="2286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5908964" y="5398655"/>
                <a:ext cx="228600" cy="2286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6259946" y="5405581"/>
                <a:ext cx="228600" cy="2286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6592454" y="5100782"/>
                <a:ext cx="228600" cy="2286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6102927" y="5756564"/>
                <a:ext cx="228600" cy="228600"/>
              </a:xfrm>
              <a:prstGeom prst="ellipse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" name="Group 397"/>
          <p:cNvGrpSpPr/>
          <p:nvPr/>
        </p:nvGrpSpPr>
        <p:grpSpPr>
          <a:xfrm>
            <a:off x="7239000" y="2209800"/>
            <a:ext cx="1059959" cy="2286000"/>
            <a:chOff x="5105400" y="762000"/>
            <a:chExt cx="1517159" cy="3962400"/>
          </a:xfrm>
        </p:grpSpPr>
        <p:grpSp>
          <p:nvGrpSpPr>
            <p:cNvPr id="54" name="Group 144"/>
            <p:cNvGrpSpPr/>
            <p:nvPr/>
          </p:nvGrpSpPr>
          <p:grpSpPr>
            <a:xfrm>
              <a:off x="5552916" y="4191000"/>
              <a:ext cx="305334" cy="533400"/>
              <a:chOff x="1868610" y="5305338"/>
              <a:chExt cx="371850" cy="649600"/>
            </a:xfrm>
          </p:grpSpPr>
          <p:grpSp>
            <p:nvGrpSpPr>
              <p:cNvPr id="92" name="Group 85"/>
              <p:cNvGrpSpPr/>
              <p:nvPr/>
            </p:nvGrpSpPr>
            <p:grpSpPr>
              <a:xfrm rot="1439608">
                <a:off x="1868610" y="5305338"/>
                <a:ext cx="371850" cy="649600"/>
                <a:chOff x="1828800" y="4343400"/>
                <a:chExt cx="371850" cy="649600"/>
              </a:xfrm>
            </p:grpSpPr>
            <p:sp>
              <p:nvSpPr>
                <p:cNvPr id="96" name="Oval 95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7" name="Oval 96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3" name="Group 90"/>
              <p:cNvGrpSpPr/>
              <p:nvPr/>
            </p:nvGrpSpPr>
            <p:grpSpPr>
              <a:xfrm rot="1471343">
                <a:off x="1913952" y="5370362"/>
                <a:ext cx="277495" cy="470630"/>
                <a:chOff x="2407751" y="4191000"/>
                <a:chExt cx="411649" cy="698154"/>
              </a:xfrm>
            </p:grpSpPr>
            <p:sp>
              <p:nvSpPr>
                <p:cNvPr id="94" name="Moon 93"/>
                <p:cNvSpPr/>
                <p:nvPr/>
              </p:nvSpPr>
              <p:spPr>
                <a:xfrm>
                  <a:off x="2590800" y="4191000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Moon 94"/>
                <p:cNvSpPr/>
                <p:nvPr/>
              </p:nvSpPr>
              <p:spPr>
                <a:xfrm rot="10331238">
                  <a:off x="2407751" y="4203354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" name="Group 151"/>
            <p:cNvGrpSpPr/>
            <p:nvPr/>
          </p:nvGrpSpPr>
          <p:grpSpPr>
            <a:xfrm rot="19064909">
              <a:off x="5886210" y="4183731"/>
              <a:ext cx="305333" cy="533399"/>
              <a:chOff x="1868610" y="5305338"/>
              <a:chExt cx="371850" cy="649600"/>
            </a:xfrm>
          </p:grpSpPr>
          <p:grpSp>
            <p:nvGrpSpPr>
              <p:cNvPr id="86" name="Group 85"/>
              <p:cNvGrpSpPr/>
              <p:nvPr/>
            </p:nvGrpSpPr>
            <p:grpSpPr>
              <a:xfrm rot="1439608">
                <a:off x="1868610" y="5305338"/>
                <a:ext cx="371850" cy="649600"/>
                <a:chOff x="1828800" y="4343400"/>
                <a:chExt cx="371850" cy="649600"/>
              </a:xfrm>
            </p:grpSpPr>
            <p:sp>
              <p:nvSpPr>
                <p:cNvPr id="90" name="Oval 89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Oval 90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87" name="Group 90"/>
              <p:cNvGrpSpPr/>
              <p:nvPr/>
            </p:nvGrpSpPr>
            <p:grpSpPr>
              <a:xfrm rot="1471343">
                <a:off x="1913952" y="5370362"/>
                <a:ext cx="277495" cy="470630"/>
                <a:chOff x="2407751" y="4191000"/>
                <a:chExt cx="411649" cy="698154"/>
              </a:xfrm>
            </p:grpSpPr>
            <p:sp>
              <p:nvSpPr>
                <p:cNvPr id="88" name="Moon 87"/>
                <p:cNvSpPr/>
                <p:nvPr/>
              </p:nvSpPr>
              <p:spPr>
                <a:xfrm>
                  <a:off x="2590800" y="4191000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Moon 88"/>
                <p:cNvSpPr/>
                <p:nvPr/>
              </p:nvSpPr>
              <p:spPr>
                <a:xfrm rot="10331238">
                  <a:off x="2407751" y="4203354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6" name="Trapezoid 55"/>
            <p:cNvSpPr/>
            <p:nvPr/>
          </p:nvSpPr>
          <p:spPr>
            <a:xfrm>
              <a:off x="5397980" y="3657600"/>
              <a:ext cx="938165" cy="794326"/>
            </a:xfrm>
            <a:prstGeom prst="trapezoid">
              <a:avLst>
                <a:gd name="adj" fmla="val 11762"/>
              </a:avLst>
            </a:prstGeom>
            <a:solidFill>
              <a:srgbClr val="996633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>
              <a:off x="6354618" y="3429000"/>
              <a:ext cx="267941" cy="3948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>
              <a:off x="5105400" y="3429000"/>
              <a:ext cx="307109" cy="3948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 rot="20364366">
              <a:off x="5947553" y="2190610"/>
              <a:ext cx="583649" cy="1428324"/>
            </a:xfrm>
            <a:prstGeom prst="trapezoid">
              <a:avLst>
                <a:gd name="adj" fmla="val 31421"/>
              </a:avLst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 rot="817783">
              <a:off x="5189271" y="2258456"/>
              <a:ext cx="583649" cy="1428324"/>
            </a:xfrm>
            <a:prstGeom prst="trapezoid">
              <a:avLst>
                <a:gd name="adj" fmla="val 31421"/>
              </a:avLst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17"/>
            <p:cNvSpPr/>
            <p:nvPr/>
          </p:nvSpPr>
          <p:spPr>
            <a:xfrm>
              <a:off x="5434925" y="1981200"/>
              <a:ext cx="873511" cy="1981199"/>
            </a:xfrm>
            <a:prstGeom prst="trapezoid">
              <a:avLst>
                <a:gd name="adj" fmla="val 25716"/>
              </a:avLst>
            </a:prstGeom>
            <a:solidFill>
              <a:schemeClr val="accent3">
                <a:lumMod val="75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Isosceles Triangle 18"/>
            <p:cNvSpPr/>
            <p:nvPr/>
          </p:nvSpPr>
          <p:spPr>
            <a:xfrm rot="10800000">
              <a:off x="5587325" y="2362200"/>
              <a:ext cx="533400" cy="381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19"/>
            <p:cNvSpPr/>
            <p:nvPr/>
          </p:nvSpPr>
          <p:spPr>
            <a:xfrm>
              <a:off x="5434925" y="134079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20"/>
            <p:cNvSpPr/>
            <p:nvPr/>
          </p:nvSpPr>
          <p:spPr>
            <a:xfrm rot="19066372">
              <a:off x="5876234" y="1295400"/>
              <a:ext cx="445030" cy="659542"/>
            </a:xfrm>
            <a:prstGeom prst="ellipse">
              <a:avLst/>
            </a:prstGeom>
            <a:solidFill>
              <a:srgbClr val="3E1F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21"/>
            <p:cNvSpPr/>
            <p:nvPr/>
          </p:nvSpPr>
          <p:spPr>
            <a:xfrm rot="3077158">
              <a:off x="5471402" y="1195697"/>
              <a:ext cx="430287" cy="705091"/>
            </a:xfrm>
            <a:prstGeom prst="ellipse">
              <a:avLst/>
            </a:prstGeom>
            <a:solidFill>
              <a:srgbClr val="3E1F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6" name="Group 74"/>
            <p:cNvGrpSpPr/>
            <p:nvPr/>
          </p:nvGrpSpPr>
          <p:grpSpPr>
            <a:xfrm>
              <a:off x="5334000" y="762000"/>
              <a:ext cx="1066800" cy="1173018"/>
              <a:chOff x="4724400" y="3551382"/>
              <a:chExt cx="1066800" cy="1173018"/>
            </a:xfrm>
          </p:grpSpPr>
          <p:sp>
            <p:nvSpPr>
              <p:cNvPr id="76" name="Moon 75"/>
              <p:cNvSpPr/>
              <p:nvPr/>
            </p:nvSpPr>
            <p:spPr>
              <a:xfrm flipH="1">
                <a:off x="4800600" y="4191000"/>
                <a:ext cx="152400" cy="533400"/>
              </a:xfrm>
              <a:prstGeom prst="mo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Moon 72"/>
              <p:cNvSpPr/>
              <p:nvPr/>
            </p:nvSpPr>
            <p:spPr>
              <a:xfrm>
                <a:off x="5638800" y="4191000"/>
                <a:ext cx="152400" cy="533400"/>
              </a:xfrm>
              <a:prstGeom prst="moon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ight Arrow 77"/>
              <p:cNvSpPr/>
              <p:nvPr/>
            </p:nvSpPr>
            <p:spPr>
              <a:xfrm rot="16200000">
                <a:off x="4978400" y="3551382"/>
                <a:ext cx="533400" cy="533400"/>
              </a:xfrm>
              <a:prstGeom prst="right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ight Arrow 78"/>
              <p:cNvSpPr/>
              <p:nvPr/>
            </p:nvSpPr>
            <p:spPr>
              <a:xfrm rot="16200000">
                <a:off x="4724400" y="3810000"/>
                <a:ext cx="533400" cy="533400"/>
              </a:xfrm>
              <a:prstGeom prst="right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ight Arrow 79"/>
              <p:cNvSpPr/>
              <p:nvPr/>
            </p:nvSpPr>
            <p:spPr>
              <a:xfrm rot="16200000">
                <a:off x="5257800" y="3810000"/>
                <a:ext cx="533400" cy="533400"/>
              </a:xfrm>
              <a:prstGeom prst="rightArrow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Rectangle 22"/>
              <p:cNvSpPr/>
              <p:nvPr/>
            </p:nvSpPr>
            <p:spPr>
              <a:xfrm>
                <a:off x="4800600" y="4114800"/>
                <a:ext cx="990600" cy="228600"/>
              </a:xfrm>
              <a:prstGeom prst="rect">
                <a:avLst/>
              </a:prstGeom>
              <a:solidFill>
                <a:srgbClr val="A26D26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2" name="Group 71"/>
              <p:cNvGrpSpPr/>
              <p:nvPr/>
            </p:nvGrpSpPr>
            <p:grpSpPr>
              <a:xfrm>
                <a:off x="4876800" y="4119418"/>
                <a:ext cx="781888" cy="233218"/>
                <a:chOff x="1143000" y="4110182"/>
                <a:chExt cx="1339272" cy="399472"/>
              </a:xfrm>
            </p:grpSpPr>
            <p:sp>
              <p:nvSpPr>
                <p:cNvPr id="83" name="Diamond 82"/>
                <p:cNvSpPr/>
                <p:nvPr/>
              </p:nvSpPr>
              <p:spPr>
                <a:xfrm>
                  <a:off x="1143000" y="4114800"/>
                  <a:ext cx="457200" cy="381000"/>
                </a:xfrm>
                <a:prstGeom prst="diamond">
                  <a:avLst/>
                </a:prstGeom>
                <a:solidFill>
                  <a:srgbClr val="CD8B2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Diamond 83"/>
                <p:cNvSpPr/>
                <p:nvPr/>
              </p:nvSpPr>
              <p:spPr>
                <a:xfrm>
                  <a:off x="1572491" y="4110182"/>
                  <a:ext cx="457200" cy="381000"/>
                </a:xfrm>
                <a:prstGeom prst="diamond">
                  <a:avLst/>
                </a:prstGeom>
                <a:solidFill>
                  <a:srgbClr val="CD8B2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Diamond 84"/>
                <p:cNvSpPr/>
                <p:nvPr/>
              </p:nvSpPr>
              <p:spPr>
                <a:xfrm>
                  <a:off x="2025072" y="4128654"/>
                  <a:ext cx="457200" cy="381000"/>
                </a:xfrm>
                <a:prstGeom prst="diamond">
                  <a:avLst/>
                </a:prstGeom>
                <a:solidFill>
                  <a:srgbClr val="CD8B29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7" name="Quad Arrow 66"/>
            <p:cNvSpPr/>
            <p:nvPr/>
          </p:nvSpPr>
          <p:spPr>
            <a:xfrm>
              <a:off x="5791200" y="914400"/>
              <a:ext cx="152400" cy="304800"/>
            </a:xfrm>
            <a:prstGeom prst="quadArrow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8" name="Group 172"/>
            <p:cNvGrpSpPr/>
            <p:nvPr/>
          </p:nvGrpSpPr>
          <p:grpSpPr>
            <a:xfrm>
              <a:off x="5486400" y="2438400"/>
              <a:ext cx="725099" cy="782768"/>
              <a:chOff x="3546257" y="5084632"/>
              <a:chExt cx="1219201" cy="1316168"/>
            </a:xfrm>
          </p:grpSpPr>
          <p:grpSp>
            <p:nvGrpSpPr>
              <p:cNvPr id="69" name="Group 160"/>
              <p:cNvGrpSpPr/>
              <p:nvPr/>
            </p:nvGrpSpPr>
            <p:grpSpPr>
              <a:xfrm>
                <a:off x="3810000" y="5638800"/>
                <a:ext cx="762000" cy="762000"/>
                <a:chOff x="3810000" y="4953000"/>
                <a:chExt cx="762000" cy="762000"/>
              </a:xfrm>
            </p:grpSpPr>
            <p:sp>
              <p:nvSpPr>
                <p:cNvPr id="74" name="Quad Arrow Callout 73"/>
                <p:cNvSpPr/>
                <p:nvPr/>
              </p:nvSpPr>
              <p:spPr>
                <a:xfrm>
                  <a:off x="3810000" y="4953000"/>
                  <a:ext cx="762000" cy="762000"/>
                </a:xfrm>
                <a:prstGeom prst="quadArrowCallout">
                  <a:avLst>
                    <a:gd name="adj1" fmla="val 20939"/>
                    <a:gd name="adj2" fmla="val 18515"/>
                    <a:gd name="adj3" fmla="val 18515"/>
                    <a:gd name="adj4" fmla="val 481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Diamond 74"/>
                <p:cNvSpPr/>
                <p:nvPr/>
              </p:nvSpPr>
              <p:spPr>
                <a:xfrm>
                  <a:off x="4114800" y="5181600"/>
                  <a:ext cx="152400" cy="304800"/>
                </a:xfrm>
                <a:prstGeom prst="diamond">
                  <a:avLst/>
                </a:prstGeom>
                <a:solidFill>
                  <a:srgbClr val="00B05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0" name="Donut 69"/>
              <p:cNvSpPr/>
              <p:nvPr/>
            </p:nvSpPr>
            <p:spPr>
              <a:xfrm rot="19368333">
                <a:off x="3770240" y="5377887"/>
                <a:ext cx="304800" cy="4572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Donut 70"/>
              <p:cNvSpPr/>
              <p:nvPr/>
            </p:nvSpPr>
            <p:spPr>
              <a:xfrm rot="1576370">
                <a:off x="4303639" y="5377889"/>
                <a:ext cx="304800" cy="4572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Donut 71"/>
              <p:cNvSpPr/>
              <p:nvPr/>
            </p:nvSpPr>
            <p:spPr>
              <a:xfrm rot="20009619">
                <a:off x="3546257" y="5086941"/>
                <a:ext cx="304800" cy="4572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Donut 72"/>
              <p:cNvSpPr/>
              <p:nvPr/>
            </p:nvSpPr>
            <p:spPr>
              <a:xfrm rot="877401">
                <a:off x="4460658" y="5084632"/>
                <a:ext cx="304800" cy="4572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94" name="TextBox 193"/>
          <p:cNvSpPr txBox="1"/>
          <p:nvPr/>
        </p:nvSpPr>
        <p:spPr>
          <a:xfrm>
            <a:off x="5638800" y="4876800"/>
            <a:ext cx="1600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Seezoram</a:t>
            </a:r>
            <a:endParaRPr lang="en-US" dirty="0"/>
          </a:p>
        </p:txBody>
      </p:sp>
      <p:sp>
        <p:nvSpPr>
          <p:cNvPr id="195" name="TextBox 194"/>
          <p:cNvSpPr txBox="1"/>
          <p:nvPr/>
        </p:nvSpPr>
        <p:spPr>
          <a:xfrm>
            <a:off x="7162800" y="4876800"/>
            <a:ext cx="1600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Seantum</a:t>
            </a:r>
            <a:r>
              <a:rPr lang="en-US" dirty="0" smtClean="0"/>
              <a:t>, brother of </a:t>
            </a:r>
            <a:r>
              <a:rPr lang="en-US" dirty="0" err="1" smtClean="0"/>
              <a:t>Seezoram</a:t>
            </a:r>
            <a:r>
              <a:rPr lang="en-US" dirty="0" smtClean="0"/>
              <a:t> and killed him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roup 119"/>
          <p:cNvGrpSpPr/>
          <p:nvPr/>
        </p:nvGrpSpPr>
        <p:grpSpPr>
          <a:xfrm>
            <a:off x="6019800" y="1828800"/>
            <a:ext cx="1524000" cy="3766449"/>
            <a:chOff x="3429000" y="1066800"/>
            <a:chExt cx="1524000" cy="3766449"/>
          </a:xfrm>
        </p:grpSpPr>
        <p:grpSp>
          <p:nvGrpSpPr>
            <p:cNvPr id="121" name="Group 49"/>
            <p:cNvGrpSpPr/>
            <p:nvPr/>
          </p:nvGrpSpPr>
          <p:grpSpPr>
            <a:xfrm rot="9550070">
              <a:off x="4213978" y="4219465"/>
              <a:ext cx="304800" cy="613784"/>
              <a:chOff x="1295400" y="4546730"/>
              <a:chExt cx="409568" cy="689984"/>
            </a:xfrm>
          </p:grpSpPr>
          <p:sp>
            <p:nvSpPr>
              <p:cNvPr id="169" name="Oval 168"/>
              <p:cNvSpPr/>
              <p:nvPr/>
            </p:nvSpPr>
            <p:spPr>
              <a:xfrm rot="19444033">
                <a:off x="1307650" y="4546730"/>
                <a:ext cx="397318" cy="6899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1295400" y="4648200"/>
                <a:ext cx="196273" cy="2955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22" name="Group 42"/>
            <p:cNvGrpSpPr/>
            <p:nvPr/>
          </p:nvGrpSpPr>
          <p:grpSpPr>
            <a:xfrm rot="15885139">
              <a:off x="3977145" y="4210668"/>
              <a:ext cx="304800" cy="613784"/>
              <a:chOff x="1295400" y="4546730"/>
              <a:chExt cx="409568" cy="689984"/>
            </a:xfrm>
          </p:grpSpPr>
          <p:sp>
            <p:nvSpPr>
              <p:cNvPr id="167" name="Oval 5"/>
              <p:cNvSpPr/>
              <p:nvPr/>
            </p:nvSpPr>
            <p:spPr>
              <a:xfrm rot="19444033">
                <a:off x="1307650" y="4546730"/>
                <a:ext cx="397318" cy="689984"/>
              </a:xfrm>
              <a:prstGeom prst="ellipse">
                <a:avLst/>
              </a:prstGeom>
              <a:solidFill>
                <a:srgbClr val="99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Oval 167"/>
              <p:cNvSpPr/>
              <p:nvPr/>
            </p:nvSpPr>
            <p:spPr>
              <a:xfrm>
                <a:off x="1295400" y="4648200"/>
                <a:ext cx="196273" cy="29556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3" name="Trapezoid 122"/>
            <p:cNvSpPr/>
            <p:nvPr/>
          </p:nvSpPr>
          <p:spPr>
            <a:xfrm>
              <a:off x="3685309" y="3384074"/>
              <a:ext cx="1115291" cy="1106055"/>
            </a:xfrm>
            <a:prstGeom prst="trapezoid">
              <a:avLst>
                <a:gd name="adj" fmla="val 13762"/>
              </a:avLst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>
              <a:off x="4724400" y="304233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>
              <a:off x="3429000" y="3042330"/>
              <a:ext cx="2286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>
              <a:off x="3657600" y="2051730"/>
              <a:ext cx="1143000" cy="2133600"/>
            </a:xfrm>
            <a:prstGeom prst="trapezoid">
              <a:avLst>
                <a:gd name="adj" fmla="val 23863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>
              <a:off x="3886200" y="2127930"/>
              <a:ext cx="685800" cy="525906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3909291" y="1867002"/>
              <a:ext cx="609600" cy="5259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rapezoid 128"/>
            <p:cNvSpPr/>
            <p:nvPr/>
          </p:nvSpPr>
          <p:spPr>
            <a:xfrm rot="20397331">
              <a:off x="4372636" y="2187397"/>
              <a:ext cx="551541" cy="1157352"/>
            </a:xfrm>
            <a:prstGeom prst="trapezoid">
              <a:avLst>
                <a:gd name="adj" fmla="val 35984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1296214">
              <a:off x="3544730" y="2182303"/>
              <a:ext cx="511448" cy="1132587"/>
            </a:xfrm>
            <a:prstGeom prst="trapezoid">
              <a:avLst>
                <a:gd name="adj" fmla="val 32075"/>
              </a:avLst>
            </a:prstGeom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287694">
              <a:off x="3726428" y="2125747"/>
              <a:ext cx="498368" cy="1764854"/>
            </a:xfrm>
            <a:prstGeom prst="trapezoid">
              <a:avLst>
                <a:gd name="adj" fmla="val 32759"/>
              </a:avLst>
            </a:prstGeom>
            <a:solidFill>
              <a:srgbClr val="B871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 rot="21293170">
              <a:off x="4267801" y="2145148"/>
              <a:ext cx="464197" cy="1744020"/>
            </a:xfrm>
            <a:prstGeom prst="trapezoid">
              <a:avLst>
                <a:gd name="adj" fmla="val 35984"/>
              </a:avLst>
            </a:prstGeom>
            <a:solidFill>
              <a:srgbClr val="B871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3" name="Group 31"/>
            <p:cNvGrpSpPr/>
            <p:nvPr/>
          </p:nvGrpSpPr>
          <p:grpSpPr>
            <a:xfrm rot="21151532">
              <a:off x="4409671" y="1410436"/>
              <a:ext cx="343204" cy="757299"/>
              <a:chOff x="1434718" y="4935165"/>
              <a:chExt cx="343204" cy="757299"/>
            </a:xfrm>
          </p:grpSpPr>
          <p:sp>
            <p:nvSpPr>
              <p:cNvPr id="164" name="Moon 163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Moon 164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Moon 165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4" name="Group 29"/>
            <p:cNvGrpSpPr/>
            <p:nvPr/>
          </p:nvGrpSpPr>
          <p:grpSpPr>
            <a:xfrm rot="1653802">
              <a:off x="3690953" y="1480868"/>
              <a:ext cx="343204" cy="757299"/>
              <a:chOff x="1434718" y="4935165"/>
              <a:chExt cx="343204" cy="757299"/>
            </a:xfrm>
          </p:grpSpPr>
          <p:sp>
            <p:nvSpPr>
              <p:cNvPr id="161" name="Moon 160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Moon 27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Moon 28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5" name="Oval 14"/>
            <p:cNvSpPr/>
            <p:nvPr/>
          </p:nvSpPr>
          <p:spPr>
            <a:xfrm>
              <a:off x="3810000" y="1106527"/>
              <a:ext cx="872048" cy="11738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Moon 135"/>
            <p:cNvSpPr/>
            <p:nvPr/>
          </p:nvSpPr>
          <p:spPr>
            <a:xfrm rot="5412568">
              <a:off x="4013458" y="828675"/>
              <a:ext cx="381000" cy="857250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Moon 136"/>
            <p:cNvSpPr/>
            <p:nvPr/>
          </p:nvSpPr>
          <p:spPr>
            <a:xfrm rot="4358243">
              <a:off x="3899411" y="1137045"/>
              <a:ext cx="196323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Moon 137"/>
            <p:cNvSpPr/>
            <p:nvPr/>
          </p:nvSpPr>
          <p:spPr>
            <a:xfrm rot="5412568">
              <a:off x="4065610" y="757058"/>
              <a:ext cx="223255" cy="851971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Moon 138"/>
            <p:cNvSpPr/>
            <p:nvPr/>
          </p:nvSpPr>
          <p:spPr>
            <a:xfrm rot="5412568">
              <a:off x="3889596" y="983038"/>
              <a:ext cx="217103" cy="488482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Moon 139"/>
            <p:cNvSpPr/>
            <p:nvPr/>
          </p:nvSpPr>
          <p:spPr>
            <a:xfrm rot="5412568">
              <a:off x="4351905" y="1006711"/>
              <a:ext cx="188274" cy="423618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Moon 140"/>
            <p:cNvSpPr/>
            <p:nvPr/>
          </p:nvSpPr>
          <p:spPr>
            <a:xfrm rot="14214603">
              <a:off x="4128820" y="1096021"/>
              <a:ext cx="233489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Moon 141"/>
            <p:cNvSpPr/>
            <p:nvPr/>
          </p:nvSpPr>
          <p:spPr>
            <a:xfrm rot="14214603">
              <a:off x="4125101" y="1103909"/>
              <a:ext cx="128959" cy="290158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Moon 142"/>
            <p:cNvSpPr/>
            <p:nvPr/>
          </p:nvSpPr>
          <p:spPr>
            <a:xfrm rot="14214603">
              <a:off x="3941218" y="1069196"/>
              <a:ext cx="196323" cy="441725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Moon 143"/>
            <p:cNvSpPr/>
            <p:nvPr/>
          </p:nvSpPr>
          <p:spPr>
            <a:xfrm rot="3904094">
              <a:off x="4052332" y="929465"/>
              <a:ext cx="95325" cy="452370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Moon 144"/>
            <p:cNvSpPr/>
            <p:nvPr/>
          </p:nvSpPr>
          <p:spPr>
            <a:xfrm rot="20210230">
              <a:off x="4404440" y="1144891"/>
              <a:ext cx="106521" cy="332192"/>
            </a:xfrm>
            <a:prstGeom prst="moon">
              <a:avLst>
                <a:gd name="adj" fmla="val 7878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6" name="Group 48"/>
            <p:cNvGrpSpPr/>
            <p:nvPr/>
          </p:nvGrpSpPr>
          <p:grpSpPr>
            <a:xfrm>
              <a:off x="3890818" y="3982130"/>
              <a:ext cx="609600" cy="164123"/>
              <a:chOff x="553453" y="4798401"/>
              <a:chExt cx="1858183" cy="519282"/>
            </a:xfrm>
          </p:grpSpPr>
          <p:sp>
            <p:nvSpPr>
              <p:cNvPr id="156" name="Frame 155"/>
              <p:cNvSpPr/>
              <p:nvPr/>
            </p:nvSpPr>
            <p:spPr>
              <a:xfrm rot="2844396">
                <a:off x="562504" y="4789350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7" name="Frame 156"/>
              <p:cNvSpPr/>
              <p:nvPr/>
            </p:nvSpPr>
            <p:spPr>
              <a:xfrm rot="2844396">
                <a:off x="906559" y="4801645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Frame 157"/>
              <p:cNvSpPr/>
              <p:nvPr/>
            </p:nvSpPr>
            <p:spPr>
              <a:xfrm rot="2844396">
                <a:off x="1250613" y="4812441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9" name="Frame 158"/>
              <p:cNvSpPr/>
              <p:nvPr/>
            </p:nvSpPr>
            <p:spPr>
              <a:xfrm rot="2844396">
                <a:off x="1573885" y="4821677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0" name="Frame 159"/>
              <p:cNvSpPr/>
              <p:nvPr/>
            </p:nvSpPr>
            <p:spPr>
              <a:xfrm rot="2844396">
                <a:off x="1924868" y="4830914"/>
                <a:ext cx="477718" cy="495819"/>
              </a:xfrm>
              <a:prstGeom prst="frame">
                <a:avLst>
                  <a:gd name="adj1" fmla="val 16592"/>
                </a:avLst>
              </a:prstGeom>
              <a:solidFill>
                <a:schemeClr val="accent2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7" name="Group 53"/>
            <p:cNvGrpSpPr/>
            <p:nvPr/>
          </p:nvGrpSpPr>
          <p:grpSpPr>
            <a:xfrm rot="1653802">
              <a:off x="3691791" y="1315553"/>
              <a:ext cx="243277" cy="536804"/>
              <a:chOff x="1434718" y="4935165"/>
              <a:chExt cx="343204" cy="757299"/>
            </a:xfrm>
          </p:grpSpPr>
          <p:sp>
            <p:nvSpPr>
              <p:cNvPr id="153" name="Moon 152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Moon 153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Moon 154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8" name="Group 57"/>
            <p:cNvGrpSpPr/>
            <p:nvPr/>
          </p:nvGrpSpPr>
          <p:grpSpPr>
            <a:xfrm rot="20849912">
              <a:off x="4551016" y="1309696"/>
              <a:ext cx="243277" cy="536804"/>
              <a:chOff x="1434718" y="4935165"/>
              <a:chExt cx="343204" cy="757299"/>
            </a:xfrm>
          </p:grpSpPr>
          <p:sp>
            <p:nvSpPr>
              <p:cNvPr id="150" name="Moon 149"/>
              <p:cNvSpPr/>
              <p:nvPr/>
            </p:nvSpPr>
            <p:spPr>
              <a:xfrm rot="21119020">
                <a:off x="1528149" y="4935165"/>
                <a:ext cx="249773" cy="723791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Moon 150"/>
              <p:cNvSpPr/>
              <p:nvPr/>
            </p:nvSpPr>
            <p:spPr>
              <a:xfrm rot="10347730">
                <a:off x="1434718" y="5008712"/>
                <a:ext cx="249773" cy="683752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Moon 151"/>
              <p:cNvSpPr/>
              <p:nvPr/>
            </p:nvSpPr>
            <p:spPr>
              <a:xfrm rot="21119020">
                <a:off x="1485851" y="5116123"/>
                <a:ext cx="192984" cy="559228"/>
              </a:xfrm>
              <a:prstGeom prst="moon">
                <a:avLst>
                  <a:gd name="adj" fmla="val 78788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9" name="Rounded Rectangle 148"/>
            <p:cNvSpPr/>
            <p:nvPr/>
          </p:nvSpPr>
          <p:spPr>
            <a:xfrm>
              <a:off x="3733800" y="1289729"/>
              <a:ext cx="990600" cy="76201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685800" y="2438400"/>
            <a:ext cx="4478045" cy="3048000"/>
            <a:chOff x="685800" y="2438400"/>
            <a:chExt cx="4478045" cy="3048000"/>
          </a:xfrm>
        </p:grpSpPr>
        <p:grpSp>
          <p:nvGrpSpPr>
            <p:cNvPr id="2" name="Group 1"/>
            <p:cNvGrpSpPr/>
            <p:nvPr/>
          </p:nvGrpSpPr>
          <p:grpSpPr>
            <a:xfrm>
              <a:off x="1752600" y="2743200"/>
              <a:ext cx="1295400" cy="2672989"/>
              <a:chOff x="990600" y="1869556"/>
              <a:chExt cx="1625545" cy="3815989"/>
            </a:xfrm>
          </p:grpSpPr>
          <p:sp>
            <p:nvSpPr>
              <p:cNvPr id="3" name="Oval 2"/>
              <p:cNvSpPr/>
              <p:nvPr/>
            </p:nvSpPr>
            <p:spPr>
              <a:xfrm rot="6922285">
                <a:off x="1308408" y="5244859"/>
                <a:ext cx="500424" cy="374039"/>
              </a:xfrm>
              <a:prstGeom prst="ellipse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Oval 3"/>
              <p:cNvSpPr/>
              <p:nvPr/>
            </p:nvSpPr>
            <p:spPr>
              <a:xfrm rot="3646842">
                <a:off x="1850980" y="5248313"/>
                <a:ext cx="500424" cy="374039"/>
              </a:xfrm>
              <a:prstGeom prst="ellipse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Trapezoid 4"/>
              <p:cNvSpPr/>
              <p:nvPr/>
            </p:nvSpPr>
            <p:spPr>
              <a:xfrm>
                <a:off x="1206228" y="4058865"/>
                <a:ext cx="1295400" cy="1295400"/>
              </a:xfrm>
              <a:prstGeom prst="trapezoid">
                <a:avLst>
                  <a:gd name="adj" fmla="val 21250"/>
                </a:avLst>
              </a:prstGeom>
              <a:solidFill>
                <a:schemeClr val="bg2">
                  <a:lumMod val="9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/>
              <p:cNvSpPr/>
              <p:nvPr/>
            </p:nvSpPr>
            <p:spPr>
              <a:xfrm rot="4724043">
                <a:off x="2178914" y="3848972"/>
                <a:ext cx="500424" cy="37403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Oval 6"/>
              <p:cNvSpPr/>
              <p:nvPr/>
            </p:nvSpPr>
            <p:spPr>
              <a:xfrm rot="6922285">
                <a:off x="927408" y="3949460"/>
                <a:ext cx="500424" cy="374039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Trapezoid 7"/>
              <p:cNvSpPr/>
              <p:nvPr/>
            </p:nvSpPr>
            <p:spPr>
              <a:xfrm rot="19684206">
                <a:off x="2026032" y="3140170"/>
                <a:ext cx="543829" cy="950480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Trapezoid 8"/>
              <p:cNvSpPr/>
              <p:nvPr/>
            </p:nvSpPr>
            <p:spPr>
              <a:xfrm rot="1711066">
                <a:off x="1095331" y="3216624"/>
                <a:ext cx="543829" cy="950480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Cloud 9"/>
              <p:cNvSpPr/>
              <p:nvPr/>
            </p:nvSpPr>
            <p:spPr>
              <a:xfrm rot="21304292">
                <a:off x="1922597" y="1996079"/>
                <a:ext cx="645572" cy="1109362"/>
              </a:xfrm>
              <a:prstGeom prst="clou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Cloud 10"/>
              <p:cNvSpPr/>
              <p:nvPr/>
            </p:nvSpPr>
            <p:spPr>
              <a:xfrm>
                <a:off x="1062548" y="1978092"/>
                <a:ext cx="635729" cy="1109362"/>
              </a:xfrm>
              <a:prstGeom prst="clou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Hexagon 11"/>
              <p:cNvSpPr/>
              <p:nvPr/>
            </p:nvSpPr>
            <p:spPr>
              <a:xfrm>
                <a:off x="1676453" y="2093285"/>
                <a:ext cx="317770" cy="252030"/>
              </a:xfrm>
              <a:prstGeom prst="hexagon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rapezoid 12"/>
              <p:cNvSpPr/>
              <p:nvPr/>
            </p:nvSpPr>
            <p:spPr>
              <a:xfrm>
                <a:off x="1282428" y="3220665"/>
                <a:ext cx="1143000" cy="1524000"/>
              </a:xfrm>
              <a:prstGeom prst="trapezoid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Isosceles Triangle 13"/>
              <p:cNvSpPr/>
              <p:nvPr/>
            </p:nvSpPr>
            <p:spPr>
              <a:xfrm rot="10800000">
                <a:off x="1626852" y="2906721"/>
                <a:ext cx="381000" cy="762000"/>
              </a:xfrm>
              <a:prstGeom prst="triangl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5" name="Group 74"/>
              <p:cNvGrpSpPr/>
              <p:nvPr/>
            </p:nvGrpSpPr>
            <p:grpSpPr>
              <a:xfrm rot="5400000">
                <a:off x="1282428" y="3525465"/>
                <a:ext cx="762000" cy="152400"/>
                <a:chOff x="4038600" y="287312"/>
                <a:chExt cx="5102902" cy="474688"/>
              </a:xfrm>
            </p:grpSpPr>
            <p:sp>
              <p:nvSpPr>
                <p:cNvPr id="38" name="Quad Arrow Callout 37"/>
                <p:cNvSpPr/>
                <p:nvPr/>
              </p:nvSpPr>
              <p:spPr>
                <a:xfrm>
                  <a:off x="40386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Quad Arrow Callout 38"/>
                <p:cNvSpPr/>
                <p:nvPr/>
              </p:nvSpPr>
              <p:spPr>
                <a:xfrm>
                  <a:off x="52578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Quad Arrow Callout 39"/>
                <p:cNvSpPr/>
                <p:nvPr/>
              </p:nvSpPr>
              <p:spPr>
                <a:xfrm>
                  <a:off x="6551951" y="296056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Quad Arrow Callout 40"/>
                <p:cNvSpPr/>
                <p:nvPr/>
              </p:nvSpPr>
              <p:spPr>
                <a:xfrm>
                  <a:off x="7846102" y="287312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79"/>
              <p:cNvGrpSpPr/>
              <p:nvPr/>
            </p:nvGrpSpPr>
            <p:grpSpPr>
              <a:xfrm rot="5400000">
                <a:off x="1587228" y="3525465"/>
                <a:ext cx="762000" cy="152400"/>
                <a:chOff x="4038600" y="287312"/>
                <a:chExt cx="5102902" cy="474688"/>
              </a:xfrm>
            </p:grpSpPr>
            <p:sp>
              <p:nvSpPr>
                <p:cNvPr id="34" name="Quad Arrow Callout 33"/>
                <p:cNvSpPr/>
                <p:nvPr/>
              </p:nvSpPr>
              <p:spPr>
                <a:xfrm>
                  <a:off x="40386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Quad Arrow Callout 34"/>
                <p:cNvSpPr/>
                <p:nvPr/>
              </p:nvSpPr>
              <p:spPr>
                <a:xfrm>
                  <a:off x="52578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Quad Arrow Callout 35"/>
                <p:cNvSpPr/>
                <p:nvPr/>
              </p:nvSpPr>
              <p:spPr>
                <a:xfrm>
                  <a:off x="6551951" y="296056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Quad Arrow Callout 36"/>
                <p:cNvSpPr/>
                <p:nvPr/>
              </p:nvSpPr>
              <p:spPr>
                <a:xfrm>
                  <a:off x="7846102" y="287312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84"/>
              <p:cNvGrpSpPr/>
              <p:nvPr/>
            </p:nvGrpSpPr>
            <p:grpSpPr>
              <a:xfrm rot="5400000">
                <a:off x="1621079" y="3720214"/>
                <a:ext cx="386690" cy="149593"/>
                <a:chOff x="5257800" y="296056"/>
                <a:chExt cx="2589551" cy="465944"/>
              </a:xfrm>
            </p:grpSpPr>
            <p:sp>
              <p:nvSpPr>
                <p:cNvPr id="32" name="Quad Arrow Callout 31"/>
                <p:cNvSpPr/>
                <p:nvPr/>
              </p:nvSpPr>
              <p:spPr>
                <a:xfrm>
                  <a:off x="52578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Quad Arrow Callout 32"/>
                <p:cNvSpPr/>
                <p:nvPr/>
              </p:nvSpPr>
              <p:spPr>
                <a:xfrm>
                  <a:off x="6551951" y="296056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" name="Oval 17"/>
              <p:cNvSpPr/>
              <p:nvPr/>
            </p:nvSpPr>
            <p:spPr>
              <a:xfrm>
                <a:off x="1206228" y="2133599"/>
                <a:ext cx="1165157" cy="1235457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68"/>
              <p:cNvGrpSpPr/>
              <p:nvPr/>
            </p:nvGrpSpPr>
            <p:grpSpPr>
              <a:xfrm>
                <a:off x="1358628" y="4135065"/>
                <a:ext cx="990600" cy="838200"/>
                <a:chOff x="5715000" y="5771234"/>
                <a:chExt cx="1154507" cy="1086766"/>
              </a:xfrm>
            </p:grpSpPr>
            <p:sp>
              <p:nvSpPr>
                <p:cNvPr id="27" name="Wave 26"/>
                <p:cNvSpPr/>
                <p:nvPr/>
              </p:nvSpPr>
              <p:spPr>
                <a:xfrm rot="16200000">
                  <a:off x="6093773" y="6319799"/>
                  <a:ext cx="845228" cy="231174"/>
                </a:xfrm>
                <a:prstGeom prst="wave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8" name="Group 67"/>
                <p:cNvGrpSpPr/>
                <p:nvPr/>
              </p:nvGrpSpPr>
              <p:grpSpPr>
                <a:xfrm>
                  <a:off x="5715000" y="5771234"/>
                  <a:ext cx="1154507" cy="1086766"/>
                  <a:chOff x="1205362" y="4212084"/>
                  <a:chExt cx="1154507" cy="1086766"/>
                </a:xfrm>
              </p:grpSpPr>
              <p:sp>
                <p:nvSpPr>
                  <p:cNvPr id="29" name="Rounded Rectangle 16"/>
                  <p:cNvSpPr/>
                  <p:nvPr/>
                </p:nvSpPr>
                <p:spPr>
                  <a:xfrm>
                    <a:off x="1205362" y="4264912"/>
                    <a:ext cx="1154507" cy="211307"/>
                  </a:xfrm>
                  <a:prstGeom prst="roundRect">
                    <a:avLst/>
                  </a:prstGeom>
                  <a:solidFill>
                    <a:srgbClr val="E0C13C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Wave 29"/>
                  <p:cNvSpPr/>
                  <p:nvPr/>
                </p:nvSpPr>
                <p:spPr>
                  <a:xfrm rot="15242885">
                    <a:off x="1667743" y="4683044"/>
                    <a:ext cx="917103" cy="314510"/>
                  </a:xfrm>
                  <a:prstGeom prst="wave">
                    <a:avLst/>
                  </a:prstGeom>
                  <a:solidFill>
                    <a:srgbClr val="E0C13C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Rounded Rectangle 30"/>
                  <p:cNvSpPr/>
                  <p:nvPr/>
                </p:nvSpPr>
                <p:spPr>
                  <a:xfrm>
                    <a:off x="1866223" y="4212084"/>
                    <a:ext cx="314099" cy="264134"/>
                  </a:xfrm>
                  <a:prstGeom prst="roundRect">
                    <a:avLst/>
                  </a:prstGeom>
                  <a:solidFill>
                    <a:srgbClr val="E0C13C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20" name="Cloud 19"/>
              <p:cNvSpPr/>
              <p:nvPr/>
            </p:nvSpPr>
            <p:spPr>
              <a:xfrm rot="214273">
                <a:off x="1158582" y="1869556"/>
                <a:ext cx="1325469" cy="541635"/>
              </a:xfrm>
              <a:prstGeom prst="cloud">
                <a:avLst/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ounded Rectangle 20"/>
              <p:cNvSpPr/>
              <p:nvPr/>
            </p:nvSpPr>
            <p:spPr>
              <a:xfrm>
                <a:off x="1130028" y="2077665"/>
                <a:ext cx="1377003" cy="252030"/>
              </a:xfrm>
              <a:prstGeom prst="roundRect">
                <a:avLst/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" name="Group 91"/>
              <p:cNvGrpSpPr/>
              <p:nvPr/>
            </p:nvGrpSpPr>
            <p:grpSpPr>
              <a:xfrm>
                <a:off x="1413492" y="2129481"/>
                <a:ext cx="762000" cy="152400"/>
                <a:chOff x="4038600" y="287312"/>
                <a:chExt cx="5102902" cy="474688"/>
              </a:xfrm>
            </p:grpSpPr>
            <p:sp>
              <p:nvSpPr>
                <p:cNvPr id="23" name="Quad Arrow Callout 22"/>
                <p:cNvSpPr/>
                <p:nvPr/>
              </p:nvSpPr>
              <p:spPr>
                <a:xfrm>
                  <a:off x="40386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Quad Arrow Callout 23"/>
                <p:cNvSpPr/>
                <p:nvPr/>
              </p:nvSpPr>
              <p:spPr>
                <a:xfrm>
                  <a:off x="5257800" y="304800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Quad Arrow Callout 24"/>
                <p:cNvSpPr/>
                <p:nvPr/>
              </p:nvSpPr>
              <p:spPr>
                <a:xfrm>
                  <a:off x="6551951" y="296056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Quad Arrow Callout 25"/>
                <p:cNvSpPr/>
                <p:nvPr/>
              </p:nvSpPr>
              <p:spPr>
                <a:xfrm>
                  <a:off x="7846102" y="287312"/>
                  <a:ext cx="1295400" cy="457200"/>
                </a:xfrm>
                <a:prstGeom prst="quadArrowCallo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7" name="Group 131"/>
            <p:cNvGrpSpPr/>
            <p:nvPr/>
          </p:nvGrpSpPr>
          <p:grpSpPr>
            <a:xfrm>
              <a:off x="2819400" y="2590800"/>
              <a:ext cx="1216594" cy="2895600"/>
              <a:chOff x="5715000" y="1143000"/>
              <a:chExt cx="1978594" cy="4664894"/>
            </a:xfrm>
          </p:grpSpPr>
          <p:sp>
            <p:nvSpPr>
              <p:cNvPr id="68" name="Double Wave 8"/>
              <p:cNvSpPr/>
              <p:nvPr/>
            </p:nvSpPr>
            <p:spPr>
              <a:xfrm rot="5400000">
                <a:off x="6717586" y="1740613"/>
                <a:ext cx="1066801" cy="481175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Double Wave 8"/>
              <p:cNvSpPr/>
              <p:nvPr/>
            </p:nvSpPr>
            <p:spPr>
              <a:xfrm rot="6254388">
                <a:off x="5735554" y="1735644"/>
                <a:ext cx="968254" cy="481175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Oval 2"/>
              <p:cNvSpPr/>
              <p:nvPr/>
            </p:nvSpPr>
            <p:spPr>
              <a:xfrm rot="1267050">
                <a:off x="6215525" y="5054328"/>
                <a:ext cx="456113" cy="748528"/>
              </a:xfrm>
              <a:prstGeom prst="ellipse">
                <a:avLst/>
              </a:prstGeom>
              <a:solidFill>
                <a:srgbClr val="A4912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 rot="19394983">
                <a:off x="6731807" y="5059366"/>
                <a:ext cx="456113" cy="748528"/>
              </a:xfrm>
              <a:prstGeom prst="ellipse">
                <a:avLst/>
              </a:prstGeom>
              <a:solidFill>
                <a:srgbClr val="A4912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2"/>
              <p:cNvSpPr/>
              <p:nvPr/>
            </p:nvSpPr>
            <p:spPr>
              <a:xfrm rot="20847300">
                <a:off x="7306829" y="3278739"/>
                <a:ext cx="386765" cy="6670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3"/>
              <p:cNvSpPr/>
              <p:nvPr/>
            </p:nvSpPr>
            <p:spPr>
              <a:xfrm>
                <a:off x="5715000" y="3397098"/>
                <a:ext cx="386765" cy="66707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4"/>
              <p:cNvSpPr/>
              <p:nvPr/>
            </p:nvSpPr>
            <p:spPr>
              <a:xfrm rot="20339459">
                <a:off x="6830592" y="2089476"/>
                <a:ext cx="666750" cy="1671083"/>
              </a:xfrm>
              <a:prstGeom prst="trapezoid">
                <a:avLst>
                  <a:gd name="adj" fmla="val 34133"/>
                </a:avLst>
              </a:prstGeom>
              <a:solidFill>
                <a:srgbClr val="E8CA5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Trapezoid 5"/>
              <p:cNvSpPr/>
              <p:nvPr/>
            </p:nvSpPr>
            <p:spPr>
              <a:xfrm rot="1327004">
                <a:off x="5928848" y="2241933"/>
                <a:ext cx="666750" cy="1671083"/>
              </a:xfrm>
              <a:prstGeom prst="trapezoid">
                <a:avLst>
                  <a:gd name="adj" fmla="val 34133"/>
                </a:avLst>
              </a:prstGeom>
              <a:solidFill>
                <a:srgbClr val="E8CA5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Trapezoid 6"/>
              <p:cNvSpPr/>
              <p:nvPr/>
            </p:nvSpPr>
            <p:spPr>
              <a:xfrm>
                <a:off x="6022731" y="2248545"/>
                <a:ext cx="1436077" cy="3250485"/>
              </a:xfrm>
              <a:prstGeom prst="trapezoid">
                <a:avLst>
                  <a:gd name="adj" fmla="val 30618"/>
                </a:avLst>
              </a:prstGeom>
              <a:solidFill>
                <a:srgbClr val="E8CA5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Isosceles Triangle 7"/>
              <p:cNvSpPr/>
              <p:nvPr/>
            </p:nvSpPr>
            <p:spPr>
              <a:xfrm rot="10800000">
                <a:off x="6535615" y="2248545"/>
                <a:ext cx="410308" cy="601942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>
                <a:off x="6172200" y="1143000"/>
                <a:ext cx="1143000" cy="1300331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9" name="Group 64"/>
              <p:cNvGrpSpPr/>
              <p:nvPr/>
            </p:nvGrpSpPr>
            <p:grpSpPr>
              <a:xfrm flipH="1">
                <a:off x="6248400" y="3573101"/>
                <a:ext cx="1230923" cy="1384466"/>
                <a:chOff x="7543801" y="3581401"/>
                <a:chExt cx="1066799" cy="1066800"/>
              </a:xfrm>
            </p:grpSpPr>
            <p:sp>
              <p:nvSpPr>
                <p:cNvPr id="115" name="Rounded Rectangle 114"/>
                <p:cNvSpPr/>
                <p:nvPr/>
              </p:nvSpPr>
              <p:spPr>
                <a:xfrm>
                  <a:off x="7696200" y="3657600"/>
                  <a:ext cx="914400" cy="152400"/>
                </a:xfrm>
                <a:prstGeom prst="roundRect">
                  <a:avLst/>
                </a:prstGeom>
                <a:solidFill>
                  <a:srgbClr val="D98A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16" name="Group 162"/>
                <p:cNvGrpSpPr/>
                <p:nvPr/>
              </p:nvGrpSpPr>
              <p:grpSpPr>
                <a:xfrm>
                  <a:off x="7543801" y="3581401"/>
                  <a:ext cx="457200" cy="1066800"/>
                  <a:chOff x="6827799" y="4800600"/>
                  <a:chExt cx="868401" cy="2043177"/>
                </a:xfrm>
                <a:solidFill>
                  <a:srgbClr val="D98A33"/>
                </a:solidFill>
              </p:grpSpPr>
              <p:sp>
                <p:nvSpPr>
                  <p:cNvPr id="117" name="Double Wave 116"/>
                  <p:cNvSpPr/>
                  <p:nvPr/>
                </p:nvSpPr>
                <p:spPr>
                  <a:xfrm rot="16516316">
                    <a:off x="6407650" y="5697864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8" name="Double Wave 19"/>
                  <p:cNvSpPr/>
                  <p:nvPr/>
                </p:nvSpPr>
                <p:spPr>
                  <a:xfrm rot="17633710">
                    <a:off x="6141999" y="5700777"/>
                    <a:ext cx="1828800" cy="457200"/>
                  </a:xfrm>
                  <a:prstGeom prst="doubleWave">
                    <a:avLst>
                      <a:gd name="adj1" fmla="val 12500"/>
                      <a:gd name="adj2" fmla="val -10000"/>
                    </a:avLst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9" name="Rounded Rectangle 118"/>
                  <p:cNvSpPr/>
                  <p:nvPr/>
                </p:nvSpPr>
                <p:spPr>
                  <a:xfrm>
                    <a:off x="7010400" y="4800600"/>
                    <a:ext cx="685800" cy="609600"/>
                  </a:xfrm>
                  <a:prstGeom prst="roundRect">
                    <a:avLst/>
                  </a:prstGeom>
                  <a:grp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80" name="Group 188"/>
              <p:cNvGrpSpPr/>
              <p:nvPr/>
            </p:nvGrpSpPr>
            <p:grpSpPr>
              <a:xfrm>
                <a:off x="6019800" y="5173301"/>
                <a:ext cx="1447800" cy="289560"/>
                <a:chOff x="2286000" y="6019800"/>
                <a:chExt cx="3048000" cy="609600"/>
              </a:xfrm>
            </p:grpSpPr>
            <p:grpSp>
              <p:nvGrpSpPr>
                <p:cNvPr id="100" name="Group 175"/>
                <p:cNvGrpSpPr/>
                <p:nvPr/>
              </p:nvGrpSpPr>
              <p:grpSpPr>
                <a:xfrm>
                  <a:off x="22860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13" name="Quad Arrow Callout 112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4" name="Cross 113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1" name="Group 176"/>
                <p:cNvGrpSpPr/>
                <p:nvPr/>
              </p:nvGrpSpPr>
              <p:grpSpPr>
                <a:xfrm>
                  <a:off x="28956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11" name="Quad Arrow Callout 110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2" name="Cross 111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2" name="Group 179"/>
                <p:cNvGrpSpPr/>
                <p:nvPr/>
              </p:nvGrpSpPr>
              <p:grpSpPr>
                <a:xfrm>
                  <a:off x="35052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09" name="Quad Arrow Callout 108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10" name="Cross 109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3" name="Group 182"/>
                <p:cNvGrpSpPr/>
                <p:nvPr/>
              </p:nvGrpSpPr>
              <p:grpSpPr>
                <a:xfrm>
                  <a:off x="41148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07" name="Quad Arrow Callout 106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Cross 107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04" name="Group 185"/>
                <p:cNvGrpSpPr/>
                <p:nvPr/>
              </p:nvGrpSpPr>
              <p:grpSpPr>
                <a:xfrm>
                  <a:off x="47244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105" name="Quad Arrow Callout 104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Cross 105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81" name="Double Wave 8"/>
              <p:cNvSpPr/>
              <p:nvPr/>
            </p:nvSpPr>
            <p:spPr>
              <a:xfrm rot="10558211">
                <a:off x="6102425" y="1488339"/>
                <a:ext cx="1161594" cy="223721"/>
              </a:xfrm>
              <a:prstGeom prst="doubleWave">
                <a:avLst>
                  <a:gd name="adj1" fmla="val 12500"/>
                  <a:gd name="adj2" fmla="val -6233"/>
                </a:avLst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Moon 81"/>
              <p:cNvSpPr/>
              <p:nvPr/>
            </p:nvSpPr>
            <p:spPr>
              <a:xfrm rot="5598382">
                <a:off x="6527289" y="806839"/>
                <a:ext cx="423981" cy="1096304"/>
              </a:xfrm>
              <a:prstGeom prst="moon">
                <a:avLst>
                  <a:gd name="adj" fmla="val 61082"/>
                </a:avLst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Rounded Rectangle 82"/>
              <p:cNvSpPr/>
              <p:nvPr/>
            </p:nvSpPr>
            <p:spPr>
              <a:xfrm>
                <a:off x="6179812" y="1371982"/>
                <a:ext cx="1100074" cy="194131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4" name="Group 189"/>
              <p:cNvGrpSpPr/>
              <p:nvPr/>
            </p:nvGrpSpPr>
            <p:grpSpPr>
              <a:xfrm>
                <a:off x="6172200" y="1357767"/>
                <a:ext cx="1054396" cy="210879"/>
                <a:chOff x="2286000" y="6019800"/>
                <a:chExt cx="3048000" cy="609600"/>
              </a:xfrm>
            </p:grpSpPr>
            <p:grpSp>
              <p:nvGrpSpPr>
                <p:cNvPr id="85" name="Group 175"/>
                <p:cNvGrpSpPr/>
                <p:nvPr/>
              </p:nvGrpSpPr>
              <p:grpSpPr>
                <a:xfrm>
                  <a:off x="22860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98" name="Quad Arrow Callout 97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Cross 98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6" name="Group 176"/>
                <p:cNvGrpSpPr/>
                <p:nvPr/>
              </p:nvGrpSpPr>
              <p:grpSpPr>
                <a:xfrm>
                  <a:off x="28956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96" name="Quad Arrow Callout 95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7" name="Cross 96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7" name="Group 179"/>
                <p:cNvGrpSpPr/>
                <p:nvPr/>
              </p:nvGrpSpPr>
              <p:grpSpPr>
                <a:xfrm>
                  <a:off x="35052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94" name="Quad Arrow Callout 93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5" name="Cross 94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8" name="Group 182"/>
                <p:cNvGrpSpPr/>
                <p:nvPr/>
              </p:nvGrpSpPr>
              <p:grpSpPr>
                <a:xfrm>
                  <a:off x="41148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92" name="Quad Arrow Callout 91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3" name="Cross 92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9" name="Group 185"/>
                <p:cNvGrpSpPr/>
                <p:nvPr/>
              </p:nvGrpSpPr>
              <p:grpSpPr>
                <a:xfrm>
                  <a:off x="4724400" y="6019800"/>
                  <a:ext cx="609600" cy="609600"/>
                  <a:chOff x="2286000" y="6019800"/>
                  <a:chExt cx="609600" cy="609600"/>
                </a:xfrm>
              </p:grpSpPr>
              <p:sp>
                <p:nvSpPr>
                  <p:cNvPr id="90" name="Quad Arrow Callout 89"/>
                  <p:cNvSpPr/>
                  <p:nvPr/>
                </p:nvSpPr>
                <p:spPr>
                  <a:xfrm>
                    <a:off x="2286000" y="6019800"/>
                    <a:ext cx="609600" cy="609600"/>
                  </a:xfrm>
                  <a:prstGeom prst="quadArrowCallout">
                    <a:avLst>
                      <a:gd name="adj1" fmla="val 9691"/>
                      <a:gd name="adj2" fmla="val 33221"/>
                      <a:gd name="adj3" fmla="val 14103"/>
                      <a:gd name="adj4" fmla="val 48123"/>
                    </a:avLst>
                  </a:prstGeom>
                  <a:solidFill>
                    <a:srgbClr val="996633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1" name="Cross 90"/>
                  <p:cNvSpPr/>
                  <p:nvPr/>
                </p:nvSpPr>
                <p:spPr>
                  <a:xfrm>
                    <a:off x="2483225" y="6203577"/>
                    <a:ext cx="228599" cy="228599"/>
                  </a:xfrm>
                  <a:prstGeom prst="plus">
                    <a:avLst>
                      <a:gd name="adj" fmla="val 31723"/>
                    </a:avLst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71" name="Group 110"/>
            <p:cNvGrpSpPr/>
            <p:nvPr/>
          </p:nvGrpSpPr>
          <p:grpSpPr>
            <a:xfrm>
              <a:off x="685800" y="2743200"/>
              <a:ext cx="1295400" cy="2705368"/>
              <a:chOff x="4419600" y="660472"/>
              <a:chExt cx="2286000" cy="4774178"/>
            </a:xfrm>
          </p:grpSpPr>
          <p:sp>
            <p:nvSpPr>
              <p:cNvPr id="172" name="Oval 171"/>
              <p:cNvSpPr/>
              <p:nvPr/>
            </p:nvSpPr>
            <p:spPr>
              <a:xfrm>
                <a:off x="5943600" y="2971800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/>
              <p:cNvSpPr/>
              <p:nvPr/>
            </p:nvSpPr>
            <p:spPr>
              <a:xfrm>
                <a:off x="4419600" y="2971800"/>
                <a:ext cx="762000" cy="9906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4" name="Group 87"/>
              <p:cNvGrpSpPr/>
              <p:nvPr/>
            </p:nvGrpSpPr>
            <p:grpSpPr>
              <a:xfrm rot="1905584" flipH="1">
                <a:off x="5104960" y="4411402"/>
                <a:ext cx="549476" cy="1023248"/>
                <a:chOff x="6213924" y="4956136"/>
                <a:chExt cx="549476" cy="1023248"/>
              </a:xfrm>
            </p:grpSpPr>
            <p:sp>
              <p:nvSpPr>
                <p:cNvPr id="207" name="Oval 206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5" name="Group 86"/>
              <p:cNvGrpSpPr/>
              <p:nvPr/>
            </p:nvGrpSpPr>
            <p:grpSpPr>
              <a:xfrm rot="19694416">
                <a:off x="5715000" y="4343400"/>
                <a:ext cx="549476" cy="1023248"/>
                <a:chOff x="6213924" y="4956136"/>
                <a:chExt cx="549476" cy="1023248"/>
              </a:xfrm>
            </p:grpSpPr>
            <p:sp>
              <p:nvSpPr>
                <p:cNvPr id="205" name="Oval 204"/>
                <p:cNvSpPr/>
                <p:nvPr/>
              </p:nvSpPr>
              <p:spPr>
                <a:xfrm rot="3399159">
                  <a:off x="6053238" y="5269222"/>
                  <a:ext cx="870848" cy="549476"/>
                </a:xfrm>
                <a:prstGeom prst="ellipse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Oval 205"/>
                <p:cNvSpPr/>
                <p:nvPr/>
              </p:nvSpPr>
              <p:spPr>
                <a:xfrm rot="3399159">
                  <a:off x="6053238" y="5116822"/>
                  <a:ext cx="870848" cy="549476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6" name="Trapezoid 175"/>
              <p:cNvSpPr/>
              <p:nvPr/>
            </p:nvSpPr>
            <p:spPr>
              <a:xfrm rot="19892058">
                <a:off x="5938555" y="2099223"/>
                <a:ext cx="619485" cy="1479138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Trapezoid 176"/>
              <p:cNvSpPr/>
              <p:nvPr/>
            </p:nvSpPr>
            <p:spPr>
              <a:xfrm rot="1180462">
                <a:off x="4551349" y="2168864"/>
                <a:ext cx="619485" cy="1371600"/>
              </a:xfrm>
              <a:prstGeom prst="trapezoid">
                <a:avLst>
                  <a:gd name="adj" fmla="val 32035"/>
                </a:avLst>
              </a:prstGeom>
              <a:solidFill>
                <a:srgbClr val="D0B57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Trapezoid 177"/>
              <p:cNvSpPr/>
              <p:nvPr/>
            </p:nvSpPr>
            <p:spPr>
              <a:xfrm>
                <a:off x="4648200" y="2209800"/>
                <a:ext cx="1828800" cy="2667000"/>
              </a:xfrm>
              <a:prstGeom prst="trapezoid">
                <a:avLst>
                  <a:gd name="adj" fmla="val 26844"/>
                </a:avLst>
              </a:prstGeom>
              <a:solidFill>
                <a:srgbClr val="D0B572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9" name="Group 79"/>
              <p:cNvGrpSpPr/>
              <p:nvPr/>
            </p:nvGrpSpPr>
            <p:grpSpPr>
              <a:xfrm>
                <a:off x="4835373" y="3124200"/>
                <a:ext cx="1665512" cy="1752600"/>
                <a:chOff x="4909631" y="1905000"/>
                <a:chExt cx="1743656" cy="1752600"/>
              </a:xfrm>
            </p:grpSpPr>
            <p:sp>
              <p:nvSpPr>
                <p:cNvPr id="200" name="Moon 199"/>
                <p:cNvSpPr/>
                <p:nvPr/>
              </p:nvSpPr>
              <p:spPr>
                <a:xfrm rot="16200000">
                  <a:off x="5334000" y="1600200"/>
                  <a:ext cx="685800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Moon 200"/>
                <p:cNvSpPr/>
                <p:nvPr/>
              </p:nvSpPr>
              <p:spPr>
                <a:xfrm rot="16764772">
                  <a:off x="5330518" y="1816535"/>
                  <a:ext cx="533400" cy="1375173"/>
                </a:xfrm>
                <a:prstGeom prst="mo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/>
                <p:cNvSpPr/>
                <p:nvPr/>
              </p:nvSpPr>
              <p:spPr>
                <a:xfrm>
                  <a:off x="6019800" y="2286000"/>
                  <a:ext cx="304800" cy="13716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Oval 202"/>
                <p:cNvSpPr/>
                <p:nvPr/>
              </p:nvSpPr>
              <p:spPr>
                <a:xfrm rot="20771879">
                  <a:off x="6272287" y="2080845"/>
                  <a:ext cx="381000" cy="15240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/>
                <p:cNvSpPr/>
                <p:nvPr/>
              </p:nvSpPr>
              <p:spPr>
                <a:xfrm>
                  <a:off x="5791200" y="1905000"/>
                  <a:ext cx="609600" cy="53340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80" name="Isosceles Triangle 179"/>
              <p:cNvSpPr/>
              <p:nvPr/>
            </p:nvSpPr>
            <p:spPr>
              <a:xfrm rot="10800000">
                <a:off x="5259049" y="2118610"/>
                <a:ext cx="533400" cy="838200"/>
              </a:xfrm>
              <a:prstGeom prst="triangl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/>
              <p:cNvSpPr/>
              <p:nvPr/>
            </p:nvSpPr>
            <p:spPr>
              <a:xfrm>
                <a:off x="4724400" y="1143000"/>
                <a:ext cx="1600200" cy="1219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ound Diagonal Corner Rectangle 181"/>
              <p:cNvSpPr/>
              <p:nvPr/>
            </p:nvSpPr>
            <p:spPr>
              <a:xfrm rot="17735882">
                <a:off x="4775818" y="836918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ound Diagonal Corner Rectangle 182"/>
              <p:cNvSpPr/>
              <p:nvPr/>
            </p:nvSpPr>
            <p:spPr>
              <a:xfrm rot="20565624">
                <a:off x="5499044" y="935165"/>
                <a:ext cx="762770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ound Diagonal Corner Rectangle 183"/>
              <p:cNvSpPr/>
              <p:nvPr/>
            </p:nvSpPr>
            <p:spPr>
              <a:xfrm rot="19014106">
                <a:off x="5079797" y="660472"/>
                <a:ext cx="871151" cy="715179"/>
              </a:xfrm>
              <a:prstGeom prst="round2DiagRect">
                <a:avLst>
                  <a:gd name="adj1" fmla="val 16667"/>
                  <a:gd name="adj2" fmla="val 50000"/>
                </a:avLst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5" name="Group 109"/>
              <p:cNvGrpSpPr/>
              <p:nvPr/>
            </p:nvGrpSpPr>
            <p:grpSpPr>
              <a:xfrm>
                <a:off x="4708161" y="1045564"/>
                <a:ext cx="1600200" cy="381000"/>
                <a:chOff x="6858000" y="914400"/>
                <a:chExt cx="1752600" cy="533400"/>
              </a:xfrm>
            </p:grpSpPr>
            <p:sp>
              <p:nvSpPr>
                <p:cNvPr id="186" name="Rounded Rectangle 185"/>
                <p:cNvSpPr/>
                <p:nvPr/>
              </p:nvSpPr>
              <p:spPr>
                <a:xfrm>
                  <a:off x="6858000" y="914400"/>
                  <a:ext cx="1752600" cy="533400"/>
                </a:xfrm>
                <a:prstGeom prst="roundRect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87" name="Group 108"/>
                <p:cNvGrpSpPr/>
                <p:nvPr/>
              </p:nvGrpSpPr>
              <p:grpSpPr>
                <a:xfrm>
                  <a:off x="6880485" y="973111"/>
                  <a:ext cx="1676400" cy="457200"/>
                  <a:chOff x="5791200" y="5562600"/>
                  <a:chExt cx="5025452" cy="1182974"/>
                </a:xfrm>
              </p:grpSpPr>
              <p:grpSp>
                <p:nvGrpSpPr>
                  <p:cNvPr id="188" name="Group 99"/>
                  <p:cNvGrpSpPr/>
                  <p:nvPr/>
                </p:nvGrpSpPr>
                <p:grpSpPr>
                  <a:xfrm>
                    <a:off x="5791200" y="5562600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97" name="L-Shape 196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8" name="L-Shape 197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9" name="Oval 198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89" name="Group 100"/>
                  <p:cNvGrpSpPr/>
                  <p:nvPr/>
                </p:nvGrpSpPr>
                <p:grpSpPr>
                  <a:xfrm>
                    <a:off x="7522564" y="5581338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94" name="L-Shape 193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5" name="L-Shape 194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6" name="Oval 195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90" name="Group 104"/>
                  <p:cNvGrpSpPr/>
                  <p:nvPr/>
                </p:nvGrpSpPr>
                <p:grpSpPr>
                  <a:xfrm>
                    <a:off x="9292652" y="5588833"/>
                    <a:ext cx="1524000" cy="1156741"/>
                    <a:chOff x="5791200" y="5562600"/>
                    <a:chExt cx="1524000" cy="1156741"/>
                  </a:xfrm>
                </p:grpSpPr>
                <p:sp>
                  <p:nvSpPr>
                    <p:cNvPr id="191" name="L-Shape 190"/>
                    <p:cNvSpPr/>
                    <p:nvPr/>
                  </p:nvSpPr>
                  <p:spPr>
                    <a:xfrm>
                      <a:off x="5791200" y="5562600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2" name="L-Shape 191"/>
                    <p:cNvSpPr/>
                    <p:nvPr/>
                  </p:nvSpPr>
                  <p:spPr>
                    <a:xfrm rot="10800000">
                      <a:off x="6324600" y="5576341"/>
                      <a:ext cx="990600" cy="1143000"/>
                    </a:xfrm>
                    <a:prstGeom prst="corner">
                      <a:avLst>
                        <a:gd name="adj1" fmla="val 31841"/>
                        <a:gd name="adj2" fmla="val 30328"/>
                      </a:avLst>
                    </a:prstGeom>
                    <a:solidFill>
                      <a:schemeClr val="accent6">
                        <a:lumMod val="50000"/>
                      </a:schemeClr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93" name="Oval 192"/>
                    <p:cNvSpPr/>
                    <p:nvPr/>
                  </p:nvSpPr>
                  <p:spPr>
                    <a:xfrm>
                      <a:off x="6279630" y="5928609"/>
                      <a:ext cx="457200" cy="457200"/>
                    </a:xfrm>
                    <a:prstGeom prst="ellipse">
                      <a:avLst/>
                    </a:prstGeom>
                    <a:solidFill>
                      <a:srgbClr val="FFC000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42" name="Group 41"/>
            <p:cNvGrpSpPr/>
            <p:nvPr/>
          </p:nvGrpSpPr>
          <p:grpSpPr>
            <a:xfrm>
              <a:off x="3810000" y="2438400"/>
              <a:ext cx="1353845" cy="2971800"/>
              <a:chOff x="2971800" y="685800"/>
              <a:chExt cx="1353845" cy="2971800"/>
            </a:xfrm>
          </p:grpSpPr>
          <p:sp>
            <p:nvSpPr>
              <p:cNvPr id="43" name="Oval 42"/>
              <p:cNvSpPr/>
              <p:nvPr/>
            </p:nvSpPr>
            <p:spPr>
              <a:xfrm>
                <a:off x="2971800" y="2514600"/>
                <a:ext cx="181486" cy="34713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Flowchart: Manual Operation 43"/>
              <p:cNvSpPr/>
              <p:nvPr/>
            </p:nvSpPr>
            <p:spPr>
              <a:xfrm rot="12279233">
                <a:off x="3100192" y="1695045"/>
                <a:ext cx="318990" cy="1050642"/>
              </a:xfrm>
              <a:prstGeom prst="flowChartManualOperati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/>
              <p:cNvSpPr/>
              <p:nvPr/>
            </p:nvSpPr>
            <p:spPr>
              <a:xfrm rot="18242526">
                <a:off x="4105157" y="2457487"/>
                <a:ext cx="183075" cy="2579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Flowchart: Manual Operation 45"/>
              <p:cNvSpPr/>
              <p:nvPr/>
            </p:nvSpPr>
            <p:spPr>
              <a:xfrm rot="8993220" flipH="1">
                <a:off x="3747231" y="1609321"/>
                <a:ext cx="318990" cy="1050642"/>
              </a:xfrm>
              <a:prstGeom prst="flowChartManualOperati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Trapezoid 46"/>
              <p:cNvSpPr/>
              <p:nvPr/>
            </p:nvSpPr>
            <p:spPr>
              <a:xfrm>
                <a:off x="3124200" y="1676400"/>
                <a:ext cx="914400" cy="1676400"/>
              </a:xfrm>
              <a:prstGeom prst="trapezoid">
                <a:avLst>
                  <a:gd name="adj" fmla="val 33815"/>
                </a:avLst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/>
              <p:cNvSpPr/>
              <p:nvPr/>
            </p:nvSpPr>
            <p:spPr>
              <a:xfrm>
                <a:off x="3198657" y="3409648"/>
                <a:ext cx="362972" cy="247952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3561629" y="3409648"/>
                <a:ext cx="362972" cy="247952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Cloud 49"/>
              <p:cNvSpPr/>
              <p:nvPr/>
            </p:nvSpPr>
            <p:spPr>
              <a:xfrm rot="20835976" flipH="1">
                <a:off x="3689855" y="858790"/>
                <a:ext cx="513671" cy="1041400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3153286" y="3310467"/>
                <a:ext cx="862057" cy="198362"/>
              </a:xfrm>
              <a:prstGeom prst="rect">
                <a:avLst/>
              </a:prstGeom>
              <a:solidFill>
                <a:srgbClr val="FFC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Flowchart: Extract 51"/>
              <p:cNvSpPr/>
              <p:nvPr/>
            </p:nvSpPr>
            <p:spPr>
              <a:xfrm rot="10800000">
                <a:off x="3425514" y="1624390"/>
                <a:ext cx="317600" cy="446314"/>
              </a:xfrm>
              <a:prstGeom prst="flowChartExtra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ounded Rectangle 52"/>
              <p:cNvSpPr/>
              <p:nvPr/>
            </p:nvSpPr>
            <p:spPr>
              <a:xfrm rot="2203033">
                <a:off x="3454847" y="1679760"/>
                <a:ext cx="135657" cy="1143048"/>
              </a:xfrm>
              <a:prstGeom prst="roundRect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ounded Rectangle 53"/>
              <p:cNvSpPr/>
              <p:nvPr/>
            </p:nvSpPr>
            <p:spPr>
              <a:xfrm>
                <a:off x="3226261" y="2219476"/>
                <a:ext cx="136114" cy="595086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 rot="5400000">
                <a:off x="3269522" y="2230024"/>
                <a:ext cx="49590" cy="226857"/>
              </a:xfrm>
              <a:prstGeom prst="roundRect">
                <a:avLst/>
              </a:prstGeom>
              <a:solidFill>
                <a:srgbClr val="FFCC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Pentagon 55"/>
              <p:cNvSpPr/>
              <p:nvPr/>
            </p:nvSpPr>
            <p:spPr>
              <a:xfrm rot="5400000">
                <a:off x="3073270" y="2628857"/>
                <a:ext cx="396724" cy="272229"/>
              </a:xfrm>
              <a:prstGeom prst="homePlate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3135518" y="2566610"/>
                <a:ext cx="272229" cy="99181"/>
              </a:xfrm>
              <a:prstGeom prst="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Cloud 57"/>
              <p:cNvSpPr/>
              <p:nvPr/>
            </p:nvSpPr>
            <p:spPr>
              <a:xfrm rot="308159">
                <a:off x="3018359" y="856670"/>
                <a:ext cx="460201" cy="1060825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3289400" y="830943"/>
                <a:ext cx="589829" cy="94221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Cloud 59"/>
              <p:cNvSpPr/>
              <p:nvPr/>
            </p:nvSpPr>
            <p:spPr>
              <a:xfrm rot="16200000" flipH="1">
                <a:off x="3435248" y="403838"/>
                <a:ext cx="343505" cy="907429"/>
              </a:xfrm>
              <a:prstGeom prst="clou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>
                <a:off x="3124200" y="838200"/>
                <a:ext cx="952800" cy="148771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Pentagon 61"/>
              <p:cNvSpPr/>
              <p:nvPr/>
            </p:nvSpPr>
            <p:spPr>
              <a:xfrm>
                <a:off x="3198657" y="3310467"/>
                <a:ext cx="136114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Pentagon 62"/>
              <p:cNvSpPr/>
              <p:nvPr/>
            </p:nvSpPr>
            <p:spPr>
              <a:xfrm>
                <a:off x="3380143" y="3310467"/>
                <a:ext cx="136114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Pentagon 63"/>
              <p:cNvSpPr/>
              <p:nvPr/>
            </p:nvSpPr>
            <p:spPr>
              <a:xfrm>
                <a:off x="3561629" y="3310467"/>
                <a:ext cx="136114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Pentagon 64"/>
              <p:cNvSpPr/>
              <p:nvPr/>
            </p:nvSpPr>
            <p:spPr>
              <a:xfrm>
                <a:off x="3743114" y="3310467"/>
                <a:ext cx="136114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Pentagon 65"/>
              <p:cNvSpPr/>
              <p:nvPr/>
            </p:nvSpPr>
            <p:spPr>
              <a:xfrm>
                <a:off x="3924600" y="3310467"/>
                <a:ext cx="90743" cy="198362"/>
              </a:xfrm>
              <a:prstGeom prst="homePlate">
                <a:avLst/>
              </a:prstGeom>
              <a:solidFill>
                <a:schemeClr val="tx2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10" name="TextBox 209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S</a:t>
            </a:r>
            <a:endParaRPr lang="en-US" sz="8800" dirty="0"/>
          </a:p>
        </p:txBody>
      </p:sp>
      <p:sp>
        <p:nvSpPr>
          <p:cNvPr id="211" name="TextBox 210"/>
          <p:cNvSpPr txBox="1"/>
          <p:nvPr/>
        </p:nvSpPr>
        <p:spPr>
          <a:xfrm>
            <a:off x="1143000" y="1371600"/>
            <a:ext cx="457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Sons of Mosiah</a:t>
            </a:r>
          </a:p>
          <a:p>
            <a:r>
              <a:rPr lang="en-US" dirty="0" err="1" smtClean="0"/>
              <a:t>Himni</a:t>
            </a:r>
            <a:r>
              <a:rPr lang="en-US" dirty="0" smtClean="0"/>
              <a:t>, </a:t>
            </a:r>
            <a:r>
              <a:rPr lang="en-US" dirty="0" err="1" smtClean="0"/>
              <a:t>Omner</a:t>
            </a:r>
            <a:r>
              <a:rPr lang="en-US" dirty="0" smtClean="0"/>
              <a:t>, Aaron, </a:t>
            </a:r>
            <a:r>
              <a:rPr lang="en-US" dirty="0" err="1" smtClean="0"/>
              <a:t>Ammon</a:t>
            </a:r>
            <a:endParaRPr lang="en-US" dirty="0"/>
          </a:p>
        </p:txBody>
      </p:sp>
      <p:sp>
        <p:nvSpPr>
          <p:cNvPr id="212" name="TextBox 211"/>
          <p:cNvSpPr txBox="1"/>
          <p:nvPr/>
        </p:nvSpPr>
        <p:spPr>
          <a:xfrm>
            <a:off x="5791200" y="13716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Alma the Younger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S</a:t>
            </a:r>
            <a:endParaRPr lang="en-US" sz="8800" dirty="0"/>
          </a:p>
        </p:txBody>
      </p:sp>
      <p:sp>
        <p:nvSpPr>
          <p:cNvPr id="3" name="TextBox 2"/>
          <p:cNvSpPr txBox="1"/>
          <p:nvPr/>
        </p:nvSpPr>
        <p:spPr>
          <a:xfrm>
            <a:off x="533400" y="49530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Samuel</a:t>
            </a:r>
            <a:endParaRPr lang="en-US" dirty="0"/>
          </a:p>
        </p:txBody>
      </p:sp>
      <p:grpSp>
        <p:nvGrpSpPr>
          <p:cNvPr id="61" name="Group 60"/>
          <p:cNvGrpSpPr/>
          <p:nvPr/>
        </p:nvGrpSpPr>
        <p:grpSpPr>
          <a:xfrm>
            <a:off x="1143000" y="1828800"/>
            <a:ext cx="2819400" cy="4191000"/>
            <a:chOff x="1143000" y="1828800"/>
            <a:chExt cx="2819400" cy="4191000"/>
          </a:xfrm>
        </p:grpSpPr>
        <p:sp>
          <p:nvSpPr>
            <p:cNvPr id="21" name="Oval 20"/>
            <p:cNvSpPr/>
            <p:nvPr/>
          </p:nvSpPr>
          <p:spPr>
            <a:xfrm>
              <a:off x="1905000" y="5644074"/>
              <a:ext cx="533400" cy="375726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2743200" y="5644074"/>
              <a:ext cx="514350" cy="375726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>
              <a:off x="3257550" y="2748776"/>
              <a:ext cx="704850" cy="4088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1143000" y="2748776"/>
              <a:ext cx="704850" cy="40887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lowchart: Manual Operation 19"/>
            <p:cNvSpPr/>
            <p:nvPr/>
          </p:nvSpPr>
          <p:spPr>
            <a:xfrm rot="18602443">
              <a:off x="1662655" y="2771273"/>
              <a:ext cx="715537" cy="1083407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lowchart: Manual Operation 18"/>
            <p:cNvSpPr/>
            <p:nvPr/>
          </p:nvSpPr>
          <p:spPr>
            <a:xfrm rot="3308327">
              <a:off x="2758282" y="2769300"/>
              <a:ext cx="715537" cy="980061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>
              <a:off x="1981200" y="3048000"/>
              <a:ext cx="1219200" cy="1734670"/>
            </a:xfrm>
            <a:prstGeom prst="trapezoid">
              <a:avLst>
                <a:gd name="adj" fmla="val 23562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Manual Operation 6"/>
            <p:cNvSpPr/>
            <p:nvPr/>
          </p:nvSpPr>
          <p:spPr>
            <a:xfrm rot="11545809">
              <a:off x="1890674" y="4793001"/>
              <a:ext cx="772039" cy="991265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Manual Operation 7"/>
            <p:cNvSpPr/>
            <p:nvPr/>
          </p:nvSpPr>
          <p:spPr>
            <a:xfrm rot="10196762">
              <a:off x="2551884" y="4783896"/>
              <a:ext cx="722931" cy="991265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Chevron 17"/>
            <p:cNvSpPr/>
            <p:nvPr/>
          </p:nvSpPr>
          <p:spPr>
            <a:xfrm rot="5400000">
              <a:off x="2210619" y="3199581"/>
              <a:ext cx="715537" cy="717176"/>
            </a:xfrm>
            <a:prstGeom prst="chevron">
              <a:avLst>
                <a:gd name="adj" fmla="val 82161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" name="Isosceles Triangle 23"/>
            <p:cNvSpPr/>
            <p:nvPr/>
          </p:nvSpPr>
          <p:spPr>
            <a:xfrm rot="10800000">
              <a:off x="2268070" y="2922494"/>
              <a:ext cx="609600" cy="7620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2112169" y="1931020"/>
              <a:ext cx="881063" cy="143107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Cloud 9"/>
            <p:cNvSpPr/>
            <p:nvPr/>
          </p:nvSpPr>
          <p:spPr>
            <a:xfrm rot="18173890">
              <a:off x="1666402" y="2287227"/>
              <a:ext cx="831501" cy="51421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Cloud 10"/>
            <p:cNvSpPr/>
            <p:nvPr/>
          </p:nvSpPr>
          <p:spPr>
            <a:xfrm rot="3426110" flipH="1">
              <a:off x="2635570" y="2287227"/>
              <a:ext cx="831501" cy="514219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loud 11"/>
            <p:cNvSpPr/>
            <p:nvPr/>
          </p:nvSpPr>
          <p:spPr>
            <a:xfrm>
              <a:off x="2024063" y="1828800"/>
              <a:ext cx="1057275" cy="613317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1981200" y="4648200"/>
              <a:ext cx="1233488" cy="204439"/>
            </a:xfrm>
            <a:prstGeom prst="roundRect">
              <a:avLst>
                <a:gd name="adj" fmla="val 21765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" name="Group 38"/>
            <p:cNvGrpSpPr/>
            <p:nvPr/>
          </p:nvGrpSpPr>
          <p:grpSpPr>
            <a:xfrm>
              <a:off x="1905000" y="2133600"/>
              <a:ext cx="1295400" cy="228600"/>
              <a:chOff x="4267200" y="3733800"/>
              <a:chExt cx="1981200" cy="1524000"/>
            </a:xfrm>
          </p:grpSpPr>
          <p:sp>
            <p:nvSpPr>
              <p:cNvPr id="17" name="Rectangle 16"/>
              <p:cNvSpPr/>
              <p:nvPr/>
            </p:nvSpPr>
            <p:spPr>
              <a:xfrm>
                <a:off x="4267200" y="3733800"/>
                <a:ext cx="1981200" cy="1524000"/>
              </a:xfrm>
              <a:prstGeom prst="rect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8" name="Group 37"/>
              <p:cNvGrpSpPr/>
              <p:nvPr/>
            </p:nvGrpSpPr>
            <p:grpSpPr>
              <a:xfrm>
                <a:off x="4438482" y="3818965"/>
                <a:ext cx="1706545" cy="1362635"/>
                <a:chOff x="4438482" y="3818965"/>
                <a:chExt cx="1706545" cy="1362635"/>
              </a:xfrm>
            </p:grpSpPr>
            <p:grpSp>
              <p:nvGrpSpPr>
                <p:cNvPr id="27" name="Group 26"/>
                <p:cNvGrpSpPr/>
                <p:nvPr/>
              </p:nvGrpSpPr>
              <p:grpSpPr>
                <a:xfrm>
                  <a:off x="4438482" y="4052314"/>
                  <a:ext cx="536650" cy="863189"/>
                  <a:chOff x="4438482" y="4052314"/>
                  <a:chExt cx="536650" cy="863189"/>
                </a:xfrm>
              </p:grpSpPr>
              <p:sp>
                <p:nvSpPr>
                  <p:cNvPr id="25" name="Chevron 24"/>
                  <p:cNvSpPr/>
                  <p:nvPr/>
                </p:nvSpPr>
                <p:spPr>
                  <a:xfrm rot="16200000">
                    <a:off x="4345032" y="4145764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26" name="Chevron 25"/>
                  <p:cNvSpPr/>
                  <p:nvPr/>
                </p:nvSpPr>
                <p:spPr>
                  <a:xfrm rot="5400000">
                    <a:off x="4353044" y="4293416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28" name="Group 27"/>
                <p:cNvGrpSpPr/>
                <p:nvPr/>
              </p:nvGrpSpPr>
              <p:grpSpPr>
                <a:xfrm>
                  <a:off x="5025671" y="4043350"/>
                  <a:ext cx="536650" cy="863189"/>
                  <a:chOff x="4438482" y="4052314"/>
                  <a:chExt cx="536650" cy="863189"/>
                </a:xfrm>
              </p:grpSpPr>
              <p:sp>
                <p:nvSpPr>
                  <p:cNvPr id="29" name="Chevron 28"/>
                  <p:cNvSpPr/>
                  <p:nvPr/>
                </p:nvSpPr>
                <p:spPr>
                  <a:xfrm rot="16200000">
                    <a:off x="4345032" y="4145764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0" name="Chevron 29"/>
                  <p:cNvSpPr/>
                  <p:nvPr/>
                </p:nvSpPr>
                <p:spPr>
                  <a:xfrm rot="5400000">
                    <a:off x="4353044" y="4293416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31" name="Group 30"/>
                <p:cNvGrpSpPr/>
                <p:nvPr/>
              </p:nvGrpSpPr>
              <p:grpSpPr>
                <a:xfrm>
                  <a:off x="5608377" y="4038867"/>
                  <a:ext cx="536650" cy="863189"/>
                  <a:chOff x="4438482" y="4052314"/>
                  <a:chExt cx="536650" cy="863189"/>
                </a:xfrm>
              </p:grpSpPr>
              <p:sp>
                <p:nvSpPr>
                  <p:cNvPr id="32" name="Chevron 31"/>
                  <p:cNvSpPr/>
                  <p:nvPr/>
                </p:nvSpPr>
                <p:spPr>
                  <a:xfrm rot="16200000">
                    <a:off x="4345032" y="4145764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3" name="Chevron 32"/>
                  <p:cNvSpPr/>
                  <p:nvPr/>
                </p:nvSpPr>
                <p:spPr>
                  <a:xfrm rot="5400000">
                    <a:off x="4353044" y="4293416"/>
                    <a:ext cx="715537" cy="528638"/>
                  </a:xfrm>
                  <a:prstGeom prst="chevron">
                    <a:avLst>
                      <a:gd name="adj" fmla="val 83333"/>
                    </a:avLst>
                  </a:prstGeom>
                  <a:solidFill>
                    <a:srgbClr val="FFD961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34" name="Diamond 33"/>
                <p:cNvSpPr/>
                <p:nvPr/>
              </p:nvSpPr>
              <p:spPr>
                <a:xfrm>
                  <a:off x="4845424" y="3845859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5428130" y="3818965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iamond 35"/>
                <p:cNvSpPr/>
                <p:nvPr/>
              </p:nvSpPr>
              <p:spPr>
                <a:xfrm>
                  <a:off x="4836459" y="4554070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5410200" y="4572000"/>
                  <a:ext cx="304800" cy="609600"/>
                </a:xfrm>
                <a:prstGeom prst="diamond">
                  <a:avLst/>
                </a:prstGeom>
                <a:solidFill>
                  <a:srgbClr val="CF9E55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2" name="Group 37"/>
            <p:cNvGrpSpPr/>
            <p:nvPr/>
          </p:nvGrpSpPr>
          <p:grpSpPr>
            <a:xfrm>
              <a:off x="1981200" y="4648200"/>
              <a:ext cx="1219200" cy="228600"/>
              <a:chOff x="4438482" y="3818965"/>
              <a:chExt cx="1706545" cy="1362635"/>
            </a:xfrm>
          </p:grpSpPr>
          <p:grpSp>
            <p:nvGrpSpPr>
              <p:cNvPr id="43" name="Group 26"/>
              <p:cNvGrpSpPr/>
              <p:nvPr/>
            </p:nvGrpSpPr>
            <p:grpSpPr>
              <a:xfrm>
                <a:off x="4438482" y="4052314"/>
                <a:ext cx="536650" cy="863189"/>
                <a:chOff x="4438482" y="4052314"/>
                <a:chExt cx="536650" cy="863189"/>
              </a:xfrm>
            </p:grpSpPr>
            <p:sp>
              <p:nvSpPr>
                <p:cNvPr id="54" name="Chevron 53"/>
                <p:cNvSpPr/>
                <p:nvPr/>
              </p:nvSpPr>
              <p:spPr>
                <a:xfrm rot="16200000">
                  <a:off x="4345032" y="4145764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" name="Chevron 54"/>
                <p:cNvSpPr/>
                <p:nvPr/>
              </p:nvSpPr>
              <p:spPr>
                <a:xfrm rot="5400000">
                  <a:off x="4353044" y="4293416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4" name="Group 27"/>
              <p:cNvGrpSpPr/>
              <p:nvPr/>
            </p:nvGrpSpPr>
            <p:grpSpPr>
              <a:xfrm>
                <a:off x="5025671" y="4043350"/>
                <a:ext cx="536650" cy="863189"/>
                <a:chOff x="4438482" y="4052314"/>
                <a:chExt cx="536650" cy="863189"/>
              </a:xfrm>
            </p:grpSpPr>
            <p:sp>
              <p:nvSpPr>
                <p:cNvPr id="52" name="Chevron 51"/>
                <p:cNvSpPr/>
                <p:nvPr/>
              </p:nvSpPr>
              <p:spPr>
                <a:xfrm rot="16200000">
                  <a:off x="4345032" y="4145764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3" name="Chevron 52"/>
                <p:cNvSpPr/>
                <p:nvPr/>
              </p:nvSpPr>
              <p:spPr>
                <a:xfrm rot="5400000">
                  <a:off x="4353044" y="4293416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45" name="Group 30"/>
              <p:cNvGrpSpPr/>
              <p:nvPr/>
            </p:nvGrpSpPr>
            <p:grpSpPr>
              <a:xfrm>
                <a:off x="5608377" y="4038867"/>
                <a:ext cx="536650" cy="863189"/>
                <a:chOff x="4438482" y="4052314"/>
                <a:chExt cx="536650" cy="863189"/>
              </a:xfrm>
            </p:grpSpPr>
            <p:sp>
              <p:nvSpPr>
                <p:cNvPr id="50" name="Chevron 49"/>
                <p:cNvSpPr/>
                <p:nvPr/>
              </p:nvSpPr>
              <p:spPr>
                <a:xfrm rot="16200000">
                  <a:off x="4345032" y="4145764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1" name="Chevron 50"/>
                <p:cNvSpPr/>
                <p:nvPr/>
              </p:nvSpPr>
              <p:spPr>
                <a:xfrm rot="5400000">
                  <a:off x="4353044" y="4293416"/>
                  <a:ext cx="715537" cy="528638"/>
                </a:xfrm>
                <a:prstGeom prst="chevron">
                  <a:avLst>
                    <a:gd name="adj" fmla="val 83333"/>
                  </a:avLst>
                </a:prstGeom>
                <a:solidFill>
                  <a:srgbClr val="FFD96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46" name="Diamond 45"/>
              <p:cNvSpPr/>
              <p:nvPr/>
            </p:nvSpPr>
            <p:spPr>
              <a:xfrm>
                <a:off x="4845424" y="3845859"/>
                <a:ext cx="304800" cy="609600"/>
              </a:xfrm>
              <a:prstGeom prst="diamond">
                <a:avLst/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Diamond 46"/>
              <p:cNvSpPr/>
              <p:nvPr/>
            </p:nvSpPr>
            <p:spPr>
              <a:xfrm>
                <a:off x="5428130" y="3818965"/>
                <a:ext cx="304800" cy="609600"/>
              </a:xfrm>
              <a:prstGeom prst="diamond">
                <a:avLst/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Diamond 47"/>
              <p:cNvSpPr/>
              <p:nvPr/>
            </p:nvSpPr>
            <p:spPr>
              <a:xfrm>
                <a:off x="4836459" y="4554070"/>
                <a:ext cx="304800" cy="609600"/>
              </a:xfrm>
              <a:prstGeom prst="diamond">
                <a:avLst/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Diamond 48"/>
              <p:cNvSpPr/>
              <p:nvPr/>
            </p:nvSpPr>
            <p:spPr>
              <a:xfrm>
                <a:off x="5410200" y="4572000"/>
                <a:ext cx="304800" cy="609600"/>
              </a:xfrm>
              <a:prstGeom prst="diamond">
                <a:avLst/>
              </a:prstGeom>
              <a:solidFill>
                <a:srgbClr val="CF9E55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0" name="Diamond 59"/>
            <p:cNvSpPr/>
            <p:nvPr/>
          </p:nvSpPr>
          <p:spPr>
            <a:xfrm>
              <a:off x="2433918" y="3756212"/>
              <a:ext cx="304800" cy="609600"/>
            </a:xfrm>
            <a:prstGeom prst="diamond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5" name="TextBox 114"/>
          <p:cNvSpPr txBox="1"/>
          <p:nvPr/>
        </p:nvSpPr>
        <p:spPr>
          <a:xfrm>
            <a:off x="4419600" y="42672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Shared</a:t>
            </a:r>
            <a:endParaRPr lang="en-US" dirty="0"/>
          </a:p>
        </p:txBody>
      </p:sp>
      <p:sp>
        <p:nvSpPr>
          <p:cNvPr id="116" name="TextBox 115"/>
          <p:cNvSpPr txBox="1"/>
          <p:nvPr/>
        </p:nvSpPr>
        <p:spPr>
          <a:xfrm>
            <a:off x="5638800" y="5334000"/>
            <a:ext cx="2362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Shiz</a:t>
            </a:r>
            <a:endParaRPr lang="en-US" dirty="0"/>
          </a:p>
        </p:txBody>
      </p:sp>
      <p:grpSp>
        <p:nvGrpSpPr>
          <p:cNvPr id="118" name="Group 117"/>
          <p:cNvGrpSpPr/>
          <p:nvPr/>
        </p:nvGrpSpPr>
        <p:grpSpPr>
          <a:xfrm>
            <a:off x="4572000" y="1011363"/>
            <a:ext cx="1295400" cy="3027237"/>
            <a:chOff x="4572000" y="1011363"/>
            <a:chExt cx="1295400" cy="3027237"/>
          </a:xfrm>
        </p:grpSpPr>
        <p:grpSp>
          <p:nvGrpSpPr>
            <p:cNvPr id="57" name="Group 92"/>
            <p:cNvGrpSpPr/>
            <p:nvPr/>
          </p:nvGrpSpPr>
          <p:grpSpPr>
            <a:xfrm rot="18516258">
              <a:off x="5271000" y="3426319"/>
              <a:ext cx="298288" cy="581221"/>
              <a:chOff x="1868610" y="5305338"/>
              <a:chExt cx="371850" cy="649600"/>
            </a:xfrm>
          </p:grpSpPr>
          <p:grpSp>
            <p:nvGrpSpPr>
              <p:cNvPr id="109" name="Group 85"/>
              <p:cNvGrpSpPr/>
              <p:nvPr/>
            </p:nvGrpSpPr>
            <p:grpSpPr>
              <a:xfrm rot="1439608">
                <a:off x="1868610" y="5305338"/>
                <a:ext cx="371850" cy="649600"/>
                <a:chOff x="1828800" y="4343400"/>
                <a:chExt cx="371850" cy="649600"/>
              </a:xfrm>
            </p:grpSpPr>
            <p:sp>
              <p:nvSpPr>
                <p:cNvPr id="113" name="Oval 112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Oval 113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0" name="Group 90"/>
              <p:cNvGrpSpPr/>
              <p:nvPr/>
            </p:nvGrpSpPr>
            <p:grpSpPr>
              <a:xfrm rot="1471343">
                <a:off x="1913952" y="5370362"/>
                <a:ext cx="277495" cy="470630"/>
                <a:chOff x="2407751" y="4191000"/>
                <a:chExt cx="411649" cy="698154"/>
              </a:xfrm>
            </p:grpSpPr>
            <p:sp>
              <p:nvSpPr>
                <p:cNvPr id="111" name="Moon 110"/>
                <p:cNvSpPr/>
                <p:nvPr/>
              </p:nvSpPr>
              <p:spPr>
                <a:xfrm>
                  <a:off x="2590800" y="4191000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Moon 111"/>
                <p:cNvSpPr/>
                <p:nvPr/>
              </p:nvSpPr>
              <p:spPr>
                <a:xfrm rot="10331238">
                  <a:off x="2407751" y="4203354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" name="Group 138"/>
            <p:cNvGrpSpPr/>
            <p:nvPr/>
          </p:nvGrpSpPr>
          <p:grpSpPr>
            <a:xfrm>
              <a:off x="4844716" y="3517509"/>
              <a:ext cx="332708" cy="521091"/>
              <a:chOff x="1868610" y="5305338"/>
              <a:chExt cx="371850" cy="649600"/>
            </a:xfrm>
          </p:grpSpPr>
          <p:grpSp>
            <p:nvGrpSpPr>
              <p:cNvPr id="103" name="Group 85"/>
              <p:cNvGrpSpPr/>
              <p:nvPr/>
            </p:nvGrpSpPr>
            <p:grpSpPr>
              <a:xfrm rot="1439608">
                <a:off x="1868610" y="5305338"/>
                <a:ext cx="371850" cy="649600"/>
                <a:chOff x="1828800" y="4343400"/>
                <a:chExt cx="371850" cy="649600"/>
              </a:xfrm>
            </p:grpSpPr>
            <p:sp>
              <p:nvSpPr>
                <p:cNvPr id="107" name="Oval 348"/>
                <p:cNvSpPr/>
                <p:nvPr/>
              </p:nvSpPr>
              <p:spPr>
                <a:xfrm>
                  <a:off x="1828800" y="4419600"/>
                  <a:ext cx="371850" cy="573400"/>
                </a:xfrm>
                <a:prstGeom prst="ellipse">
                  <a:avLst/>
                </a:prstGeom>
                <a:solidFill>
                  <a:srgbClr val="3E1F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Oval 107"/>
                <p:cNvSpPr/>
                <p:nvPr/>
              </p:nvSpPr>
              <p:spPr>
                <a:xfrm>
                  <a:off x="1828800" y="4343400"/>
                  <a:ext cx="371850" cy="573400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4" name="Group 90"/>
              <p:cNvGrpSpPr/>
              <p:nvPr/>
            </p:nvGrpSpPr>
            <p:grpSpPr>
              <a:xfrm rot="1471343">
                <a:off x="1913952" y="5370362"/>
                <a:ext cx="277495" cy="470630"/>
                <a:chOff x="2407751" y="4191000"/>
                <a:chExt cx="411649" cy="698154"/>
              </a:xfrm>
            </p:grpSpPr>
            <p:sp>
              <p:nvSpPr>
                <p:cNvPr id="105" name="Moon 104"/>
                <p:cNvSpPr/>
                <p:nvPr/>
              </p:nvSpPr>
              <p:spPr>
                <a:xfrm>
                  <a:off x="2590800" y="4191000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Moon 347"/>
                <p:cNvSpPr/>
                <p:nvPr/>
              </p:nvSpPr>
              <p:spPr>
                <a:xfrm rot="10331238">
                  <a:off x="2407751" y="4203354"/>
                  <a:ext cx="228600" cy="685800"/>
                </a:xfrm>
                <a:prstGeom prst="moon">
                  <a:avLst/>
                </a:prstGeom>
                <a:solidFill>
                  <a:srgbClr val="3E1F00"/>
                </a:solidFill>
                <a:ln w="254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9" name="Oval 302"/>
            <p:cNvSpPr/>
            <p:nvPr/>
          </p:nvSpPr>
          <p:spPr>
            <a:xfrm>
              <a:off x="5526505" y="2661752"/>
              <a:ext cx="332708" cy="4599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303"/>
            <p:cNvSpPr/>
            <p:nvPr/>
          </p:nvSpPr>
          <p:spPr>
            <a:xfrm>
              <a:off x="4572000" y="2661752"/>
              <a:ext cx="332708" cy="45996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304"/>
            <p:cNvSpPr/>
            <p:nvPr/>
          </p:nvSpPr>
          <p:spPr>
            <a:xfrm>
              <a:off x="4708358" y="3028505"/>
              <a:ext cx="1022684" cy="672380"/>
            </a:xfrm>
            <a:prstGeom prst="trapezoid">
              <a:avLst>
                <a:gd name="adj" fmla="val 20960"/>
              </a:avLst>
            </a:prstGeom>
            <a:solidFill>
              <a:srgbClr val="D4A97E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rapezoid 305"/>
            <p:cNvSpPr/>
            <p:nvPr/>
          </p:nvSpPr>
          <p:spPr>
            <a:xfrm rot="20952297">
              <a:off x="5390147" y="1928246"/>
              <a:ext cx="477253" cy="1039133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rapezoid 306"/>
            <p:cNvSpPr/>
            <p:nvPr/>
          </p:nvSpPr>
          <p:spPr>
            <a:xfrm rot="470395">
              <a:off x="4580640" y="1891447"/>
              <a:ext cx="477253" cy="1039133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ectangle 2"/>
            <p:cNvSpPr/>
            <p:nvPr/>
          </p:nvSpPr>
          <p:spPr>
            <a:xfrm>
              <a:off x="4835520" y="1805996"/>
              <a:ext cx="744609" cy="1222509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lowchart: Extract 4"/>
            <p:cNvSpPr/>
            <p:nvPr/>
          </p:nvSpPr>
          <p:spPr>
            <a:xfrm rot="10800000">
              <a:off x="5032015" y="1945984"/>
              <a:ext cx="328449" cy="327825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76" name="Group 113"/>
            <p:cNvGrpSpPr/>
            <p:nvPr/>
          </p:nvGrpSpPr>
          <p:grpSpPr>
            <a:xfrm>
              <a:off x="4844716" y="2845129"/>
              <a:ext cx="749968" cy="183376"/>
              <a:chOff x="1524000" y="5181600"/>
              <a:chExt cx="1219200" cy="381000"/>
            </a:xfrm>
          </p:grpSpPr>
          <p:sp>
            <p:nvSpPr>
              <p:cNvPr id="77" name="Rounded Rectangle 318"/>
              <p:cNvSpPr/>
              <p:nvPr/>
            </p:nvSpPr>
            <p:spPr>
              <a:xfrm>
                <a:off x="1524000" y="5181600"/>
                <a:ext cx="1219200" cy="381000"/>
              </a:xfrm>
              <a:prstGeom prst="roundRect">
                <a:avLst/>
              </a:prstGeom>
              <a:solidFill>
                <a:srgbClr val="E7D65B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8" name="Group 100"/>
              <p:cNvGrpSpPr/>
              <p:nvPr/>
            </p:nvGrpSpPr>
            <p:grpSpPr>
              <a:xfrm>
                <a:off x="1524000" y="5257800"/>
                <a:ext cx="1219200" cy="269548"/>
                <a:chOff x="2667000" y="3186545"/>
                <a:chExt cx="3008746" cy="1080655"/>
              </a:xfrm>
            </p:grpSpPr>
            <p:grpSp>
              <p:nvGrpSpPr>
                <p:cNvPr id="79" name="Group 39"/>
                <p:cNvGrpSpPr/>
                <p:nvPr/>
              </p:nvGrpSpPr>
              <p:grpSpPr>
                <a:xfrm>
                  <a:off x="2667000" y="3200400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88" name="Cross 87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9" name="Cross 88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0" name="Oval 331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0" name="Group 40"/>
                <p:cNvGrpSpPr/>
                <p:nvPr/>
              </p:nvGrpSpPr>
              <p:grpSpPr>
                <a:xfrm>
                  <a:off x="3687618" y="3198091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85" name="Cross 84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6" name="Cross 85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7" name="Oval 86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1" name="Group 44"/>
                <p:cNvGrpSpPr/>
                <p:nvPr/>
              </p:nvGrpSpPr>
              <p:grpSpPr>
                <a:xfrm>
                  <a:off x="4685146" y="3186545"/>
                  <a:ext cx="990600" cy="1066800"/>
                  <a:chOff x="2667000" y="3200400"/>
                  <a:chExt cx="990600" cy="1066800"/>
                </a:xfrm>
              </p:grpSpPr>
              <p:sp>
                <p:nvSpPr>
                  <p:cNvPr id="82" name="Cross 81"/>
                  <p:cNvSpPr/>
                  <p:nvPr/>
                </p:nvSpPr>
                <p:spPr>
                  <a:xfrm>
                    <a:off x="2667000" y="3200400"/>
                    <a:ext cx="990600" cy="1066800"/>
                  </a:xfrm>
                  <a:prstGeom prst="plus">
                    <a:avLst>
                      <a:gd name="adj" fmla="val 36189"/>
                    </a:avLst>
                  </a:prstGeom>
                  <a:solidFill>
                    <a:srgbClr val="CD8B29"/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3" name="Cross 82"/>
                  <p:cNvSpPr/>
                  <p:nvPr/>
                </p:nvSpPr>
                <p:spPr>
                  <a:xfrm>
                    <a:off x="3024909" y="3523673"/>
                    <a:ext cx="304800" cy="381000"/>
                  </a:xfrm>
                  <a:prstGeom prst="plus">
                    <a:avLst/>
                  </a:prstGeom>
                  <a:solidFill>
                    <a:schemeClr val="accent6">
                      <a:lumMod val="50000"/>
                    </a:schemeClr>
                  </a:solidFill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4" name="Oval 83"/>
                  <p:cNvSpPr/>
                  <p:nvPr/>
                </p:nvSpPr>
                <p:spPr>
                  <a:xfrm>
                    <a:off x="3121891" y="3639127"/>
                    <a:ext cx="110836" cy="120073"/>
                  </a:xfrm>
                  <a:prstGeom prst="ellips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17" name="Regular Pentagon 116"/>
            <p:cNvSpPr/>
            <p:nvPr/>
          </p:nvSpPr>
          <p:spPr>
            <a:xfrm rot="10800000">
              <a:off x="4863353" y="1402977"/>
              <a:ext cx="685800" cy="685800"/>
            </a:xfrm>
            <a:prstGeom prst="pentagon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Cloud 3"/>
            <p:cNvSpPr/>
            <p:nvPr/>
          </p:nvSpPr>
          <p:spPr>
            <a:xfrm rot="20835976" flipH="1">
              <a:off x="5344042" y="1219841"/>
              <a:ext cx="496098" cy="892138"/>
            </a:xfrm>
            <a:prstGeom prst="cloud">
              <a:avLst/>
            </a:prstGeom>
            <a:solidFill>
              <a:srgbClr val="996633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Cloud 5"/>
            <p:cNvSpPr/>
            <p:nvPr/>
          </p:nvSpPr>
          <p:spPr>
            <a:xfrm rot="764024">
              <a:off x="4572000" y="1215415"/>
              <a:ext cx="451814" cy="892138"/>
            </a:xfrm>
            <a:prstGeom prst="cloud">
              <a:avLst/>
            </a:prstGeom>
            <a:solidFill>
              <a:srgbClr val="996633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Cloud 7"/>
            <p:cNvSpPr/>
            <p:nvPr/>
          </p:nvSpPr>
          <p:spPr>
            <a:xfrm rot="16200000" flipH="1">
              <a:off x="5007284" y="754566"/>
              <a:ext cx="424827" cy="938422"/>
            </a:xfrm>
            <a:prstGeom prst="cloud">
              <a:avLst/>
            </a:prstGeom>
            <a:solidFill>
              <a:srgbClr val="996633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ounded Rectangle 315"/>
            <p:cNvSpPr/>
            <p:nvPr/>
          </p:nvSpPr>
          <p:spPr>
            <a:xfrm>
              <a:off x="4709347" y="1150161"/>
              <a:ext cx="964700" cy="216224"/>
            </a:xfrm>
            <a:prstGeom prst="roundRect">
              <a:avLst/>
            </a:prstGeom>
            <a:solidFill>
              <a:srgbClr val="F9EBAD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6553200" y="1676400"/>
            <a:ext cx="2134029" cy="3963871"/>
            <a:chOff x="6539230" y="1752600"/>
            <a:chExt cx="2134029" cy="3963871"/>
          </a:xfrm>
        </p:grpSpPr>
        <p:sp>
          <p:nvSpPr>
            <p:cNvPr id="127" name="Oval 126"/>
            <p:cNvSpPr/>
            <p:nvPr/>
          </p:nvSpPr>
          <p:spPr>
            <a:xfrm rot="20950279">
              <a:off x="7101013" y="5372440"/>
              <a:ext cx="441820" cy="344031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20950279">
              <a:off x="7558213" y="5372440"/>
              <a:ext cx="441820" cy="344031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Cloud 128"/>
            <p:cNvSpPr/>
            <p:nvPr/>
          </p:nvSpPr>
          <p:spPr>
            <a:xfrm rot="19405997">
              <a:off x="6539230" y="1888416"/>
              <a:ext cx="1448229" cy="1454827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Cloud 205"/>
            <p:cNvSpPr/>
            <p:nvPr/>
          </p:nvSpPr>
          <p:spPr>
            <a:xfrm rot="19405997">
              <a:off x="7225030" y="2040817"/>
              <a:ext cx="1448229" cy="1454827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7671173" flipH="1">
              <a:off x="6669216" y="4242565"/>
              <a:ext cx="490389" cy="340807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 rot="1571469" flipH="1">
              <a:off x="6919614" y="3026384"/>
              <a:ext cx="584913" cy="1451136"/>
            </a:xfrm>
            <a:prstGeom prst="trapezoid">
              <a:avLst>
                <a:gd name="adj" fmla="val 30356"/>
              </a:avLst>
            </a:prstGeom>
            <a:solidFill>
              <a:srgbClr val="C4490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>
              <a:off x="6945426" y="3056830"/>
              <a:ext cx="1255692" cy="2429570"/>
            </a:xfrm>
            <a:prstGeom prst="trapezoid">
              <a:avLst>
                <a:gd name="adj" fmla="val 33441"/>
              </a:avLst>
            </a:prstGeom>
            <a:solidFill>
              <a:srgbClr val="C4490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 rot="3718254" flipH="1">
              <a:off x="8022073" y="4239861"/>
              <a:ext cx="488018" cy="340807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rot="20175942" flipH="1">
              <a:off x="7740205" y="3038186"/>
              <a:ext cx="642900" cy="1489661"/>
            </a:xfrm>
            <a:prstGeom prst="trapezoid">
              <a:avLst>
                <a:gd name="adj" fmla="val 45365"/>
              </a:avLst>
            </a:prstGeom>
            <a:solidFill>
              <a:srgbClr val="C4490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gular Pentagon 133"/>
            <p:cNvSpPr/>
            <p:nvPr/>
          </p:nvSpPr>
          <p:spPr>
            <a:xfrm rot="10800000">
              <a:off x="6858000" y="2057400"/>
              <a:ext cx="1420084" cy="1453728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Cloud 134"/>
            <p:cNvSpPr/>
            <p:nvPr/>
          </p:nvSpPr>
          <p:spPr>
            <a:xfrm>
              <a:off x="6934200" y="1752600"/>
              <a:ext cx="1207072" cy="62302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6" name="Group 78"/>
            <p:cNvGrpSpPr/>
            <p:nvPr/>
          </p:nvGrpSpPr>
          <p:grpSpPr>
            <a:xfrm rot="2570505">
              <a:off x="6669690" y="1927697"/>
              <a:ext cx="324646" cy="969152"/>
              <a:chOff x="4876800" y="2209800"/>
              <a:chExt cx="721689" cy="2209800"/>
            </a:xfrm>
          </p:grpSpPr>
          <p:sp>
            <p:nvSpPr>
              <p:cNvPr id="162" name="Moon 161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Moon 162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Moon 163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7" name="Group 79"/>
            <p:cNvGrpSpPr/>
            <p:nvPr/>
          </p:nvGrpSpPr>
          <p:grpSpPr>
            <a:xfrm rot="19276754" flipH="1">
              <a:off x="8175720" y="1930077"/>
              <a:ext cx="324646" cy="969152"/>
              <a:chOff x="4876800" y="2209800"/>
              <a:chExt cx="721689" cy="2209800"/>
            </a:xfrm>
          </p:grpSpPr>
          <p:sp>
            <p:nvSpPr>
              <p:cNvPr id="159" name="Moon 158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Moon 159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Moon 160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7" name="Group 216"/>
            <p:cNvGrpSpPr/>
            <p:nvPr/>
          </p:nvGrpSpPr>
          <p:grpSpPr>
            <a:xfrm>
              <a:off x="7192076" y="3375212"/>
              <a:ext cx="737207" cy="1600200"/>
              <a:chOff x="6228370" y="152400"/>
              <a:chExt cx="737207" cy="1600200"/>
            </a:xfrm>
          </p:grpSpPr>
          <p:sp>
            <p:nvSpPr>
              <p:cNvPr id="213" name="Trapezoid 212"/>
              <p:cNvSpPr/>
              <p:nvPr/>
            </p:nvSpPr>
            <p:spPr>
              <a:xfrm rot="604733">
                <a:off x="6228370" y="1289464"/>
                <a:ext cx="228600" cy="457200"/>
              </a:xfrm>
              <a:prstGeom prst="trapezoid">
                <a:avLst>
                  <a:gd name="adj" fmla="val 23693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Trapezoid 213"/>
              <p:cNvSpPr/>
              <p:nvPr/>
            </p:nvSpPr>
            <p:spPr>
              <a:xfrm>
                <a:off x="6405282" y="1295400"/>
                <a:ext cx="228600" cy="457200"/>
              </a:xfrm>
              <a:prstGeom prst="trapezoid">
                <a:avLst>
                  <a:gd name="adj" fmla="val 23693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Trapezoid 214"/>
              <p:cNvSpPr/>
              <p:nvPr/>
            </p:nvSpPr>
            <p:spPr>
              <a:xfrm rot="21206393">
                <a:off x="6575612" y="1295400"/>
                <a:ext cx="228600" cy="457200"/>
              </a:xfrm>
              <a:prstGeom prst="trapezoid">
                <a:avLst>
                  <a:gd name="adj" fmla="val 23693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Trapezoid 215"/>
              <p:cNvSpPr/>
              <p:nvPr/>
            </p:nvSpPr>
            <p:spPr>
              <a:xfrm rot="20834089">
                <a:off x="6736977" y="1268505"/>
                <a:ext cx="228600" cy="457200"/>
              </a:xfrm>
              <a:prstGeom prst="trapezoid">
                <a:avLst>
                  <a:gd name="adj" fmla="val 23693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12" name="Group 211"/>
              <p:cNvGrpSpPr/>
              <p:nvPr/>
            </p:nvGrpSpPr>
            <p:grpSpPr>
              <a:xfrm>
                <a:off x="6248400" y="152400"/>
                <a:ext cx="685800" cy="1219200"/>
                <a:chOff x="6172200" y="381000"/>
                <a:chExt cx="685800" cy="1219200"/>
              </a:xfrm>
            </p:grpSpPr>
            <p:grpSp>
              <p:nvGrpSpPr>
                <p:cNvPr id="209" name="Group 208"/>
                <p:cNvGrpSpPr/>
                <p:nvPr/>
              </p:nvGrpSpPr>
              <p:grpSpPr>
                <a:xfrm>
                  <a:off x="6172200" y="838200"/>
                  <a:ext cx="685800" cy="762000"/>
                  <a:chOff x="6324600" y="533400"/>
                  <a:chExt cx="685800" cy="762000"/>
                </a:xfrm>
              </p:grpSpPr>
              <p:sp>
                <p:nvSpPr>
                  <p:cNvPr id="207" name="Trapezoid 206"/>
                  <p:cNvSpPr/>
                  <p:nvPr/>
                </p:nvSpPr>
                <p:spPr>
                  <a:xfrm>
                    <a:off x="6324600" y="533400"/>
                    <a:ext cx="685800" cy="762000"/>
                  </a:xfrm>
                  <a:prstGeom prst="trapezoid">
                    <a:avLst>
                      <a:gd name="adj" fmla="val 17157"/>
                    </a:avLst>
                  </a:prstGeom>
                  <a:solidFill>
                    <a:schemeClr val="bg1">
                      <a:lumMod val="7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8" name="Quad Arrow 207"/>
                  <p:cNvSpPr/>
                  <p:nvPr/>
                </p:nvSpPr>
                <p:spPr>
                  <a:xfrm>
                    <a:off x="6477000" y="609600"/>
                    <a:ext cx="381000" cy="609600"/>
                  </a:xfrm>
                  <a:prstGeom prst="quadArrow">
                    <a:avLst/>
                  </a:prstGeom>
                  <a:solidFill>
                    <a:srgbClr val="6F3505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10" name="Oval 209"/>
                <p:cNvSpPr/>
                <p:nvPr/>
              </p:nvSpPr>
              <p:spPr>
                <a:xfrm>
                  <a:off x="6248400" y="381000"/>
                  <a:ext cx="152400" cy="45720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Oval 210"/>
                <p:cNvSpPr/>
                <p:nvPr/>
              </p:nvSpPr>
              <p:spPr>
                <a:xfrm>
                  <a:off x="6606988" y="381000"/>
                  <a:ext cx="152400" cy="457200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18" name="Rounded Rectangle 315"/>
            <p:cNvSpPr/>
            <p:nvPr/>
          </p:nvSpPr>
          <p:spPr>
            <a:xfrm>
              <a:off x="6858000" y="2057400"/>
              <a:ext cx="1219200" cy="152400"/>
            </a:xfrm>
            <a:prstGeom prst="roundRect">
              <a:avLst/>
            </a:prstGeom>
            <a:solidFill>
              <a:srgbClr val="C44904"/>
            </a:solidFill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6" name="Group 225"/>
            <p:cNvGrpSpPr/>
            <p:nvPr/>
          </p:nvGrpSpPr>
          <p:grpSpPr>
            <a:xfrm rot="20084424">
              <a:off x="6857741" y="3813394"/>
              <a:ext cx="437745" cy="1882588"/>
              <a:chOff x="3599329" y="3810000"/>
              <a:chExt cx="685800" cy="2949388"/>
            </a:xfrm>
          </p:grpSpPr>
          <p:sp>
            <p:nvSpPr>
              <p:cNvPr id="219" name="Cross 218"/>
              <p:cNvSpPr/>
              <p:nvPr/>
            </p:nvSpPr>
            <p:spPr>
              <a:xfrm>
                <a:off x="3599329" y="5015753"/>
                <a:ext cx="685800" cy="685800"/>
              </a:xfrm>
              <a:prstGeom prst="plus">
                <a:avLst>
                  <a:gd name="adj" fmla="val 31536"/>
                </a:avLst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Rectangle 219"/>
              <p:cNvSpPr/>
              <p:nvPr/>
            </p:nvSpPr>
            <p:spPr>
              <a:xfrm>
                <a:off x="3810000" y="3810000"/>
                <a:ext cx="228600" cy="1219200"/>
              </a:xfrm>
              <a:prstGeom prst="rect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Pentagon 220"/>
              <p:cNvSpPr/>
              <p:nvPr/>
            </p:nvSpPr>
            <p:spPr>
              <a:xfrm rot="5400000">
                <a:off x="3330388" y="6019800"/>
                <a:ext cx="1219200" cy="259976"/>
              </a:xfrm>
              <a:prstGeom prst="homePlat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Rounded Rectangle 315"/>
              <p:cNvSpPr/>
              <p:nvPr/>
            </p:nvSpPr>
            <p:spPr>
              <a:xfrm>
                <a:off x="3790465" y="4915338"/>
                <a:ext cx="324335" cy="104897"/>
              </a:xfrm>
              <a:prstGeom prst="roundRect">
                <a:avLst/>
              </a:prstGeom>
              <a:solidFill>
                <a:srgbClr val="F9EBAD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Rounded Rectangle 315"/>
              <p:cNvSpPr/>
              <p:nvPr/>
            </p:nvSpPr>
            <p:spPr>
              <a:xfrm>
                <a:off x="3781500" y="5013950"/>
                <a:ext cx="324335" cy="104897"/>
              </a:xfrm>
              <a:prstGeom prst="roundRect">
                <a:avLst/>
              </a:prstGeom>
              <a:solidFill>
                <a:srgbClr val="F9EBAD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Rounded Rectangle 315"/>
              <p:cNvSpPr/>
              <p:nvPr/>
            </p:nvSpPr>
            <p:spPr>
              <a:xfrm>
                <a:off x="3781500" y="5121526"/>
                <a:ext cx="324335" cy="104897"/>
              </a:xfrm>
              <a:prstGeom prst="roundRect">
                <a:avLst/>
              </a:prstGeom>
              <a:solidFill>
                <a:srgbClr val="F9EBAD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Rounded Rectangle 315"/>
              <p:cNvSpPr/>
              <p:nvPr/>
            </p:nvSpPr>
            <p:spPr>
              <a:xfrm>
                <a:off x="3781500" y="5480115"/>
                <a:ext cx="324335" cy="104897"/>
              </a:xfrm>
              <a:prstGeom prst="roundRect">
                <a:avLst/>
              </a:prstGeom>
              <a:solidFill>
                <a:srgbClr val="F9EBAD"/>
              </a:solidFill>
              <a:ln w="254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7" name="Oval 226"/>
            <p:cNvSpPr/>
            <p:nvPr/>
          </p:nvSpPr>
          <p:spPr>
            <a:xfrm rot="7671173" flipH="1">
              <a:off x="6880180" y="4386031"/>
              <a:ext cx="178120" cy="143339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T</a:t>
            </a:r>
            <a:endParaRPr lang="en-US" sz="8800" dirty="0"/>
          </a:p>
        </p:txBody>
      </p:sp>
      <p:grpSp>
        <p:nvGrpSpPr>
          <p:cNvPr id="112" name="Group 111"/>
          <p:cNvGrpSpPr/>
          <p:nvPr/>
        </p:nvGrpSpPr>
        <p:grpSpPr>
          <a:xfrm>
            <a:off x="1447800" y="762000"/>
            <a:ext cx="2930470" cy="4920546"/>
            <a:chOff x="1447800" y="762000"/>
            <a:chExt cx="2930470" cy="4920546"/>
          </a:xfrm>
        </p:grpSpPr>
        <p:sp>
          <p:nvSpPr>
            <p:cNvPr id="35" name="Moon 34"/>
            <p:cNvSpPr/>
            <p:nvPr/>
          </p:nvSpPr>
          <p:spPr>
            <a:xfrm rot="10359865">
              <a:off x="3367532" y="1312806"/>
              <a:ext cx="365466" cy="1447800"/>
            </a:xfrm>
            <a:prstGeom prst="moon">
              <a:avLst>
                <a:gd name="adj" fmla="val 87500"/>
              </a:avLst>
            </a:prstGeom>
            <a:solidFill>
              <a:srgbClr val="3D28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Round Diagonal Corner Rectangle 32"/>
            <p:cNvSpPr/>
            <p:nvPr/>
          </p:nvSpPr>
          <p:spPr>
            <a:xfrm rot="2289138">
              <a:off x="3069443" y="1750317"/>
              <a:ext cx="676190" cy="549957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3D28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Moon 33"/>
            <p:cNvSpPr/>
            <p:nvPr/>
          </p:nvSpPr>
          <p:spPr>
            <a:xfrm rot="20411470">
              <a:off x="3278628" y="1211708"/>
              <a:ext cx="365466" cy="1447800"/>
            </a:xfrm>
            <a:prstGeom prst="moon">
              <a:avLst>
                <a:gd name="adj" fmla="val 87500"/>
              </a:avLst>
            </a:prstGeom>
            <a:solidFill>
              <a:srgbClr val="3D28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2"/>
            <p:cNvSpPr/>
            <p:nvPr/>
          </p:nvSpPr>
          <p:spPr>
            <a:xfrm rot="20847300">
              <a:off x="3286945" y="3332140"/>
              <a:ext cx="446855" cy="7166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3"/>
            <p:cNvSpPr/>
            <p:nvPr/>
          </p:nvSpPr>
          <p:spPr>
            <a:xfrm>
              <a:off x="1447800" y="3459304"/>
              <a:ext cx="446855" cy="71669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1327004">
              <a:off x="1694873" y="2218202"/>
              <a:ext cx="770340" cy="1795400"/>
            </a:xfrm>
            <a:prstGeom prst="trapezoid">
              <a:avLst>
                <a:gd name="adj" fmla="val 34133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4"/>
            <p:cNvSpPr/>
            <p:nvPr/>
          </p:nvSpPr>
          <p:spPr>
            <a:xfrm rot="19975199">
              <a:off x="2736717" y="2054404"/>
              <a:ext cx="770340" cy="1795400"/>
            </a:xfrm>
            <a:prstGeom prst="trapezoid">
              <a:avLst>
                <a:gd name="adj" fmla="val 34133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2"/>
            <p:cNvSpPr/>
            <p:nvPr/>
          </p:nvSpPr>
          <p:spPr>
            <a:xfrm rot="1267050">
              <a:off x="1955976" y="4868526"/>
              <a:ext cx="526977" cy="80421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19394983">
              <a:off x="2626624" y="4878333"/>
              <a:ext cx="526977" cy="804213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6"/>
            <p:cNvSpPr/>
            <p:nvPr/>
          </p:nvSpPr>
          <p:spPr>
            <a:xfrm>
              <a:off x="1799956" y="2057400"/>
              <a:ext cx="1659194" cy="3250862"/>
            </a:xfrm>
            <a:prstGeom prst="trapezoid">
              <a:avLst>
                <a:gd name="adj" fmla="val 32559"/>
              </a:avLst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Isosceles Triangle 31"/>
            <p:cNvSpPr/>
            <p:nvPr/>
          </p:nvSpPr>
          <p:spPr>
            <a:xfrm rot="10800000">
              <a:off x="2309678" y="2286000"/>
              <a:ext cx="528233" cy="65495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>
              <a:off x="1905000" y="1099131"/>
              <a:ext cx="1447800" cy="1447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ound Diagonal Corner Rectangle 13"/>
            <p:cNvSpPr/>
            <p:nvPr/>
          </p:nvSpPr>
          <p:spPr>
            <a:xfrm rot="18238105">
              <a:off x="1852049" y="838200"/>
              <a:ext cx="838200" cy="685800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3D28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ound Diagonal Corner Rectangle 14"/>
            <p:cNvSpPr/>
            <p:nvPr/>
          </p:nvSpPr>
          <p:spPr>
            <a:xfrm rot="1074138">
              <a:off x="2549099" y="975107"/>
              <a:ext cx="953379" cy="711411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rgbClr val="3D2817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" name="Group 324"/>
            <p:cNvGrpSpPr/>
            <p:nvPr/>
          </p:nvGrpSpPr>
          <p:grpSpPr>
            <a:xfrm>
              <a:off x="1905000" y="2895600"/>
              <a:ext cx="1524000" cy="1371600"/>
              <a:chOff x="1828800" y="3352800"/>
              <a:chExt cx="1066800" cy="1447800"/>
            </a:xfrm>
          </p:grpSpPr>
          <p:sp>
            <p:nvSpPr>
              <p:cNvPr id="40" name="Trapezoid 39"/>
              <p:cNvSpPr/>
              <p:nvPr/>
            </p:nvSpPr>
            <p:spPr>
              <a:xfrm>
                <a:off x="1828800" y="3352800"/>
                <a:ext cx="1066800" cy="1447800"/>
              </a:xfrm>
              <a:prstGeom prst="trapezoi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Quad Arrow 45"/>
              <p:cNvSpPr/>
              <p:nvPr/>
            </p:nvSpPr>
            <p:spPr>
              <a:xfrm>
                <a:off x="2042160" y="3415748"/>
                <a:ext cx="304800" cy="389709"/>
              </a:xfrm>
              <a:prstGeom prst="quadArrow">
                <a:avLst>
                  <a:gd name="adj1" fmla="val 27000"/>
                  <a:gd name="adj2" fmla="val 22500"/>
                  <a:gd name="adj3" fmla="val 225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2209800" y="2438400"/>
              <a:ext cx="265191" cy="473556"/>
              <a:chOff x="4206817" y="974244"/>
              <a:chExt cx="1066799" cy="1905002"/>
            </a:xfrm>
          </p:grpSpPr>
          <p:sp>
            <p:nvSpPr>
              <p:cNvPr id="29" name="Oval 28"/>
              <p:cNvSpPr/>
              <p:nvPr/>
            </p:nvSpPr>
            <p:spPr>
              <a:xfrm rot="19654610">
                <a:off x="4206817" y="974244"/>
                <a:ext cx="533400" cy="10668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rot="19654610">
                <a:off x="4435416" y="1355245"/>
                <a:ext cx="533400" cy="10668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Oval 72"/>
              <p:cNvSpPr/>
              <p:nvPr/>
            </p:nvSpPr>
            <p:spPr>
              <a:xfrm rot="19654610">
                <a:off x="4740216" y="1812445"/>
                <a:ext cx="533400" cy="10668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 flipH="1">
              <a:off x="2819400" y="2438400"/>
              <a:ext cx="265191" cy="473556"/>
              <a:chOff x="4206817" y="974244"/>
              <a:chExt cx="1066799" cy="1905002"/>
            </a:xfrm>
          </p:grpSpPr>
          <p:sp>
            <p:nvSpPr>
              <p:cNvPr id="76" name="Oval 75"/>
              <p:cNvSpPr/>
              <p:nvPr/>
            </p:nvSpPr>
            <p:spPr>
              <a:xfrm rot="19654610">
                <a:off x="4206817" y="974244"/>
                <a:ext cx="533400" cy="10668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Oval 76"/>
              <p:cNvSpPr/>
              <p:nvPr/>
            </p:nvSpPr>
            <p:spPr>
              <a:xfrm rot="19654610">
                <a:off x="4435416" y="1355245"/>
                <a:ext cx="533400" cy="10668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Oval 77"/>
              <p:cNvSpPr/>
              <p:nvPr/>
            </p:nvSpPr>
            <p:spPr>
              <a:xfrm rot="19654610">
                <a:off x="4740216" y="1812445"/>
                <a:ext cx="533400" cy="1066801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" name="Quad Arrow 78"/>
            <p:cNvSpPr/>
            <p:nvPr/>
          </p:nvSpPr>
          <p:spPr>
            <a:xfrm>
              <a:off x="2514600" y="3200400"/>
              <a:ext cx="435429" cy="471753"/>
            </a:xfrm>
            <a:prstGeom prst="quadArrow">
              <a:avLst>
                <a:gd name="adj1" fmla="val 27000"/>
                <a:gd name="adj2" fmla="val 22500"/>
                <a:gd name="adj3" fmla="val 225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Quad Arrow 79"/>
            <p:cNvSpPr/>
            <p:nvPr/>
          </p:nvSpPr>
          <p:spPr>
            <a:xfrm>
              <a:off x="2209800" y="3505200"/>
              <a:ext cx="435429" cy="471753"/>
            </a:xfrm>
            <a:prstGeom prst="quadArrow">
              <a:avLst>
                <a:gd name="adj1" fmla="val 27000"/>
                <a:gd name="adj2" fmla="val 22500"/>
                <a:gd name="adj3" fmla="val 225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Quad Arrow 80"/>
            <p:cNvSpPr/>
            <p:nvPr/>
          </p:nvSpPr>
          <p:spPr>
            <a:xfrm>
              <a:off x="2514600" y="3657600"/>
              <a:ext cx="435429" cy="471753"/>
            </a:xfrm>
            <a:prstGeom prst="quadArrow">
              <a:avLst>
                <a:gd name="adj1" fmla="val 27000"/>
                <a:gd name="adj2" fmla="val 22500"/>
                <a:gd name="adj3" fmla="val 225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Quad Arrow 81"/>
            <p:cNvSpPr/>
            <p:nvPr/>
          </p:nvSpPr>
          <p:spPr>
            <a:xfrm>
              <a:off x="2819400" y="3429000"/>
              <a:ext cx="435429" cy="471753"/>
            </a:xfrm>
            <a:prstGeom prst="quadArrow">
              <a:avLst>
                <a:gd name="adj1" fmla="val 27000"/>
                <a:gd name="adj2" fmla="val 22500"/>
                <a:gd name="adj3" fmla="val 225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84"/>
            <p:cNvGrpSpPr/>
            <p:nvPr/>
          </p:nvGrpSpPr>
          <p:grpSpPr>
            <a:xfrm>
              <a:off x="1905000" y="3962400"/>
              <a:ext cx="1506994" cy="1066800"/>
              <a:chOff x="1905000" y="3810000"/>
              <a:chExt cx="1506994" cy="1713575"/>
            </a:xfrm>
          </p:grpSpPr>
          <p:sp>
            <p:nvSpPr>
              <p:cNvPr id="30" name="Moon 29"/>
              <p:cNvSpPr/>
              <p:nvPr/>
            </p:nvSpPr>
            <p:spPr>
              <a:xfrm>
                <a:off x="1905000" y="3810000"/>
                <a:ext cx="440194" cy="1637375"/>
              </a:xfrm>
              <a:prstGeom prst="moon">
                <a:avLst>
                  <a:gd name="adj" fmla="val 81515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Moon 30"/>
              <p:cNvSpPr/>
              <p:nvPr/>
            </p:nvSpPr>
            <p:spPr>
              <a:xfrm rot="10800000">
                <a:off x="2971800" y="3810000"/>
                <a:ext cx="440194" cy="1555506"/>
              </a:xfrm>
              <a:prstGeom prst="moon">
                <a:avLst>
                  <a:gd name="adj" fmla="val 81515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Moon 82"/>
              <p:cNvSpPr/>
              <p:nvPr/>
            </p:nvSpPr>
            <p:spPr>
              <a:xfrm>
                <a:off x="2209800" y="3886200"/>
                <a:ext cx="440194" cy="1637375"/>
              </a:xfrm>
              <a:prstGeom prst="moon">
                <a:avLst>
                  <a:gd name="adj" fmla="val 81515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Moon 83"/>
              <p:cNvSpPr/>
              <p:nvPr/>
            </p:nvSpPr>
            <p:spPr>
              <a:xfrm rot="10800000">
                <a:off x="2743200" y="3886200"/>
                <a:ext cx="440194" cy="1555506"/>
              </a:xfrm>
              <a:prstGeom prst="moon">
                <a:avLst>
                  <a:gd name="adj" fmla="val 81515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6" name="Moon 85"/>
            <p:cNvSpPr/>
            <p:nvPr/>
          </p:nvSpPr>
          <p:spPr>
            <a:xfrm rot="10800000">
              <a:off x="2514600" y="4038600"/>
              <a:ext cx="440194" cy="968393"/>
            </a:xfrm>
            <a:prstGeom prst="moon">
              <a:avLst>
                <a:gd name="adj" fmla="val 81515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161"/>
            <p:cNvGrpSpPr/>
            <p:nvPr/>
          </p:nvGrpSpPr>
          <p:grpSpPr>
            <a:xfrm>
              <a:off x="1905000" y="3962400"/>
              <a:ext cx="1600200" cy="381000"/>
              <a:chOff x="5486400" y="381000"/>
              <a:chExt cx="1600200" cy="381000"/>
            </a:xfrm>
          </p:grpSpPr>
          <p:sp>
            <p:nvSpPr>
              <p:cNvPr id="17" name="Rounded Rectangle 16"/>
              <p:cNvSpPr/>
              <p:nvPr/>
            </p:nvSpPr>
            <p:spPr>
              <a:xfrm>
                <a:off x="5486400" y="381000"/>
                <a:ext cx="1600200" cy="3810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" name="Group 155"/>
              <p:cNvGrpSpPr/>
              <p:nvPr/>
            </p:nvGrpSpPr>
            <p:grpSpPr>
              <a:xfrm>
                <a:off x="5562600" y="381000"/>
                <a:ext cx="1371600" cy="381000"/>
                <a:chOff x="4876800" y="-304800"/>
                <a:chExt cx="3048000" cy="1066800"/>
              </a:xfrm>
            </p:grpSpPr>
            <p:sp>
              <p:nvSpPr>
                <p:cNvPr id="19" name="Quad Arrow 18"/>
                <p:cNvSpPr/>
                <p:nvPr/>
              </p:nvSpPr>
              <p:spPr>
                <a:xfrm>
                  <a:off x="4876800" y="-304800"/>
                  <a:ext cx="1066800" cy="10668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" name="Quad Arrow 19"/>
                <p:cNvSpPr/>
                <p:nvPr/>
              </p:nvSpPr>
              <p:spPr>
                <a:xfrm>
                  <a:off x="5867400" y="-304800"/>
                  <a:ext cx="1066800" cy="10668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Quad Arrow 20"/>
                <p:cNvSpPr/>
                <p:nvPr/>
              </p:nvSpPr>
              <p:spPr>
                <a:xfrm>
                  <a:off x="6858000" y="-304800"/>
                  <a:ext cx="1066800" cy="10668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" name="Quad Arrow 21"/>
                <p:cNvSpPr/>
                <p:nvPr/>
              </p:nvSpPr>
              <p:spPr>
                <a:xfrm>
                  <a:off x="5527964" y="-114993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Quad Arrow 22"/>
                <p:cNvSpPr/>
                <p:nvPr/>
              </p:nvSpPr>
              <p:spPr>
                <a:xfrm>
                  <a:off x="6510251" y="-110837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8" name="Group 312"/>
            <p:cNvGrpSpPr/>
            <p:nvPr/>
          </p:nvGrpSpPr>
          <p:grpSpPr>
            <a:xfrm rot="1486815">
              <a:off x="3352800" y="3276600"/>
              <a:ext cx="1025470" cy="1565822"/>
              <a:chOff x="3657600" y="1676400"/>
              <a:chExt cx="1219200" cy="2057400"/>
            </a:xfrm>
          </p:grpSpPr>
          <p:sp>
            <p:nvSpPr>
              <p:cNvPr id="47" name="Oval 46"/>
              <p:cNvSpPr/>
              <p:nvPr/>
            </p:nvSpPr>
            <p:spPr>
              <a:xfrm>
                <a:off x="3657600" y="1676400"/>
                <a:ext cx="1219200" cy="2057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Quad Arrow 47"/>
              <p:cNvSpPr/>
              <p:nvPr/>
            </p:nvSpPr>
            <p:spPr>
              <a:xfrm>
                <a:off x="3962400" y="1981200"/>
                <a:ext cx="304800" cy="1447800"/>
              </a:xfrm>
              <a:prstGeom prst="quadArrow">
                <a:avLst/>
              </a:prstGeom>
              <a:solidFill>
                <a:srgbClr val="FFFF66"/>
              </a:solidFill>
              <a:ln>
                <a:solidFill>
                  <a:srgbClr val="582A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Quad Arrow 48"/>
              <p:cNvSpPr/>
              <p:nvPr/>
            </p:nvSpPr>
            <p:spPr>
              <a:xfrm>
                <a:off x="4291149" y="1992086"/>
                <a:ext cx="304800" cy="1447800"/>
              </a:xfrm>
              <a:prstGeom prst="quadArrow">
                <a:avLst/>
              </a:prstGeom>
              <a:solidFill>
                <a:srgbClr val="FFFF66"/>
              </a:solidFill>
              <a:ln>
                <a:solidFill>
                  <a:srgbClr val="582A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Quad Arrow 49"/>
              <p:cNvSpPr/>
              <p:nvPr/>
            </p:nvSpPr>
            <p:spPr>
              <a:xfrm>
                <a:off x="4056017" y="2764971"/>
                <a:ext cx="449179" cy="609600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FFFF66"/>
              </a:solidFill>
              <a:ln>
                <a:solidFill>
                  <a:srgbClr val="582A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Quad Arrow 50"/>
              <p:cNvSpPr/>
              <p:nvPr/>
            </p:nvSpPr>
            <p:spPr>
              <a:xfrm>
                <a:off x="4051663" y="2068285"/>
                <a:ext cx="449179" cy="609600"/>
              </a:xfrm>
              <a:prstGeom prst="quadArrow">
                <a:avLst>
                  <a:gd name="adj1" fmla="val 45000"/>
                  <a:gd name="adj2" fmla="val 22500"/>
                  <a:gd name="adj3" fmla="val 22500"/>
                </a:avLst>
              </a:prstGeom>
              <a:solidFill>
                <a:srgbClr val="FFFF66"/>
              </a:solidFill>
              <a:ln>
                <a:solidFill>
                  <a:srgbClr val="582A0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7" name="Group 161"/>
            <p:cNvGrpSpPr/>
            <p:nvPr/>
          </p:nvGrpSpPr>
          <p:grpSpPr>
            <a:xfrm>
              <a:off x="1828800" y="1219200"/>
              <a:ext cx="1752600" cy="381000"/>
              <a:chOff x="5486400" y="381000"/>
              <a:chExt cx="1600200" cy="381000"/>
            </a:xfrm>
          </p:grpSpPr>
          <p:sp>
            <p:nvSpPr>
              <p:cNvPr id="88" name="Rounded Rectangle 87"/>
              <p:cNvSpPr/>
              <p:nvPr/>
            </p:nvSpPr>
            <p:spPr>
              <a:xfrm>
                <a:off x="5486400" y="381000"/>
                <a:ext cx="1600200" cy="3810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9" name="Group 155"/>
              <p:cNvGrpSpPr/>
              <p:nvPr/>
            </p:nvGrpSpPr>
            <p:grpSpPr>
              <a:xfrm>
                <a:off x="5562600" y="381000"/>
                <a:ext cx="1371600" cy="381000"/>
                <a:chOff x="4876800" y="-304800"/>
                <a:chExt cx="3048000" cy="1066800"/>
              </a:xfrm>
            </p:grpSpPr>
            <p:sp>
              <p:nvSpPr>
                <p:cNvPr id="90" name="Quad Arrow 89"/>
                <p:cNvSpPr/>
                <p:nvPr/>
              </p:nvSpPr>
              <p:spPr>
                <a:xfrm>
                  <a:off x="4876800" y="-304800"/>
                  <a:ext cx="1066800" cy="10668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Quad Arrow 90"/>
                <p:cNvSpPr/>
                <p:nvPr/>
              </p:nvSpPr>
              <p:spPr>
                <a:xfrm>
                  <a:off x="5867400" y="-304800"/>
                  <a:ext cx="1066800" cy="10668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Quad Arrow 91"/>
                <p:cNvSpPr/>
                <p:nvPr/>
              </p:nvSpPr>
              <p:spPr>
                <a:xfrm>
                  <a:off x="6858000" y="-304800"/>
                  <a:ext cx="1066800" cy="1066800"/>
                </a:xfrm>
                <a:prstGeom prst="quadArrow">
                  <a:avLst/>
                </a:prstGeom>
                <a:solidFill>
                  <a:schemeClr val="accent2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Quad Arrow 92"/>
                <p:cNvSpPr/>
                <p:nvPr/>
              </p:nvSpPr>
              <p:spPr>
                <a:xfrm>
                  <a:off x="5527964" y="-114993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Quad Arrow 93"/>
                <p:cNvSpPr/>
                <p:nvPr/>
              </p:nvSpPr>
              <p:spPr>
                <a:xfrm>
                  <a:off x="6510251" y="-110837"/>
                  <a:ext cx="685800" cy="685800"/>
                </a:xfrm>
                <a:prstGeom prst="quadArrow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9" name="Group 108"/>
            <p:cNvGrpSpPr/>
            <p:nvPr/>
          </p:nvGrpSpPr>
          <p:grpSpPr>
            <a:xfrm>
              <a:off x="1524000" y="762000"/>
              <a:ext cx="304800" cy="4724400"/>
              <a:chOff x="4635137" y="533400"/>
              <a:chExt cx="457200" cy="4724400"/>
            </a:xfrm>
          </p:grpSpPr>
          <p:sp>
            <p:nvSpPr>
              <p:cNvPr id="95" name="Rounded Rectangle 94"/>
              <p:cNvSpPr/>
              <p:nvPr/>
            </p:nvSpPr>
            <p:spPr>
              <a:xfrm>
                <a:off x="4724400" y="1600200"/>
                <a:ext cx="228600" cy="3657600"/>
              </a:xfrm>
              <a:prstGeom prst="roundRect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Isosceles Triangle 95"/>
              <p:cNvSpPr/>
              <p:nvPr/>
            </p:nvSpPr>
            <p:spPr>
              <a:xfrm>
                <a:off x="4648200" y="533400"/>
                <a:ext cx="381000" cy="1066800"/>
              </a:xfrm>
              <a:prstGeom prst="triangl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0" name="Group 99"/>
              <p:cNvGrpSpPr/>
              <p:nvPr/>
            </p:nvGrpSpPr>
            <p:grpSpPr>
              <a:xfrm>
                <a:off x="4724400" y="1676400"/>
                <a:ext cx="304462" cy="666709"/>
                <a:chOff x="6553538" y="1619291"/>
                <a:chExt cx="752032" cy="1524000"/>
              </a:xfrm>
            </p:grpSpPr>
            <p:sp>
              <p:nvSpPr>
                <p:cNvPr id="97" name="Moon 96"/>
                <p:cNvSpPr/>
                <p:nvPr/>
              </p:nvSpPr>
              <p:spPr>
                <a:xfrm rot="20411470">
                  <a:off x="6787705" y="1695491"/>
                  <a:ext cx="365466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Moon 97"/>
                <p:cNvSpPr/>
                <p:nvPr/>
              </p:nvSpPr>
              <p:spPr>
                <a:xfrm rot="21230815">
                  <a:off x="6553538" y="1691816"/>
                  <a:ext cx="365466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Moon 98"/>
                <p:cNvSpPr/>
                <p:nvPr/>
              </p:nvSpPr>
              <p:spPr>
                <a:xfrm rot="19423103">
                  <a:off x="6940104" y="1619291"/>
                  <a:ext cx="365466" cy="14478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1" name="Group 161"/>
              <p:cNvGrpSpPr/>
              <p:nvPr/>
            </p:nvGrpSpPr>
            <p:grpSpPr>
              <a:xfrm>
                <a:off x="4635137" y="1506583"/>
                <a:ext cx="457200" cy="304800"/>
                <a:chOff x="5486400" y="381000"/>
                <a:chExt cx="1600200" cy="381000"/>
              </a:xfrm>
            </p:grpSpPr>
            <p:sp>
              <p:nvSpPr>
                <p:cNvPr id="102" name="Rounded Rectangle 101"/>
                <p:cNvSpPr/>
                <p:nvPr/>
              </p:nvSpPr>
              <p:spPr>
                <a:xfrm>
                  <a:off x="5486400" y="381000"/>
                  <a:ext cx="1600200" cy="381000"/>
                </a:xfrm>
                <a:prstGeom prst="round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03" name="Group 155"/>
                <p:cNvGrpSpPr/>
                <p:nvPr/>
              </p:nvGrpSpPr>
              <p:grpSpPr>
                <a:xfrm>
                  <a:off x="5562600" y="381000"/>
                  <a:ext cx="1371600" cy="381000"/>
                  <a:chOff x="4876800" y="-304800"/>
                  <a:chExt cx="3048000" cy="1066800"/>
                </a:xfrm>
              </p:grpSpPr>
              <p:sp>
                <p:nvSpPr>
                  <p:cNvPr id="104" name="Quad Arrow 103"/>
                  <p:cNvSpPr/>
                  <p:nvPr/>
                </p:nvSpPr>
                <p:spPr>
                  <a:xfrm>
                    <a:off x="4876800" y="-304800"/>
                    <a:ext cx="1066800" cy="1066800"/>
                  </a:xfrm>
                  <a:prstGeom prst="quadArrow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5" name="Quad Arrow 104"/>
                  <p:cNvSpPr/>
                  <p:nvPr/>
                </p:nvSpPr>
                <p:spPr>
                  <a:xfrm>
                    <a:off x="5867400" y="-304800"/>
                    <a:ext cx="1066800" cy="1066800"/>
                  </a:xfrm>
                  <a:prstGeom prst="quadArrow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6" name="Quad Arrow 105"/>
                  <p:cNvSpPr/>
                  <p:nvPr/>
                </p:nvSpPr>
                <p:spPr>
                  <a:xfrm>
                    <a:off x="6858000" y="-304800"/>
                    <a:ext cx="1066800" cy="1066800"/>
                  </a:xfrm>
                  <a:prstGeom prst="quadArrow">
                    <a:avLst/>
                  </a:prstGeom>
                  <a:solidFill>
                    <a:schemeClr val="accent2">
                      <a:lumMod val="50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Quad Arrow 106"/>
                  <p:cNvSpPr/>
                  <p:nvPr/>
                </p:nvSpPr>
                <p:spPr>
                  <a:xfrm>
                    <a:off x="5527964" y="-114993"/>
                    <a:ext cx="685800" cy="685800"/>
                  </a:xfrm>
                  <a:prstGeom prst="quadArrow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Quad Arrow 107"/>
                  <p:cNvSpPr/>
                  <p:nvPr/>
                </p:nvSpPr>
                <p:spPr>
                  <a:xfrm>
                    <a:off x="6510251" y="-110837"/>
                    <a:ext cx="685800" cy="685800"/>
                  </a:xfrm>
                  <a:prstGeom prst="quadArrow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110" name="Oval 109"/>
            <p:cNvSpPr/>
            <p:nvPr/>
          </p:nvSpPr>
          <p:spPr>
            <a:xfrm rot="19654610">
              <a:off x="1562776" y="3843036"/>
              <a:ext cx="214794" cy="31492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1" name="TextBox 110"/>
          <p:cNvSpPr txBox="1"/>
          <p:nvPr/>
        </p:nvSpPr>
        <p:spPr>
          <a:xfrm>
            <a:off x="1905000" y="5943600"/>
            <a:ext cx="1828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Teancum</a:t>
            </a:r>
            <a:endParaRPr lang="en-US" dirty="0"/>
          </a:p>
        </p:txBody>
      </p:sp>
      <p:sp>
        <p:nvSpPr>
          <p:cNvPr id="113" name="Rectangle 112"/>
          <p:cNvSpPr/>
          <p:nvPr/>
        </p:nvSpPr>
        <p:spPr>
          <a:xfrm>
            <a:off x="6477000" y="5715000"/>
            <a:ext cx="10153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 smtClean="0"/>
              <a:t>Teomner</a:t>
            </a:r>
            <a:endParaRPr lang="en-US" dirty="0"/>
          </a:p>
        </p:txBody>
      </p:sp>
      <p:grpSp>
        <p:nvGrpSpPr>
          <p:cNvPr id="220" name="Group 219"/>
          <p:cNvGrpSpPr/>
          <p:nvPr/>
        </p:nvGrpSpPr>
        <p:grpSpPr>
          <a:xfrm>
            <a:off x="6297906" y="685800"/>
            <a:ext cx="1934796" cy="3962400"/>
            <a:chOff x="6297906" y="685800"/>
            <a:chExt cx="1934796" cy="3962400"/>
          </a:xfrm>
        </p:grpSpPr>
        <p:sp>
          <p:nvSpPr>
            <p:cNvPr id="119" name="Oval 112"/>
            <p:cNvSpPr/>
            <p:nvPr/>
          </p:nvSpPr>
          <p:spPr>
            <a:xfrm rot="19166219" flipH="1">
              <a:off x="7267040" y="4210560"/>
              <a:ext cx="321174" cy="437640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21027599" flipH="1">
              <a:off x="7273355" y="4164954"/>
              <a:ext cx="271905" cy="35344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1" name="Group 210"/>
            <p:cNvGrpSpPr/>
            <p:nvPr/>
          </p:nvGrpSpPr>
          <p:grpSpPr>
            <a:xfrm rot="1493237">
              <a:off x="6837263" y="4158424"/>
              <a:ext cx="321174" cy="489776"/>
              <a:chOff x="6837263" y="4158424"/>
              <a:chExt cx="321174" cy="489776"/>
            </a:xfrm>
          </p:grpSpPr>
          <p:sp>
            <p:nvSpPr>
              <p:cNvPr id="121" name="Oval 112"/>
              <p:cNvSpPr/>
              <p:nvPr/>
            </p:nvSpPr>
            <p:spPr>
              <a:xfrm rot="19377780" flipH="1">
                <a:off x="6837263" y="4210560"/>
                <a:ext cx="321174" cy="437640"/>
              </a:xfrm>
              <a:prstGeom prst="ellipse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Oval 126"/>
              <p:cNvSpPr/>
              <p:nvPr/>
            </p:nvSpPr>
            <p:spPr>
              <a:xfrm rot="21027599" flipH="1">
                <a:off x="6870449" y="4158424"/>
                <a:ext cx="271905" cy="353443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Oval 138"/>
            <p:cNvSpPr/>
            <p:nvPr/>
          </p:nvSpPr>
          <p:spPr>
            <a:xfrm rot="20544376" flipH="1">
              <a:off x="7768215" y="3077007"/>
              <a:ext cx="272194" cy="5186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860249" flipH="1">
              <a:off x="6297906" y="3074286"/>
              <a:ext cx="266806" cy="43339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flipH="1">
              <a:off x="6589347" y="2478724"/>
              <a:ext cx="1141428" cy="1864675"/>
            </a:xfrm>
            <a:prstGeom prst="trapezoid">
              <a:avLst>
                <a:gd name="adj" fmla="val 25153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 rot="1719652" flipH="1">
              <a:off x="6495374" y="2174453"/>
              <a:ext cx="523935" cy="1205748"/>
            </a:xfrm>
            <a:prstGeom prst="trapezoid">
              <a:avLst>
                <a:gd name="adj" fmla="val 30203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rapezoid 123"/>
            <p:cNvSpPr/>
            <p:nvPr/>
          </p:nvSpPr>
          <p:spPr>
            <a:xfrm rot="20275101" flipH="1">
              <a:off x="7396387" y="2180879"/>
              <a:ext cx="523935" cy="1245106"/>
            </a:xfrm>
            <a:prstGeom prst="trapezoid">
              <a:avLst>
                <a:gd name="adj" fmla="val 43446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 flipH="1">
              <a:off x="6702139" y="2013494"/>
              <a:ext cx="985778" cy="1351752"/>
            </a:xfrm>
            <a:prstGeom prst="trapezoid">
              <a:avLst>
                <a:gd name="adj" fmla="val 28925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flipH="1">
              <a:off x="6909672" y="2172817"/>
              <a:ext cx="570714" cy="212431"/>
            </a:xfrm>
            <a:prstGeom prst="trapezoid">
              <a:avLst>
                <a:gd name="adj" fmla="val 28925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>
              <a:off x="6718734" y="845123"/>
              <a:ext cx="969185" cy="14955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2" name="Group 284"/>
            <p:cNvGrpSpPr/>
            <p:nvPr/>
          </p:nvGrpSpPr>
          <p:grpSpPr>
            <a:xfrm flipH="1">
              <a:off x="6680378" y="685800"/>
              <a:ext cx="1053660" cy="726141"/>
              <a:chOff x="3818466" y="457200"/>
              <a:chExt cx="1547496" cy="1041881"/>
            </a:xfrm>
          </p:grpSpPr>
          <p:grpSp>
            <p:nvGrpSpPr>
              <p:cNvPr id="159" name="Group 18"/>
              <p:cNvGrpSpPr/>
              <p:nvPr/>
            </p:nvGrpSpPr>
            <p:grpSpPr>
              <a:xfrm flipH="1">
                <a:off x="3847638" y="457200"/>
                <a:ext cx="1518324" cy="1041881"/>
                <a:chOff x="4850118" y="788842"/>
                <a:chExt cx="2160282" cy="1573358"/>
              </a:xfrm>
            </p:grpSpPr>
            <p:grpSp>
              <p:nvGrpSpPr>
                <p:cNvPr id="162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71" name="Moon 170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Moon 171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3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64" name="Moon 163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5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6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60" name="Oval 159"/>
              <p:cNvSpPr/>
              <p:nvPr/>
            </p:nvSpPr>
            <p:spPr>
              <a:xfrm flipH="1">
                <a:off x="4441206" y="762000"/>
                <a:ext cx="854057" cy="625863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Oval 160"/>
              <p:cNvSpPr/>
              <p:nvPr/>
            </p:nvSpPr>
            <p:spPr>
              <a:xfrm rot="17723225" flipH="1">
                <a:off x="3695325" y="895013"/>
                <a:ext cx="625863" cy="379581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7" name="Rounded Rectangle 136"/>
            <p:cNvSpPr/>
            <p:nvPr/>
          </p:nvSpPr>
          <p:spPr>
            <a:xfrm flipH="1">
              <a:off x="6705599" y="3200400"/>
              <a:ext cx="982319" cy="228600"/>
            </a:xfrm>
            <a:prstGeom prst="roundRect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Quad Arrow 197"/>
            <p:cNvSpPr/>
            <p:nvPr/>
          </p:nvSpPr>
          <p:spPr>
            <a:xfrm>
              <a:off x="6965576" y="2532529"/>
              <a:ext cx="435429" cy="471753"/>
            </a:xfrm>
            <a:prstGeom prst="quadArrow">
              <a:avLst>
                <a:gd name="adj1" fmla="val 27000"/>
                <a:gd name="adj2" fmla="val 22500"/>
                <a:gd name="adj3" fmla="val 225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7" name="Group 196"/>
            <p:cNvGrpSpPr/>
            <p:nvPr/>
          </p:nvGrpSpPr>
          <p:grpSpPr>
            <a:xfrm>
              <a:off x="6705600" y="3276600"/>
              <a:ext cx="311950" cy="815342"/>
              <a:chOff x="7091305" y="3128757"/>
              <a:chExt cx="311950" cy="815342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133" name="Double Wave 132"/>
              <p:cNvSpPr/>
              <p:nvPr/>
            </p:nvSpPr>
            <p:spPr>
              <a:xfrm rot="4646235" flipH="1">
                <a:off x="6953676" y="3431113"/>
                <a:ext cx="743509" cy="15564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4" name="Double Wave 133"/>
              <p:cNvSpPr/>
              <p:nvPr/>
            </p:nvSpPr>
            <p:spPr>
              <a:xfrm rot="5400000" flipH="1">
                <a:off x="6774408" y="3445654"/>
                <a:ext cx="815342" cy="18154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5" name="Rounded Rectangle 134"/>
              <p:cNvSpPr/>
              <p:nvPr/>
            </p:nvSpPr>
            <p:spPr>
              <a:xfrm flipH="1">
                <a:off x="7117204" y="3128757"/>
                <a:ext cx="207532" cy="212431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9" name="Group 198"/>
            <p:cNvGrpSpPr/>
            <p:nvPr/>
          </p:nvGrpSpPr>
          <p:grpSpPr>
            <a:xfrm>
              <a:off x="6947647" y="3267636"/>
              <a:ext cx="311950" cy="815342"/>
              <a:chOff x="7091305" y="3128757"/>
              <a:chExt cx="311950" cy="815342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00" name="Double Wave 199"/>
              <p:cNvSpPr/>
              <p:nvPr/>
            </p:nvSpPr>
            <p:spPr>
              <a:xfrm rot="4646235" flipH="1">
                <a:off x="6953676" y="3431113"/>
                <a:ext cx="743509" cy="15564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Double Wave 200"/>
              <p:cNvSpPr/>
              <p:nvPr/>
            </p:nvSpPr>
            <p:spPr>
              <a:xfrm rot="5400000" flipH="1">
                <a:off x="6774408" y="3445654"/>
                <a:ext cx="815342" cy="18154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Rounded Rectangle 201"/>
              <p:cNvSpPr/>
              <p:nvPr/>
            </p:nvSpPr>
            <p:spPr>
              <a:xfrm flipH="1">
                <a:off x="7117204" y="3128757"/>
                <a:ext cx="207532" cy="212431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3" name="Group 202"/>
            <p:cNvGrpSpPr/>
            <p:nvPr/>
          </p:nvGrpSpPr>
          <p:grpSpPr>
            <a:xfrm>
              <a:off x="7189694" y="3276600"/>
              <a:ext cx="311950" cy="815342"/>
              <a:chOff x="7091305" y="3128757"/>
              <a:chExt cx="311950" cy="815342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04" name="Double Wave 203"/>
              <p:cNvSpPr/>
              <p:nvPr/>
            </p:nvSpPr>
            <p:spPr>
              <a:xfrm rot="4646235" flipH="1">
                <a:off x="6953676" y="3431113"/>
                <a:ext cx="743509" cy="15564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Double Wave 204"/>
              <p:cNvSpPr/>
              <p:nvPr/>
            </p:nvSpPr>
            <p:spPr>
              <a:xfrm rot="5400000" flipH="1">
                <a:off x="6774408" y="3445654"/>
                <a:ext cx="815342" cy="18154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Rounded Rectangle 205"/>
              <p:cNvSpPr/>
              <p:nvPr/>
            </p:nvSpPr>
            <p:spPr>
              <a:xfrm flipH="1">
                <a:off x="7117204" y="3128757"/>
                <a:ext cx="207532" cy="212431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7" name="Group 206"/>
            <p:cNvGrpSpPr/>
            <p:nvPr/>
          </p:nvGrpSpPr>
          <p:grpSpPr>
            <a:xfrm>
              <a:off x="7413812" y="3276600"/>
              <a:ext cx="311950" cy="815342"/>
              <a:chOff x="7091305" y="3128757"/>
              <a:chExt cx="311950" cy="815342"/>
            </a:xfrm>
            <a:solidFill>
              <a:schemeClr val="accent2">
                <a:lumMod val="75000"/>
              </a:schemeClr>
            </a:solidFill>
          </p:grpSpPr>
          <p:sp>
            <p:nvSpPr>
              <p:cNvPr id="208" name="Double Wave 207"/>
              <p:cNvSpPr/>
              <p:nvPr/>
            </p:nvSpPr>
            <p:spPr>
              <a:xfrm rot="4646235" flipH="1">
                <a:off x="6953676" y="3431113"/>
                <a:ext cx="743509" cy="155649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Double Wave 208"/>
              <p:cNvSpPr/>
              <p:nvPr/>
            </p:nvSpPr>
            <p:spPr>
              <a:xfrm rot="5400000" flipH="1">
                <a:off x="6774408" y="3445654"/>
                <a:ext cx="815342" cy="181548"/>
              </a:xfrm>
              <a:prstGeom prst="doubleWave">
                <a:avLst>
                  <a:gd name="adj1" fmla="val 12500"/>
                  <a:gd name="adj2" fmla="val -1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Rounded Rectangle 209"/>
              <p:cNvSpPr/>
              <p:nvPr/>
            </p:nvSpPr>
            <p:spPr>
              <a:xfrm flipH="1">
                <a:off x="7117204" y="3128757"/>
                <a:ext cx="207532" cy="212431"/>
              </a:xfrm>
              <a:prstGeom prst="round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9" name="Group 218"/>
            <p:cNvGrpSpPr/>
            <p:nvPr/>
          </p:nvGrpSpPr>
          <p:grpSpPr>
            <a:xfrm rot="699454">
              <a:off x="7323691" y="2515321"/>
              <a:ext cx="909011" cy="1446358"/>
              <a:chOff x="4776738" y="3495619"/>
              <a:chExt cx="1025470" cy="1565822"/>
            </a:xfrm>
          </p:grpSpPr>
          <p:grpSp>
            <p:nvGrpSpPr>
              <p:cNvPr id="217" name="Group 216"/>
              <p:cNvGrpSpPr/>
              <p:nvPr/>
            </p:nvGrpSpPr>
            <p:grpSpPr>
              <a:xfrm>
                <a:off x="4776738" y="3495619"/>
                <a:ext cx="1025470" cy="1565822"/>
                <a:chOff x="4776738" y="3495619"/>
                <a:chExt cx="1025470" cy="1565822"/>
              </a:xfrm>
            </p:grpSpPr>
            <p:sp>
              <p:nvSpPr>
                <p:cNvPr id="212" name="Oval 211"/>
                <p:cNvSpPr/>
                <p:nvPr/>
              </p:nvSpPr>
              <p:spPr>
                <a:xfrm>
                  <a:off x="4776738" y="3495619"/>
                  <a:ext cx="1025470" cy="1565822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3" name="Quad Arrow 212"/>
                <p:cNvSpPr/>
                <p:nvPr/>
              </p:nvSpPr>
              <p:spPr>
                <a:xfrm>
                  <a:off x="5056094" y="3733800"/>
                  <a:ext cx="435429" cy="471753"/>
                </a:xfrm>
                <a:prstGeom prst="quadArrow">
                  <a:avLst>
                    <a:gd name="adj1" fmla="val 27000"/>
                    <a:gd name="adj2" fmla="val 22500"/>
                    <a:gd name="adj3" fmla="val 23383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4" name="Quad Arrow 213"/>
                <p:cNvSpPr/>
                <p:nvPr/>
              </p:nvSpPr>
              <p:spPr>
                <a:xfrm>
                  <a:off x="5065058" y="4262717"/>
                  <a:ext cx="435429" cy="471753"/>
                </a:xfrm>
                <a:prstGeom prst="quadArrow">
                  <a:avLst>
                    <a:gd name="adj1" fmla="val 27000"/>
                    <a:gd name="adj2" fmla="val 22500"/>
                    <a:gd name="adj3" fmla="val 23383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Quad Arrow 214"/>
                <p:cNvSpPr/>
                <p:nvPr/>
              </p:nvSpPr>
              <p:spPr>
                <a:xfrm>
                  <a:off x="4814047" y="3680012"/>
                  <a:ext cx="435429" cy="1044387"/>
                </a:xfrm>
                <a:prstGeom prst="quadArrow">
                  <a:avLst>
                    <a:gd name="adj1" fmla="val 18765"/>
                    <a:gd name="adj2" fmla="val 22500"/>
                    <a:gd name="adj3" fmla="val 23383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Quad Arrow 215"/>
                <p:cNvSpPr/>
                <p:nvPr/>
              </p:nvSpPr>
              <p:spPr>
                <a:xfrm>
                  <a:off x="5316070" y="3697942"/>
                  <a:ext cx="435429" cy="1044387"/>
                </a:xfrm>
                <a:prstGeom prst="quadArrow">
                  <a:avLst>
                    <a:gd name="adj1" fmla="val 18765"/>
                    <a:gd name="adj2" fmla="val 22500"/>
                    <a:gd name="adj3" fmla="val 23383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tx1">
                      <a:lumMod val="50000"/>
                      <a:lumOff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18" name="Diamond 217"/>
              <p:cNvSpPr/>
              <p:nvPr/>
            </p:nvSpPr>
            <p:spPr>
              <a:xfrm>
                <a:off x="5181600" y="4038600"/>
                <a:ext cx="228600" cy="381000"/>
              </a:xfrm>
              <a:prstGeom prst="diamond">
                <a:avLst/>
              </a:prstGeom>
              <a:solidFill>
                <a:schemeClr val="accent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T</a:t>
            </a:r>
            <a:endParaRPr lang="en-US" sz="8800" dirty="0"/>
          </a:p>
        </p:txBody>
      </p:sp>
      <p:sp>
        <p:nvSpPr>
          <p:cNvPr id="3" name="TextBox 2"/>
          <p:cNvSpPr txBox="1"/>
          <p:nvPr/>
        </p:nvSpPr>
        <p:spPr>
          <a:xfrm>
            <a:off x="609600" y="5334000"/>
            <a:ext cx="1828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Tubaloth-Ammoron’s</a:t>
            </a:r>
            <a:r>
              <a:rPr lang="en-US" dirty="0" smtClean="0"/>
              <a:t> son</a:t>
            </a:r>
            <a:endParaRPr lang="en-US" dirty="0"/>
          </a:p>
        </p:txBody>
      </p:sp>
      <p:grpSp>
        <p:nvGrpSpPr>
          <p:cNvPr id="96" name="Group 95"/>
          <p:cNvGrpSpPr/>
          <p:nvPr/>
        </p:nvGrpSpPr>
        <p:grpSpPr>
          <a:xfrm>
            <a:off x="2032142" y="26678"/>
            <a:ext cx="2235059" cy="5535922"/>
            <a:chOff x="2032142" y="26678"/>
            <a:chExt cx="2235059" cy="5535922"/>
          </a:xfrm>
        </p:grpSpPr>
        <p:sp>
          <p:nvSpPr>
            <p:cNvPr id="5" name="Oval 4"/>
            <p:cNvSpPr/>
            <p:nvPr/>
          </p:nvSpPr>
          <p:spPr>
            <a:xfrm rot="7671173" flipH="1">
              <a:off x="1945115" y="3571455"/>
              <a:ext cx="539799" cy="365746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rapezoid 5"/>
            <p:cNvSpPr/>
            <p:nvPr/>
          </p:nvSpPr>
          <p:spPr>
            <a:xfrm rot="2381348" flipH="1">
              <a:off x="2389505" y="2354600"/>
              <a:ext cx="627714" cy="1597347"/>
            </a:xfrm>
            <a:prstGeom prst="trapezoid">
              <a:avLst>
                <a:gd name="adj" fmla="val 30356"/>
              </a:avLst>
            </a:prstGeom>
            <a:solidFill>
              <a:srgbClr val="2E5C2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>
              <a:off x="2534845" y="2552726"/>
              <a:ext cx="1347578" cy="1614903"/>
            </a:xfrm>
            <a:prstGeom prst="trapezoid">
              <a:avLst>
                <a:gd name="adj" fmla="val 33441"/>
              </a:avLst>
            </a:prstGeom>
            <a:solidFill>
              <a:srgbClr val="2E5C2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 rot="947588">
              <a:off x="2337673" y="3970947"/>
              <a:ext cx="425551" cy="1351308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21002712">
              <a:off x="3632210" y="3972951"/>
              <a:ext cx="425551" cy="1336548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3718254" flipH="1">
              <a:off x="3814428" y="3755616"/>
              <a:ext cx="539799" cy="365746"/>
            </a:xfrm>
            <a:prstGeom prst="ellipse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20175942" flipH="1">
              <a:off x="3484484" y="2397394"/>
              <a:ext cx="689945" cy="1639753"/>
            </a:xfrm>
            <a:prstGeom prst="trapezoid">
              <a:avLst>
                <a:gd name="adj" fmla="val 45365"/>
              </a:avLst>
            </a:prstGeom>
            <a:solidFill>
              <a:srgbClr val="2E5C2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 rot="20950279">
              <a:off x="2774645" y="5183906"/>
              <a:ext cx="474151" cy="37869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rot="20950279">
              <a:off x="3200195" y="5183905"/>
              <a:ext cx="474151" cy="37869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19405997">
              <a:off x="2391202" y="988993"/>
              <a:ext cx="1726423" cy="1839957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44"/>
            <p:cNvGrpSpPr/>
            <p:nvPr/>
          </p:nvGrpSpPr>
          <p:grpSpPr>
            <a:xfrm>
              <a:off x="2818545" y="2471980"/>
              <a:ext cx="783130" cy="473607"/>
              <a:chOff x="3416724" y="3667852"/>
              <a:chExt cx="2655030" cy="1513748"/>
            </a:xfrm>
          </p:grpSpPr>
          <p:grpSp>
            <p:nvGrpSpPr>
              <p:cNvPr id="54" name="Group 31"/>
              <p:cNvGrpSpPr/>
              <p:nvPr/>
            </p:nvGrpSpPr>
            <p:grpSpPr>
              <a:xfrm>
                <a:off x="4114800" y="4495800"/>
                <a:ext cx="1219200" cy="685800"/>
                <a:chOff x="4114800" y="4495800"/>
                <a:chExt cx="1219200" cy="685800"/>
              </a:xfrm>
            </p:grpSpPr>
            <p:sp>
              <p:nvSpPr>
                <p:cNvPr id="63" name="Trapezoid 19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Trapezoid 63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Trapezoid 64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5" name="Group 36"/>
              <p:cNvGrpSpPr/>
              <p:nvPr/>
            </p:nvGrpSpPr>
            <p:grpSpPr>
              <a:xfrm rot="3976231">
                <a:off x="3150024" y="3934552"/>
                <a:ext cx="1219200" cy="685800"/>
                <a:chOff x="4114800" y="4495800"/>
                <a:chExt cx="1219200" cy="685800"/>
              </a:xfrm>
            </p:grpSpPr>
            <p:sp>
              <p:nvSpPr>
                <p:cNvPr id="60" name="Trapezoid 59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Trapezoid 60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Trapezoid 61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6" name="Group 40"/>
              <p:cNvGrpSpPr/>
              <p:nvPr/>
            </p:nvGrpSpPr>
            <p:grpSpPr>
              <a:xfrm rot="18434064">
                <a:off x="5119254" y="3990109"/>
                <a:ext cx="1219200" cy="685800"/>
                <a:chOff x="4114800" y="4495800"/>
                <a:chExt cx="1219200" cy="685800"/>
              </a:xfrm>
            </p:grpSpPr>
            <p:sp>
              <p:nvSpPr>
                <p:cNvPr id="57" name="Trapezoid 56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Trapezoid 57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Trapezoid 58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" name="Group 60"/>
            <p:cNvGrpSpPr/>
            <p:nvPr/>
          </p:nvGrpSpPr>
          <p:grpSpPr>
            <a:xfrm>
              <a:off x="2743200" y="2667000"/>
              <a:ext cx="914400" cy="914400"/>
              <a:chOff x="4118087" y="3005181"/>
              <a:chExt cx="3076372" cy="2631310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40" name="Hexagon 39"/>
              <p:cNvSpPr/>
              <p:nvPr/>
            </p:nvSpPr>
            <p:spPr>
              <a:xfrm>
                <a:off x="5354782" y="5026891"/>
                <a:ext cx="685800" cy="609600"/>
              </a:xfrm>
              <a:prstGeom prst="hexagon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Donut 40"/>
              <p:cNvSpPr/>
              <p:nvPr/>
            </p:nvSpPr>
            <p:spPr>
              <a:xfrm rot="12433330">
                <a:off x="6661059" y="3005181"/>
                <a:ext cx="533400" cy="1600200"/>
              </a:xfrm>
              <a:prstGeom prst="donut">
                <a:avLst>
                  <a:gd name="adj" fmla="val 36455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Donut 41"/>
              <p:cNvSpPr/>
              <p:nvPr/>
            </p:nvSpPr>
            <p:spPr>
              <a:xfrm rot="19132023">
                <a:off x="4118087" y="3025961"/>
                <a:ext cx="533400" cy="1600200"/>
              </a:xfrm>
              <a:prstGeom prst="donut">
                <a:avLst>
                  <a:gd name="adj" fmla="val 36455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Rounded Rectangle 42"/>
              <p:cNvSpPr/>
              <p:nvPr/>
            </p:nvSpPr>
            <p:spPr>
              <a:xfrm>
                <a:off x="48768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Rounded Rectangle 43"/>
              <p:cNvSpPr/>
              <p:nvPr/>
            </p:nvSpPr>
            <p:spPr>
              <a:xfrm>
                <a:off x="57150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57150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ounded Rectangle 45"/>
              <p:cNvSpPr/>
              <p:nvPr/>
            </p:nvSpPr>
            <p:spPr>
              <a:xfrm>
                <a:off x="48768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>
                <a:off x="48768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>
                <a:off x="57150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4724400" y="4267200"/>
                <a:ext cx="304800" cy="30479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Oval 49"/>
              <p:cNvSpPr/>
              <p:nvPr/>
            </p:nvSpPr>
            <p:spPr>
              <a:xfrm>
                <a:off x="5527964" y="4447309"/>
                <a:ext cx="304800" cy="30479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Oval 50"/>
              <p:cNvSpPr/>
              <p:nvPr/>
            </p:nvSpPr>
            <p:spPr>
              <a:xfrm>
                <a:off x="5532582" y="4770582"/>
                <a:ext cx="304800" cy="30479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6324600" y="4267200"/>
                <a:ext cx="304800" cy="30479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Oval 52"/>
              <p:cNvSpPr/>
              <p:nvPr/>
            </p:nvSpPr>
            <p:spPr>
              <a:xfrm>
                <a:off x="5537200" y="5073073"/>
                <a:ext cx="304800" cy="304799"/>
              </a:xfrm>
              <a:prstGeom prst="ellips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67"/>
            <p:cNvGrpSpPr/>
            <p:nvPr/>
          </p:nvGrpSpPr>
          <p:grpSpPr>
            <a:xfrm>
              <a:off x="2534844" y="3908181"/>
              <a:ext cx="1347578" cy="1470626"/>
              <a:chOff x="4114795" y="4487678"/>
              <a:chExt cx="1219199" cy="693922"/>
            </a:xfrm>
          </p:grpSpPr>
          <p:sp>
            <p:nvSpPr>
              <p:cNvPr id="34" name="Rounded Rectangle 33"/>
              <p:cNvSpPr/>
              <p:nvPr/>
            </p:nvSpPr>
            <p:spPr>
              <a:xfrm>
                <a:off x="4190996" y="4648200"/>
                <a:ext cx="1066799" cy="381000"/>
              </a:xfrm>
              <a:prstGeom prst="roundRect">
                <a:avLst>
                  <a:gd name="adj" fmla="val 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" name="Group 61"/>
              <p:cNvGrpSpPr/>
              <p:nvPr/>
            </p:nvGrpSpPr>
            <p:grpSpPr>
              <a:xfrm>
                <a:off x="4181569" y="4487678"/>
                <a:ext cx="1127378" cy="693922"/>
                <a:chOff x="4181569" y="4487678"/>
                <a:chExt cx="1127378" cy="693922"/>
              </a:xfrm>
            </p:grpSpPr>
            <p:sp>
              <p:nvSpPr>
                <p:cNvPr id="37" name="Trapezoid 36"/>
                <p:cNvSpPr/>
                <p:nvPr/>
              </p:nvSpPr>
              <p:spPr>
                <a:xfrm rot="456787">
                  <a:off x="4181569" y="4490079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Trapezoid 37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Trapezoid 38"/>
                <p:cNvSpPr/>
                <p:nvPr/>
              </p:nvSpPr>
              <p:spPr>
                <a:xfrm rot="21248784">
                  <a:off x="4851747" y="4487678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6" name="Rounded Rectangle 35"/>
              <p:cNvSpPr/>
              <p:nvPr/>
            </p:nvSpPr>
            <p:spPr>
              <a:xfrm>
                <a:off x="4114795" y="4495800"/>
                <a:ext cx="1219199" cy="152400"/>
              </a:xfrm>
              <a:prstGeom prst="roundRect">
                <a:avLst>
                  <a:gd name="adj" fmla="val 21819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79"/>
            <p:cNvGrpSpPr/>
            <p:nvPr/>
          </p:nvGrpSpPr>
          <p:grpSpPr>
            <a:xfrm>
              <a:off x="2667000" y="3962400"/>
              <a:ext cx="1063876" cy="318731"/>
              <a:chOff x="3886201" y="4953000"/>
              <a:chExt cx="1447796" cy="381000"/>
            </a:xfrm>
          </p:grpSpPr>
          <p:sp>
            <p:nvSpPr>
              <p:cNvPr id="25" name="Rectangle 16"/>
              <p:cNvSpPr/>
              <p:nvPr/>
            </p:nvSpPr>
            <p:spPr>
              <a:xfrm>
                <a:off x="3886201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4191000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/>
            </p:nvSpPr>
            <p:spPr>
              <a:xfrm>
                <a:off x="4495799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27"/>
              <p:cNvSpPr/>
              <p:nvPr/>
            </p:nvSpPr>
            <p:spPr>
              <a:xfrm>
                <a:off x="4800598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28"/>
              <p:cNvSpPr/>
              <p:nvPr/>
            </p:nvSpPr>
            <p:spPr>
              <a:xfrm>
                <a:off x="5105397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Oval 29"/>
              <p:cNvSpPr/>
              <p:nvPr/>
            </p:nvSpPr>
            <p:spPr>
              <a:xfrm>
                <a:off x="4054764" y="5045364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/>
              <p:cNvSpPr/>
              <p:nvPr/>
            </p:nvSpPr>
            <p:spPr>
              <a:xfrm>
                <a:off x="4364182" y="5049983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4668982" y="5040746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4955310" y="5049982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4" name="Regular Pentagon 73"/>
            <p:cNvSpPr/>
            <p:nvPr/>
          </p:nvSpPr>
          <p:spPr>
            <a:xfrm rot="10800000">
              <a:off x="2514600" y="1219200"/>
              <a:ext cx="1524000" cy="1600200"/>
            </a:xfrm>
            <a:prstGeom prst="pentagon">
              <a:avLst/>
            </a:prstGeom>
            <a:solidFill>
              <a:srgbClr val="EFB16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Cloud 74"/>
            <p:cNvSpPr/>
            <p:nvPr/>
          </p:nvSpPr>
          <p:spPr>
            <a:xfrm>
              <a:off x="2590800" y="1066800"/>
              <a:ext cx="1295400" cy="685800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9" name="Group 78"/>
            <p:cNvGrpSpPr/>
            <p:nvPr/>
          </p:nvGrpSpPr>
          <p:grpSpPr>
            <a:xfrm rot="1528944">
              <a:off x="2422339" y="1166057"/>
              <a:ext cx="348402" cy="1066800"/>
              <a:chOff x="4876800" y="2209800"/>
              <a:chExt cx="721689" cy="2209800"/>
            </a:xfrm>
          </p:grpSpPr>
          <p:sp>
            <p:nvSpPr>
              <p:cNvPr id="76" name="Moon 75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Moon 76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Moon 77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0" name="Group 79"/>
            <p:cNvGrpSpPr/>
            <p:nvPr/>
          </p:nvGrpSpPr>
          <p:grpSpPr>
            <a:xfrm rot="20235377" flipH="1">
              <a:off x="3850273" y="1168872"/>
              <a:ext cx="348402" cy="1066800"/>
              <a:chOff x="4876800" y="2209800"/>
              <a:chExt cx="721689" cy="2209800"/>
            </a:xfrm>
          </p:grpSpPr>
          <p:sp>
            <p:nvSpPr>
              <p:cNvPr id="81" name="Moon 80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Moon 81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Moon 82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 rot="7453981">
              <a:off x="2574589" y="-89308"/>
              <a:ext cx="348402" cy="1066800"/>
              <a:chOff x="4876800" y="2209800"/>
              <a:chExt cx="721689" cy="2209800"/>
            </a:xfrm>
          </p:grpSpPr>
          <p:sp>
            <p:nvSpPr>
              <p:cNvPr id="85" name="Moon 84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Moon 85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Moon 86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8" name="Group 87"/>
            <p:cNvGrpSpPr/>
            <p:nvPr/>
          </p:nvGrpSpPr>
          <p:grpSpPr>
            <a:xfrm rot="6909421">
              <a:off x="2516257" y="79626"/>
              <a:ext cx="348402" cy="1066800"/>
              <a:chOff x="4876800" y="2209800"/>
              <a:chExt cx="721689" cy="2209800"/>
            </a:xfrm>
          </p:grpSpPr>
          <p:sp>
            <p:nvSpPr>
              <p:cNvPr id="89" name="Moon 88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Moon 89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Moon 90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 rot="9504789">
              <a:off x="3079626" y="26678"/>
              <a:ext cx="348402" cy="1066800"/>
              <a:chOff x="4876800" y="2209800"/>
              <a:chExt cx="721689" cy="2209800"/>
            </a:xfrm>
          </p:grpSpPr>
          <p:sp>
            <p:nvSpPr>
              <p:cNvPr id="93" name="Moon 92"/>
              <p:cNvSpPr/>
              <p:nvPr/>
            </p:nvSpPr>
            <p:spPr>
              <a:xfrm>
                <a:off x="4876800" y="2209800"/>
                <a:ext cx="457200" cy="2057400"/>
              </a:xfrm>
              <a:prstGeom prst="moon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Moon 93"/>
              <p:cNvSpPr/>
              <p:nvPr/>
            </p:nvSpPr>
            <p:spPr>
              <a:xfrm rot="20540578">
                <a:off x="5029200" y="2362200"/>
                <a:ext cx="457200" cy="2057400"/>
              </a:xfrm>
              <a:prstGeom prst="moon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Moon 94"/>
              <p:cNvSpPr/>
              <p:nvPr/>
            </p:nvSpPr>
            <p:spPr>
              <a:xfrm rot="20085338">
                <a:off x="5141289" y="2285249"/>
                <a:ext cx="457200" cy="2057400"/>
              </a:xfrm>
              <a:prstGeom prst="moon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" name="Group 26"/>
            <p:cNvGrpSpPr/>
            <p:nvPr/>
          </p:nvGrpSpPr>
          <p:grpSpPr>
            <a:xfrm>
              <a:off x="2590800" y="609600"/>
              <a:ext cx="1464221" cy="824580"/>
              <a:chOff x="3276599" y="3962400"/>
              <a:chExt cx="2362200" cy="1430616"/>
            </a:xfrm>
          </p:grpSpPr>
          <p:sp>
            <p:nvSpPr>
              <p:cNvPr id="66" name="Moon 65"/>
              <p:cNvSpPr/>
              <p:nvPr/>
            </p:nvSpPr>
            <p:spPr>
              <a:xfrm rot="5400000">
                <a:off x="3728847" y="3510153"/>
                <a:ext cx="1430616" cy="2335110"/>
              </a:xfrm>
              <a:prstGeom prst="moon">
                <a:avLst>
                  <a:gd name="adj" fmla="val 86492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Moon 18"/>
              <p:cNvSpPr/>
              <p:nvPr/>
            </p:nvSpPr>
            <p:spPr>
              <a:xfrm rot="5400000">
                <a:off x="4169067" y="3831933"/>
                <a:ext cx="577264" cy="2362200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Pentagon 20"/>
              <p:cNvSpPr/>
              <p:nvPr/>
            </p:nvSpPr>
            <p:spPr>
              <a:xfrm rot="15286294">
                <a:off x="3471073" y="4452990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Pentagon 21"/>
              <p:cNvSpPr/>
              <p:nvPr/>
            </p:nvSpPr>
            <p:spPr>
              <a:xfrm rot="17484679">
                <a:off x="4843143" y="4516139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Pentagon 69"/>
              <p:cNvSpPr/>
              <p:nvPr/>
            </p:nvSpPr>
            <p:spPr>
              <a:xfrm rot="15286294">
                <a:off x="3743390" y="435900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Pentagon 70"/>
              <p:cNvSpPr/>
              <p:nvPr/>
            </p:nvSpPr>
            <p:spPr>
              <a:xfrm rot="17383046">
                <a:off x="4449825" y="438792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Pentagon 71"/>
              <p:cNvSpPr/>
              <p:nvPr/>
            </p:nvSpPr>
            <p:spPr>
              <a:xfrm rot="16200000">
                <a:off x="4065053" y="4295958"/>
                <a:ext cx="783965" cy="229936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Moon 72"/>
              <p:cNvSpPr/>
              <p:nvPr/>
            </p:nvSpPr>
            <p:spPr>
              <a:xfrm rot="5400000">
                <a:off x="4231409" y="3945081"/>
                <a:ext cx="406399" cy="2048165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3"/>
          <p:cNvGrpSpPr/>
          <p:nvPr/>
        </p:nvGrpSpPr>
        <p:grpSpPr>
          <a:xfrm>
            <a:off x="609601" y="381001"/>
            <a:ext cx="1481379" cy="2819399"/>
            <a:chOff x="2429269" y="533400"/>
            <a:chExt cx="3181553" cy="5773875"/>
          </a:xfrm>
        </p:grpSpPr>
        <p:sp>
          <p:nvSpPr>
            <p:cNvPr id="45" name="Oval 44"/>
            <p:cNvSpPr/>
            <p:nvPr/>
          </p:nvSpPr>
          <p:spPr>
            <a:xfrm rot="2542647">
              <a:off x="2429269" y="3495852"/>
              <a:ext cx="530543" cy="8568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 rot="19057353" flipH="1">
              <a:off x="5020070" y="3495851"/>
              <a:ext cx="530543" cy="8568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 rot="2500661">
              <a:off x="3282698" y="5285599"/>
              <a:ext cx="685800" cy="102167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 rot="19779230">
              <a:off x="4173506" y="5284851"/>
              <a:ext cx="685800" cy="102167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 rot="19779230">
              <a:off x="4032505" y="4976960"/>
              <a:ext cx="6858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 rot="2542647">
              <a:off x="3394125" y="5044751"/>
              <a:ext cx="6858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 rot="2292215" flipH="1">
              <a:off x="2866729" y="2673213"/>
              <a:ext cx="715564" cy="1219200"/>
            </a:xfrm>
            <a:prstGeom prst="roundRect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 rot="19307785">
              <a:off x="4466929" y="2673214"/>
              <a:ext cx="715564" cy="1219200"/>
            </a:xfrm>
            <a:prstGeom prst="roundRect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rapezoid 52"/>
            <p:cNvSpPr/>
            <p:nvPr/>
          </p:nvSpPr>
          <p:spPr>
            <a:xfrm>
              <a:off x="3099748" y="2811106"/>
              <a:ext cx="1905000" cy="2057400"/>
            </a:xfrm>
            <a:prstGeom prst="trapezoid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3937948" y="2811106"/>
              <a:ext cx="152400" cy="20574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ounded Rectangle 54"/>
            <p:cNvSpPr/>
            <p:nvPr/>
          </p:nvSpPr>
          <p:spPr>
            <a:xfrm rot="19307785">
              <a:off x="4786960" y="3622368"/>
              <a:ext cx="823862" cy="36439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Rounded Rectangle 55"/>
            <p:cNvSpPr/>
            <p:nvPr/>
          </p:nvSpPr>
          <p:spPr>
            <a:xfrm rot="2292215" flipH="1">
              <a:off x="2438400" y="3560244"/>
              <a:ext cx="823862" cy="36439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lowchart: Manual Input 56"/>
            <p:cNvSpPr/>
            <p:nvPr/>
          </p:nvSpPr>
          <p:spPr>
            <a:xfrm rot="20381299">
              <a:off x="3973035" y="2590800"/>
              <a:ext cx="923931" cy="226780"/>
            </a:xfrm>
            <a:prstGeom prst="flowChartManualInpu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lowchart: Manual Input 57"/>
            <p:cNvSpPr/>
            <p:nvPr/>
          </p:nvSpPr>
          <p:spPr>
            <a:xfrm rot="1218701" flipH="1">
              <a:off x="3133066" y="2594234"/>
              <a:ext cx="942495" cy="219909"/>
            </a:xfrm>
            <a:prstGeom prst="flowChartManualInpu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>
              <a:off x="3200400" y="838200"/>
              <a:ext cx="1600200" cy="1905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>
              <a:off x="2895600" y="4800600"/>
              <a:ext cx="2286000" cy="7620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Block Arc 60"/>
            <p:cNvSpPr/>
            <p:nvPr/>
          </p:nvSpPr>
          <p:spPr>
            <a:xfrm>
              <a:off x="3276600" y="5638800"/>
              <a:ext cx="762000" cy="228600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2" name="Block Arc 61"/>
            <p:cNvSpPr/>
            <p:nvPr/>
          </p:nvSpPr>
          <p:spPr>
            <a:xfrm rot="21278537">
              <a:off x="4123807" y="5597676"/>
              <a:ext cx="762000" cy="228600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3" name="Wave 62"/>
            <p:cNvSpPr/>
            <p:nvPr/>
          </p:nvSpPr>
          <p:spPr>
            <a:xfrm rot="16432775">
              <a:off x="2512053" y="1749522"/>
              <a:ext cx="1447800" cy="1055611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Wave 63"/>
            <p:cNvSpPr/>
            <p:nvPr/>
          </p:nvSpPr>
          <p:spPr>
            <a:xfrm rot="4166995">
              <a:off x="3998290" y="1671722"/>
              <a:ext cx="1447800" cy="1055611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Wave 64"/>
            <p:cNvSpPr/>
            <p:nvPr/>
          </p:nvSpPr>
          <p:spPr>
            <a:xfrm rot="17172890">
              <a:off x="2298329" y="1304001"/>
              <a:ext cx="1762554" cy="1055611"/>
            </a:xfrm>
            <a:prstGeom prst="wave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Wave 65"/>
            <p:cNvSpPr/>
            <p:nvPr/>
          </p:nvSpPr>
          <p:spPr>
            <a:xfrm rot="3710616">
              <a:off x="4022881" y="1565974"/>
              <a:ext cx="1762554" cy="847265"/>
            </a:xfrm>
            <a:prstGeom prst="wave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Delay 66"/>
            <p:cNvSpPr/>
            <p:nvPr/>
          </p:nvSpPr>
          <p:spPr>
            <a:xfrm rot="16200000">
              <a:off x="3619500" y="-190500"/>
              <a:ext cx="685800" cy="2133600"/>
            </a:xfrm>
            <a:prstGeom prst="flowChartDelay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2895600" y="1143000"/>
              <a:ext cx="2209800" cy="685800"/>
            </a:xfrm>
            <a:prstGeom prst="ellipse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Rounded Rectangle 68"/>
            <p:cNvSpPr/>
            <p:nvPr/>
          </p:nvSpPr>
          <p:spPr>
            <a:xfrm>
              <a:off x="2895600" y="1143000"/>
              <a:ext cx="2133600" cy="228600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69"/>
          <p:cNvGrpSpPr/>
          <p:nvPr/>
        </p:nvGrpSpPr>
        <p:grpSpPr>
          <a:xfrm>
            <a:off x="2590800" y="304800"/>
            <a:ext cx="1600200" cy="2971800"/>
            <a:chOff x="4495800" y="838200"/>
            <a:chExt cx="3181553" cy="5469075"/>
          </a:xfrm>
        </p:grpSpPr>
        <p:sp>
          <p:nvSpPr>
            <p:cNvPr id="71" name="Oval 70"/>
            <p:cNvSpPr/>
            <p:nvPr/>
          </p:nvSpPr>
          <p:spPr>
            <a:xfrm rot="2542647">
              <a:off x="4495800" y="3495852"/>
              <a:ext cx="530543" cy="8568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Oval 71"/>
            <p:cNvSpPr/>
            <p:nvPr/>
          </p:nvSpPr>
          <p:spPr>
            <a:xfrm rot="19057353" flipH="1">
              <a:off x="7086601" y="3495851"/>
              <a:ext cx="530543" cy="85689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Oval 72"/>
            <p:cNvSpPr/>
            <p:nvPr/>
          </p:nvSpPr>
          <p:spPr>
            <a:xfrm rot="2500661">
              <a:off x="5349229" y="5285599"/>
              <a:ext cx="685800" cy="102167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 rot="19779230">
              <a:off x="6240037" y="5284851"/>
              <a:ext cx="685800" cy="102167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 rot="19779230">
              <a:off x="6099036" y="4976960"/>
              <a:ext cx="6858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75"/>
            <p:cNvSpPr/>
            <p:nvPr/>
          </p:nvSpPr>
          <p:spPr>
            <a:xfrm rot="2542647">
              <a:off x="5460656" y="5044751"/>
              <a:ext cx="6858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Rounded Rectangle 76"/>
            <p:cNvSpPr/>
            <p:nvPr/>
          </p:nvSpPr>
          <p:spPr>
            <a:xfrm rot="2292215" flipH="1">
              <a:off x="4933260" y="2673213"/>
              <a:ext cx="715564" cy="1219200"/>
            </a:xfrm>
            <a:prstGeom prst="roundRect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Rounded Rectangle 77"/>
            <p:cNvSpPr/>
            <p:nvPr/>
          </p:nvSpPr>
          <p:spPr>
            <a:xfrm rot="19307785">
              <a:off x="6533460" y="2673214"/>
              <a:ext cx="715564" cy="1219200"/>
            </a:xfrm>
            <a:prstGeom prst="roundRect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78"/>
            <p:cNvSpPr/>
            <p:nvPr/>
          </p:nvSpPr>
          <p:spPr>
            <a:xfrm>
              <a:off x="5166279" y="2811106"/>
              <a:ext cx="1905000" cy="2057400"/>
            </a:xfrm>
            <a:prstGeom prst="trapezoid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6004479" y="2811106"/>
              <a:ext cx="152400" cy="205740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Rounded Rectangle 80"/>
            <p:cNvSpPr/>
            <p:nvPr/>
          </p:nvSpPr>
          <p:spPr>
            <a:xfrm rot="19307785">
              <a:off x="6853491" y="3622368"/>
              <a:ext cx="823862" cy="36439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Rounded Rectangle 81"/>
            <p:cNvSpPr/>
            <p:nvPr/>
          </p:nvSpPr>
          <p:spPr>
            <a:xfrm rot="2292215" flipH="1">
              <a:off x="4504931" y="3560244"/>
              <a:ext cx="823862" cy="364391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Oval 82"/>
            <p:cNvSpPr/>
            <p:nvPr/>
          </p:nvSpPr>
          <p:spPr>
            <a:xfrm>
              <a:off x="5257800" y="990600"/>
              <a:ext cx="1600200" cy="1905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Trapezoid 83"/>
            <p:cNvSpPr/>
            <p:nvPr/>
          </p:nvSpPr>
          <p:spPr>
            <a:xfrm>
              <a:off x="4962131" y="4800600"/>
              <a:ext cx="2286000" cy="7620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Block Arc 84"/>
            <p:cNvSpPr/>
            <p:nvPr/>
          </p:nvSpPr>
          <p:spPr>
            <a:xfrm>
              <a:off x="5343131" y="5638800"/>
              <a:ext cx="762000" cy="228600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6" name="Block Arc 85"/>
            <p:cNvSpPr/>
            <p:nvPr/>
          </p:nvSpPr>
          <p:spPr>
            <a:xfrm rot="21278537">
              <a:off x="6190338" y="5597676"/>
              <a:ext cx="762000" cy="228600"/>
            </a:xfrm>
            <a:prstGeom prst="blockArc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7" name="Quad Arrow 86"/>
            <p:cNvSpPr/>
            <p:nvPr/>
          </p:nvSpPr>
          <p:spPr>
            <a:xfrm>
              <a:off x="5029200" y="5105400"/>
              <a:ext cx="457200" cy="4572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Quad Arrow 87"/>
            <p:cNvSpPr/>
            <p:nvPr/>
          </p:nvSpPr>
          <p:spPr>
            <a:xfrm>
              <a:off x="5410200" y="5105400"/>
              <a:ext cx="457200" cy="4572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Quad Arrow 88"/>
            <p:cNvSpPr/>
            <p:nvPr/>
          </p:nvSpPr>
          <p:spPr>
            <a:xfrm>
              <a:off x="5791200" y="5105400"/>
              <a:ext cx="457200" cy="4572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Quad Arrow 89"/>
            <p:cNvSpPr/>
            <p:nvPr/>
          </p:nvSpPr>
          <p:spPr>
            <a:xfrm>
              <a:off x="6248400" y="5105400"/>
              <a:ext cx="457200" cy="4572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Quad Arrow 90"/>
            <p:cNvSpPr/>
            <p:nvPr/>
          </p:nvSpPr>
          <p:spPr>
            <a:xfrm>
              <a:off x="6629400" y="5105400"/>
              <a:ext cx="457200" cy="4572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Quad Arrow 91"/>
            <p:cNvSpPr/>
            <p:nvPr/>
          </p:nvSpPr>
          <p:spPr>
            <a:xfrm rot="2046229">
              <a:off x="4585044" y="3412302"/>
              <a:ext cx="332597" cy="420353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Quad Arrow 92"/>
            <p:cNvSpPr/>
            <p:nvPr/>
          </p:nvSpPr>
          <p:spPr>
            <a:xfrm rot="2046229">
              <a:off x="4889845" y="3638497"/>
              <a:ext cx="332597" cy="420353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Quad Arrow 93"/>
            <p:cNvSpPr/>
            <p:nvPr/>
          </p:nvSpPr>
          <p:spPr>
            <a:xfrm rot="19553771" flipH="1">
              <a:off x="7023445" y="3638496"/>
              <a:ext cx="332597" cy="420353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Quad Arrow 94"/>
            <p:cNvSpPr/>
            <p:nvPr/>
          </p:nvSpPr>
          <p:spPr>
            <a:xfrm rot="19553771" flipH="1">
              <a:off x="7252045" y="3486096"/>
              <a:ext cx="332597" cy="420353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 rot="3201000">
              <a:off x="5501728" y="2733869"/>
              <a:ext cx="502743" cy="290789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 rot="1914900">
              <a:off x="5654128" y="2886269"/>
              <a:ext cx="502743" cy="290789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18907975">
              <a:off x="6125358" y="2725786"/>
              <a:ext cx="502743" cy="290789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 rot="18907975">
              <a:off x="6049158" y="2954388"/>
              <a:ext cx="502743" cy="290789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 rot="317470">
              <a:off x="5806528" y="3038669"/>
              <a:ext cx="502743" cy="290789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Cloud 100"/>
            <p:cNvSpPr/>
            <p:nvPr/>
          </p:nvSpPr>
          <p:spPr>
            <a:xfrm>
              <a:off x="4953000" y="838200"/>
              <a:ext cx="2133600" cy="7620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Cloud 101"/>
            <p:cNvSpPr/>
            <p:nvPr/>
          </p:nvSpPr>
          <p:spPr>
            <a:xfrm rot="16448485">
              <a:off x="4578592" y="1894537"/>
              <a:ext cx="1526776" cy="516647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Cloud 102"/>
            <p:cNvSpPr/>
            <p:nvPr/>
          </p:nvSpPr>
          <p:spPr>
            <a:xfrm rot="16448485">
              <a:off x="6011199" y="1815716"/>
              <a:ext cx="1634754" cy="635767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5029200" y="1447800"/>
              <a:ext cx="304800" cy="1371600"/>
            </a:xfrm>
            <a:prstGeom prst="rect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Rectangle 104"/>
            <p:cNvSpPr/>
            <p:nvPr/>
          </p:nvSpPr>
          <p:spPr>
            <a:xfrm>
              <a:off x="6858000" y="1447800"/>
              <a:ext cx="304800" cy="1371600"/>
            </a:xfrm>
            <a:prstGeom prst="rect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rapezoid 105"/>
            <p:cNvSpPr/>
            <p:nvPr/>
          </p:nvSpPr>
          <p:spPr>
            <a:xfrm>
              <a:off x="4953000" y="1219200"/>
              <a:ext cx="2286000" cy="381000"/>
            </a:xfrm>
            <a:prstGeom prst="trapezoid">
              <a:avLst/>
            </a:prstGeom>
            <a:solidFill>
              <a:srgbClr val="D4B63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Quad Arrow 106"/>
            <p:cNvSpPr/>
            <p:nvPr/>
          </p:nvSpPr>
          <p:spPr>
            <a:xfrm>
              <a:off x="5181600" y="1219200"/>
              <a:ext cx="381000" cy="3810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Quad Arrow 107"/>
            <p:cNvSpPr/>
            <p:nvPr/>
          </p:nvSpPr>
          <p:spPr>
            <a:xfrm>
              <a:off x="5562600" y="1219200"/>
              <a:ext cx="381000" cy="3810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Quad Arrow 108"/>
            <p:cNvSpPr/>
            <p:nvPr/>
          </p:nvSpPr>
          <p:spPr>
            <a:xfrm>
              <a:off x="5867400" y="1143000"/>
              <a:ext cx="381000" cy="5334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Quad Arrow 109"/>
            <p:cNvSpPr/>
            <p:nvPr/>
          </p:nvSpPr>
          <p:spPr>
            <a:xfrm>
              <a:off x="6248400" y="1219200"/>
              <a:ext cx="381000" cy="3810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Quad Arrow 110"/>
            <p:cNvSpPr/>
            <p:nvPr/>
          </p:nvSpPr>
          <p:spPr>
            <a:xfrm>
              <a:off x="6629400" y="1219200"/>
              <a:ext cx="381000" cy="381000"/>
            </a:xfrm>
            <a:prstGeom prst="quadArrow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173"/>
          <p:cNvGrpSpPr/>
          <p:nvPr/>
        </p:nvGrpSpPr>
        <p:grpSpPr>
          <a:xfrm>
            <a:off x="4648200" y="304800"/>
            <a:ext cx="1549758" cy="2895600"/>
            <a:chOff x="6343981" y="2133600"/>
            <a:chExt cx="2617844" cy="4661282"/>
          </a:xfrm>
        </p:grpSpPr>
        <p:sp>
          <p:nvSpPr>
            <p:cNvPr id="113" name="Oval 112"/>
            <p:cNvSpPr/>
            <p:nvPr/>
          </p:nvSpPr>
          <p:spPr>
            <a:xfrm rot="20207568">
              <a:off x="7718443" y="6204576"/>
              <a:ext cx="441560" cy="59030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 rot="2500754">
              <a:off x="6998381" y="6195593"/>
              <a:ext cx="441560" cy="590306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/>
            <p:cNvSpPr/>
            <p:nvPr/>
          </p:nvSpPr>
          <p:spPr>
            <a:xfrm rot="2500754">
              <a:off x="6464980" y="4948901"/>
              <a:ext cx="441560" cy="5903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 rot="20155908">
              <a:off x="8457578" y="4936452"/>
              <a:ext cx="441560" cy="59030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rapezoid 116"/>
            <p:cNvSpPr/>
            <p:nvPr/>
          </p:nvSpPr>
          <p:spPr>
            <a:xfrm>
              <a:off x="6971263" y="4105257"/>
              <a:ext cx="1308109" cy="2295543"/>
            </a:xfrm>
            <a:prstGeom prst="trapezoid">
              <a:avLst>
                <a:gd name="adj" fmla="val 17846"/>
              </a:avLst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8" name="Flowchart: Delay 117"/>
            <p:cNvSpPr/>
            <p:nvPr/>
          </p:nvSpPr>
          <p:spPr>
            <a:xfrm rot="16200000">
              <a:off x="6513561" y="2412923"/>
              <a:ext cx="2282971" cy="1724325"/>
            </a:xfrm>
            <a:prstGeom prst="flowChartDelay">
              <a:avLst/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 rot="1505404">
              <a:off x="6532558" y="4097352"/>
              <a:ext cx="724022" cy="1187088"/>
            </a:xfrm>
            <a:prstGeom prst="trapezoid">
              <a:avLst>
                <a:gd name="adj" fmla="val 29076"/>
              </a:avLst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0" name="Trapezoid 119"/>
            <p:cNvSpPr/>
            <p:nvPr/>
          </p:nvSpPr>
          <p:spPr>
            <a:xfrm rot="20172944">
              <a:off x="7998567" y="3976319"/>
              <a:ext cx="759754" cy="1297143"/>
            </a:xfrm>
            <a:prstGeom prst="trapezoid">
              <a:avLst/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21" name="Cloud 120"/>
            <p:cNvSpPr/>
            <p:nvPr/>
          </p:nvSpPr>
          <p:spPr>
            <a:xfrm rot="4849455" flipH="1">
              <a:off x="7205193" y="3145355"/>
              <a:ext cx="1677274" cy="778317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Cloud 121"/>
            <p:cNvSpPr/>
            <p:nvPr/>
          </p:nvSpPr>
          <p:spPr>
            <a:xfrm rot="16750545">
              <a:off x="6496294" y="3145355"/>
              <a:ext cx="1677274" cy="778317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Isosceles Triangle 122"/>
            <p:cNvSpPr/>
            <p:nvPr/>
          </p:nvSpPr>
          <p:spPr>
            <a:xfrm rot="10800000">
              <a:off x="7387479" y="3845828"/>
              <a:ext cx="535135" cy="415086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>
              <a:off x="7209101" y="2444914"/>
              <a:ext cx="891892" cy="155657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Cloud 124"/>
            <p:cNvSpPr/>
            <p:nvPr/>
          </p:nvSpPr>
          <p:spPr>
            <a:xfrm>
              <a:off x="7209101" y="2600571"/>
              <a:ext cx="832433" cy="3632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Flowchart: Delay 125"/>
            <p:cNvSpPr/>
            <p:nvPr/>
          </p:nvSpPr>
          <p:spPr>
            <a:xfrm rot="5400000">
              <a:off x="7532906" y="2002190"/>
              <a:ext cx="363200" cy="1248649"/>
            </a:xfrm>
            <a:prstGeom prst="flowChartDelay">
              <a:avLst/>
            </a:prstGeom>
            <a:solidFill>
              <a:srgbClr val="F4EB7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" name="Group 73"/>
            <p:cNvGrpSpPr/>
            <p:nvPr/>
          </p:nvGrpSpPr>
          <p:grpSpPr>
            <a:xfrm>
              <a:off x="6911803" y="2444914"/>
              <a:ext cx="1469917" cy="222003"/>
              <a:chOff x="1600200" y="5029200"/>
              <a:chExt cx="2971800" cy="609600"/>
            </a:xfrm>
          </p:grpSpPr>
          <p:sp>
            <p:nvSpPr>
              <p:cNvPr id="164" name="Rounded Rectangle 163"/>
              <p:cNvSpPr/>
              <p:nvPr/>
            </p:nvSpPr>
            <p:spPr>
              <a:xfrm>
                <a:off x="1600200" y="5029200"/>
                <a:ext cx="2971800" cy="609600"/>
              </a:xfrm>
              <a:prstGeom prst="roundRect">
                <a:avLst/>
              </a:prstGeom>
              <a:solidFill>
                <a:srgbClr val="7DF0F3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6" name="Group 64"/>
              <p:cNvGrpSpPr/>
              <p:nvPr/>
            </p:nvGrpSpPr>
            <p:grpSpPr>
              <a:xfrm>
                <a:off x="1692639" y="5156616"/>
                <a:ext cx="2743200" cy="381000"/>
                <a:chOff x="1219200" y="2133600"/>
                <a:chExt cx="7086600" cy="685800"/>
              </a:xfrm>
            </p:grpSpPr>
            <p:sp>
              <p:nvSpPr>
                <p:cNvPr id="166" name="&quot;No&quot; Symbol 165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7" name="&quot;No&quot; Symbol 166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8" name="&quot;No&quot; Symbol 167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9" name="&quot;No&quot; Symbol 168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0" name="&quot;No&quot; Symbol 16"/>
                <p:cNvSpPr/>
                <p:nvPr/>
              </p:nvSpPr>
              <p:spPr>
                <a:xfrm>
                  <a:off x="49530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1" name="&quot;No&quot; Symbol 17"/>
                <p:cNvSpPr/>
                <p:nvPr/>
              </p:nvSpPr>
              <p:spPr>
                <a:xfrm>
                  <a:off x="58674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2" name="&quot;No&quot; Symbol 171"/>
                <p:cNvSpPr/>
                <p:nvPr/>
              </p:nvSpPr>
              <p:spPr>
                <a:xfrm>
                  <a:off x="6781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" name="Group 73"/>
            <p:cNvGrpSpPr/>
            <p:nvPr/>
          </p:nvGrpSpPr>
          <p:grpSpPr>
            <a:xfrm>
              <a:off x="7268560" y="4364686"/>
              <a:ext cx="832433" cy="223704"/>
              <a:chOff x="1600200" y="5029200"/>
              <a:chExt cx="1981200" cy="609600"/>
            </a:xfrm>
          </p:grpSpPr>
          <p:sp>
            <p:nvSpPr>
              <p:cNvPr id="158" name="Rounded Rectangle 157"/>
              <p:cNvSpPr/>
              <p:nvPr/>
            </p:nvSpPr>
            <p:spPr>
              <a:xfrm>
                <a:off x="1600200" y="5029200"/>
                <a:ext cx="1981200" cy="609600"/>
              </a:xfrm>
              <a:prstGeom prst="roundRect">
                <a:avLst/>
              </a:prstGeom>
              <a:solidFill>
                <a:srgbClr val="7DF0F3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" name="Group 64"/>
              <p:cNvGrpSpPr/>
              <p:nvPr/>
            </p:nvGrpSpPr>
            <p:grpSpPr>
              <a:xfrm>
                <a:off x="1692639" y="5156616"/>
                <a:ext cx="1681317" cy="381000"/>
                <a:chOff x="1219200" y="2133600"/>
                <a:chExt cx="4343400" cy="685800"/>
              </a:xfrm>
            </p:grpSpPr>
            <p:sp>
              <p:nvSpPr>
                <p:cNvPr id="160" name="&quot;No&quot; Symbol 159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" name="&quot;No&quot; Symbol 160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2" name="&quot;No&quot; Symbol 161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3" name="&quot;No&quot; Symbol 162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129" name="Straight Connector 128"/>
            <p:cNvCxnSpPr>
              <a:stCxn id="123" idx="0"/>
              <a:endCxn id="117" idx="2"/>
            </p:cNvCxnSpPr>
            <p:nvPr/>
          </p:nvCxnSpPr>
          <p:spPr>
            <a:xfrm flipH="1">
              <a:off x="7625318" y="4260914"/>
              <a:ext cx="29728" cy="2139886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" name="Group 73"/>
            <p:cNvGrpSpPr/>
            <p:nvPr/>
          </p:nvGrpSpPr>
          <p:grpSpPr>
            <a:xfrm>
              <a:off x="7268560" y="4779771"/>
              <a:ext cx="832433" cy="227106"/>
              <a:chOff x="1600200" y="5029200"/>
              <a:chExt cx="1981200" cy="609600"/>
            </a:xfrm>
          </p:grpSpPr>
          <p:sp>
            <p:nvSpPr>
              <p:cNvPr id="152" name="Rounded Rectangle 151"/>
              <p:cNvSpPr/>
              <p:nvPr/>
            </p:nvSpPr>
            <p:spPr>
              <a:xfrm>
                <a:off x="1600200" y="5029200"/>
                <a:ext cx="1981200" cy="609600"/>
              </a:xfrm>
              <a:prstGeom prst="roundRect">
                <a:avLst/>
              </a:prstGeom>
              <a:solidFill>
                <a:srgbClr val="7DF0F3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" name="Group 64"/>
              <p:cNvGrpSpPr/>
              <p:nvPr/>
            </p:nvGrpSpPr>
            <p:grpSpPr>
              <a:xfrm>
                <a:off x="1692639" y="5156616"/>
                <a:ext cx="1681317" cy="381000"/>
                <a:chOff x="1219200" y="2133600"/>
                <a:chExt cx="4343400" cy="685800"/>
              </a:xfrm>
            </p:grpSpPr>
            <p:sp>
              <p:nvSpPr>
                <p:cNvPr id="154" name="&quot;No&quot; Symbol 153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5" name="&quot;No&quot; Symbol 154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" name="&quot;No&quot; Symbol 155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" name="&quot;No&quot; Symbol 156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1" name="Group 73"/>
            <p:cNvGrpSpPr/>
            <p:nvPr/>
          </p:nvGrpSpPr>
          <p:grpSpPr>
            <a:xfrm>
              <a:off x="7268560" y="5194857"/>
              <a:ext cx="832433" cy="199887"/>
              <a:chOff x="1600200" y="5029200"/>
              <a:chExt cx="1981200" cy="609600"/>
            </a:xfrm>
          </p:grpSpPr>
          <p:sp>
            <p:nvSpPr>
              <p:cNvPr id="146" name="Rounded Rectangle 145"/>
              <p:cNvSpPr/>
              <p:nvPr/>
            </p:nvSpPr>
            <p:spPr>
              <a:xfrm>
                <a:off x="1600200" y="5029200"/>
                <a:ext cx="1981200" cy="609600"/>
              </a:xfrm>
              <a:prstGeom prst="roundRect">
                <a:avLst/>
              </a:prstGeom>
              <a:solidFill>
                <a:srgbClr val="7DF0F3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" name="Group 64"/>
              <p:cNvGrpSpPr/>
              <p:nvPr/>
            </p:nvGrpSpPr>
            <p:grpSpPr>
              <a:xfrm>
                <a:off x="1692639" y="5156616"/>
                <a:ext cx="1681317" cy="381000"/>
                <a:chOff x="1219200" y="2133600"/>
                <a:chExt cx="4343400" cy="685800"/>
              </a:xfrm>
            </p:grpSpPr>
            <p:sp>
              <p:nvSpPr>
                <p:cNvPr id="148" name="&quot;No&quot; Symbol 147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9" name="&quot;No&quot; Symbol 148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0" name="&quot;No&quot; Symbol 149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1" name="&quot;No&quot; Symbol 150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3" name="Group 73"/>
            <p:cNvGrpSpPr/>
            <p:nvPr/>
          </p:nvGrpSpPr>
          <p:grpSpPr>
            <a:xfrm rot="20185569">
              <a:off x="8272554" y="4952644"/>
              <a:ext cx="689271" cy="251601"/>
              <a:chOff x="1600200" y="5029200"/>
              <a:chExt cx="1981200" cy="609600"/>
            </a:xfrm>
          </p:grpSpPr>
          <p:sp>
            <p:nvSpPr>
              <p:cNvPr id="140" name="Rounded Rectangle 139"/>
              <p:cNvSpPr/>
              <p:nvPr/>
            </p:nvSpPr>
            <p:spPr>
              <a:xfrm>
                <a:off x="1600200" y="5029200"/>
                <a:ext cx="1981200" cy="609600"/>
              </a:xfrm>
              <a:prstGeom prst="roundRect">
                <a:avLst/>
              </a:prstGeom>
              <a:solidFill>
                <a:srgbClr val="7DF0F3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" name="Group 64"/>
              <p:cNvGrpSpPr/>
              <p:nvPr/>
            </p:nvGrpSpPr>
            <p:grpSpPr>
              <a:xfrm>
                <a:off x="1692639" y="5156616"/>
                <a:ext cx="1681317" cy="381000"/>
                <a:chOff x="1219200" y="2133600"/>
                <a:chExt cx="4343400" cy="685800"/>
              </a:xfrm>
            </p:grpSpPr>
            <p:sp>
              <p:nvSpPr>
                <p:cNvPr id="142" name="&quot;No&quot; Symbol 141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3" name="&quot;No&quot; Symbol 142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4" name="&quot;No&quot; Symbol 143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5" name="&quot;No&quot; Symbol 144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15" name="Group 73"/>
            <p:cNvGrpSpPr/>
            <p:nvPr/>
          </p:nvGrpSpPr>
          <p:grpSpPr>
            <a:xfrm rot="1632826">
              <a:off x="6343981" y="4944281"/>
              <a:ext cx="689271" cy="251601"/>
              <a:chOff x="1600200" y="5029200"/>
              <a:chExt cx="1981200" cy="609600"/>
            </a:xfrm>
          </p:grpSpPr>
          <p:sp>
            <p:nvSpPr>
              <p:cNvPr id="134" name="Rounded Rectangle 133"/>
              <p:cNvSpPr/>
              <p:nvPr/>
            </p:nvSpPr>
            <p:spPr>
              <a:xfrm>
                <a:off x="1600200" y="5029200"/>
                <a:ext cx="1981200" cy="609600"/>
              </a:xfrm>
              <a:prstGeom prst="roundRect">
                <a:avLst/>
              </a:prstGeom>
              <a:solidFill>
                <a:srgbClr val="7DF0F3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" name="Group 64"/>
              <p:cNvGrpSpPr/>
              <p:nvPr/>
            </p:nvGrpSpPr>
            <p:grpSpPr>
              <a:xfrm>
                <a:off x="1692639" y="5156616"/>
                <a:ext cx="1681317" cy="381000"/>
                <a:chOff x="1219200" y="2133600"/>
                <a:chExt cx="4343400" cy="685800"/>
              </a:xfrm>
            </p:grpSpPr>
            <p:sp>
              <p:nvSpPr>
                <p:cNvPr id="136" name="&quot;No&quot; Symbol 135"/>
                <p:cNvSpPr/>
                <p:nvPr/>
              </p:nvSpPr>
              <p:spPr>
                <a:xfrm>
                  <a:off x="1219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7" name="&quot;No&quot; Symbol 136"/>
                <p:cNvSpPr/>
                <p:nvPr/>
              </p:nvSpPr>
              <p:spPr>
                <a:xfrm>
                  <a:off x="22098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" name="&quot;No&quot; Symbol 137"/>
                <p:cNvSpPr/>
                <p:nvPr/>
              </p:nvSpPr>
              <p:spPr>
                <a:xfrm>
                  <a:off x="31242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9" name="&quot;No&quot; Symbol 138"/>
                <p:cNvSpPr/>
                <p:nvPr/>
              </p:nvSpPr>
              <p:spPr>
                <a:xfrm>
                  <a:off x="4038600" y="2133600"/>
                  <a:ext cx="1524000" cy="685800"/>
                </a:xfrm>
                <a:prstGeom prst="noSmoking">
                  <a:avLst/>
                </a:prstGeom>
                <a:solidFill>
                  <a:schemeClr val="accent6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31" name="Group 130"/>
          <p:cNvGrpSpPr/>
          <p:nvPr/>
        </p:nvGrpSpPr>
        <p:grpSpPr>
          <a:xfrm>
            <a:off x="6781800" y="381000"/>
            <a:ext cx="1371600" cy="2667000"/>
            <a:chOff x="1752601" y="3962400"/>
            <a:chExt cx="990599" cy="1828800"/>
          </a:xfrm>
        </p:grpSpPr>
        <p:sp>
          <p:nvSpPr>
            <p:cNvPr id="132" name="Oval 131"/>
            <p:cNvSpPr/>
            <p:nvPr/>
          </p:nvSpPr>
          <p:spPr>
            <a:xfrm rot="4630237">
              <a:off x="1996397" y="5551579"/>
              <a:ext cx="176078" cy="30316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 rot="4630237">
              <a:off x="2283530" y="5536610"/>
              <a:ext cx="176078" cy="303164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Flowchart: Delay 134"/>
            <p:cNvSpPr/>
            <p:nvPr/>
          </p:nvSpPr>
          <p:spPr>
            <a:xfrm rot="16200000">
              <a:off x="1637209" y="4213855"/>
              <a:ext cx="1259895" cy="756985"/>
            </a:xfrm>
            <a:prstGeom prst="flowChartDelay">
              <a:avLst/>
            </a:prstGeom>
            <a:solidFill>
              <a:srgbClr val="D0BE7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7016247">
              <a:off x="2531273" y="4914747"/>
              <a:ext cx="160189" cy="2636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/>
            <p:cNvSpPr/>
            <p:nvPr/>
          </p:nvSpPr>
          <p:spPr>
            <a:xfrm rot="4630237">
              <a:off x="1804338" y="4961409"/>
              <a:ext cx="160189" cy="2636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lowchart: Manual Operation 152"/>
            <p:cNvSpPr/>
            <p:nvPr/>
          </p:nvSpPr>
          <p:spPr>
            <a:xfrm rot="10800000">
              <a:off x="2045282" y="4709005"/>
              <a:ext cx="443750" cy="723273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lowchart: Manual Operation 158"/>
            <p:cNvSpPr/>
            <p:nvPr/>
          </p:nvSpPr>
          <p:spPr>
            <a:xfrm rot="10800000">
              <a:off x="1966973" y="5128970"/>
              <a:ext cx="600368" cy="349971"/>
            </a:xfrm>
            <a:prstGeom prst="flowChartManualOperation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lowchart: Manual Operation 164"/>
            <p:cNvSpPr/>
            <p:nvPr/>
          </p:nvSpPr>
          <p:spPr>
            <a:xfrm rot="12427803">
              <a:off x="1905094" y="4667306"/>
              <a:ext cx="261029" cy="442901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Flowchart: Manual Operation 172"/>
            <p:cNvSpPr/>
            <p:nvPr/>
          </p:nvSpPr>
          <p:spPr>
            <a:xfrm rot="9172197" flipH="1">
              <a:off x="2352726" y="4644511"/>
              <a:ext cx="261029" cy="442901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Oval 173"/>
            <p:cNvSpPr/>
            <p:nvPr/>
          </p:nvSpPr>
          <p:spPr>
            <a:xfrm>
              <a:off x="2019179" y="4125720"/>
              <a:ext cx="495956" cy="62994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Flowchart: Manual Operation 174"/>
            <p:cNvSpPr/>
            <p:nvPr/>
          </p:nvSpPr>
          <p:spPr>
            <a:xfrm rot="10800000">
              <a:off x="1888664" y="5292290"/>
              <a:ext cx="756985" cy="349971"/>
            </a:xfrm>
            <a:prstGeom prst="flowChartManualOperation">
              <a:avLst/>
            </a:prstGeom>
            <a:solidFill>
              <a:srgbClr val="E6D97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Moon 175"/>
            <p:cNvSpPr/>
            <p:nvPr/>
          </p:nvSpPr>
          <p:spPr>
            <a:xfrm rot="16200000">
              <a:off x="2186473" y="4789922"/>
              <a:ext cx="165051" cy="186405"/>
            </a:xfrm>
            <a:prstGeom prst="moon">
              <a:avLst>
                <a:gd name="adj" fmla="val 34314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Double Wave 176"/>
            <p:cNvSpPr/>
            <p:nvPr/>
          </p:nvSpPr>
          <p:spPr>
            <a:xfrm>
              <a:off x="2019179" y="4125720"/>
              <a:ext cx="495956" cy="186651"/>
            </a:xfrm>
            <a:prstGeom prst="doubleWave">
              <a:avLst>
                <a:gd name="adj1" fmla="val 6250"/>
                <a:gd name="adj2" fmla="val 1038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Rounded Rectangle 177"/>
            <p:cNvSpPr/>
            <p:nvPr/>
          </p:nvSpPr>
          <p:spPr>
            <a:xfrm>
              <a:off x="1966973" y="4125720"/>
              <a:ext cx="600368" cy="69994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9" name="Group 52"/>
          <p:cNvGrpSpPr/>
          <p:nvPr/>
        </p:nvGrpSpPr>
        <p:grpSpPr>
          <a:xfrm>
            <a:off x="3276600" y="3581400"/>
            <a:ext cx="1219200" cy="2438400"/>
            <a:chOff x="1126800" y="380999"/>
            <a:chExt cx="2891770" cy="5972835"/>
          </a:xfrm>
        </p:grpSpPr>
        <p:sp>
          <p:nvSpPr>
            <p:cNvPr id="180" name="Oval 179"/>
            <p:cNvSpPr/>
            <p:nvPr/>
          </p:nvSpPr>
          <p:spPr>
            <a:xfrm rot="4630237">
              <a:off x="1807966" y="5623800"/>
              <a:ext cx="575067" cy="885001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Oval 180"/>
            <p:cNvSpPr/>
            <p:nvPr/>
          </p:nvSpPr>
          <p:spPr>
            <a:xfrm rot="4630237">
              <a:off x="2646166" y="5574911"/>
              <a:ext cx="575067" cy="885001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lowchart: Delay 181"/>
            <p:cNvSpPr/>
            <p:nvPr/>
          </p:nvSpPr>
          <p:spPr>
            <a:xfrm rot="16200000">
              <a:off x="711099" y="1193901"/>
              <a:ext cx="3815977" cy="2190173"/>
            </a:xfrm>
            <a:prstGeom prst="flowChartDelay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Oval 182"/>
            <p:cNvSpPr/>
            <p:nvPr/>
          </p:nvSpPr>
          <p:spPr>
            <a:xfrm rot="7016247">
              <a:off x="3372136" y="3537066"/>
              <a:ext cx="523175" cy="7696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Oval 183"/>
            <p:cNvSpPr/>
            <p:nvPr/>
          </p:nvSpPr>
          <p:spPr>
            <a:xfrm rot="4630237">
              <a:off x="1250058" y="3689466"/>
              <a:ext cx="523175" cy="76969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lowchart: Manual Operation 184"/>
            <p:cNvSpPr/>
            <p:nvPr/>
          </p:nvSpPr>
          <p:spPr>
            <a:xfrm rot="10800000">
              <a:off x="1981200" y="2819400"/>
              <a:ext cx="1295400" cy="23622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Flowchart: Manual Operation 185"/>
            <p:cNvSpPr/>
            <p:nvPr/>
          </p:nvSpPr>
          <p:spPr>
            <a:xfrm rot="10800000">
              <a:off x="1752600" y="4191000"/>
              <a:ext cx="1752600" cy="1143000"/>
            </a:xfrm>
            <a:prstGeom prst="flowChartManualOperation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lowchart: Manual Operation 186"/>
            <p:cNvSpPr/>
            <p:nvPr/>
          </p:nvSpPr>
          <p:spPr>
            <a:xfrm rot="12427803">
              <a:off x="1571963" y="2683214"/>
              <a:ext cx="762000" cy="1446508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lowchart: Manual Operation 187"/>
            <p:cNvSpPr/>
            <p:nvPr/>
          </p:nvSpPr>
          <p:spPr>
            <a:xfrm rot="9172197" flipH="1">
              <a:off x="2878693" y="2608763"/>
              <a:ext cx="762000" cy="1446508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Oval 188"/>
            <p:cNvSpPr/>
            <p:nvPr/>
          </p:nvSpPr>
          <p:spPr>
            <a:xfrm>
              <a:off x="1905000" y="914400"/>
              <a:ext cx="1447800" cy="2057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Flowchart: Manual Operation 189"/>
            <p:cNvSpPr/>
            <p:nvPr/>
          </p:nvSpPr>
          <p:spPr>
            <a:xfrm rot="10800000">
              <a:off x="1524000" y="4724400"/>
              <a:ext cx="2209800" cy="1143000"/>
            </a:xfrm>
            <a:prstGeom prst="flowChartManualOperation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Double Wave 190"/>
            <p:cNvSpPr/>
            <p:nvPr/>
          </p:nvSpPr>
          <p:spPr>
            <a:xfrm>
              <a:off x="1905000" y="914400"/>
              <a:ext cx="1447800" cy="609600"/>
            </a:xfrm>
            <a:prstGeom prst="doubleWave">
              <a:avLst>
                <a:gd name="adj1" fmla="val 6250"/>
                <a:gd name="adj2" fmla="val 1038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Rounded Rectangle 191"/>
            <p:cNvSpPr/>
            <p:nvPr/>
          </p:nvSpPr>
          <p:spPr>
            <a:xfrm>
              <a:off x="1752600" y="914400"/>
              <a:ext cx="1752600" cy="228600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3" name="Group 66"/>
          <p:cNvGrpSpPr/>
          <p:nvPr/>
        </p:nvGrpSpPr>
        <p:grpSpPr>
          <a:xfrm>
            <a:off x="228600" y="3581400"/>
            <a:ext cx="1112073" cy="2438400"/>
            <a:chOff x="2760541" y="304800"/>
            <a:chExt cx="2439647" cy="3771554"/>
          </a:xfrm>
        </p:grpSpPr>
        <p:sp>
          <p:nvSpPr>
            <p:cNvPr id="194" name="Oval 193"/>
            <p:cNvSpPr/>
            <p:nvPr/>
          </p:nvSpPr>
          <p:spPr>
            <a:xfrm>
              <a:off x="2971798" y="304800"/>
              <a:ext cx="1981198" cy="2601072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 rot="4427519">
              <a:off x="35357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Oval 195"/>
            <p:cNvSpPr/>
            <p:nvPr/>
          </p:nvSpPr>
          <p:spPr>
            <a:xfrm rot="17172481" flipH="1">
              <a:off x="4069134" y="3434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Isosceles Triangle 196"/>
            <p:cNvSpPr/>
            <p:nvPr/>
          </p:nvSpPr>
          <p:spPr>
            <a:xfrm>
              <a:off x="3234606" y="1676400"/>
              <a:ext cx="1676400" cy="213360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Isosceles Triangle 197"/>
            <p:cNvSpPr/>
            <p:nvPr/>
          </p:nvSpPr>
          <p:spPr>
            <a:xfrm rot="10800000">
              <a:off x="3844206" y="1905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Oval 198"/>
            <p:cNvSpPr/>
            <p:nvPr/>
          </p:nvSpPr>
          <p:spPr>
            <a:xfrm rot="19411276">
              <a:off x="4566449" y="2220993"/>
              <a:ext cx="633739" cy="7517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Oval 199"/>
            <p:cNvSpPr/>
            <p:nvPr/>
          </p:nvSpPr>
          <p:spPr>
            <a:xfrm rot="2820608">
              <a:off x="2979219" y="2292648"/>
              <a:ext cx="316522" cy="75387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Isosceles Triangle 200"/>
            <p:cNvSpPr/>
            <p:nvPr/>
          </p:nvSpPr>
          <p:spPr>
            <a:xfrm rot="1915606">
              <a:off x="3208538" y="1520222"/>
              <a:ext cx="914399" cy="1255679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Isosceles Triangle 201"/>
            <p:cNvSpPr/>
            <p:nvPr/>
          </p:nvSpPr>
          <p:spPr>
            <a:xfrm rot="19284057">
              <a:off x="3983610" y="1519669"/>
              <a:ext cx="914400" cy="1255680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Oval 202"/>
            <p:cNvSpPr/>
            <p:nvPr/>
          </p:nvSpPr>
          <p:spPr>
            <a:xfrm>
              <a:off x="3539406" y="609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Cloud 203"/>
            <p:cNvSpPr/>
            <p:nvPr/>
          </p:nvSpPr>
          <p:spPr>
            <a:xfrm>
              <a:off x="3539406" y="609600"/>
              <a:ext cx="990600" cy="381000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Cloud 204"/>
            <p:cNvSpPr/>
            <p:nvPr/>
          </p:nvSpPr>
          <p:spPr>
            <a:xfrm rot="5107997">
              <a:off x="4041679" y="1076272"/>
              <a:ext cx="1200554" cy="57006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Cloud 205"/>
            <p:cNvSpPr/>
            <p:nvPr/>
          </p:nvSpPr>
          <p:spPr>
            <a:xfrm rot="6038579">
              <a:off x="2795611" y="1017359"/>
              <a:ext cx="1206533" cy="641052"/>
            </a:xfrm>
            <a:prstGeom prst="clou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rapezoid 206"/>
            <p:cNvSpPr/>
            <p:nvPr/>
          </p:nvSpPr>
          <p:spPr>
            <a:xfrm rot="1062586">
              <a:off x="2948999" y="461940"/>
              <a:ext cx="462280" cy="1844703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rapezoid 207"/>
            <p:cNvSpPr/>
            <p:nvPr/>
          </p:nvSpPr>
          <p:spPr>
            <a:xfrm>
              <a:off x="3505200" y="2895600"/>
              <a:ext cx="1143000" cy="228600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Trapezoid 208"/>
            <p:cNvSpPr/>
            <p:nvPr/>
          </p:nvSpPr>
          <p:spPr>
            <a:xfrm rot="20537414" flipH="1">
              <a:off x="4619816" y="482741"/>
              <a:ext cx="462280" cy="1889380"/>
            </a:xfrm>
            <a:prstGeom prst="trapezoid">
              <a:avLst>
                <a:gd name="adj" fmla="val 2193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lowchart: Stored Data 209"/>
            <p:cNvSpPr/>
            <p:nvPr/>
          </p:nvSpPr>
          <p:spPr>
            <a:xfrm rot="5400000">
              <a:off x="3657600" y="-228600"/>
              <a:ext cx="685800" cy="175260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1" name="Group 84"/>
          <p:cNvGrpSpPr/>
          <p:nvPr/>
        </p:nvGrpSpPr>
        <p:grpSpPr>
          <a:xfrm>
            <a:off x="4800600" y="3657600"/>
            <a:ext cx="1219201" cy="2362200"/>
            <a:chOff x="2362199" y="1066800"/>
            <a:chExt cx="2133601" cy="3200400"/>
          </a:xfrm>
        </p:grpSpPr>
        <p:sp>
          <p:nvSpPr>
            <p:cNvPr id="212" name="Oval 211"/>
            <p:cNvSpPr/>
            <p:nvPr/>
          </p:nvSpPr>
          <p:spPr>
            <a:xfrm rot="4427519">
              <a:off x="3040591" y="3633251"/>
              <a:ext cx="430375" cy="83752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/>
            <p:cNvSpPr/>
            <p:nvPr/>
          </p:nvSpPr>
          <p:spPr>
            <a:xfrm rot="17172481" flipH="1">
              <a:off x="3586421" y="3633251"/>
              <a:ext cx="430375" cy="837523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Isosceles Triangle 213"/>
            <p:cNvSpPr/>
            <p:nvPr/>
          </p:nvSpPr>
          <p:spPr>
            <a:xfrm>
              <a:off x="2709106" y="2051637"/>
              <a:ext cx="1715464" cy="1969673"/>
            </a:xfrm>
            <a:prstGeom prst="triangle">
              <a:avLst/>
            </a:prstGeom>
            <a:solidFill>
              <a:srgbClr val="DFFAA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Isosceles Triangle 214"/>
            <p:cNvSpPr/>
            <p:nvPr/>
          </p:nvSpPr>
          <p:spPr>
            <a:xfrm rot="10800000">
              <a:off x="3332911" y="2262673"/>
              <a:ext cx="389878" cy="422073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/>
            <p:cNvSpPr/>
            <p:nvPr/>
          </p:nvSpPr>
          <p:spPr>
            <a:xfrm rot="19411276">
              <a:off x="4065955" y="2731843"/>
              <a:ext cx="429845" cy="69595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/>
            <p:cNvSpPr/>
            <p:nvPr/>
          </p:nvSpPr>
          <p:spPr>
            <a:xfrm rot="2820608">
              <a:off x="2554030" y="2678126"/>
              <a:ext cx="387784" cy="77144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Isosceles Triangle 217"/>
            <p:cNvSpPr/>
            <p:nvPr/>
          </p:nvSpPr>
          <p:spPr>
            <a:xfrm rot="2242960">
              <a:off x="2682434" y="1907459"/>
              <a:ext cx="935708" cy="1159205"/>
            </a:xfrm>
            <a:prstGeom prst="triangle">
              <a:avLst/>
            </a:prstGeom>
            <a:solidFill>
              <a:srgbClr val="DFFAA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Isosceles Triangle 218"/>
            <p:cNvSpPr/>
            <p:nvPr/>
          </p:nvSpPr>
          <p:spPr>
            <a:xfrm rot="19284057">
              <a:off x="3475563" y="1906948"/>
              <a:ext cx="935708" cy="1159205"/>
            </a:xfrm>
            <a:prstGeom prst="triangle">
              <a:avLst/>
            </a:prstGeom>
            <a:solidFill>
              <a:srgbClr val="DFFAA4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/>
            <p:cNvSpPr/>
            <p:nvPr/>
          </p:nvSpPr>
          <p:spPr>
            <a:xfrm>
              <a:off x="3021008" y="1066800"/>
              <a:ext cx="1013683" cy="133656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Cloud 220"/>
            <p:cNvSpPr/>
            <p:nvPr/>
          </p:nvSpPr>
          <p:spPr>
            <a:xfrm>
              <a:off x="3021008" y="1066800"/>
              <a:ext cx="1013683" cy="351727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Cloud 221"/>
            <p:cNvSpPr/>
            <p:nvPr/>
          </p:nvSpPr>
          <p:spPr>
            <a:xfrm rot="5107997">
              <a:off x="3150031" y="1869509"/>
              <a:ext cx="1696322" cy="395529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Cloud 222"/>
            <p:cNvSpPr/>
            <p:nvPr/>
          </p:nvSpPr>
          <p:spPr>
            <a:xfrm rot="6038579">
              <a:off x="2263358" y="1857920"/>
              <a:ext cx="1658907" cy="375618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Trapezoid 223"/>
            <p:cNvSpPr/>
            <p:nvPr/>
          </p:nvSpPr>
          <p:spPr>
            <a:xfrm rot="283094">
              <a:off x="2792445" y="1171196"/>
              <a:ext cx="467854" cy="1195873"/>
            </a:xfrm>
            <a:prstGeom prst="trapezoid">
              <a:avLst>
                <a:gd name="adj" fmla="val 4365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Trapezoid 224"/>
            <p:cNvSpPr/>
            <p:nvPr/>
          </p:nvSpPr>
          <p:spPr>
            <a:xfrm rot="21363997">
              <a:off x="3845679" y="1150214"/>
              <a:ext cx="467854" cy="1195873"/>
            </a:xfrm>
            <a:prstGeom prst="trapezoid">
              <a:avLst>
                <a:gd name="adj" fmla="val 4341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Flowchart: Stored Data 225"/>
            <p:cNvSpPr/>
            <p:nvPr/>
          </p:nvSpPr>
          <p:spPr>
            <a:xfrm rot="5400000">
              <a:off x="3285456" y="724377"/>
              <a:ext cx="562764" cy="124761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Flowchart: Collate 226"/>
            <p:cNvSpPr/>
            <p:nvPr/>
          </p:nvSpPr>
          <p:spPr>
            <a:xfrm rot="5400000">
              <a:off x="3014704" y="3538497"/>
              <a:ext cx="371391" cy="609600"/>
            </a:xfrm>
            <a:prstGeom prst="flowChartCollat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8" name="Flowchart: Collate 227"/>
            <p:cNvSpPr/>
            <p:nvPr/>
          </p:nvSpPr>
          <p:spPr>
            <a:xfrm rot="5400000">
              <a:off x="3776704" y="3538497"/>
              <a:ext cx="371391" cy="609600"/>
            </a:xfrm>
            <a:prstGeom prst="flowChartCollate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29" name="Group 228"/>
          <p:cNvGrpSpPr/>
          <p:nvPr/>
        </p:nvGrpSpPr>
        <p:grpSpPr>
          <a:xfrm>
            <a:off x="6781800" y="3505200"/>
            <a:ext cx="1371600" cy="2514600"/>
            <a:chOff x="1143000" y="1066800"/>
            <a:chExt cx="1127234" cy="2686339"/>
          </a:xfrm>
        </p:grpSpPr>
        <p:sp>
          <p:nvSpPr>
            <p:cNvPr id="230" name="Oval 229"/>
            <p:cNvSpPr/>
            <p:nvPr/>
          </p:nvSpPr>
          <p:spPr>
            <a:xfrm rot="3435232" flipH="1">
              <a:off x="1937323" y="2838046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/>
            <p:cNvSpPr/>
            <p:nvPr/>
          </p:nvSpPr>
          <p:spPr>
            <a:xfrm rot="18164768">
              <a:off x="1099123" y="2838047"/>
              <a:ext cx="381000" cy="28482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/>
            <p:cNvSpPr/>
            <p:nvPr/>
          </p:nvSpPr>
          <p:spPr>
            <a:xfrm rot="20260128">
              <a:off x="1371600" y="3581400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/>
            <p:cNvSpPr/>
            <p:nvPr/>
          </p:nvSpPr>
          <p:spPr>
            <a:xfrm rot="2101605">
              <a:off x="1533234" y="3600739"/>
              <a:ext cx="381000" cy="1524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Trapezoid 233"/>
            <p:cNvSpPr/>
            <p:nvPr/>
          </p:nvSpPr>
          <p:spPr>
            <a:xfrm>
              <a:off x="1371600" y="2362200"/>
              <a:ext cx="609600" cy="12954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Trapezoid 234"/>
            <p:cNvSpPr/>
            <p:nvPr/>
          </p:nvSpPr>
          <p:spPr>
            <a:xfrm rot="20676161" flipH="1">
              <a:off x="1778512" y="2173915"/>
              <a:ext cx="415251" cy="825311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Trapezoid 235"/>
            <p:cNvSpPr/>
            <p:nvPr/>
          </p:nvSpPr>
          <p:spPr>
            <a:xfrm rot="996339">
              <a:off x="1176071" y="2175726"/>
              <a:ext cx="415251" cy="825311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7" name="Cloud 236"/>
            <p:cNvSpPr/>
            <p:nvPr/>
          </p:nvSpPr>
          <p:spPr>
            <a:xfrm rot="21374563">
              <a:off x="1143000" y="1066800"/>
              <a:ext cx="1066800" cy="17526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8" name="Trapezoid 237"/>
            <p:cNvSpPr/>
            <p:nvPr/>
          </p:nvSpPr>
          <p:spPr>
            <a:xfrm>
              <a:off x="1371600" y="2209800"/>
              <a:ext cx="609600" cy="1295400"/>
            </a:xfrm>
            <a:prstGeom prst="trapezoid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9" name="Oval 238"/>
            <p:cNvSpPr/>
            <p:nvPr/>
          </p:nvSpPr>
          <p:spPr>
            <a:xfrm>
              <a:off x="1524000" y="1905000"/>
              <a:ext cx="3048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0" name="Half Frame 239"/>
            <p:cNvSpPr/>
            <p:nvPr/>
          </p:nvSpPr>
          <p:spPr>
            <a:xfrm rot="13396727">
              <a:off x="1521970" y="2052607"/>
              <a:ext cx="349109" cy="354881"/>
            </a:xfrm>
            <a:prstGeom prst="halfFrame">
              <a:avLst>
                <a:gd name="adj1" fmla="val 24893"/>
                <a:gd name="adj2" fmla="val 33333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1" name="Oval 240"/>
            <p:cNvSpPr/>
            <p:nvPr/>
          </p:nvSpPr>
          <p:spPr>
            <a:xfrm>
              <a:off x="1295400" y="1219200"/>
              <a:ext cx="762000" cy="1066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2" name="Cloud 241"/>
            <p:cNvSpPr/>
            <p:nvPr/>
          </p:nvSpPr>
          <p:spPr>
            <a:xfrm>
              <a:off x="1371600" y="1219200"/>
              <a:ext cx="533400" cy="381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3" name="Quad Arrow 242"/>
            <p:cNvSpPr/>
            <p:nvPr/>
          </p:nvSpPr>
          <p:spPr>
            <a:xfrm>
              <a:off x="13716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4" name="Quad Arrow 243"/>
            <p:cNvSpPr/>
            <p:nvPr/>
          </p:nvSpPr>
          <p:spPr>
            <a:xfrm>
              <a:off x="1676400" y="3276600"/>
              <a:ext cx="304800" cy="228600"/>
            </a:xfrm>
            <a:prstGeom prst="quadArrow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5" name="Trapezoid 244"/>
            <p:cNvSpPr/>
            <p:nvPr/>
          </p:nvSpPr>
          <p:spPr>
            <a:xfrm rot="996339">
              <a:off x="1149519" y="1240328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6" name="Trapezoid 245"/>
            <p:cNvSpPr/>
            <p:nvPr/>
          </p:nvSpPr>
          <p:spPr>
            <a:xfrm rot="20603661" flipH="1">
              <a:off x="1892752" y="1240489"/>
              <a:ext cx="298481" cy="1024383"/>
            </a:xfrm>
            <a:prstGeom prst="trapezoid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7" name="Cross 246"/>
            <p:cNvSpPr/>
            <p:nvPr/>
          </p:nvSpPr>
          <p:spPr>
            <a:xfrm>
              <a:off x="1371600" y="1219200"/>
              <a:ext cx="609600" cy="228600"/>
            </a:xfrm>
            <a:prstGeom prst="plus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48" name="Group 247"/>
          <p:cNvGrpSpPr/>
          <p:nvPr/>
        </p:nvGrpSpPr>
        <p:grpSpPr>
          <a:xfrm>
            <a:off x="1447800" y="3505200"/>
            <a:ext cx="1371600" cy="2590800"/>
            <a:chOff x="1565994" y="990600"/>
            <a:chExt cx="2085014" cy="3466754"/>
          </a:xfrm>
        </p:grpSpPr>
        <p:sp>
          <p:nvSpPr>
            <p:cNvPr id="249" name="Oval 248"/>
            <p:cNvSpPr/>
            <p:nvPr/>
          </p:nvSpPr>
          <p:spPr>
            <a:xfrm rot="4427519">
              <a:off x="22061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0" name="Oval 249"/>
            <p:cNvSpPr/>
            <p:nvPr/>
          </p:nvSpPr>
          <p:spPr>
            <a:xfrm rot="17172481" flipH="1">
              <a:off x="2739528" y="3815032"/>
              <a:ext cx="466193" cy="818451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1" name="Isosceles Triangle 250"/>
            <p:cNvSpPr/>
            <p:nvPr/>
          </p:nvSpPr>
          <p:spPr>
            <a:xfrm>
              <a:off x="1905000" y="2057400"/>
              <a:ext cx="1676400" cy="213360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2" name="Isosceles Triangle 251"/>
            <p:cNvSpPr/>
            <p:nvPr/>
          </p:nvSpPr>
          <p:spPr>
            <a:xfrm rot="10800000">
              <a:off x="2514600" y="2286000"/>
              <a:ext cx="3810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3" name="Oval 252"/>
            <p:cNvSpPr/>
            <p:nvPr/>
          </p:nvSpPr>
          <p:spPr>
            <a:xfrm rot="19411276">
              <a:off x="3230951" y="2794217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4" name="Oval 253"/>
            <p:cNvSpPr/>
            <p:nvPr/>
          </p:nvSpPr>
          <p:spPr>
            <a:xfrm rot="2820608">
              <a:off x="1732904" y="2776914"/>
              <a:ext cx="420057" cy="753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5" name="Isosceles Triangle 254"/>
            <p:cNvSpPr/>
            <p:nvPr/>
          </p:nvSpPr>
          <p:spPr>
            <a:xfrm rot="2242960">
              <a:off x="1878936" y="1901223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6" name="Isosceles Triangle 255"/>
            <p:cNvSpPr/>
            <p:nvPr/>
          </p:nvSpPr>
          <p:spPr>
            <a:xfrm rot="19284057">
              <a:off x="2654004" y="1900669"/>
              <a:ext cx="914400" cy="1255680"/>
            </a:xfrm>
            <a:prstGeom prst="triangle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7" name="Oval 256"/>
            <p:cNvSpPr/>
            <p:nvPr/>
          </p:nvSpPr>
          <p:spPr>
            <a:xfrm>
              <a:off x="2209800" y="990600"/>
              <a:ext cx="9906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Cloud 257"/>
            <p:cNvSpPr/>
            <p:nvPr/>
          </p:nvSpPr>
          <p:spPr>
            <a:xfrm>
              <a:off x="2209800" y="990600"/>
              <a:ext cx="990600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9" name="Cloud 258"/>
            <p:cNvSpPr/>
            <p:nvPr/>
          </p:nvSpPr>
          <p:spPr>
            <a:xfrm rot="5107997">
              <a:off x="23964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0" name="Cloud 259"/>
            <p:cNvSpPr/>
            <p:nvPr/>
          </p:nvSpPr>
          <p:spPr>
            <a:xfrm rot="6038579">
              <a:off x="1558237" y="1718794"/>
              <a:ext cx="1505693" cy="381000"/>
            </a:xfrm>
            <a:prstGeom prst="cloud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1" name="Trapezoid 260"/>
            <p:cNvSpPr/>
            <p:nvPr/>
          </p:nvSpPr>
          <p:spPr>
            <a:xfrm rot="283094">
              <a:off x="1986442" y="1103684"/>
              <a:ext cx="457200" cy="1295400"/>
            </a:xfrm>
            <a:prstGeom prst="trapezoid">
              <a:avLst>
                <a:gd name="adj" fmla="val 4365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2" name="Trapezoid 261"/>
            <p:cNvSpPr/>
            <p:nvPr/>
          </p:nvSpPr>
          <p:spPr>
            <a:xfrm rot="21363997">
              <a:off x="3015691" y="1080956"/>
              <a:ext cx="457200" cy="1295400"/>
            </a:xfrm>
            <a:prstGeom prst="trapezoid">
              <a:avLst>
                <a:gd name="adj" fmla="val 43418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Flowchart: Stored Data 262"/>
            <p:cNvSpPr/>
            <p:nvPr/>
          </p:nvSpPr>
          <p:spPr>
            <a:xfrm rot="5400000">
              <a:off x="2438400" y="685800"/>
              <a:ext cx="609600" cy="1219200"/>
            </a:xfrm>
            <a:prstGeom prst="flowChartOnlineStorag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Cross 263"/>
            <p:cNvSpPr/>
            <p:nvPr/>
          </p:nvSpPr>
          <p:spPr>
            <a:xfrm>
              <a:off x="1981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Cross 264"/>
            <p:cNvSpPr/>
            <p:nvPr/>
          </p:nvSpPr>
          <p:spPr>
            <a:xfrm>
              <a:off x="2362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Cross 265"/>
            <p:cNvSpPr/>
            <p:nvPr/>
          </p:nvSpPr>
          <p:spPr>
            <a:xfrm>
              <a:off x="28194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7" name="Cross 266"/>
            <p:cNvSpPr/>
            <p:nvPr/>
          </p:nvSpPr>
          <p:spPr>
            <a:xfrm>
              <a:off x="3124200" y="3886200"/>
              <a:ext cx="381000" cy="304800"/>
            </a:xfrm>
            <a:prstGeom prst="plus">
              <a:avLst>
                <a:gd name="adj" fmla="val 28692"/>
              </a:avLst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68" name="TextBox 267"/>
          <p:cNvSpPr txBox="1"/>
          <p:nvPr/>
        </p:nvSpPr>
        <p:spPr>
          <a:xfrm>
            <a:off x="152400" y="762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Women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Z</a:t>
            </a:r>
            <a:endParaRPr lang="en-US" sz="8800" dirty="0"/>
          </a:p>
        </p:txBody>
      </p:sp>
      <p:sp>
        <p:nvSpPr>
          <p:cNvPr id="81" name="TextBox 80"/>
          <p:cNvSpPr txBox="1"/>
          <p:nvPr/>
        </p:nvSpPr>
        <p:spPr>
          <a:xfrm>
            <a:off x="1143000" y="4419600"/>
            <a:ext cx="1143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Zoram</a:t>
            </a:r>
            <a:endParaRPr lang="en-US" dirty="0"/>
          </a:p>
        </p:txBody>
      </p:sp>
      <p:grpSp>
        <p:nvGrpSpPr>
          <p:cNvPr id="82" name="Group 30"/>
          <p:cNvGrpSpPr/>
          <p:nvPr/>
        </p:nvGrpSpPr>
        <p:grpSpPr>
          <a:xfrm>
            <a:off x="3810000" y="304800"/>
            <a:ext cx="1676400" cy="2590797"/>
            <a:chOff x="1752600" y="2814553"/>
            <a:chExt cx="1719708" cy="3357647"/>
          </a:xfrm>
        </p:grpSpPr>
        <p:sp>
          <p:nvSpPr>
            <p:cNvPr id="83" name="Oval 82"/>
            <p:cNvSpPr/>
            <p:nvPr/>
          </p:nvSpPr>
          <p:spPr>
            <a:xfrm rot="17894364">
              <a:off x="2849140" y="5508556"/>
              <a:ext cx="571500" cy="58227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 rot="17894364">
              <a:off x="2918715" y="5583133"/>
              <a:ext cx="660012" cy="447175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2362200" y="5562600"/>
              <a:ext cx="838200" cy="609600"/>
            </a:xfrm>
            <a:prstGeom prst="ellips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6" name="Oval 85"/>
            <p:cNvSpPr/>
            <p:nvPr/>
          </p:nvSpPr>
          <p:spPr>
            <a:xfrm>
              <a:off x="1981200" y="5638800"/>
              <a:ext cx="647700" cy="533400"/>
            </a:xfrm>
            <a:prstGeom prst="ellips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7" name="Trapezoid 86"/>
            <p:cNvSpPr/>
            <p:nvPr/>
          </p:nvSpPr>
          <p:spPr>
            <a:xfrm rot="20678187" flipH="1">
              <a:off x="2394720" y="4020668"/>
              <a:ext cx="845400" cy="1072282"/>
            </a:xfrm>
            <a:prstGeom prst="trapezoid">
              <a:avLst>
                <a:gd name="adj" fmla="val 34231"/>
              </a:avLst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8" name="Trapezoid 87"/>
            <p:cNvSpPr/>
            <p:nvPr/>
          </p:nvSpPr>
          <p:spPr>
            <a:xfrm rot="1053040">
              <a:off x="1921987" y="4042734"/>
              <a:ext cx="810505" cy="1072282"/>
            </a:xfrm>
            <a:prstGeom prst="trapezoid">
              <a:avLst>
                <a:gd name="adj" fmla="val 34231"/>
              </a:avLst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89" name="Isosceles Triangle 88"/>
            <p:cNvSpPr/>
            <p:nvPr/>
          </p:nvSpPr>
          <p:spPr>
            <a:xfrm>
              <a:off x="1968500" y="3898198"/>
              <a:ext cx="1265766" cy="1852124"/>
            </a:xfrm>
            <a:prstGeom prst="triangle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4099375">
              <a:off x="2398998" y="3188276"/>
              <a:ext cx="1158629" cy="537467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7003029">
              <a:off x="1613216" y="3117803"/>
              <a:ext cx="1211648" cy="605147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2" name="Isosceles Triangle 91"/>
            <p:cNvSpPr/>
            <p:nvPr/>
          </p:nvSpPr>
          <p:spPr>
            <a:xfrm rot="20804892">
              <a:off x="2337598" y="3879629"/>
              <a:ext cx="622300" cy="1852124"/>
            </a:xfrm>
            <a:prstGeom prst="triangl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3" name="Oval 92"/>
            <p:cNvSpPr/>
            <p:nvPr/>
          </p:nvSpPr>
          <p:spPr>
            <a:xfrm>
              <a:off x="2133600" y="2918563"/>
              <a:ext cx="876300" cy="126724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4" name="Rounded Rectangle 93"/>
            <p:cNvSpPr/>
            <p:nvPr/>
          </p:nvSpPr>
          <p:spPr>
            <a:xfrm>
              <a:off x="1981200" y="3147163"/>
              <a:ext cx="1219200" cy="129437"/>
            </a:xfrm>
            <a:prstGeom prst="roundRect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5" name="Oval 94"/>
            <p:cNvSpPr/>
            <p:nvPr/>
          </p:nvSpPr>
          <p:spPr>
            <a:xfrm rot="20629654">
              <a:off x="2057400" y="4572000"/>
              <a:ext cx="486834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>
              <a:off x="2514600" y="4648200"/>
              <a:ext cx="486834" cy="304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7" name="Rounded Rectangle 96"/>
            <p:cNvSpPr/>
            <p:nvPr/>
          </p:nvSpPr>
          <p:spPr>
            <a:xfrm rot="19191237">
              <a:off x="1752600" y="4800600"/>
              <a:ext cx="533400" cy="304800"/>
            </a:xfrm>
            <a:prstGeom prst="roundRect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98" name="Rounded Rectangle 97"/>
            <p:cNvSpPr/>
            <p:nvPr/>
          </p:nvSpPr>
          <p:spPr>
            <a:xfrm rot="1889077">
              <a:off x="2783530" y="4765053"/>
              <a:ext cx="533400" cy="304800"/>
            </a:xfrm>
            <a:prstGeom prst="roundRect">
              <a:avLst/>
            </a:prstGeom>
            <a:solidFill>
              <a:srgbClr val="D2B13A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3733800" y="2895600"/>
            <a:ext cx="1752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Zenos</a:t>
            </a:r>
            <a:endParaRPr lang="en-US" dirty="0"/>
          </a:p>
        </p:txBody>
      </p:sp>
      <p:grpSp>
        <p:nvGrpSpPr>
          <p:cNvPr id="100" name="Group 99"/>
          <p:cNvGrpSpPr/>
          <p:nvPr/>
        </p:nvGrpSpPr>
        <p:grpSpPr>
          <a:xfrm>
            <a:off x="6248400" y="457201"/>
            <a:ext cx="2276146" cy="3962400"/>
            <a:chOff x="2209800" y="457200"/>
            <a:chExt cx="3342946" cy="5685325"/>
          </a:xfrm>
        </p:grpSpPr>
        <p:sp>
          <p:nvSpPr>
            <p:cNvPr id="101" name="Oval 100"/>
            <p:cNvSpPr/>
            <p:nvPr/>
          </p:nvSpPr>
          <p:spPr>
            <a:xfrm rot="2175526">
              <a:off x="3681657" y="3330117"/>
              <a:ext cx="411563" cy="56531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/>
            <p:cNvSpPr/>
            <p:nvPr/>
          </p:nvSpPr>
          <p:spPr>
            <a:xfrm>
              <a:off x="4076393" y="4763052"/>
              <a:ext cx="434849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21042356">
              <a:off x="4609794" y="4763052"/>
              <a:ext cx="434849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4" name="Group 285"/>
            <p:cNvGrpSpPr/>
            <p:nvPr/>
          </p:nvGrpSpPr>
          <p:grpSpPr>
            <a:xfrm rot="6940948">
              <a:off x="2765540" y="1537327"/>
              <a:ext cx="2261897" cy="1091508"/>
              <a:chOff x="3818466" y="457200"/>
              <a:chExt cx="1547496" cy="1041881"/>
            </a:xfrm>
          </p:grpSpPr>
          <p:grpSp>
            <p:nvGrpSpPr>
              <p:cNvPr id="164" name="Group 18"/>
              <p:cNvGrpSpPr/>
              <p:nvPr/>
            </p:nvGrpSpPr>
            <p:grpSpPr>
              <a:xfrm flipH="1">
                <a:off x="3847638" y="457200"/>
                <a:ext cx="1518324" cy="1041881"/>
                <a:chOff x="4850118" y="788842"/>
                <a:chExt cx="2160282" cy="1573358"/>
              </a:xfrm>
            </p:grpSpPr>
            <p:grpSp>
              <p:nvGrpSpPr>
                <p:cNvPr id="167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76" name="Moon 175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Moon 176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8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9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0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1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2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8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69" name="Moon 168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0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1" name="Moon 3"/>
                  <p:cNvSpPr/>
                  <p:nvPr/>
                </p:nvSpPr>
                <p:spPr>
                  <a:xfrm rot="5605046">
                    <a:off x="5574018" y="723713"/>
                    <a:ext cx="685800" cy="2133599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2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3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4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65" name="Oval 164"/>
              <p:cNvSpPr/>
              <p:nvPr/>
            </p:nvSpPr>
            <p:spPr>
              <a:xfrm flipH="1">
                <a:off x="4441206" y="762000"/>
                <a:ext cx="854057" cy="625863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Oval 165"/>
              <p:cNvSpPr/>
              <p:nvPr/>
            </p:nvSpPr>
            <p:spPr>
              <a:xfrm rot="17723225" flipH="1">
                <a:off x="3695325" y="895013"/>
                <a:ext cx="625863" cy="379581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5" name="Oval 112"/>
            <p:cNvSpPr/>
            <p:nvPr/>
          </p:nvSpPr>
          <p:spPr>
            <a:xfrm rot="2433781">
              <a:off x="4032635" y="5514591"/>
              <a:ext cx="471704" cy="627934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20739751">
              <a:off x="5196338" y="2994207"/>
              <a:ext cx="356408" cy="139472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12"/>
            <p:cNvSpPr/>
            <p:nvPr/>
          </p:nvSpPr>
          <p:spPr>
            <a:xfrm rot="2222220">
              <a:off x="4663842" y="5514591"/>
              <a:ext cx="471704" cy="627934"/>
            </a:xfrm>
            <a:prstGeom prst="ellipse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>
              <a:off x="3823257" y="3029722"/>
              <a:ext cx="1676400" cy="2151878"/>
            </a:xfrm>
            <a:prstGeom prst="trapezoid">
              <a:avLst>
                <a:gd name="adj" fmla="val 25153"/>
              </a:avLst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 rot="19880348">
              <a:off x="4667092" y="2643333"/>
              <a:ext cx="769496" cy="910852"/>
            </a:xfrm>
            <a:prstGeom prst="trapezoid">
              <a:avLst>
                <a:gd name="adj" fmla="val 30203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rapezoid 109"/>
            <p:cNvSpPr/>
            <p:nvPr/>
          </p:nvSpPr>
          <p:spPr>
            <a:xfrm rot="1324899">
              <a:off x="3717107" y="2635198"/>
              <a:ext cx="769496" cy="891301"/>
            </a:xfrm>
            <a:prstGeom prst="trapezoid">
              <a:avLst>
                <a:gd name="adj" fmla="val 43446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rapezoid 110"/>
            <p:cNvSpPr/>
            <p:nvPr/>
          </p:nvSpPr>
          <p:spPr>
            <a:xfrm>
              <a:off x="3886201" y="2362200"/>
              <a:ext cx="1447800" cy="1939519"/>
            </a:xfrm>
            <a:prstGeom prst="trapezoid">
              <a:avLst>
                <a:gd name="adj" fmla="val 28925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572401">
              <a:off x="4095720" y="5449154"/>
              <a:ext cx="399344" cy="5071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Oval 112"/>
            <p:cNvSpPr/>
            <p:nvPr/>
          </p:nvSpPr>
          <p:spPr>
            <a:xfrm rot="572401">
              <a:off x="4687463" y="5439786"/>
              <a:ext cx="399344" cy="50712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Moon 113"/>
            <p:cNvSpPr/>
            <p:nvPr/>
          </p:nvSpPr>
          <p:spPr>
            <a:xfrm rot="5791889">
              <a:off x="4201527" y="5363656"/>
              <a:ext cx="221713" cy="372371"/>
            </a:xfrm>
            <a:prstGeom prst="moon">
              <a:avLst>
                <a:gd name="adj" fmla="val 6296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Moon 114"/>
            <p:cNvSpPr/>
            <p:nvPr/>
          </p:nvSpPr>
          <p:spPr>
            <a:xfrm rot="5791889">
              <a:off x="4811130" y="5355329"/>
              <a:ext cx="221713" cy="372371"/>
            </a:xfrm>
            <a:prstGeom prst="moon">
              <a:avLst>
                <a:gd name="adj" fmla="val 62960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>
              <a:off x="4191000" y="2590800"/>
              <a:ext cx="838200" cy="304800"/>
            </a:xfrm>
            <a:prstGeom prst="trapezoid">
              <a:avLst>
                <a:gd name="adj" fmla="val 28925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 flipH="1">
              <a:off x="3886200" y="685800"/>
              <a:ext cx="1423429" cy="214581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8" name="Group 284"/>
            <p:cNvGrpSpPr/>
            <p:nvPr/>
          </p:nvGrpSpPr>
          <p:grpSpPr>
            <a:xfrm>
              <a:off x="3818466" y="457200"/>
              <a:ext cx="1547496" cy="1041881"/>
              <a:chOff x="3818466" y="457200"/>
              <a:chExt cx="1547496" cy="1041881"/>
            </a:xfrm>
          </p:grpSpPr>
          <p:grpSp>
            <p:nvGrpSpPr>
              <p:cNvPr id="145" name="Group 18"/>
              <p:cNvGrpSpPr/>
              <p:nvPr/>
            </p:nvGrpSpPr>
            <p:grpSpPr>
              <a:xfrm flipH="1">
                <a:off x="3847638" y="457200"/>
                <a:ext cx="1518324" cy="1041881"/>
                <a:chOff x="4850118" y="788842"/>
                <a:chExt cx="2160282" cy="1573358"/>
              </a:xfrm>
            </p:grpSpPr>
            <p:grpSp>
              <p:nvGrpSpPr>
                <p:cNvPr id="148" name="Group 10"/>
                <p:cNvGrpSpPr/>
                <p:nvPr/>
              </p:nvGrpSpPr>
              <p:grpSpPr>
                <a:xfrm rot="10800000">
                  <a:off x="5181600" y="1371600"/>
                  <a:ext cx="1295400" cy="990600"/>
                  <a:chOff x="4850118" y="788842"/>
                  <a:chExt cx="2160282" cy="1497158"/>
                </a:xfrm>
              </p:grpSpPr>
              <p:sp>
                <p:nvSpPr>
                  <p:cNvPr id="157" name="Moon 156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8" name="Moon 157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Moon 1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Moon 1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Moon 1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2" name="Moon 1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3" name="Oval 17"/>
                  <p:cNvSpPr/>
                  <p:nvPr/>
                </p:nvSpPr>
                <p:spPr>
                  <a:xfrm rot="16010209">
                    <a:off x="5249130" y="932954"/>
                    <a:ext cx="873143" cy="1401605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9" name="Group 9"/>
                <p:cNvGrpSpPr/>
                <p:nvPr/>
              </p:nvGrpSpPr>
              <p:grpSpPr>
                <a:xfrm>
                  <a:off x="4850118" y="788842"/>
                  <a:ext cx="2160282" cy="1497158"/>
                  <a:chOff x="4850118" y="788842"/>
                  <a:chExt cx="2160282" cy="1497158"/>
                </a:xfrm>
              </p:grpSpPr>
              <p:sp>
                <p:nvSpPr>
                  <p:cNvPr id="150" name="Moon 149"/>
                  <p:cNvSpPr/>
                  <p:nvPr/>
                </p:nvSpPr>
                <p:spPr>
                  <a:xfrm rot="6074059">
                    <a:off x="5524477" y="438256"/>
                    <a:ext cx="823724" cy="1996860"/>
                  </a:xfrm>
                  <a:prstGeom prst="moon">
                    <a:avLst>
                      <a:gd name="adj" fmla="val 79662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Moon 2"/>
                  <p:cNvSpPr/>
                  <p:nvPr/>
                </p:nvSpPr>
                <p:spPr>
                  <a:xfrm rot="5400000">
                    <a:off x="5600700" y="876300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Moon 3"/>
                  <p:cNvSpPr/>
                  <p:nvPr/>
                </p:nvSpPr>
                <p:spPr>
                  <a:xfrm rot="6170090">
                    <a:off x="5574018" y="723713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Moon 4"/>
                  <p:cNvSpPr/>
                  <p:nvPr/>
                </p:nvSpPr>
                <p:spPr>
                  <a:xfrm rot="4574157">
                    <a:off x="5575449" y="510671"/>
                    <a:ext cx="685800" cy="2133600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Moon 5"/>
                  <p:cNvSpPr/>
                  <p:nvPr/>
                </p:nvSpPr>
                <p:spPr>
                  <a:xfrm rot="8303369">
                    <a:off x="5338140" y="788842"/>
                    <a:ext cx="523703" cy="1165516"/>
                  </a:xfrm>
                  <a:prstGeom prst="moon">
                    <a:avLst>
                      <a:gd name="adj" fmla="val 63115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Moon 6"/>
                  <p:cNvSpPr/>
                  <p:nvPr/>
                </p:nvSpPr>
                <p:spPr>
                  <a:xfrm rot="3781707">
                    <a:off x="5774948" y="615027"/>
                    <a:ext cx="823724" cy="1323585"/>
                  </a:xfrm>
                  <a:prstGeom prst="moon">
                    <a:avLst>
                      <a:gd name="adj" fmla="val 66814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Oval 8"/>
                  <p:cNvSpPr/>
                  <p:nvPr/>
                </p:nvSpPr>
                <p:spPr>
                  <a:xfrm rot="16010209">
                    <a:off x="5384585" y="635417"/>
                    <a:ext cx="1019075" cy="1828800"/>
                  </a:xfrm>
                  <a:prstGeom prst="ellipse">
                    <a:avLst/>
                  </a:prstGeom>
                  <a:solidFill>
                    <a:srgbClr val="6633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46" name="Oval 145"/>
              <p:cNvSpPr/>
              <p:nvPr/>
            </p:nvSpPr>
            <p:spPr>
              <a:xfrm flipH="1">
                <a:off x="4441206" y="762000"/>
                <a:ext cx="854057" cy="625863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17723225" flipH="1">
                <a:off x="3695325" y="895013"/>
                <a:ext cx="625863" cy="379581"/>
              </a:xfrm>
              <a:prstGeom prst="ellipse">
                <a:avLst/>
              </a:prstGeom>
              <a:solidFill>
                <a:srgbClr val="66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9" name="Double Wave 118"/>
            <p:cNvSpPr/>
            <p:nvPr/>
          </p:nvSpPr>
          <p:spPr>
            <a:xfrm rot="16953765">
              <a:off x="3885182" y="4393590"/>
              <a:ext cx="1066800" cy="228600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Double Wave 119"/>
            <p:cNvSpPr/>
            <p:nvPr/>
          </p:nvSpPr>
          <p:spPr>
            <a:xfrm rot="16200000">
              <a:off x="4044185" y="4414015"/>
              <a:ext cx="1169868" cy="266637"/>
            </a:xfrm>
            <a:prstGeom prst="doubleWave">
              <a:avLst>
                <a:gd name="adj1" fmla="val 12500"/>
                <a:gd name="adj2" fmla="val -10000"/>
              </a:avLst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ounded Rectangle 120"/>
            <p:cNvSpPr/>
            <p:nvPr/>
          </p:nvSpPr>
          <p:spPr>
            <a:xfrm>
              <a:off x="4419600" y="3962400"/>
              <a:ext cx="304800" cy="30480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ounded Rectangle 121"/>
            <p:cNvSpPr/>
            <p:nvPr/>
          </p:nvSpPr>
          <p:spPr>
            <a:xfrm>
              <a:off x="4724400" y="4038600"/>
              <a:ext cx="609600" cy="30480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ounded Rectangle 122"/>
            <p:cNvSpPr/>
            <p:nvPr/>
          </p:nvSpPr>
          <p:spPr>
            <a:xfrm>
              <a:off x="3886200" y="4038600"/>
              <a:ext cx="533400" cy="304800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" name="Group 347"/>
            <p:cNvGrpSpPr/>
            <p:nvPr/>
          </p:nvGrpSpPr>
          <p:grpSpPr>
            <a:xfrm>
              <a:off x="2209800" y="457200"/>
              <a:ext cx="1944784" cy="5497944"/>
              <a:chOff x="4837016" y="533400"/>
              <a:chExt cx="1944784" cy="5497944"/>
            </a:xfrm>
          </p:grpSpPr>
          <p:sp>
            <p:nvSpPr>
              <p:cNvPr id="127" name="Rounded Rectangle 126"/>
              <p:cNvSpPr/>
              <p:nvPr/>
            </p:nvSpPr>
            <p:spPr>
              <a:xfrm>
                <a:off x="5992091" y="1383145"/>
                <a:ext cx="152400" cy="6858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Trapezoid 127"/>
              <p:cNvSpPr/>
              <p:nvPr/>
            </p:nvSpPr>
            <p:spPr>
              <a:xfrm rot="10800000">
                <a:off x="5257800" y="533400"/>
                <a:ext cx="1524000" cy="838200"/>
              </a:xfrm>
              <a:prstGeom prst="trapezoid">
                <a:avLst>
                  <a:gd name="adj" fmla="val 79545"/>
                </a:avLst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9" name="Group 337"/>
              <p:cNvGrpSpPr/>
              <p:nvPr/>
            </p:nvGrpSpPr>
            <p:grpSpPr>
              <a:xfrm>
                <a:off x="5486400" y="914400"/>
                <a:ext cx="1142232" cy="1142232"/>
                <a:chOff x="5328411" y="1860324"/>
                <a:chExt cx="1142232" cy="1142232"/>
              </a:xfrm>
            </p:grpSpPr>
            <p:sp>
              <p:nvSpPr>
                <p:cNvPr id="138" name="Chord 137"/>
                <p:cNvSpPr/>
                <p:nvPr/>
              </p:nvSpPr>
              <p:spPr>
                <a:xfrm rot="8503212">
                  <a:off x="5328411" y="1860324"/>
                  <a:ext cx="1142232" cy="1142232"/>
                </a:xfrm>
                <a:prstGeom prst="chord">
                  <a:avLst>
                    <a:gd name="adj1" fmla="val 2700000"/>
                    <a:gd name="adj2" fmla="val 12843775"/>
                  </a:avLst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139" name="Group 336"/>
                <p:cNvGrpSpPr/>
                <p:nvPr/>
              </p:nvGrpSpPr>
              <p:grpSpPr>
                <a:xfrm>
                  <a:off x="5410200" y="1905000"/>
                  <a:ext cx="972127" cy="468745"/>
                  <a:chOff x="5410200" y="1905000"/>
                  <a:chExt cx="972127" cy="468745"/>
                </a:xfrm>
              </p:grpSpPr>
              <p:sp>
                <p:nvSpPr>
                  <p:cNvPr id="140" name="Oval 139"/>
                  <p:cNvSpPr/>
                  <p:nvPr/>
                </p:nvSpPr>
                <p:spPr>
                  <a:xfrm>
                    <a:off x="5791200" y="2133600"/>
                    <a:ext cx="221672" cy="240145"/>
                  </a:xfrm>
                  <a:prstGeom prst="ellipse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141" name="Straight Connector 140"/>
                  <p:cNvCxnSpPr/>
                  <p:nvPr/>
                </p:nvCxnSpPr>
                <p:spPr>
                  <a:xfrm flipV="1">
                    <a:off x="6029036" y="2142836"/>
                    <a:ext cx="353291" cy="159329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" name="Straight Connector 141"/>
                  <p:cNvCxnSpPr>
                    <a:stCxn id="140" idx="7"/>
                  </p:cNvCxnSpPr>
                  <p:nvPr/>
                </p:nvCxnSpPr>
                <p:spPr>
                  <a:xfrm flipV="1">
                    <a:off x="5980409" y="1905000"/>
                    <a:ext cx="177936" cy="263768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" name="Straight Connector 142"/>
                  <p:cNvCxnSpPr/>
                  <p:nvPr/>
                </p:nvCxnSpPr>
                <p:spPr>
                  <a:xfrm>
                    <a:off x="5410200" y="2133600"/>
                    <a:ext cx="381000" cy="152400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4" name="Straight Connector 143"/>
                  <p:cNvCxnSpPr/>
                  <p:nvPr/>
                </p:nvCxnSpPr>
                <p:spPr>
                  <a:xfrm flipH="1" flipV="1">
                    <a:off x="5608782" y="1914236"/>
                    <a:ext cx="228600" cy="228600"/>
                  </a:xfrm>
                  <a:prstGeom prst="line">
                    <a:avLst/>
                  </a:prstGeom>
                  <a:ln w="254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0" name="Rounded Rectangle 129"/>
              <p:cNvSpPr/>
              <p:nvPr/>
            </p:nvSpPr>
            <p:spPr>
              <a:xfrm>
                <a:off x="5992091" y="2055089"/>
                <a:ext cx="140854" cy="3976255"/>
              </a:xfrm>
              <a:prstGeom prst="roundRect">
                <a:avLst/>
              </a:prstGeom>
              <a:solidFill>
                <a:srgbClr val="927B4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Double Wave 130"/>
              <p:cNvSpPr/>
              <p:nvPr/>
            </p:nvSpPr>
            <p:spPr>
              <a:xfrm>
                <a:off x="5029200" y="1828800"/>
                <a:ext cx="1103216" cy="457200"/>
              </a:xfrm>
              <a:prstGeom prst="doubleWave">
                <a:avLst>
                  <a:gd name="adj1" fmla="val 12500"/>
                  <a:gd name="adj2" fmla="val 0"/>
                </a:avLst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2" name="Group 343"/>
              <p:cNvGrpSpPr/>
              <p:nvPr/>
            </p:nvGrpSpPr>
            <p:grpSpPr>
              <a:xfrm rot="6003460">
                <a:off x="4890329" y="1864374"/>
                <a:ext cx="106627" cy="213254"/>
                <a:chOff x="2743200" y="228600"/>
                <a:chExt cx="228600" cy="457200"/>
              </a:xfrm>
            </p:grpSpPr>
            <p:sp>
              <p:nvSpPr>
                <p:cNvPr id="136" name="Oval 135"/>
                <p:cNvSpPr/>
                <p:nvPr/>
              </p:nvSpPr>
              <p:spPr>
                <a:xfrm>
                  <a:off x="2743200" y="228600"/>
                  <a:ext cx="228600" cy="2286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Trapezoid 136"/>
                <p:cNvSpPr/>
                <p:nvPr/>
              </p:nvSpPr>
              <p:spPr>
                <a:xfrm>
                  <a:off x="2743200" y="457200"/>
                  <a:ext cx="228600" cy="228600"/>
                </a:xfrm>
                <a:prstGeom prst="trapezoid">
                  <a:avLst>
                    <a:gd name="adj" fmla="val 33485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33" name="Group 344"/>
              <p:cNvGrpSpPr/>
              <p:nvPr/>
            </p:nvGrpSpPr>
            <p:grpSpPr>
              <a:xfrm rot="6003460">
                <a:off x="4942581" y="2019097"/>
                <a:ext cx="115011" cy="230022"/>
                <a:chOff x="2743200" y="228600"/>
                <a:chExt cx="228600" cy="457200"/>
              </a:xfrm>
            </p:grpSpPr>
            <p:sp>
              <p:nvSpPr>
                <p:cNvPr id="134" name="Oval 133"/>
                <p:cNvSpPr/>
                <p:nvPr/>
              </p:nvSpPr>
              <p:spPr>
                <a:xfrm>
                  <a:off x="2743200" y="228600"/>
                  <a:ext cx="228600" cy="228600"/>
                </a:xfrm>
                <a:prstGeom prst="ellipse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5" name="Trapezoid 134"/>
                <p:cNvSpPr/>
                <p:nvPr/>
              </p:nvSpPr>
              <p:spPr>
                <a:xfrm>
                  <a:off x="2743200" y="457200"/>
                  <a:ext cx="228600" cy="228600"/>
                </a:xfrm>
                <a:prstGeom prst="trapezoid">
                  <a:avLst>
                    <a:gd name="adj" fmla="val 33485"/>
                  </a:avLst>
                </a:prstGeom>
                <a:solidFill>
                  <a:schemeClr val="accent6">
                    <a:lumMod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5" name="Oval 124"/>
            <p:cNvSpPr/>
            <p:nvPr/>
          </p:nvSpPr>
          <p:spPr>
            <a:xfrm rot="20619960">
              <a:off x="3367074" y="2780491"/>
              <a:ext cx="388652" cy="97536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9684685">
              <a:off x="3587457" y="3387280"/>
              <a:ext cx="160133" cy="50541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3" name="TextBox 182"/>
          <p:cNvSpPr txBox="1"/>
          <p:nvPr/>
        </p:nvSpPr>
        <p:spPr>
          <a:xfrm>
            <a:off x="6934200" y="4495800"/>
            <a:ext cx="2209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Zeniff</a:t>
            </a:r>
            <a:endParaRPr lang="en-US" dirty="0"/>
          </a:p>
        </p:txBody>
      </p:sp>
      <p:grpSp>
        <p:nvGrpSpPr>
          <p:cNvPr id="184" name="Group 183"/>
          <p:cNvGrpSpPr/>
          <p:nvPr/>
        </p:nvGrpSpPr>
        <p:grpSpPr>
          <a:xfrm>
            <a:off x="5105400" y="2362200"/>
            <a:ext cx="1893350" cy="3617540"/>
            <a:chOff x="2466951" y="914400"/>
            <a:chExt cx="1893350" cy="3617540"/>
          </a:xfrm>
        </p:grpSpPr>
        <p:sp>
          <p:nvSpPr>
            <p:cNvPr id="185" name="Cloud 184"/>
            <p:cNvSpPr/>
            <p:nvPr/>
          </p:nvSpPr>
          <p:spPr>
            <a:xfrm>
              <a:off x="2895600" y="1600200"/>
              <a:ext cx="228600" cy="533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Cloud 185"/>
            <p:cNvSpPr/>
            <p:nvPr/>
          </p:nvSpPr>
          <p:spPr>
            <a:xfrm>
              <a:off x="3657600" y="1524000"/>
              <a:ext cx="228600" cy="533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86"/>
            <p:cNvSpPr/>
            <p:nvPr/>
          </p:nvSpPr>
          <p:spPr>
            <a:xfrm rot="19600041">
              <a:off x="2466951" y="2731929"/>
              <a:ext cx="598406" cy="28306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Oval 187"/>
            <p:cNvSpPr/>
            <p:nvPr/>
          </p:nvSpPr>
          <p:spPr>
            <a:xfrm rot="2032814">
              <a:off x="3761895" y="2733561"/>
              <a:ext cx="598406" cy="28306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Trapezoid 188"/>
            <p:cNvSpPr/>
            <p:nvPr/>
          </p:nvSpPr>
          <p:spPr>
            <a:xfrm rot="1753374" flipH="1">
              <a:off x="2751615" y="1871065"/>
              <a:ext cx="457349" cy="109018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0" name="Trapezoid 189"/>
            <p:cNvSpPr/>
            <p:nvPr/>
          </p:nvSpPr>
          <p:spPr>
            <a:xfrm rot="19846626">
              <a:off x="3589815" y="1871065"/>
              <a:ext cx="457349" cy="109018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1" name="Oval 190"/>
            <p:cNvSpPr/>
            <p:nvPr/>
          </p:nvSpPr>
          <p:spPr>
            <a:xfrm rot="20950279">
              <a:off x="3000640" y="4167109"/>
              <a:ext cx="591263" cy="363061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2" name="Oval 191"/>
            <p:cNvSpPr/>
            <p:nvPr/>
          </p:nvSpPr>
          <p:spPr>
            <a:xfrm rot="1946972">
              <a:off x="3404043" y="4168879"/>
              <a:ext cx="591263" cy="363061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3" name="Trapezoid 192"/>
            <p:cNvSpPr/>
            <p:nvPr/>
          </p:nvSpPr>
          <p:spPr>
            <a:xfrm>
              <a:off x="2895600" y="2057400"/>
              <a:ext cx="1090635" cy="2286000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Trapezoid 193"/>
            <p:cNvSpPr/>
            <p:nvPr/>
          </p:nvSpPr>
          <p:spPr>
            <a:xfrm>
              <a:off x="2895600" y="1676400"/>
              <a:ext cx="1038968" cy="2133600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5" name="Oval 194"/>
            <p:cNvSpPr/>
            <p:nvPr/>
          </p:nvSpPr>
          <p:spPr>
            <a:xfrm>
              <a:off x="3200400" y="1981200"/>
              <a:ext cx="384930" cy="36654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6" name="Moon 195"/>
            <p:cNvSpPr/>
            <p:nvPr/>
          </p:nvSpPr>
          <p:spPr>
            <a:xfrm rot="463348">
              <a:off x="3272137" y="2067987"/>
              <a:ext cx="300152" cy="2112426"/>
            </a:xfrm>
            <a:prstGeom prst="moon">
              <a:avLst>
                <a:gd name="adj" fmla="val 875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7" name="Moon 196"/>
            <p:cNvSpPr/>
            <p:nvPr/>
          </p:nvSpPr>
          <p:spPr>
            <a:xfrm rot="10991834">
              <a:off x="3563875" y="2140327"/>
              <a:ext cx="300152" cy="2112426"/>
            </a:xfrm>
            <a:prstGeom prst="moon">
              <a:avLst>
                <a:gd name="adj" fmla="val 875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Trapezoid 197"/>
            <p:cNvSpPr/>
            <p:nvPr/>
          </p:nvSpPr>
          <p:spPr>
            <a:xfrm rot="582184">
              <a:off x="3308344" y="2128164"/>
              <a:ext cx="457349" cy="2092182"/>
            </a:xfrm>
            <a:prstGeom prst="trapezoid">
              <a:avLst>
                <a:gd name="adj" fmla="val 32963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9" name="Group 95"/>
            <p:cNvGrpSpPr/>
            <p:nvPr/>
          </p:nvGrpSpPr>
          <p:grpSpPr>
            <a:xfrm>
              <a:off x="3581400" y="2057400"/>
              <a:ext cx="228600" cy="250371"/>
              <a:chOff x="1447800" y="4343400"/>
              <a:chExt cx="914400" cy="979714"/>
            </a:xfrm>
          </p:grpSpPr>
          <p:sp>
            <p:nvSpPr>
              <p:cNvPr id="203" name="Oval 202"/>
              <p:cNvSpPr/>
              <p:nvPr/>
            </p:nvSpPr>
            <p:spPr>
              <a:xfrm>
                <a:off x="1447800" y="4343400"/>
                <a:ext cx="914400" cy="979714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4" name="Quad Arrow Callout 203"/>
              <p:cNvSpPr/>
              <p:nvPr/>
            </p:nvSpPr>
            <p:spPr>
              <a:xfrm>
                <a:off x="1524000" y="4419600"/>
                <a:ext cx="762000" cy="838200"/>
              </a:xfrm>
              <a:prstGeom prst="quadArrowCallout">
                <a:avLst>
                  <a:gd name="adj1" fmla="val 16091"/>
                  <a:gd name="adj2" fmla="val 18515"/>
                  <a:gd name="adj3" fmla="val 18515"/>
                  <a:gd name="adj4" fmla="val 48123"/>
                </a:avLst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0" name="Oval 199"/>
            <p:cNvSpPr/>
            <p:nvPr/>
          </p:nvSpPr>
          <p:spPr>
            <a:xfrm>
              <a:off x="2895600" y="914400"/>
              <a:ext cx="990600" cy="1014777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200"/>
            <p:cNvSpPr/>
            <p:nvPr/>
          </p:nvSpPr>
          <p:spPr>
            <a:xfrm>
              <a:off x="3048000" y="1066800"/>
              <a:ext cx="719259" cy="1014777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/>
            <p:cNvSpPr/>
            <p:nvPr/>
          </p:nvSpPr>
          <p:spPr>
            <a:xfrm>
              <a:off x="3048000" y="1219200"/>
              <a:ext cx="719259" cy="101477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5562600" y="6248400"/>
            <a:ext cx="1447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ZEEzROM</a:t>
            </a:r>
            <a:endParaRPr lang="en-US" dirty="0"/>
          </a:p>
        </p:txBody>
      </p:sp>
      <p:sp>
        <p:nvSpPr>
          <p:cNvPr id="206" name="TextBox 205"/>
          <p:cNvSpPr txBox="1"/>
          <p:nvPr/>
        </p:nvSpPr>
        <p:spPr>
          <a:xfrm>
            <a:off x="2743200" y="61722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Zenock</a:t>
            </a:r>
            <a:endParaRPr lang="en-US" dirty="0"/>
          </a:p>
        </p:txBody>
      </p:sp>
      <p:grpSp>
        <p:nvGrpSpPr>
          <p:cNvPr id="207" name="Group 206"/>
          <p:cNvGrpSpPr/>
          <p:nvPr/>
        </p:nvGrpSpPr>
        <p:grpSpPr>
          <a:xfrm>
            <a:off x="2362200" y="2438400"/>
            <a:ext cx="1607171" cy="3657600"/>
            <a:chOff x="6034754" y="990600"/>
            <a:chExt cx="2042446" cy="4648200"/>
          </a:xfrm>
        </p:grpSpPr>
        <p:sp>
          <p:nvSpPr>
            <p:cNvPr id="208" name="Cloud 207"/>
            <p:cNvSpPr/>
            <p:nvPr/>
          </p:nvSpPr>
          <p:spPr>
            <a:xfrm>
              <a:off x="6324600" y="1828800"/>
              <a:ext cx="343008" cy="9144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Cloud 208"/>
            <p:cNvSpPr/>
            <p:nvPr/>
          </p:nvSpPr>
          <p:spPr>
            <a:xfrm>
              <a:off x="7239000" y="1752600"/>
              <a:ext cx="381000" cy="9906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Oval 209"/>
            <p:cNvSpPr/>
            <p:nvPr/>
          </p:nvSpPr>
          <p:spPr>
            <a:xfrm rot="18574131">
              <a:off x="5867400" y="3325954"/>
              <a:ext cx="698422" cy="3637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/>
            <p:cNvSpPr/>
            <p:nvPr/>
          </p:nvSpPr>
          <p:spPr>
            <a:xfrm rot="2032814">
              <a:off x="7378778" y="3328051"/>
              <a:ext cx="698422" cy="3637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Trapezoid 211"/>
            <p:cNvSpPr/>
            <p:nvPr/>
          </p:nvSpPr>
          <p:spPr>
            <a:xfrm rot="1753374" flipH="1">
              <a:off x="6199642" y="2219825"/>
              <a:ext cx="533789" cy="140078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Trapezoid 212"/>
            <p:cNvSpPr/>
            <p:nvPr/>
          </p:nvSpPr>
          <p:spPr>
            <a:xfrm rot="19846626">
              <a:off x="7177937" y="2219825"/>
              <a:ext cx="533789" cy="1400784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/>
            <p:cNvSpPr/>
            <p:nvPr/>
          </p:nvSpPr>
          <p:spPr>
            <a:xfrm rot="20950279">
              <a:off x="6490289" y="5170026"/>
              <a:ext cx="690085" cy="46649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5" name="Oval 214"/>
            <p:cNvSpPr/>
            <p:nvPr/>
          </p:nvSpPr>
          <p:spPr>
            <a:xfrm rot="1946972">
              <a:off x="6961115" y="5172301"/>
              <a:ext cx="690085" cy="46649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Trapezoid 215"/>
            <p:cNvSpPr/>
            <p:nvPr/>
          </p:nvSpPr>
          <p:spPr>
            <a:xfrm>
              <a:off x="6367692" y="2459248"/>
              <a:ext cx="1272921" cy="2937296"/>
            </a:xfrm>
            <a:prstGeom prst="trapezoid">
              <a:avLst/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Trapezoid 216"/>
            <p:cNvSpPr/>
            <p:nvPr/>
          </p:nvSpPr>
          <p:spPr>
            <a:xfrm>
              <a:off x="6367692" y="1969699"/>
              <a:ext cx="1212619" cy="2741476"/>
            </a:xfrm>
            <a:prstGeom prst="trapezoid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/>
            <p:cNvSpPr/>
            <p:nvPr/>
          </p:nvSpPr>
          <p:spPr>
            <a:xfrm>
              <a:off x="6723436" y="2361338"/>
              <a:ext cx="449266" cy="470981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Moon 218"/>
            <p:cNvSpPr/>
            <p:nvPr/>
          </p:nvSpPr>
          <p:spPr>
            <a:xfrm rot="20470604">
              <a:off x="6807163" y="2472851"/>
              <a:ext cx="350319" cy="2714270"/>
            </a:xfrm>
            <a:prstGeom prst="moon">
              <a:avLst>
                <a:gd name="adj" fmla="val 875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Moon 219"/>
            <p:cNvSpPr/>
            <p:nvPr/>
          </p:nvSpPr>
          <p:spPr>
            <a:xfrm rot="9678363">
              <a:off x="7147661" y="2565801"/>
              <a:ext cx="350319" cy="2714270"/>
            </a:xfrm>
            <a:prstGeom prst="moon">
              <a:avLst>
                <a:gd name="adj" fmla="val 87500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Trapezoid 220"/>
            <p:cNvSpPr/>
            <p:nvPr/>
          </p:nvSpPr>
          <p:spPr>
            <a:xfrm rot="20505743">
              <a:off x="6808050" y="2454407"/>
              <a:ext cx="533789" cy="2688258"/>
            </a:xfrm>
            <a:prstGeom prst="trapezoid">
              <a:avLst>
                <a:gd name="adj" fmla="val 32963"/>
              </a:avLst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/>
            <p:cNvSpPr/>
            <p:nvPr/>
          </p:nvSpPr>
          <p:spPr>
            <a:xfrm>
              <a:off x="6367692" y="990600"/>
              <a:ext cx="1156167" cy="1303893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3" name="Oval 222"/>
            <p:cNvSpPr/>
            <p:nvPr/>
          </p:nvSpPr>
          <p:spPr>
            <a:xfrm>
              <a:off x="6545564" y="1186420"/>
              <a:ext cx="839474" cy="1303893"/>
            </a:xfrm>
            <a:prstGeom prst="ellipse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Oval 223"/>
            <p:cNvSpPr/>
            <p:nvPr/>
          </p:nvSpPr>
          <p:spPr>
            <a:xfrm>
              <a:off x="6545564" y="1382239"/>
              <a:ext cx="839474" cy="130389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5" name="Group 125"/>
            <p:cNvGrpSpPr/>
            <p:nvPr/>
          </p:nvGrpSpPr>
          <p:grpSpPr>
            <a:xfrm>
              <a:off x="6477000" y="2438400"/>
              <a:ext cx="304800" cy="381000"/>
              <a:chOff x="8153400" y="2362200"/>
              <a:chExt cx="838200" cy="914400"/>
            </a:xfrm>
          </p:grpSpPr>
          <p:sp>
            <p:nvSpPr>
              <p:cNvPr id="242" name="Oval 241"/>
              <p:cNvSpPr/>
              <p:nvPr/>
            </p:nvSpPr>
            <p:spPr>
              <a:xfrm>
                <a:off x="8153400" y="2362200"/>
                <a:ext cx="838200" cy="914400"/>
              </a:xfrm>
              <a:prstGeom prst="ellipse">
                <a:avLst/>
              </a:prstGeom>
              <a:solidFill>
                <a:schemeClr val="bg2">
                  <a:lumMod val="50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3" name="Sun 242"/>
              <p:cNvSpPr/>
              <p:nvPr/>
            </p:nvSpPr>
            <p:spPr>
              <a:xfrm>
                <a:off x="8274423" y="2415988"/>
                <a:ext cx="632011" cy="775448"/>
              </a:xfrm>
              <a:prstGeom prst="sun">
                <a:avLst/>
              </a:pr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6" name="Cloud 225"/>
            <p:cNvSpPr/>
            <p:nvPr/>
          </p:nvSpPr>
          <p:spPr>
            <a:xfrm>
              <a:off x="6781800" y="2286000"/>
              <a:ext cx="457200" cy="499758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/>
            <p:cNvSpPr/>
            <p:nvPr/>
          </p:nvSpPr>
          <p:spPr>
            <a:xfrm>
              <a:off x="6858000" y="2362200"/>
              <a:ext cx="295524" cy="1524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Cloud 227"/>
            <p:cNvSpPr/>
            <p:nvPr/>
          </p:nvSpPr>
          <p:spPr>
            <a:xfrm>
              <a:off x="6629400" y="1371600"/>
              <a:ext cx="685800" cy="3810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oup 131"/>
            <p:cNvGrpSpPr/>
            <p:nvPr/>
          </p:nvGrpSpPr>
          <p:grpSpPr>
            <a:xfrm rot="4313902">
              <a:off x="5937184" y="3781511"/>
              <a:ext cx="2353655" cy="250328"/>
              <a:chOff x="3048000" y="457200"/>
              <a:chExt cx="4876800" cy="1371600"/>
            </a:xfrm>
            <a:solidFill>
              <a:srgbClr val="A26D26"/>
            </a:solidFill>
          </p:grpSpPr>
          <p:grpSp>
            <p:nvGrpSpPr>
              <p:cNvPr id="230" name="Group 73"/>
              <p:cNvGrpSpPr/>
              <p:nvPr/>
            </p:nvGrpSpPr>
            <p:grpSpPr>
              <a:xfrm>
                <a:off x="3048000" y="457200"/>
                <a:ext cx="1828800" cy="1371600"/>
                <a:chOff x="3048000" y="457200"/>
                <a:chExt cx="1828800" cy="1371600"/>
              </a:xfrm>
              <a:grpFill/>
            </p:grpSpPr>
            <p:sp>
              <p:nvSpPr>
                <p:cNvPr id="240" name="Block Arc 239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>
                    <a:gd name="adj1" fmla="val 2416508"/>
                    <a:gd name="adj2" fmla="val 0"/>
                    <a:gd name="adj3" fmla="val 25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41" name="Block Arc 240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1" name="Group 74"/>
              <p:cNvGrpSpPr/>
              <p:nvPr/>
            </p:nvGrpSpPr>
            <p:grpSpPr>
              <a:xfrm>
                <a:off x="4114800" y="457200"/>
                <a:ext cx="1828800" cy="1371600"/>
                <a:chOff x="3048000" y="457200"/>
                <a:chExt cx="1828800" cy="1371600"/>
              </a:xfrm>
              <a:grpFill/>
            </p:grpSpPr>
            <p:sp>
              <p:nvSpPr>
                <p:cNvPr id="238" name="Block Arc 237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9" name="Block Arc 238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2" name="Group 77"/>
              <p:cNvGrpSpPr/>
              <p:nvPr/>
            </p:nvGrpSpPr>
            <p:grpSpPr>
              <a:xfrm>
                <a:off x="5105400" y="457200"/>
                <a:ext cx="1828800" cy="1371600"/>
                <a:chOff x="3048000" y="457200"/>
                <a:chExt cx="1828800" cy="1371600"/>
              </a:xfrm>
              <a:grpFill/>
            </p:grpSpPr>
            <p:sp>
              <p:nvSpPr>
                <p:cNvPr id="236" name="Block Arc 235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7" name="Block Arc 236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233" name="Group 80"/>
              <p:cNvGrpSpPr/>
              <p:nvPr/>
            </p:nvGrpSpPr>
            <p:grpSpPr>
              <a:xfrm>
                <a:off x="6096000" y="457200"/>
                <a:ext cx="1828800" cy="1371600"/>
                <a:chOff x="3048000" y="457200"/>
                <a:chExt cx="1828800" cy="1371600"/>
              </a:xfrm>
              <a:grpFill/>
            </p:grpSpPr>
            <p:sp>
              <p:nvSpPr>
                <p:cNvPr id="234" name="Block Arc 233"/>
                <p:cNvSpPr/>
                <p:nvPr/>
              </p:nvSpPr>
              <p:spPr>
                <a:xfrm rot="10800000">
                  <a:off x="3581400" y="457200"/>
                  <a:ext cx="1295400" cy="1219200"/>
                </a:xfrm>
                <a:prstGeom prst="blockArc">
                  <a:avLst>
                    <a:gd name="adj1" fmla="val 2294751"/>
                    <a:gd name="adj2" fmla="val 0"/>
                    <a:gd name="adj3" fmla="val 25000"/>
                  </a:avLst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35" name="Block Arc 234"/>
                <p:cNvSpPr/>
                <p:nvPr/>
              </p:nvSpPr>
              <p:spPr>
                <a:xfrm>
                  <a:off x="3048000" y="609600"/>
                  <a:ext cx="1295400" cy="1219200"/>
                </a:xfrm>
                <a:prstGeom prst="blockArc">
                  <a:avLst/>
                </a:pr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" name="Group 6"/>
          <p:cNvGrpSpPr/>
          <p:nvPr/>
        </p:nvGrpSpPr>
        <p:grpSpPr>
          <a:xfrm>
            <a:off x="712071" y="457199"/>
            <a:ext cx="1522006" cy="3852687"/>
            <a:chOff x="712071" y="457199"/>
            <a:chExt cx="1522006" cy="3852687"/>
          </a:xfrm>
        </p:grpSpPr>
        <p:grpSp>
          <p:nvGrpSpPr>
            <p:cNvPr id="65" name="Group 64"/>
            <p:cNvGrpSpPr/>
            <p:nvPr/>
          </p:nvGrpSpPr>
          <p:grpSpPr>
            <a:xfrm>
              <a:off x="712071" y="457199"/>
              <a:ext cx="1522006" cy="3852687"/>
              <a:chOff x="7489608" y="2057400"/>
              <a:chExt cx="1031707" cy="3276600"/>
            </a:xfrm>
          </p:grpSpPr>
          <p:sp>
            <p:nvSpPr>
              <p:cNvPr id="68" name="Oval 67"/>
              <p:cNvSpPr/>
              <p:nvPr/>
            </p:nvSpPr>
            <p:spPr>
              <a:xfrm rot="2901859">
                <a:off x="7534783" y="3849496"/>
                <a:ext cx="187037" cy="277388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Trapezoid 70"/>
              <p:cNvSpPr/>
              <p:nvPr/>
            </p:nvSpPr>
            <p:spPr>
              <a:xfrm rot="1442139">
                <a:off x="7672206" y="2964650"/>
                <a:ext cx="270730" cy="1062183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 rot="710134">
                <a:off x="7630128" y="2237063"/>
                <a:ext cx="306951" cy="977562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Oval 65"/>
              <p:cNvSpPr/>
              <p:nvPr/>
            </p:nvSpPr>
            <p:spPr>
              <a:xfrm rot="6128217">
                <a:off x="8003099" y="5059202"/>
                <a:ext cx="305740" cy="243855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 rot="4472555">
                <a:off x="7780658" y="5052465"/>
                <a:ext cx="280087" cy="256300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Oval 68"/>
              <p:cNvSpPr/>
              <p:nvPr/>
            </p:nvSpPr>
            <p:spPr>
              <a:xfrm rot="20226769">
                <a:off x="8340167" y="3777331"/>
                <a:ext cx="181148" cy="394405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Trapezoid 69"/>
              <p:cNvSpPr/>
              <p:nvPr/>
            </p:nvSpPr>
            <p:spPr>
              <a:xfrm>
                <a:off x="7651985" y="3116991"/>
                <a:ext cx="784975" cy="2027250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Trapezoid 71"/>
              <p:cNvSpPr/>
              <p:nvPr/>
            </p:nvSpPr>
            <p:spPr>
              <a:xfrm rot="20249249">
                <a:off x="8149346" y="3011326"/>
                <a:ext cx="293459" cy="1062183"/>
              </a:xfrm>
              <a:prstGeom prst="trapezoid">
                <a:avLst/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Rounded Rectangle 72"/>
              <p:cNvSpPr/>
              <p:nvPr/>
            </p:nvSpPr>
            <p:spPr>
              <a:xfrm rot="5400000">
                <a:off x="7849733" y="1921392"/>
                <a:ext cx="385737" cy="657753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Trapezoid 73"/>
              <p:cNvSpPr/>
              <p:nvPr/>
            </p:nvSpPr>
            <p:spPr>
              <a:xfrm rot="1022102">
                <a:off x="7694009" y="3275204"/>
                <a:ext cx="630107" cy="1841585"/>
              </a:xfrm>
              <a:prstGeom prst="trapezoid">
                <a:avLst>
                  <a:gd name="adj" fmla="val 39287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>
                <a:off x="7730701" y="2212642"/>
                <a:ext cx="573635" cy="113391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ounded Rectangle 76"/>
              <p:cNvSpPr/>
              <p:nvPr/>
            </p:nvSpPr>
            <p:spPr>
              <a:xfrm rot="20698466" flipH="1">
                <a:off x="8132014" y="2233305"/>
                <a:ext cx="306951" cy="952505"/>
              </a:xfrm>
              <a:prstGeom prst="roundRect">
                <a:avLst>
                  <a:gd name="adj" fmla="val 50000"/>
                </a:avLst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ounded Rectangle 77"/>
              <p:cNvSpPr/>
              <p:nvPr/>
            </p:nvSpPr>
            <p:spPr>
              <a:xfrm>
                <a:off x="7686851" y="2212642"/>
                <a:ext cx="712674" cy="225758"/>
              </a:xfrm>
              <a:prstGeom prst="roundRect">
                <a:avLst>
                  <a:gd name="adj" fmla="val 27035"/>
                </a:avLst>
              </a:prstGeom>
              <a:solidFill>
                <a:srgbClr val="875A1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Trapezoid 78"/>
              <p:cNvSpPr/>
              <p:nvPr/>
            </p:nvSpPr>
            <p:spPr>
              <a:xfrm rot="947398">
                <a:off x="7753610" y="3239736"/>
                <a:ext cx="548993" cy="1731971"/>
              </a:xfrm>
              <a:prstGeom prst="trapezoid">
                <a:avLst>
                  <a:gd name="adj" fmla="val 42843"/>
                </a:avLst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Oval 79"/>
              <p:cNvSpPr/>
              <p:nvPr/>
            </p:nvSpPr>
            <p:spPr>
              <a:xfrm>
                <a:off x="8153400" y="3200400"/>
                <a:ext cx="152400" cy="228600"/>
              </a:xfrm>
              <a:prstGeom prst="ellipse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1083393" y="675932"/>
              <a:ext cx="811104" cy="192963"/>
              <a:chOff x="2286000" y="476669"/>
              <a:chExt cx="1050701" cy="479648"/>
            </a:xfrm>
          </p:grpSpPr>
          <p:grpSp>
            <p:nvGrpSpPr>
              <p:cNvPr id="5" name="Group 4"/>
              <p:cNvGrpSpPr/>
              <p:nvPr/>
            </p:nvGrpSpPr>
            <p:grpSpPr>
              <a:xfrm>
                <a:off x="2286000" y="476669"/>
                <a:ext cx="405006" cy="466085"/>
                <a:chOff x="2286000" y="476669"/>
                <a:chExt cx="405006" cy="466085"/>
              </a:xfrm>
            </p:grpSpPr>
            <p:sp>
              <p:nvSpPr>
                <p:cNvPr id="3" name="Diamond 2"/>
                <p:cNvSpPr/>
                <p:nvPr/>
              </p:nvSpPr>
              <p:spPr>
                <a:xfrm>
                  <a:off x="2286000" y="476669"/>
                  <a:ext cx="228600" cy="466085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" name="Flowchart: Summing Junction 3"/>
                <p:cNvSpPr/>
                <p:nvPr/>
              </p:nvSpPr>
              <p:spPr>
                <a:xfrm>
                  <a:off x="2514600" y="545995"/>
                  <a:ext cx="176406" cy="341469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4" name="Group 243"/>
              <p:cNvGrpSpPr/>
              <p:nvPr/>
            </p:nvGrpSpPr>
            <p:grpSpPr>
              <a:xfrm>
                <a:off x="2700419" y="483686"/>
                <a:ext cx="405006" cy="466085"/>
                <a:chOff x="2286000" y="476669"/>
                <a:chExt cx="405006" cy="466085"/>
              </a:xfrm>
            </p:grpSpPr>
            <p:sp>
              <p:nvSpPr>
                <p:cNvPr id="245" name="Diamond 244"/>
                <p:cNvSpPr/>
                <p:nvPr/>
              </p:nvSpPr>
              <p:spPr>
                <a:xfrm>
                  <a:off x="2286000" y="476669"/>
                  <a:ext cx="228600" cy="466085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Flowchart: Summing Junction 245"/>
                <p:cNvSpPr/>
                <p:nvPr/>
              </p:nvSpPr>
              <p:spPr>
                <a:xfrm>
                  <a:off x="2514600" y="545995"/>
                  <a:ext cx="176406" cy="341469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48" name="Diamond 247"/>
              <p:cNvSpPr/>
              <p:nvPr/>
            </p:nvSpPr>
            <p:spPr>
              <a:xfrm>
                <a:off x="3108101" y="490232"/>
                <a:ext cx="228600" cy="466085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Z</a:t>
            </a:r>
            <a:endParaRPr lang="en-US" sz="8800" dirty="0"/>
          </a:p>
        </p:txBody>
      </p:sp>
      <p:grpSp>
        <p:nvGrpSpPr>
          <p:cNvPr id="72" name="Group 71"/>
          <p:cNvGrpSpPr/>
          <p:nvPr/>
        </p:nvGrpSpPr>
        <p:grpSpPr>
          <a:xfrm>
            <a:off x="3276600" y="533400"/>
            <a:ext cx="1981200" cy="3733800"/>
            <a:chOff x="533400" y="1219200"/>
            <a:chExt cx="3041904" cy="5638800"/>
          </a:xfrm>
        </p:grpSpPr>
        <p:sp>
          <p:nvSpPr>
            <p:cNvPr id="73" name="Oval 72"/>
            <p:cNvSpPr/>
            <p:nvPr/>
          </p:nvSpPr>
          <p:spPr>
            <a:xfrm>
              <a:off x="533400" y="47244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Round Same Side Corner Rectangle 73"/>
            <p:cNvSpPr/>
            <p:nvPr/>
          </p:nvSpPr>
          <p:spPr>
            <a:xfrm rot="10800000">
              <a:off x="1295400" y="1219200"/>
              <a:ext cx="1531118" cy="2438400"/>
            </a:xfrm>
            <a:prstGeom prst="round2SameRect">
              <a:avLst>
                <a:gd name="adj1" fmla="val 35861"/>
                <a:gd name="adj2" fmla="val 35245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" name="Group 85"/>
            <p:cNvGrpSpPr/>
            <p:nvPr/>
          </p:nvGrpSpPr>
          <p:grpSpPr>
            <a:xfrm rot="2228468">
              <a:off x="1371600" y="5867400"/>
              <a:ext cx="603504" cy="990600"/>
              <a:chOff x="4343400" y="2438400"/>
              <a:chExt cx="603504" cy="990600"/>
            </a:xfrm>
          </p:grpSpPr>
          <p:sp>
            <p:nvSpPr>
              <p:cNvPr id="175" name="Oval 3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Oval 84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6" name="Group 86"/>
            <p:cNvGrpSpPr/>
            <p:nvPr/>
          </p:nvGrpSpPr>
          <p:grpSpPr>
            <a:xfrm rot="19648369">
              <a:off x="1981200" y="5867400"/>
              <a:ext cx="603504" cy="990600"/>
              <a:chOff x="4343400" y="2438400"/>
              <a:chExt cx="603504" cy="990600"/>
            </a:xfrm>
          </p:grpSpPr>
          <p:sp>
            <p:nvSpPr>
              <p:cNvPr id="173" name="Oval 87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Oval 88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" name="Oval 4"/>
            <p:cNvSpPr/>
            <p:nvPr/>
          </p:nvSpPr>
          <p:spPr>
            <a:xfrm>
              <a:off x="2971800" y="46482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77"/>
            <p:cNvSpPr/>
            <p:nvPr/>
          </p:nvSpPr>
          <p:spPr>
            <a:xfrm>
              <a:off x="1066800" y="4876800"/>
              <a:ext cx="1981200" cy="1524000"/>
            </a:xfrm>
            <a:prstGeom prst="trapezoid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78"/>
            <p:cNvSpPr/>
            <p:nvPr/>
          </p:nvSpPr>
          <p:spPr>
            <a:xfrm rot="20331229">
              <a:off x="2211871" y="2870682"/>
              <a:ext cx="1143000" cy="2337107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0" name="Group 44"/>
            <p:cNvGrpSpPr/>
            <p:nvPr/>
          </p:nvGrpSpPr>
          <p:grpSpPr>
            <a:xfrm rot="20331229">
              <a:off x="2618990" y="4676010"/>
              <a:ext cx="955623" cy="428412"/>
              <a:chOff x="5441430" y="5181600"/>
              <a:chExt cx="4996721" cy="1270416"/>
            </a:xfrm>
          </p:grpSpPr>
          <p:grpSp>
            <p:nvGrpSpPr>
              <p:cNvPr id="157" name="Group 32"/>
              <p:cNvGrpSpPr/>
              <p:nvPr/>
            </p:nvGrpSpPr>
            <p:grpSpPr>
              <a:xfrm>
                <a:off x="5715000" y="5181600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69" name="Decagon 168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Decagon 169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Diamond 170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Diamond 171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8" name="Group 33"/>
              <p:cNvGrpSpPr/>
              <p:nvPr/>
            </p:nvGrpSpPr>
            <p:grpSpPr>
              <a:xfrm>
                <a:off x="7318947" y="5232816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65" name="Decagon 164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Decagon 165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Diamond 166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Diamond 167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9" name="Group 38"/>
              <p:cNvGrpSpPr/>
              <p:nvPr/>
            </p:nvGrpSpPr>
            <p:grpSpPr>
              <a:xfrm>
                <a:off x="8865433" y="5229069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61" name="Decagon 54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2" name="Decagon 161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3" name="Diamond 162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4" name="Diamond 163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60" name="Diamond 53"/>
              <p:cNvSpPr/>
              <p:nvPr/>
            </p:nvSpPr>
            <p:spPr>
              <a:xfrm>
                <a:off x="5441430" y="5620062"/>
                <a:ext cx="304800" cy="381000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1" name="Group 45"/>
            <p:cNvGrpSpPr/>
            <p:nvPr/>
          </p:nvGrpSpPr>
          <p:grpSpPr>
            <a:xfrm rot="1173993">
              <a:off x="844489" y="2924072"/>
              <a:ext cx="1143000" cy="2337107"/>
              <a:chOff x="3352800" y="3810000"/>
              <a:chExt cx="1752600" cy="2514600"/>
            </a:xfrm>
          </p:grpSpPr>
          <p:sp>
            <p:nvSpPr>
              <p:cNvPr id="139" name="Trapezoid 27"/>
              <p:cNvSpPr/>
              <p:nvPr/>
            </p:nvSpPr>
            <p:spPr>
              <a:xfrm>
                <a:off x="3352800" y="3810000"/>
                <a:ext cx="1752600" cy="2514600"/>
              </a:xfrm>
              <a:prstGeom prst="trapezoi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0" name="Group 44"/>
              <p:cNvGrpSpPr/>
              <p:nvPr/>
            </p:nvGrpSpPr>
            <p:grpSpPr>
              <a:xfrm>
                <a:off x="3473970" y="5812437"/>
                <a:ext cx="1465289" cy="460948"/>
                <a:chOff x="5441430" y="5181600"/>
                <a:chExt cx="4996721" cy="1270416"/>
              </a:xfrm>
            </p:grpSpPr>
            <p:grpSp>
              <p:nvGrpSpPr>
                <p:cNvPr id="141" name="Group 32"/>
                <p:cNvGrpSpPr/>
                <p:nvPr/>
              </p:nvGrpSpPr>
              <p:grpSpPr>
                <a:xfrm>
                  <a:off x="5715000" y="5181600"/>
                  <a:ext cx="1572718" cy="1219200"/>
                  <a:chOff x="5715000" y="5181600"/>
                  <a:chExt cx="1572718" cy="1219200"/>
                </a:xfrm>
              </p:grpSpPr>
              <p:sp>
                <p:nvSpPr>
                  <p:cNvPr id="153" name="Decagon 28"/>
                  <p:cNvSpPr/>
                  <p:nvPr/>
                </p:nvSpPr>
                <p:spPr>
                  <a:xfrm>
                    <a:off x="5715000" y="5181600"/>
                    <a:ext cx="1295400" cy="1219200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4" name="Decagon 29"/>
                  <p:cNvSpPr/>
                  <p:nvPr/>
                </p:nvSpPr>
                <p:spPr>
                  <a:xfrm>
                    <a:off x="5976078" y="5418944"/>
                    <a:ext cx="762000" cy="717176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5" name="Diamond 30"/>
                  <p:cNvSpPr/>
                  <p:nvPr/>
                </p:nvSpPr>
                <p:spPr>
                  <a:xfrm>
                    <a:off x="6172200" y="5562600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6" name="Diamond 31"/>
                  <p:cNvSpPr/>
                  <p:nvPr/>
                </p:nvSpPr>
                <p:spPr>
                  <a:xfrm>
                    <a:off x="6982918" y="5647544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2" name="Group 33"/>
                <p:cNvGrpSpPr/>
                <p:nvPr/>
              </p:nvGrpSpPr>
              <p:grpSpPr>
                <a:xfrm>
                  <a:off x="7318947" y="5232816"/>
                  <a:ext cx="1572718" cy="1219200"/>
                  <a:chOff x="5715000" y="5181600"/>
                  <a:chExt cx="1572718" cy="1219200"/>
                </a:xfrm>
              </p:grpSpPr>
              <p:sp>
                <p:nvSpPr>
                  <p:cNvPr id="149" name="Decagon 34"/>
                  <p:cNvSpPr/>
                  <p:nvPr/>
                </p:nvSpPr>
                <p:spPr>
                  <a:xfrm>
                    <a:off x="5715000" y="5181600"/>
                    <a:ext cx="1295400" cy="1219200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0" name="Decagon 35"/>
                  <p:cNvSpPr/>
                  <p:nvPr/>
                </p:nvSpPr>
                <p:spPr>
                  <a:xfrm>
                    <a:off x="5976078" y="5418944"/>
                    <a:ext cx="762000" cy="717176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Diamond 36"/>
                  <p:cNvSpPr/>
                  <p:nvPr/>
                </p:nvSpPr>
                <p:spPr>
                  <a:xfrm>
                    <a:off x="6172200" y="5562600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Diamond 151"/>
                  <p:cNvSpPr/>
                  <p:nvPr/>
                </p:nvSpPr>
                <p:spPr>
                  <a:xfrm>
                    <a:off x="6982918" y="5647544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43" name="Group 38"/>
                <p:cNvGrpSpPr/>
                <p:nvPr/>
              </p:nvGrpSpPr>
              <p:grpSpPr>
                <a:xfrm>
                  <a:off x="8865433" y="5229069"/>
                  <a:ext cx="1572718" cy="1219200"/>
                  <a:chOff x="5715000" y="5181600"/>
                  <a:chExt cx="1572718" cy="1219200"/>
                </a:xfrm>
              </p:grpSpPr>
              <p:sp>
                <p:nvSpPr>
                  <p:cNvPr id="145" name="Decagon 144"/>
                  <p:cNvSpPr/>
                  <p:nvPr/>
                </p:nvSpPr>
                <p:spPr>
                  <a:xfrm>
                    <a:off x="5715000" y="5181600"/>
                    <a:ext cx="1295400" cy="1219200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6" name="Decagon 145"/>
                  <p:cNvSpPr/>
                  <p:nvPr/>
                </p:nvSpPr>
                <p:spPr>
                  <a:xfrm>
                    <a:off x="5976078" y="5418944"/>
                    <a:ext cx="762000" cy="717176"/>
                  </a:xfrm>
                  <a:prstGeom prst="decagon">
                    <a:avLst/>
                  </a:prstGeom>
                  <a:solidFill>
                    <a:srgbClr val="DCAF3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7" name="Diamond 146"/>
                  <p:cNvSpPr/>
                  <p:nvPr/>
                </p:nvSpPr>
                <p:spPr>
                  <a:xfrm>
                    <a:off x="6172200" y="5562600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8" name="Diamond 147"/>
                  <p:cNvSpPr/>
                  <p:nvPr/>
                </p:nvSpPr>
                <p:spPr>
                  <a:xfrm>
                    <a:off x="6982918" y="5647544"/>
                    <a:ext cx="304800" cy="381000"/>
                  </a:xfrm>
                  <a:prstGeom prst="diamond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44" name="Diamond 143"/>
                <p:cNvSpPr/>
                <p:nvPr/>
              </p:nvSpPr>
              <p:spPr>
                <a:xfrm>
                  <a:off x="5441430" y="5620062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2" name="Trapezoid 81"/>
            <p:cNvSpPr/>
            <p:nvPr/>
          </p:nvSpPr>
          <p:spPr>
            <a:xfrm>
              <a:off x="1219200" y="2971800"/>
              <a:ext cx="1752600" cy="2590800"/>
            </a:xfrm>
            <a:prstGeom prst="trapezoid">
              <a:avLst>
                <a:gd name="adj" fmla="val 25001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Isosceles Triangle 82"/>
            <p:cNvSpPr/>
            <p:nvPr/>
          </p:nvSpPr>
          <p:spPr>
            <a:xfrm rot="10800000">
              <a:off x="1752600" y="2971800"/>
              <a:ext cx="609600" cy="12954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1"/>
            <p:cNvSpPr/>
            <p:nvPr/>
          </p:nvSpPr>
          <p:spPr>
            <a:xfrm>
              <a:off x="1371600" y="1371600"/>
              <a:ext cx="1371600" cy="1905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5" name="Group 24"/>
            <p:cNvGrpSpPr/>
            <p:nvPr/>
          </p:nvGrpSpPr>
          <p:grpSpPr>
            <a:xfrm>
              <a:off x="1143000" y="2971800"/>
              <a:ext cx="1752600" cy="1374098"/>
              <a:chOff x="4272196" y="2803160"/>
              <a:chExt cx="4490804" cy="2911840"/>
            </a:xfrm>
          </p:grpSpPr>
          <p:grpSp>
            <p:nvGrpSpPr>
              <p:cNvPr id="121" name="Group 15"/>
              <p:cNvGrpSpPr/>
              <p:nvPr/>
            </p:nvGrpSpPr>
            <p:grpSpPr>
              <a:xfrm rot="5238279">
                <a:off x="6771970" y="3657191"/>
                <a:ext cx="1714575" cy="1158367"/>
                <a:chOff x="4592099" y="3885669"/>
                <a:chExt cx="1714575" cy="1158367"/>
              </a:xfrm>
            </p:grpSpPr>
            <p:sp>
              <p:nvSpPr>
                <p:cNvPr id="137" name="Donut 16"/>
                <p:cNvSpPr/>
                <p:nvPr/>
              </p:nvSpPr>
              <p:spPr>
                <a:xfrm rot="2341257">
                  <a:off x="4592099" y="3885669"/>
                  <a:ext cx="1185744" cy="618649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8" name="Donut 17"/>
                <p:cNvSpPr/>
                <p:nvPr/>
              </p:nvSpPr>
              <p:spPr>
                <a:xfrm rot="2341257">
                  <a:off x="5120930" y="4332510"/>
                  <a:ext cx="1185744" cy="711526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2" name="Group 14"/>
              <p:cNvGrpSpPr/>
              <p:nvPr/>
            </p:nvGrpSpPr>
            <p:grpSpPr>
              <a:xfrm rot="494682">
                <a:off x="4646195" y="3698350"/>
                <a:ext cx="1714575" cy="1158367"/>
                <a:chOff x="4592099" y="3885669"/>
                <a:chExt cx="1714575" cy="1158367"/>
              </a:xfrm>
            </p:grpSpPr>
            <p:sp>
              <p:nvSpPr>
                <p:cNvPr id="135" name="Donut 9"/>
                <p:cNvSpPr/>
                <p:nvPr/>
              </p:nvSpPr>
              <p:spPr>
                <a:xfrm rot="2341257">
                  <a:off x="4592099" y="3885669"/>
                  <a:ext cx="1185744" cy="618649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6" name="Donut 10"/>
                <p:cNvSpPr/>
                <p:nvPr/>
              </p:nvSpPr>
              <p:spPr>
                <a:xfrm rot="2341257">
                  <a:off x="5120930" y="4332510"/>
                  <a:ext cx="1185744" cy="711526"/>
                </a:xfrm>
                <a:prstGeom prst="donu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123" name="Group 19"/>
              <p:cNvGrpSpPr/>
              <p:nvPr/>
            </p:nvGrpSpPr>
            <p:grpSpPr>
              <a:xfrm>
                <a:off x="5927360" y="4343400"/>
                <a:ext cx="1371600" cy="1371600"/>
                <a:chOff x="5927360" y="4343400"/>
                <a:chExt cx="1371600" cy="1371600"/>
              </a:xfrm>
            </p:grpSpPr>
            <p:sp>
              <p:nvSpPr>
                <p:cNvPr id="132" name="Dodecagon 131"/>
                <p:cNvSpPr/>
                <p:nvPr/>
              </p:nvSpPr>
              <p:spPr>
                <a:xfrm>
                  <a:off x="5927360" y="4343400"/>
                  <a:ext cx="1371600" cy="1371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Dodecagon 132"/>
                <p:cNvSpPr/>
                <p:nvPr/>
              </p:nvSpPr>
              <p:spPr>
                <a:xfrm>
                  <a:off x="6114737" y="4544518"/>
                  <a:ext cx="990600" cy="990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Hexagon 133"/>
                <p:cNvSpPr/>
                <p:nvPr/>
              </p:nvSpPr>
              <p:spPr>
                <a:xfrm>
                  <a:off x="6324600" y="4800600"/>
                  <a:ext cx="609600" cy="533400"/>
                </a:xfrm>
                <a:prstGeom prst="hex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4" name="Group 20"/>
              <p:cNvGrpSpPr/>
              <p:nvPr/>
            </p:nvGrpSpPr>
            <p:grpSpPr>
              <a:xfrm>
                <a:off x="7848600" y="2971800"/>
                <a:ext cx="914400" cy="838200"/>
                <a:chOff x="3657600" y="2819400"/>
                <a:chExt cx="1371600" cy="1371600"/>
              </a:xfrm>
            </p:grpSpPr>
            <p:sp>
              <p:nvSpPr>
                <p:cNvPr id="129" name="Dodecagon 128"/>
                <p:cNvSpPr/>
                <p:nvPr/>
              </p:nvSpPr>
              <p:spPr>
                <a:xfrm>
                  <a:off x="3657600" y="2819400"/>
                  <a:ext cx="1371600" cy="1371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Dodecagon 129"/>
                <p:cNvSpPr/>
                <p:nvPr/>
              </p:nvSpPr>
              <p:spPr>
                <a:xfrm>
                  <a:off x="3844977" y="3020518"/>
                  <a:ext cx="990600" cy="990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Hexagon 130"/>
                <p:cNvSpPr/>
                <p:nvPr/>
              </p:nvSpPr>
              <p:spPr>
                <a:xfrm>
                  <a:off x="4054840" y="3276600"/>
                  <a:ext cx="609600" cy="533400"/>
                </a:xfrm>
                <a:prstGeom prst="hex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5" name="Group 18"/>
              <p:cNvGrpSpPr/>
              <p:nvPr/>
            </p:nvGrpSpPr>
            <p:grpSpPr>
              <a:xfrm>
                <a:off x="4272196" y="2803160"/>
                <a:ext cx="1061803" cy="1006839"/>
                <a:chOff x="3657600" y="2819400"/>
                <a:chExt cx="1371600" cy="1371600"/>
              </a:xfrm>
            </p:grpSpPr>
            <p:sp>
              <p:nvSpPr>
                <p:cNvPr id="126" name="Dodecagon 125"/>
                <p:cNvSpPr/>
                <p:nvPr/>
              </p:nvSpPr>
              <p:spPr>
                <a:xfrm>
                  <a:off x="3657600" y="2819400"/>
                  <a:ext cx="1371600" cy="1371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Dodecagon 126"/>
                <p:cNvSpPr/>
                <p:nvPr/>
              </p:nvSpPr>
              <p:spPr>
                <a:xfrm>
                  <a:off x="3844977" y="3020518"/>
                  <a:ext cx="990600" cy="990600"/>
                </a:xfrm>
                <a:prstGeom prst="dodecagon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Hexagon 127"/>
                <p:cNvSpPr/>
                <p:nvPr/>
              </p:nvSpPr>
              <p:spPr>
                <a:xfrm>
                  <a:off x="4054840" y="3276600"/>
                  <a:ext cx="609600" cy="533400"/>
                </a:xfrm>
                <a:prstGeom prst="hex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86" name="Group 44"/>
            <p:cNvGrpSpPr/>
            <p:nvPr/>
          </p:nvGrpSpPr>
          <p:grpSpPr>
            <a:xfrm>
              <a:off x="1159368" y="5796746"/>
              <a:ext cx="1778704" cy="428412"/>
              <a:chOff x="5441430" y="5181600"/>
              <a:chExt cx="4996721" cy="1270416"/>
            </a:xfrm>
          </p:grpSpPr>
          <p:grpSp>
            <p:nvGrpSpPr>
              <p:cNvPr id="105" name="Group 32"/>
              <p:cNvGrpSpPr/>
              <p:nvPr/>
            </p:nvGrpSpPr>
            <p:grpSpPr>
              <a:xfrm>
                <a:off x="5715000" y="5181600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17" name="Decagon 116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Decagon 117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Diamond 118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Diamond 119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33"/>
              <p:cNvGrpSpPr/>
              <p:nvPr/>
            </p:nvGrpSpPr>
            <p:grpSpPr>
              <a:xfrm>
                <a:off x="7318947" y="5232816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13" name="Decagon 112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Decagon 113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Diamond 114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Diamond 115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38"/>
              <p:cNvGrpSpPr/>
              <p:nvPr/>
            </p:nvGrpSpPr>
            <p:grpSpPr>
              <a:xfrm>
                <a:off x="8865433" y="5229069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09" name="Decagon 108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Decagon 109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Diamond 110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Diamond 111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8" name="Diamond 107"/>
              <p:cNvSpPr/>
              <p:nvPr/>
            </p:nvSpPr>
            <p:spPr>
              <a:xfrm>
                <a:off x="5441430" y="5620062"/>
                <a:ext cx="304800" cy="381000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7" name="Round Same Side Corner Rectangle 86"/>
            <p:cNvSpPr/>
            <p:nvPr/>
          </p:nvSpPr>
          <p:spPr>
            <a:xfrm rot="10800000">
              <a:off x="1295400" y="1371600"/>
              <a:ext cx="1531118" cy="685800"/>
            </a:xfrm>
            <a:prstGeom prst="round2SameRect">
              <a:avLst>
                <a:gd name="adj1" fmla="val 35861"/>
                <a:gd name="adj2" fmla="val 35245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8" name="Group 44"/>
            <p:cNvGrpSpPr/>
            <p:nvPr/>
          </p:nvGrpSpPr>
          <p:grpSpPr>
            <a:xfrm>
              <a:off x="1353735" y="1254726"/>
              <a:ext cx="1470661" cy="354218"/>
              <a:chOff x="5441430" y="5181600"/>
              <a:chExt cx="4996721" cy="1270416"/>
            </a:xfrm>
          </p:grpSpPr>
          <p:grpSp>
            <p:nvGrpSpPr>
              <p:cNvPr id="89" name="Group 32"/>
              <p:cNvGrpSpPr/>
              <p:nvPr/>
            </p:nvGrpSpPr>
            <p:grpSpPr>
              <a:xfrm>
                <a:off x="5715000" y="5181600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101" name="Decagon 100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Decagon 101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3" name="Diamond 102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Diamond 103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0" name="Group 33"/>
              <p:cNvGrpSpPr/>
              <p:nvPr/>
            </p:nvGrpSpPr>
            <p:grpSpPr>
              <a:xfrm>
                <a:off x="7318947" y="5232816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97" name="Decagon 96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8" name="Decagon 97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9" name="Diamond 98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Diamond 99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1" name="Group 38"/>
              <p:cNvGrpSpPr/>
              <p:nvPr/>
            </p:nvGrpSpPr>
            <p:grpSpPr>
              <a:xfrm>
                <a:off x="8865433" y="5229069"/>
                <a:ext cx="1572718" cy="1219200"/>
                <a:chOff x="5715000" y="5181600"/>
                <a:chExt cx="1572718" cy="1219200"/>
              </a:xfrm>
            </p:grpSpPr>
            <p:sp>
              <p:nvSpPr>
                <p:cNvPr id="93" name="Decagon 92"/>
                <p:cNvSpPr/>
                <p:nvPr/>
              </p:nvSpPr>
              <p:spPr>
                <a:xfrm>
                  <a:off x="5715000" y="5181600"/>
                  <a:ext cx="1295400" cy="1219200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Decagon 93"/>
                <p:cNvSpPr/>
                <p:nvPr/>
              </p:nvSpPr>
              <p:spPr>
                <a:xfrm>
                  <a:off x="5976078" y="5418944"/>
                  <a:ext cx="762000" cy="717176"/>
                </a:xfrm>
                <a:prstGeom prst="decagon">
                  <a:avLst/>
                </a:prstGeom>
                <a:solidFill>
                  <a:srgbClr val="DCAF3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Diamond 94"/>
                <p:cNvSpPr/>
                <p:nvPr/>
              </p:nvSpPr>
              <p:spPr>
                <a:xfrm>
                  <a:off x="6172200" y="5562600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Diamond 95"/>
                <p:cNvSpPr/>
                <p:nvPr/>
              </p:nvSpPr>
              <p:spPr>
                <a:xfrm>
                  <a:off x="6982918" y="5647544"/>
                  <a:ext cx="304800" cy="381000"/>
                </a:xfrm>
                <a:prstGeom prst="diamond">
                  <a:avLst/>
                </a:prstGeom>
                <a:solidFill>
                  <a:schemeClr val="accent5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2" name="Diamond 91"/>
              <p:cNvSpPr/>
              <p:nvPr/>
            </p:nvSpPr>
            <p:spPr>
              <a:xfrm>
                <a:off x="5441430" y="5620062"/>
                <a:ext cx="304800" cy="381000"/>
              </a:xfrm>
              <a:prstGeom prst="diamond">
                <a:avLst/>
              </a:prstGeom>
              <a:solidFill>
                <a:schemeClr val="accent5">
                  <a:lumMod val="75000"/>
                </a:schemeClr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77" name="Group 176"/>
          <p:cNvGrpSpPr/>
          <p:nvPr/>
        </p:nvGrpSpPr>
        <p:grpSpPr>
          <a:xfrm>
            <a:off x="4572000" y="762000"/>
            <a:ext cx="1905000" cy="3581400"/>
            <a:chOff x="4191000" y="432146"/>
            <a:chExt cx="3041904" cy="5587654"/>
          </a:xfrm>
        </p:grpSpPr>
        <p:sp>
          <p:nvSpPr>
            <p:cNvPr id="178" name="Oval 177"/>
            <p:cNvSpPr/>
            <p:nvPr/>
          </p:nvSpPr>
          <p:spPr>
            <a:xfrm>
              <a:off x="4191000" y="38862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79" name="Group 85"/>
            <p:cNvGrpSpPr/>
            <p:nvPr/>
          </p:nvGrpSpPr>
          <p:grpSpPr>
            <a:xfrm rot="2228468">
              <a:off x="5029200" y="5029200"/>
              <a:ext cx="603504" cy="990600"/>
              <a:chOff x="4343400" y="2438400"/>
              <a:chExt cx="603504" cy="990600"/>
            </a:xfrm>
          </p:grpSpPr>
          <p:sp>
            <p:nvSpPr>
              <p:cNvPr id="259" name="Oval 3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0" name="Oval 84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80" name="Group 86"/>
            <p:cNvGrpSpPr/>
            <p:nvPr/>
          </p:nvGrpSpPr>
          <p:grpSpPr>
            <a:xfrm rot="19648369">
              <a:off x="5638800" y="5029200"/>
              <a:ext cx="603504" cy="990600"/>
              <a:chOff x="4343400" y="2438400"/>
              <a:chExt cx="603504" cy="990600"/>
            </a:xfrm>
          </p:grpSpPr>
          <p:sp>
            <p:nvSpPr>
              <p:cNvPr id="257" name="Oval 87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8" name="Oval 88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1" name="Oval 4"/>
            <p:cNvSpPr/>
            <p:nvPr/>
          </p:nvSpPr>
          <p:spPr>
            <a:xfrm>
              <a:off x="6629400" y="38100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Trapezoid 181"/>
            <p:cNvSpPr/>
            <p:nvPr/>
          </p:nvSpPr>
          <p:spPr>
            <a:xfrm>
              <a:off x="4724400" y="4038600"/>
              <a:ext cx="1981200" cy="1524000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Trapezoid 182"/>
            <p:cNvSpPr/>
            <p:nvPr/>
          </p:nvSpPr>
          <p:spPr>
            <a:xfrm rot="20124370">
              <a:off x="5869471" y="2032482"/>
              <a:ext cx="1143000" cy="233710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Trapezoid 27"/>
            <p:cNvSpPr/>
            <p:nvPr/>
          </p:nvSpPr>
          <p:spPr>
            <a:xfrm rot="1173993">
              <a:off x="4502089" y="2085872"/>
              <a:ext cx="1143000" cy="233710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Trapezoid 184"/>
            <p:cNvSpPr/>
            <p:nvPr/>
          </p:nvSpPr>
          <p:spPr>
            <a:xfrm rot="10800000">
              <a:off x="4876800" y="2133600"/>
              <a:ext cx="1752600" cy="2133600"/>
            </a:xfrm>
            <a:prstGeom prst="trapezoid">
              <a:avLst>
                <a:gd name="adj" fmla="val 25001"/>
              </a:avLst>
            </a:prstGeom>
            <a:solidFill>
              <a:schemeClr val="tx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Isosceles Triangle 185"/>
            <p:cNvSpPr/>
            <p:nvPr/>
          </p:nvSpPr>
          <p:spPr>
            <a:xfrm rot="10800000">
              <a:off x="5410200" y="2133600"/>
              <a:ext cx="609600" cy="12954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Oval 1"/>
            <p:cNvSpPr/>
            <p:nvPr/>
          </p:nvSpPr>
          <p:spPr>
            <a:xfrm>
              <a:off x="5029200" y="609600"/>
              <a:ext cx="1371600" cy="1905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Round Same Side Corner Rectangle 187"/>
            <p:cNvSpPr/>
            <p:nvPr/>
          </p:nvSpPr>
          <p:spPr>
            <a:xfrm rot="10800000">
              <a:off x="4953000" y="533400"/>
              <a:ext cx="1531118" cy="685800"/>
            </a:xfrm>
            <a:prstGeom prst="round2SameRect">
              <a:avLst>
                <a:gd name="adj1" fmla="val 35861"/>
                <a:gd name="adj2" fmla="val 35245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9" name="Group 242"/>
            <p:cNvGrpSpPr/>
            <p:nvPr/>
          </p:nvGrpSpPr>
          <p:grpSpPr>
            <a:xfrm rot="16987668" flipV="1">
              <a:off x="5221836" y="2949625"/>
              <a:ext cx="1905000" cy="498231"/>
              <a:chOff x="7010400" y="1219200"/>
              <a:chExt cx="4953000" cy="1295400"/>
            </a:xfrm>
          </p:grpSpPr>
          <p:grpSp>
            <p:nvGrpSpPr>
              <p:cNvPr id="237" name="Group 226"/>
              <p:cNvGrpSpPr/>
              <p:nvPr/>
            </p:nvGrpSpPr>
            <p:grpSpPr>
              <a:xfrm>
                <a:off x="70104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53" name="Heptagon 252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4" name="Diamond 253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5" name="Diamond 254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6" name="Oval 255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8" name="Group 227"/>
              <p:cNvGrpSpPr/>
              <p:nvPr/>
            </p:nvGrpSpPr>
            <p:grpSpPr>
              <a:xfrm>
                <a:off x="82296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49" name="Heptagon 248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0" name="Diamond 249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1" name="Diamond 250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2" name="Oval 251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9" name="Group 232"/>
              <p:cNvGrpSpPr/>
              <p:nvPr/>
            </p:nvGrpSpPr>
            <p:grpSpPr>
              <a:xfrm>
                <a:off x="94488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45" name="Heptagon 244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Diamond 245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7" name="Diamond 246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8" name="Oval 247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0" name="Group 237"/>
              <p:cNvGrpSpPr/>
              <p:nvPr/>
            </p:nvGrpSpPr>
            <p:grpSpPr>
              <a:xfrm>
                <a:off x="106680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41" name="Heptagon 240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Diamond 241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Diamond 242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4" name="Oval 243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0" name="Group 243"/>
            <p:cNvGrpSpPr/>
            <p:nvPr/>
          </p:nvGrpSpPr>
          <p:grpSpPr>
            <a:xfrm rot="15564279" flipV="1">
              <a:off x="4382113" y="2974911"/>
              <a:ext cx="1905000" cy="498231"/>
              <a:chOff x="7010400" y="1219200"/>
              <a:chExt cx="4953000" cy="1295400"/>
            </a:xfrm>
          </p:grpSpPr>
          <p:grpSp>
            <p:nvGrpSpPr>
              <p:cNvPr id="217" name="Group 226"/>
              <p:cNvGrpSpPr/>
              <p:nvPr/>
            </p:nvGrpSpPr>
            <p:grpSpPr>
              <a:xfrm>
                <a:off x="70104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33" name="Heptagon 232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4" name="Diamond 233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5" name="Diamond 234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6" name="Oval 235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8" name="Group 227"/>
              <p:cNvGrpSpPr/>
              <p:nvPr/>
            </p:nvGrpSpPr>
            <p:grpSpPr>
              <a:xfrm>
                <a:off x="82296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29" name="Heptagon 228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Diamond 229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Diamond 230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Oval 231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9" name="Group 232"/>
              <p:cNvGrpSpPr/>
              <p:nvPr/>
            </p:nvGrpSpPr>
            <p:grpSpPr>
              <a:xfrm>
                <a:off x="94488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25" name="Heptagon 224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6" name="Diamond 225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Diamond 226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Oval 227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0" name="Group 237"/>
              <p:cNvGrpSpPr/>
              <p:nvPr/>
            </p:nvGrpSpPr>
            <p:grpSpPr>
              <a:xfrm>
                <a:off x="106680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21" name="Heptagon 220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2" name="Diamond 221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Diamond 222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Oval 223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1" name="Group 264"/>
            <p:cNvGrpSpPr/>
            <p:nvPr/>
          </p:nvGrpSpPr>
          <p:grpSpPr>
            <a:xfrm>
              <a:off x="5257800" y="3810000"/>
              <a:ext cx="838200" cy="838200"/>
              <a:chOff x="7010400" y="1219200"/>
              <a:chExt cx="1295400" cy="1295400"/>
            </a:xfrm>
          </p:grpSpPr>
          <p:sp>
            <p:nvSpPr>
              <p:cNvPr id="213" name="Heptagon 212"/>
              <p:cNvSpPr/>
              <p:nvPr/>
            </p:nvSpPr>
            <p:spPr>
              <a:xfrm>
                <a:off x="7010400" y="1219200"/>
                <a:ext cx="1295400" cy="1295400"/>
              </a:xfrm>
              <a:prstGeom prst="heptag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Diamond 213"/>
              <p:cNvSpPr/>
              <p:nvPr/>
            </p:nvSpPr>
            <p:spPr>
              <a:xfrm>
                <a:off x="7543800" y="1295400"/>
                <a:ext cx="228600" cy="1219200"/>
              </a:xfrm>
              <a:prstGeom prst="diamon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Diamond 214"/>
              <p:cNvSpPr/>
              <p:nvPr/>
            </p:nvSpPr>
            <p:spPr>
              <a:xfrm rot="16200000">
                <a:off x="7536305" y="1292901"/>
                <a:ext cx="228600" cy="1219200"/>
              </a:xfrm>
              <a:prstGeom prst="diamond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Oval 215"/>
              <p:cNvSpPr/>
              <p:nvPr/>
            </p:nvSpPr>
            <p:spPr>
              <a:xfrm>
                <a:off x="7391400" y="1676400"/>
                <a:ext cx="533400" cy="533400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2" name="Group 269"/>
            <p:cNvGrpSpPr/>
            <p:nvPr/>
          </p:nvGrpSpPr>
          <p:grpSpPr>
            <a:xfrm rot="10800000" flipV="1">
              <a:off x="4812679" y="432146"/>
              <a:ext cx="1905000" cy="498231"/>
              <a:chOff x="7010400" y="1219200"/>
              <a:chExt cx="4953000" cy="1295400"/>
            </a:xfrm>
          </p:grpSpPr>
          <p:grpSp>
            <p:nvGrpSpPr>
              <p:cNvPr id="193" name="Group 226"/>
              <p:cNvGrpSpPr/>
              <p:nvPr/>
            </p:nvGrpSpPr>
            <p:grpSpPr>
              <a:xfrm>
                <a:off x="70104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09" name="Heptagon 208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Diamond 209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1" name="Diamond 210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2" name="Oval 211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4" name="Group 227"/>
              <p:cNvGrpSpPr/>
              <p:nvPr/>
            </p:nvGrpSpPr>
            <p:grpSpPr>
              <a:xfrm>
                <a:off x="82296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05" name="Heptagon 204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6" name="Diamond 205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Diamond 206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Oval 207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5" name="Group 232"/>
              <p:cNvGrpSpPr/>
              <p:nvPr/>
            </p:nvGrpSpPr>
            <p:grpSpPr>
              <a:xfrm>
                <a:off x="94488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201" name="Heptagon 200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Diamond 201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Diamond 202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Oval 203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6" name="Group 237"/>
              <p:cNvGrpSpPr/>
              <p:nvPr/>
            </p:nvGrpSpPr>
            <p:grpSpPr>
              <a:xfrm>
                <a:off x="10668000" y="1219200"/>
                <a:ext cx="1295400" cy="1295400"/>
                <a:chOff x="7010400" y="1219200"/>
                <a:chExt cx="1295400" cy="1295400"/>
              </a:xfrm>
            </p:grpSpPr>
            <p:sp>
              <p:nvSpPr>
                <p:cNvPr id="197" name="Heptagon 196"/>
                <p:cNvSpPr/>
                <p:nvPr/>
              </p:nvSpPr>
              <p:spPr>
                <a:xfrm>
                  <a:off x="7010400" y="1219200"/>
                  <a:ext cx="1295400" cy="1295400"/>
                </a:xfrm>
                <a:prstGeom prst="heptagon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8" name="Diamond 197"/>
                <p:cNvSpPr/>
                <p:nvPr/>
              </p:nvSpPr>
              <p:spPr>
                <a:xfrm>
                  <a:off x="7543800" y="1295400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Diamond 198"/>
                <p:cNvSpPr/>
                <p:nvPr/>
              </p:nvSpPr>
              <p:spPr>
                <a:xfrm rot="16200000">
                  <a:off x="7536305" y="1292901"/>
                  <a:ext cx="228600" cy="1219200"/>
                </a:xfrm>
                <a:prstGeom prst="diamond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Oval 199"/>
                <p:cNvSpPr/>
                <p:nvPr/>
              </p:nvSpPr>
              <p:spPr>
                <a:xfrm>
                  <a:off x="7391400" y="1676400"/>
                  <a:ext cx="533400" cy="533400"/>
                </a:xfrm>
                <a:prstGeom prst="ellipse">
                  <a:avLst/>
                </a:prstGeom>
                <a:solidFill>
                  <a:schemeClr val="bg1">
                    <a:lumMod val="6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292" name="Group 291"/>
          <p:cNvGrpSpPr/>
          <p:nvPr/>
        </p:nvGrpSpPr>
        <p:grpSpPr>
          <a:xfrm>
            <a:off x="6477000" y="457200"/>
            <a:ext cx="1981200" cy="4191000"/>
            <a:chOff x="6019800" y="533400"/>
            <a:chExt cx="2438400" cy="5257800"/>
          </a:xfrm>
        </p:grpSpPr>
        <p:sp>
          <p:nvSpPr>
            <p:cNvPr id="293" name="Cloud 292"/>
            <p:cNvSpPr/>
            <p:nvPr/>
          </p:nvSpPr>
          <p:spPr>
            <a:xfrm rot="19732643">
              <a:off x="6299408" y="797926"/>
              <a:ext cx="1933898" cy="221016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Oval 293"/>
            <p:cNvSpPr/>
            <p:nvPr/>
          </p:nvSpPr>
          <p:spPr>
            <a:xfrm>
              <a:off x="6019800" y="3805767"/>
              <a:ext cx="483771" cy="7799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Oval 4"/>
            <p:cNvSpPr/>
            <p:nvPr/>
          </p:nvSpPr>
          <p:spPr>
            <a:xfrm>
              <a:off x="7974429" y="3734859"/>
              <a:ext cx="483771" cy="77999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Trapezoid 295"/>
            <p:cNvSpPr/>
            <p:nvPr/>
          </p:nvSpPr>
          <p:spPr>
            <a:xfrm rot="20331229">
              <a:off x="7304186" y="2222597"/>
              <a:ext cx="916232" cy="2174808"/>
            </a:xfrm>
            <a:prstGeom prst="trapezoid">
              <a:avLst/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Trapezoid 27"/>
            <p:cNvSpPr/>
            <p:nvPr/>
          </p:nvSpPr>
          <p:spPr>
            <a:xfrm rot="1173993">
              <a:off x="6245971" y="2290186"/>
              <a:ext cx="916232" cy="2174808"/>
            </a:xfrm>
            <a:prstGeom prst="trapezoid">
              <a:avLst/>
            </a:prstGeom>
            <a:solidFill>
              <a:srgbClr val="FFD13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8" name="Group 85"/>
            <p:cNvGrpSpPr/>
            <p:nvPr/>
          </p:nvGrpSpPr>
          <p:grpSpPr>
            <a:xfrm rot="2228468">
              <a:off x="6691704" y="4869392"/>
              <a:ext cx="483771" cy="921808"/>
              <a:chOff x="4343400" y="2438400"/>
              <a:chExt cx="603504" cy="990600"/>
            </a:xfrm>
          </p:grpSpPr>
          <p:sp>
            <p:nvSpPr>
              <p:cNvPr id="433" name="Oval 3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4" name="Oval 84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9" name="Group 86"/>
            <p:cNvGrpSpPr/>
            <p:nvPr/>
          </p:nvGrpSpPr>
          <p:grpSpPr>
            <a:xfrm rot="19648369">
              <a:off x="7180361" y="4869392"/>
              <a:ext cx="483771" cy="921808"/>
              <a:chOff x="4343400" y="2438400"/>
              <a:chExt cx="603504" cy="990600"/>
            </a:xfrm>
          </p:grpSpPr>
          <p:sp>
            <p:nvSpPr>
              <p:cNvPr id="431" name="Oval 87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2" name="Oval 88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0" name="Trapezoid 299"/>
            <p:cNvSpPr/>
            <p:nvPr/>
          </p:nvSpPr>
          <p:spPr>
            <a:xfrm>
              <a:off x="6447375" y="2590801"/>
              <a:ext cx="1588136" cy="2774950"/>
            </a:xfrm>
            <a:prstGeom prst="trapezoid">
              <a:avLst>
                <a:gd name="adj" fmla="val 38910"/>
              </a:avLst>
            </a:prstGeom>
            <a:solidFill>
              <a:srgbClr val="FFD13F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Trapezoid 300"/>
            <p:cNvSpPr/>
            <p:nvPr/>
          </p:nvSpPr>
          <p:spPr>
            <a:xfrm rot="10800000">
              <a:off x="6781800" y="2286000"/>
              <a:ext cx="916232" cy="381000"/>
            </a:xfrm>
            <a:prstGeom prst="trapezoid">
              <a:avLst>
                <a:gd name="adj" fmla="val 65657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Oval 1"/>
            <p:cNvSpPr/>
            <p:nvPr/>
          </p:nvSpPr>
          <p:spPr>
            <a:xfrm>
              <a:off x="6691704" y="685800"/>
              <a:ext cx="1099479" cy="1772708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Rounded Rectangle 302"/>
            <p:cNvSpPr/>
            <p:nvPr/>
          </p:nvSpPr>
          <p:spPr>
            <a:xfrm>
              <a:off x="6630622" y="898525"/>
              <a:ext cx="1221643" cy="354542"/>
            </a:xfrm>
            <a:prstGeom prst="roundRect">
              <a:avLst/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Cloud 303"/>
            <p:cNvSpPr/>
            <p:nvPr/>
          </p:nvSpPr>
          <p:spPr>
            <a:xfrm>
              <a:off x="6629400" y="533400"/>
              <a:ext cx="1219200" cy="6096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448"/>
            <p:cNvGrpSpPr/>
            <p:nvPr/>
          </p:nvGrpSpPr>
          <p:grpSpPr>
            <a:xfrm>
              <a:off x="6400800" y="2286000"/>
              <a:ext cx="381000" cy="1295400"/>
              <a:chOff x="4419600" y="4038600"/>
              <a:chExt cx="685800" cy="1981200"/>
            </a:xfrm>
          </p:grpSpPr>
          <p:sp>
            <p:nvSpPr>
              <p:cNvPr id="429" name="Moon 428"/>
              <p:cNvSpPr/>
              <p:nvPr/>
            </p:nvSpPr>
            <p:spPr>
              <a:xfrm>
                <a:off x="4800600" y="4114800"/>
                <a:ext cx="304800" cy="1905000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0" name="Moon 429"/>
              <p:cNvSpPr/>
              <p:nvPr/>
            </p:nvSpPr>
            <p:spPr>
              <a:xfrm rot="1004979">
                <a:off x="4419600" y="4038600"/>
                <a:ext cx="457200" cy="1981200"/>
              </a:xfrm>
              <a:prstGeom prst="moon">
                <a:avLst>
                  <a:gd name="adj" fmla="val 87500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06" name="Group 459"/>
            <p:cNvGrpSpPr/>
            <p:nvPr/>
          </p:nvGrpSpPr>
          <p:grpSpPr>
            <a:xfrm>
              <a:off x="6477000" y="1219200"/>
              <a:ext cx="402833" cy="1396583"/>
              <a:chOff x="4939259" y="2184817"/>
              <a:chExt cx="698292" cy="2420912"/>
            </a:xfrm>
          </p:grpSpPr>
          <p:grpSp>
            <p:nvGrpSpPr>
              <p:cNvPr id="419" name="Group 451"/>
              <p:cNvGrpSpPr/>
              <p:nvPr/>
            </p:nvGrpSpPr>
            <p:grpSpPr>
              <a:xfrm>
                <a:off x="4951751" y="2184817"/>
                <a:ext cx="685800" cy="1219200"/>
                <a:chOff x="4876800" y="3429000"/>
                <a:chExt cx="685800" cy="1219200"/>
              </a:xfrm>
            </p:grpSpPr>
            <p:sp>
              <p:nvSpPr>
                <p:cNvPr id="427" name="Diamond 426"/>
                <p:cNvSpPr/>
                <p:nvPr/>
              </p:nvSpPr>
              <p:spPr>
                <a:xfrm>
                  <a:off x="4876800" y="3429000"/>
                  <a:ext cx="685800" cy="12192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8" name="Diamond 427"/>
                <p:cNvSpPr/>
                <p:nvPr/>
              </p:nvSpPr>
              <p:spPr>
                <a:xfrm>
                  <a:off x="5050437" y="3666345"/>
                  <a:ext cx="361014" cy="762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0" name="Group 452"/>
              <p:cNvGrpSpPr/>
              <p:nvPr/>
            </p:nvGrpSpPr>
            <p:grpSpPr>
              <a:xfrm>
                <a:off x="4939259" y="3386529"/>
                <a:ext cx="685800" cy="1219200"/>
                <a:chOff x="4876800" y="3429000"/>
                <a:chExt cx="685800" cy="1219200"/>
              </a:xfrm>
            </p:grpSpPr>
            <p:sp>
              <p:nvSpPr>
                <p:cNvPr id="425" name="Diamond 424"/>
                <p:cNvSpPr/>
                <p:nvPr/>
              </p:nvSpPr>
              <p:spPr>
                <a:xfrm>
                  <a:off x="4876800" y="3429000"/>
                  <a:ext cx="685800" cy="12192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6" name="Diamond 425"/>
                <p:cNvSpPr/>
                <p:nvPr/>
              </p:nvSpPr>
              <p:spPr>
                <a:xfrm>
                  <a:off x="5050437" y="3666345"/>
                  <a:ext cx="361014" cy="762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21" name="Group 407"/>
              <p:cNvGrpSpPr/>
              <p:nvPr/>
            </p:nvGrpSpPr>
            <p:grpSpPr>
              <a:xfrm>
                <a:off x="5030449" y="3155430"/>
                <a:ext cx="549739" cy="496358"/>
                <a:chOff x="457200" y="4953000"/>
                <a:chExt cx="1219200" cy="1066800"/>
              </a:xfrm>
            </p:grpSpPr>
            <p:sp>
              <p:nvSpPr>
                <p:cNvPr id="422" name="Cross 421"/>
                <p:cNvSpPr/>
                <p:nvPr/>
              </p:nvSpPr>
              <p:spPr>
                <a:xfrm>
                  <a:off x="457200" y="4953000"/>
                  <a:ext cx="1219200" cy="1066800"/>
                </a:xfrm>
                <a:prstGeom prst="plus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3" name="Diamond 422"/>
                <p:cNvSpPr/>
                <p:nvPr/>
              </p:nvSpPr>
              <p:spPr>
                <a:xfrm>
                  <a:off x="914400" y="5181600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4" name="Diamond 423"/>
                <p:cNvSpPr/>
                <p:nvPr/>
              </p:nvSpPr>
              <p:spPr>
                <a:xfrm rot="16200000">
                  <a:off x="931888" y="5184099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7" name="Group 460"/>
            <p:cNvGrpSpPr/>
            <p:nvPr/>
          </p:nvGrpSpPr>
          <p:grpSpPr>
            <a:xfrm>
              <a:off x="7620000" y="1143000"/>
              <a:ext cx="402833" cy="1396583"/>
              <a:chOff x="4939259" y="2184817"/>
              <a:chExt cx="698292" cy="2420912"/>
            </a:xfrm>
          </p:grpSpPr>
          <p:grpSp>
            <p:nvGrpSpPr>
              <p:cNvPr id="409" name="Group 451"/>
              <p:cNvGrpSpPr/>
              <p:nvPr/>
            </p:nvGrpSpPr>
            <p:grpSpPr>
              <a:xfrm>
                <a:off x="4951751" y="2184817"/>
                <a:ext cx="685800" cy="1219200"/>
                <a:chOff x="4876800" y="3429000"/>
                <a:chExt cx="685800" cy="1219200"/>
              </a:xfrm>
            </p:grpSpPr>
            <p:sp>
              <p:nvSpPr>
                <p:cNvPr id="417" name="Diamond 416"/>
                <p:cNvSpPr/>
                <p:nvPr/>
              </p:nvSpPr>
              <p:spPr>
                <a:xfrm>
                  <a:off x="4876800" y="3429000"/>
                  <a:ext cx="685800" cy="12192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8" name="Diamond 417"/>
                <p:cNvSpPr/>
                <p:nvPr/>
              </p:nvSpPr>
              <p:spPr>
                <a:xfrm>
                  <a:off x="5050437" y="3666345"/>
                  <a:ext cx="361014" cy="762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0" name="Group 452"/>
              <p:cNvGrpSpPr/>
              <p:nvPr/>
            </p:nvGrpSpPr>
            <p:grpSpPr>
              <a:xfrm>
                <a:off x="4939259" y="3386529"/>
                <a:ext cx="685800" cy="1219200"/>
                <a:chOff x="4876800" y="3429000"/>
                <a:chExt cx="685800" cy="1219200"/>
              </a:xfrm>
            </p:grpSpPr>
            <p:sp>
              <p:nvSpPr>
                <p:cNvPr id="415" name="Diamond 414"/>
                <p:cNvSpPr/>
                <p:nvPr/>
              </p:nvSpPr>
              <p:spPr>
                <a:xfrm>
                  <a:off x="4876800" y="3429000"/>
                  <a:ext cx="685800" cy="12192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6" name="Diamond 415"/>
                <p:cNvSpPr/>
                <p:nvPr/>
              </p:nvSpPr>
              <p:spPr>
                <a:xfrm>
                  <a:off x="5050437" y="3666345"/>
                  <a:ext cx="361014" cy="762000"/>
                </a:xfrm>
                <a:prstGeom prst="diamond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11" name="Group 407"/>
              <p:cNvGrpSpPr/>
              <p:nvPr/>
            </p:nvGrpSpPr>
            <p:grpSpPr>
              <a:xfrm>
                <a:off x="5030449" y="3155430"/>
                <a:ext cx="549739" cy="496358"/>
                <a:chOff x="457200" y="4953000"/>
                <a:chExt cx="1219200" cy="1066800"/>
              </a:xfrm>
            </p:grpSpPr>
            <p:sp>
              <p:nvSpPr>
                <p:cNvPr id="412" name="Cross 411"/>
                <p:cNvSpPr/>
                <p:nvPr/>
              </p:nvSpPr>
              <p:spPr>
                <a:xfrm>
                  <a:off x="457200" y="4953000"/>
                  <a:ext cx="1219200" cy="1066800"/>
                </a:xfrm>
                <a:prstGeom prst="plus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Diamond 412"/>
                <p:cNvSpPr/>
                <p:nvPr/>
              </p:nvSpPr>
              <p:spPr>
                <a:xfrm>
                  <a:off x="914400" y="5181600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Diamond 413"/>
                <p:cNvSpPr/>
                <p:nvPr/>
              </p:nvSpPr>
              <p:spPr>
                <a:xfrm rot="16200000">
                  <a:off x="931888" y="5184099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08" name="Group 493"/>
            <p:cNvGrpSpPr/>
            <p:nvPr/>
          </p:nvGrpSpPr>
          <p:grpSpPr>
            <a:xfrm>
              <a:off x="6906718" y="2794416"/>
              <a:ext cx="762000" cy="990600"/>
              <a:chOff x="4379925" y="4284689"/>
              <a:chExt cx="1396583" cy="1396583"/>
            </a:xfrm>
          </p:grpSpPr>
          <p:grpSp>
            <p:nvGrpSpPr>
              <p:cNvPr id="387" name="Group 471"/>
              <p:cNvGrpSpPr/>
              <p:nvPr/>
            </p:nvGrpSpPr>
            <p:grpSpPr>
              <a:xfrm rot="5400000">
                <a:off x="4876800" y="4267200"/>
                <a:ext cx="402833" cy="1396583"/>
                <a:chOff x="4939259" y="2184817"/>
                <a:chExt cx="698292" cy="2420912"/>
              </a:xfrm>
            </p:grpSpPr>
            <p:grpSp>
              <p:nvGrpSpPr>
                <p:cNvPr id="399" name="Group 451"/>
                <p:cNvGrpSpPr/>
                <p:nvPr/>
              </p:nvGrpSpPr>
              <p:grpSpPr>
                <a:xfrm>
                  <a:off x="4951751" y="2184817"/>
                  <a:ext cx="685800" cy="1219200"/>
                  <a:chOff x="4876800" y="3429000"/>
                  <a:chExt cx="685800" cy="1219200"/>
                </a:xfrm>
              </p:grpSpPr>
              <p:sp>
                <p:nvSpPr>
                  <p:cNvPr id="407" name="Diamond 406"/>
                  <p:cNvSpPr/>
                  <p:nvPr/>
                </p:nvSpPr>
                <p:spPr>
                  <a:xfrm>
                    <a:off x="4876800" y="3429000"/>
                    <a:ext cx="685800" cy="12192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8" name="Diamond 407"/>
                  <p:cNvSpPr/>
                  <p:nvPr/>
                </p:nvSpPr>
                <p:spPr>
                  <a:xfrm>
                    <a:off x="5050437" y="3666345"/>
                    <a:ext cx="361014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0" name="Group 452"/>
                <p:cNvGrpSpPr/>
                <p:nvPr/>
              </p:nvGrpSpPr>
              <p:grpSpPr>
                <a:xfrm>
                  <a:off x="4939259" y="3386529"/>
                  <a:ext cx="685800" cy="1219200"/>
                  <a:chOff x="4876800" y="3429000"/>
                  <a:chExt cx="685800" cy="1219200"/>
                </a:xfrm>
              </p:grpSpPr>
              <p:sp>
                <p:nvSpPr>
                  <p:cNvPr id="405" name="Diamond 404"/>
                  <p:cNvSpPr/>
                  <p:nvPr/>
                </p:nvSpPr>
                <p:spPr>
                  <a:xfrm>
                    <a:off x="4876800" y="3429000"/>
                    <a:ext cx="685800" cy="12192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6" name="Diamond 405"/>
                  <p:cNvSpPr/>
                  <p:nvPr/>
                </p:nvSpPr>
                <p:spPr>
                  <a:xfrm>
                    <a:off x="5050437" y="3666345"/>
                    <a:ext cx="361014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401" name="Group 407"/>
                <p:cNvGrpSpPr/>
                <p:nvPr/>
              </p:nvGrpSpPr>
              <p:grpSpPr>
                <a:xfrm>
                  <a:off x="5030449" y="3155430"/>
                  <a:ext cx="549739" cy="496358"/>
                  <a:chOff x="457200" y="4953000"/>
                  <a:chExt cx="1219200" cy="1066800"/>
                </a:xfrm>
              </p:grpSpPr>
              <p:sp>
                <p:nvSpPr>
                  <p:cNvPr id="402" name="Cross 401"/>
                  <p:cNvSpPr/>
                  <p:nvPr/>
                </p:nvSpPr>
                <p:spPr>
                  <a:xfrm>
                    <a:off x="457200" y="4953000"/>
                    <a:ext cx="1219200" cy="10668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3" name="Diamond 402"/>
                  <p:cNvSpPr/>
                  <p:nvPr/>
                </p:nvSpPr>
                <p:spPr>
                  <a:xfrm>
                    <a:off x="914400" y="5181600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04" name="Diamond 403"/>
                  <p:cNvSpPr/>
                  <p:nvPr/>
                </p:nvSpPr>
                <p:spPr>
                  <a:xfrm rot="16200000">
                    <a:off x="931888" y="5184099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88" name="Group 482"/>
              <p:cNvGrpSpPr/>
              <p:nvPr/>
            </p:nvGrpSpPr>
            <p:grpSpPr>
              <a:xfrm rot="10800000">
                <a:off x="4879298" y="4284689"/>
                <a:ext cx="402833" cy="1396583"/>
                <a:chOff x="4939259" y="2184817"/>
                <a:chExt cx="698292" cy="2420912"/>
              </a:xfrm>
            </p:grpSpPr>
            <p:grpSp>
              <p:nvGrpSpPr>
                <p:cNvPr id="389" name="Group 451"/>
                <p:cNvGrpSpPr/>
                <p:nvPr/>
              </p:nvGrpSpPr>
              <p:grpSpPr>
                <a:xfrm>
                  <a:off x="4951751" y="2184817"/>
                  <a:ext cx="685800" cy="1219200"/>
                  <a:chOff x="4876800" y="3429000"/>
                  <a:chExt cx="685800" cy="1219200"/>
                </a:xfrm>
              </p:grpSpPr>
              <p:sp>
                <p:nvSpPr>
                  <p:cNvPr id="397" name="Diamond 396"/>
                  <p:cNvSpPr/>
                  <p:nvPr/>
                </p:nvSpPr>
                <p:spPr>
                  <a:xfrm>
                    <a:off x="4876800" y="3429000"/>
                    <a:ext cx="685800" cy="12192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8" name="Diamond 397"/>
                  <p:cNvSpPr/>
                  <p:nvPr/>
                </p:nvSpPr>
                <p:spPr>
                  <a:xfrm>
                    <a:off x="5050437" y="3666345"/>
                    <a:ext cx="361014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0" name="Group 452"/>
                <p:cNvGrpSpPr/>
                <p:nvPr/>
              </p:nvGrpSpPr>
              <p:grpSpPr>
                <a:xfrm>
                  <a:off x="4939259" y="3386529"/>
                  <a:ext cx="685800" cy="1219200"/>
                  <a:chOff x="4876800" y="3429000"/>
                  <a:chExt cx="685800" cy="1219200"/>
                </a:xfrm>
              </p:grpSpPr>
              <p:sp>
                <p:nvSpPr>
                  <p:cNvPr id="395" name="Diamond 394"/>
                  <p:cNvSpPr/>
                  <p:nvPr/>
                </p:nvSpPr>
                <p:spPr>
                  <a:xfrm>
                    <a:off x="4876800" y="3429000"/>
                    <a:ext cx="685800" cy="12192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6" name="Diamond 395"/>
                  <p:cNvSpPr/>
                  <p:nvPr/>
                </p:nvSpPr>
                <p:spPr>
                  <a:xfrm>
                    <a:off x="5050437" y="3666345"/>
                    <a:ext cx="361014" cy="762000"/>
                  </a:xfrm>
                  <a:prstGeom prst="diamond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91" name="Group 407"/>
                <p:cNvGrpSpPr/>
                <p:nvPr/>
              </p:nvGrpSpPr>
              <p:grpSpPr>
                <a:xfrm>
                  <a:off x="5030449" y="3155430"/>
                  <a:ext cx="549739" cy="496358"/>
                  <a:chOff x="457200" y="4953000"/>
                  <a:chExt cx="1219200" cy="1066800"/>
                </a:xfrm>
              </p:grpSpPr>
              <p:sp>
                <p:nvSpPr>
                  <p:cNvPr id="392" name="Cross 391"/>
                  <p:cNvSpPr/>
                  <p:nvPr/>
                </p:nvSpPr>
                <p:spPr>
                  <a:xfrm>
                    <a:off x="457200" y="4953000"/>
                    <a:ext cx="1219200" cy="1066800"/>
                  </a:xfrm>
                  <a:prstGeom prst="plus">
                    <a:avLst/>
                  </a:prstGeom>
                  <a:solidFill>
                    <a:srgbClr val="FFC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3" name="Diamond 392"/>
                  <p:cNvSpPr/>
                  <p:nvPr/>
                </p:nvSpPr>
                <p:spPr>
                  <a:xfrm>
                    <a:off x="914400" y="5181600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94" name="Diamond 393"/>
                  <p:cNvSpPr/>
                  <p:nvPr/>
                </p:nvSpPr>
                <p:spPr>
                  <a:xfrm rot="16200000">
                    <a:off x="931888" y="5184099"/>
                    <a:ext cx="304800" cy="685800"/>
                  </a:xfrm>
                  <a:prstGeom prst="diamond">
                    <a:avLst/>
                  </a:prstGeom>
                  <a:solidFill>
                    <a:srgbClr val="C000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09" name="Group 563"/>
            <p:cNvGrpSpPr/>
            <p:nvPr/>
          </p:nvGrpSpPr>
          <p:grpSpPr>
            <a:xfrm>
              <a:off x="6478250" y="4876800"/>
              <a:ext cx="1524000" cy="472190"/>
              <a:chOff x="4876800" y="4572000"/>
              <a:chExt cx="2497111" cy="896911"/>
            </a:xfrm>
          </p:grpSpPr>
          <p:grpSp>
            <p:nvGrpSpPr>
              <p:cNvPr id="318" name="Group 494"/>
              <p:cNvGrpSpPr/>
              <p:nvPr/>
            </p:nvGrpSpPr>
            <p:grpSpPr>
              <a:xfrm>
                <a:off x="5638800" y="4572000"/>
                <a:ext cx="896911" cy="896911"/>
                <a:chOff x="4379925" y="4284689"/>
                <a:chExt cx="1396583" cy="1396583"/>
              </a:xfrm>
            </p:grpSpPr>
            <p:grpSp>
              <p:nvGrpSpPr>
                <p:cNvPr id="365" name="Group 471"/>
                <p:cNvGrpSpPr/>
                <p:nvPr/>
              </p:nvGrpSpPr>
              <p:grpSpPr>
                <a:xfrm rot="5400000">
                  <a:off x="4876800" y="4267200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377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85" name="Diamond 384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6" name="Diamond 385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8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83" name="Diamond 382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4" name="Diamond 383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79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380" name="Cross 379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1" name="Diamond 380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82" name="Diamond 381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66" name="Group 482"/>
                <p:cNvGrpSpPr/>
                <p:nvPr/>
              </p:nvGrpSpPr>
              <p:grpSpPr>
                <a:xfrm rot="10800000">
                  <a:off x="4879298" y="4284689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367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75" name="Diamond 374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6" name="Diamond 375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8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73" name="Diamond 372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4" name="Diamond 373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69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370" name="Cross 369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1" name="Diamond 370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72" name="Diamond 371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19" name="Group 517"/>
              <p:cNvGrpSpPr/>
              <p:nvPr/>
            </p:nvGrpSpPr>
            <p:grpSpPr>
              <a:xfrm>
                <a:off x="6477000" y="4572000"/>
                <a:ext cx="896911" cy="896911"/>
                <a:chOff x="4379925" y="4284689"/>
                <a:chExt cx="1396583" cy="1396583"/>
              </a:xfrm>
            </p:grpSpPr>
            <p:grpSp>
              <p:nvGrpSpPr>
                <p:cNvPr id="343" name="Group 471"/>
                <p:cNvGrpSpPr/>
                <p:nvPr/>
              </p:nvGrpSpPr>
              <p:grpSpPr>
                <a:xfrm rot="5400000">
                  <a:off x="4876800" y="4267200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355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63" name="Diamond 362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4" name="Diamond 363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56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61" name="Diamond 360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2" name="Diamond 361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57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358" name="Cross 357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9" name="Diamond 358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60" name="Diamond 359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44" name="Group 482"/>
                <p:cNvGrpSpPr/>
                <p:nvPr/>
              </p:nvGrpSpPr>
              <p:grpSpPr>
                <a:xfrm rot="10800000">
                  <a:off x="4879298" y="4284689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345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53" name="Diamond 352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4" name="Diamond 353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46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51" name="Diamond 350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2" name="Diamond 351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47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348" name="Cross 347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9" name="Diamond 348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50" name="Diamond 349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20" name="Group 540"/>
              <p:cNvGrpSpPr/>
              <p:nvPr/>
            </p:nvGrpSpPr>
            <p:grpSpPr>
              <a:xfrm>
                <a:off x="4876800" y="4572000"/>
                <a:ext cx="896911" cy="896911"/>
                <a:chOff x="4379925" y="4284689"/>
                <a:chExt cx="1396583" cy="1396583"/>
              </a:xfrm>
            </p:grpSpPr>
            <p:grpSp>
              <p:nvGrpSpPr>
                <p:cNvPr id="321" name="Group 471"/>
                <p:cNvGrpSpPr/>
                <p:nvPr/>
              </p:nvGrpSpPr>
              <p:grpSpPr>
                <a:xfrm rot="5400000">
                  <a:off x="4876800" y="4267200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333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41" name="Diamond 340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2" name="Diamond 341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34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39" name="Diamond 338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40" name="Diamond 339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35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336" name="Cross 335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7" name="Diamond 336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8" name="Diamond 337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322" name="Group 482"/>
                <p:cNvGrpSpPr/>
                <p:nvPr/>
              </p:nvGrpSpPr>
              <p:grpSpPr>
                <a:xfrm rot="10800000">
                  <a:off x="4879298" y="4284689"/>
                  <a:ext cx="402833" cy="1396583"/>
                  <a:chOff x="4939259" y="2184817"/>
                  <a:chExt cx="698292" cy="2420912"/>
                </a:xfrm>
              </p:grpSpPr>
              <p:grpSp>
                <p:nvGrpSpPr>
                  <p:cNvPr id="323" name="Group 451"/>
                  <p:cNvGrpSpPr/>
                  <p:nvPr/>
                </p:nvGrpSpPr>
                <p:grpSpPr>
                  <a:xfrm>
                    <a:off x="4951751" y="2184817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31" name="Diamond 330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2" name="Diamond 331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4" name="Group 452"/>
                  <p:cNvGrpSpPr/>
                  <p:nvPr/>
                </p:nvGrpSpPr>
                <p:grpSpPr>
                  <a:xfrm>
                    <a:off x="4939259" y="3386529"/>
                    <a:ext cx="685800" cy="1219200"/>
                    <a:chOff x="4876800" y="3429000"/>
                    <a:chExt cx="685800" cy="1219200"/>
                  </a:xfrm>
                </p:grpSpPr>
                <p:sp>
                  <p:nvSpPr>
                    <p:cNvPr id="329" name="Diamond 328"/>
                    <p:cNvSpPr/>
                    <p:nvPr/>
                  </p:nvSpPr>
                  <p:spPr>
                    <a:xfrm>
                      <a:off x="4876800" y="3429000"/>
                      <a:ext cx="685800" cy="12192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30" name="Diamond 329"/>
                    <p:cNvSpPr/>
                    <p:nvPr/>
                  </p:nvSpPr>
                  <p:spPr>
                    <a:xfrm>
                      <a:off x="5050437" y="3666345"/>
                      <a:ext cx="361014" cy="762000"/>
                    </a:xfrm>
                    <a:prstGeom prst="diamond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325" name="Group 407"/>
                  <p:cNvGrpSpPr/>
                  <p:nvPr/>
                </p:nvGrpSpPr>
                <p:grpSpPr>
                  <a:xfrm>
                    <a:off x="5030449" y="3155430"/>
                    <a:ext cx="549739" cy="496358"/>
                    <a:chOff x="457200" y="4953000"/>
                    <a:chExt cx="1219200" cy="1066800"/>
                  </a:xfrm>
                </p:grpSpPr>
                <p:sp>
                  <p:nvSpPr>
                    <p:cNvPr id="326" name="Cross 325"/>
                    <p:cNvSpPr/>
                    <p:nvPr/>
                  </p:nvSpPr>
                  <p:spPr>
                    <a:xfrm>
                      <a:off x="457200" y="4953000"/>
                      <a:ext cx="1219200" cy="1066800"/>
                    </a:xfrm>
                    <a:prstGeom prst="plus">
                      <a:avLst/>
                    </a:prstGeom>
                    <a:solidFill>
                      <a:srgbClr val="FFC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7" name="Diamond 326"/>
                    <p:cNvSpPr/>
                    <p:nvPr/>
                  </p:nvSpPr>
                  <p:spPr>
                    <a:xfrm>
                      <a:off x="914400" y="5181600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328" name="Diamond 327"/>
                    <p:cNvSpPr/>
                    <p:nvPr/>
                  </p:nvSpPr>
                  <p:spPr>
                    <a:xfrm rot="16200000">
                      <a:off x="931888" y="5184099"/>
                      <a:ext cx="304800" cy="685800"/>
                    </a:xfrm>
                    <a:prstGeom prst="diamond">
                      <a:avLst/>
                    </a:prstGeom>
                    <a:solidFill>
                      <a:srgbClr val="C000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</p:grpSp>
        <p:grpSp>
          <p:nvGrpSpPr>
            <p:cNvPr id="310" name="Group 567"/>
            <p:cNvGrpSpPr/>
            <p:nvPr/>
          </p:nvGrpSpPr>
          <p:grpSpPr>
            <a:xfrm>
              <a:off x="6781800" y="2362200"/>
              <a:ext cx="457200" cy="1066800"/>
              <a:chOff x="4436097" y="4059618"/>
              <a:chExt cx="982782" cy="2171420"/>
            </a:xfrm>
          </p:grpSpPr>
          <p:sp>
            <p:nvSpPr>
              <p:cNvPr id="315" name="Donut 314"/>
              <p:cNvSpPr/>
              <p:nvPr/>
            </p:nvSpPr>
            <p:spPr>
              <a:xfrm rot="19853631">
                <a:off x="4436097" y="4059618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6" name="Donut 315"/>
              <p:cNvSpPr/>
              <p:nvPr/>
            </p:nvSpPr>
            <p:spPr>
              <a:xfrm rot="19853631">
                <a:off x="4740897" y="4593018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7" name="Donut 316"/>
              <p:cNvSpPr/>
              <p:nvPr/>
            </p:nvSpPr>
            <p:spPr>
              <a:xfrm rot="19853631">
                <a:off x="5045696" y="5126419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11" name="Group 572"/>
            <p:cNvGrpSpPr/>
            <p:nvPr/>
          </p:nvGrpSpPr>
          <p:grpSpPr>
            <a:xfrm rot="3425008">
              <a:off x="7258857" y="2370522"/>
              <a:ext cx="457200" cy="1066800"/>
              <a:chOff x="4436097" y="4059618"/>
              <a:chExt cx="982782" cy="2171420"/>
            </a:xfrm>
          </p:grpSpPr>
          <p:sp>
            <p:nvSpPr>
              <p:cNvPr id="312" name="Donut 311"/>
              <p:cNvSpPr/>
              <p:nvPr/>
            </p:nvSpPr>
            <p:spPr>
              <a:xfrm rot="19853631">
                <a:off x="4436097" y="4059618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3" name="Donut 312"/>
              <p:cNvSpPr/>
              <p:nvPr/>
            </p:nvSpPr>
            <p:spPr>
              <a:xfrm rot="19853631">
                <a:off x="4740897" y="4593018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4" name="Donut 313"/>
              <p:cNvSpPr/>
              <p:nvPr/>
            </p:nvSpPr>
            <p:spPr>
              <a:xfrm rot="19853631">
                <a:off x="5045696" y="5126419"/>
                <a:ext cx="373183" cy="1104619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261" name="Group 260"/>
          <p:cNvGrpSpPr/>
          <p:nvPr/>
        </p:nvGrpSpPr>
        <p:grpSpPr>
          <a:xfrm>
            <a:off x="5334000" y="2286000"/>
            <a:ext cx="2057400" cy="3886200"/>
            <a:chOff x="4876800" y="533400"/>
            <a:chExt cx="3041904" cy="5486400"/>
          </a:xfrm>
        </p:grpSpPr>
        <p:sp>
          <p:nvSpPr>
            <p:cNvPr id="262" name="Oval 261"/>
            <p:cNvSpPr/>
            <p:nvPr/>
          </p:nvSpPr>
          <p:spPr>
            <a:xfrm>
              <a:off x="4876800" y="3886200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3" name="Oval 4"/>
            <p:cNvSpPr/>
            <p:nvPr/>
          </p:nvSpPr>
          <p:spPr>
            <a:xfrm>
              <a:off x="7315200" y="3810001"/>
              <a:ext cx="603504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4" name="Trapezoid 263"/>
            <p:cNvSpPr/>
            <p:nvPr/>
          </p:nvSpPr>
          <p:spPr>
            <a:xfrm rot="20331229">
              <a:off x="6479072" y="2184883"/>
              <a:ext cx="1143000" cy="2337107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5" name="Trapezoid 27"/>
            <p:cNvSpPr/>
            <p:nvPr/>
          </p:nvSpPr>
          <p:spPr>
            <a:xfrm rot="1173993">
              <a:off x="5158948" y="2257516"/>
              <a:ext cx="1143000" cy="2337107"/>
            </a:xfrm>
            <a:prstGeom prst="trapezoid">
              <a:avLst/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6" name="Round Same Side Corner Rectangle 265"/>
            <p:cNvSpPr/>
            <p:nvPr/>
          </p:nvSpPr>
          <p:spPr>
            <a:xfrm rot="10800000">
              <a:off x="5638800" y="762000"/>
              <a:ext cx="1531118" cy="2057400"/>
            </a:xfrm>
            <a:prstGeom prst="round2SameRect">
              <a:avLst>
                <a:gd name="adj1" fmla="val 48588"/>
                <a:gd name="adj2" fmla="val 35245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7" name="Group 85"/>
            <p:cNvGrpSpPr/>
            <p:nvPr/>
          </p:nvGrpSpPr>
          <p:grpSpPr>
            <a:xfrm rot="2228468">
              <a:off x="5715000" y="5029200"/>
              <a:ext cx="603504" cy="990600"/>
              <a:chOff x="4343400" y="2438400"/>
              <a:chExt cx="603504" cy="990600"/>
            </a:xfrm>
          </p:grpSpPr>
          <p:sp>
            <p:nvSpPr>
              <p:cNvPr id="290" name="Oval 3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1" name="Oval 84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8" name="Group 86"/>
            <p:cNvGrpSpPr/>
            <p:nvPr/>
          </p:nvGrpSpPr>
          <p:grpSpPr>
            <a:xfrm rot="19648369">
              <a:off x="6324600" y="5029200"/>
              <a:ext cx="603504" cy="990600"/>
              <a:chOff x="4343400" y="2438400"/>
              <a:chExt cx="603504" cy="990600"/>
            </a:xfrm>
          </p:grpSpPr>
          <p:sp>
            <p:nvSpPr>
              <p:cNvPr id="288" name="Oval 87"/>
              <p:cNvSpPr/>
              <p:nvPr/>
            </p:nvSpPr>
            <p:spPr>
              <a:xfrm>
                <a:off x="4343400" y="25908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9" name="Oval 88"/>
              <p:cNvSpPr/>
              <p:nvPr/>
            </p:nvSpPr>
            <p:spPr>
              <a:xfrm>
                <a:off x="4343400" y="2438400"/>
                <a:ext cx="603504" cy="8382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9" name="Trapezoid 268"/>
            <p:cNvSpPr/>
            <p:nvPr/>
          </p:nvSpPr>
          <p:spPr>
            <a:xfrm>
              <a:off x="5410200" y="3886200"/>
              <a:ext cx="1981200" cy="1676400"/>
            </a:xfrm>
            <a:prstGeom prst="trapezoid">
              <a:avLst>
                <a:gd name="adj" fmla="val 29471"/>
              </a:avLst>
            </a:prstGeom>
            <a:solidFill>
              <a:schemeClr val="accent4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0" name="Trapezoid 269"/>
            <p:cNvSpPr/>
            <p:nvPr/>
          </p:nvSpPr>
          <p:spPr>
            <a:xfrm rot="10800000">
              <a:off x="5867400" y="2133600"/>
              <a:ext cx="1143000" cy="1828800"/>
            </a:xfrm>
            <a:prstGeom prst="trapezoid">
              <a:avLst>
                <a:gd name="adj" fmla="val 2706"/>
              </a:avLst>
            </a:prstGeom>
            <a:solidFill>
              <a:schemeClr val="accent4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1" name="Isosceles Triangle 270"/>
            <p:cNvSpPr/>
            <p:nvPr/>
          </p:nvSpPr>
          <p:spPr>
            <a:xfrm rot="10800000">
              <a:off x="6096000" y="2133600"/>
              <a:ext cx="609600" cy="12954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2" name="Oval 1"/>
            <p:cNvSpPr/>
            <p:nvPr/>
          </p:nvSpPr>
          <p:spPr>
            <a:xfrm>
              <a:off x="5715000" y="533400"/>
              <a:ext cx="1371600" cy="1905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3" name="Group 405"/>
            <p:cNvGrpSpPr/>
            <p:nvPr/>
          </p:nvGrpSpPr>
          <p:grpSpPr>
            <a:xfrm>
              <a:off x="5786203" y="3687581"/>
              <a:ext cx="1309141" cy="608350"/>
              <a:chOff x="609600" y="4953000"/>
              <a:chExt cx="2667000" cy="1066800"/>
            </a:xfrm>
          </p:grpSpPr>
          <p:grpSp>
            <p:nvGrpSpPr>
              <p:cNvPr id="279" name="Group 400"/>
              <p:cNvGrpSpPr/>
              <p:nvPr/>
            </p:nvGrpSpPr>
            <p:grpSpPr>
              <a:xfrm>
                <a:off x="609600" y="4953000"/>
                <a:ext cx="1219200" cy="1066800"/>
                <a:chOff x="457200" y="4953000"/>
                <a:chExt cx="1219200" cy="1066800"/>
              </a:xfrm>
            </p:grpSpPr>
            <p:sp>
              <p:nvSpPr>
                <p:cNvPr id="285" name="Cross 284"/>
                <p:cNvSpPr/>
                <p:nvPr/>
              </p:nvSpPr>
              <p:spPr>
                <a:xfrm>
                  <a:off x="457200" y="4953000"/>
                  <a:ext cx="1219200" cy="1066800"/>
                </a:xfrm>
                <a:prstGeom prst="plus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6" name="Diamond 285"/>
                <p:cNvSpPr/>
                <p:nvPr/>
              </p:nvSpPr>
              <p:spPr>
                <a:xfrm>
                  <a:off x="914400" y="5181600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7" name="Diamond 286"/>
                <p:cNvSpPr/>
                <p:nvPr/>
              </p:nvSpPr>
              <p:spPr>
                <a:xfrm rot="16200000">
                  <a:off x="931888" y="5184099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80" name="Group 401"/>
              <p:cNvGrpSpPr/>
              <p:nvPr/>
            </p:nvGrpSpPr>
            <p:grpSpPr>
              <a:xfrm>
                <a:off x="2057400" y="4953000"/>
                <a:ext cx="1219200" cy="1066800"/>
                <a:chOff x="457200" y="4953000"/>
                <a:chExt cx="1219200" cy="1066800"/>
              </a:xfrm>
            </p:grpSpPr>
            <p:sp>
              <p:nvSpPr>
                <p:cNvPr id="282" name="Cross 281"/>
                <p:cNvSpPr/>
                <p:nvPr/>
              </p:nvSpPr>
              <p:spPr>
                <a:xfrm>
                  <a:off x="457200" y="4953000"/>
                  <a:ext cx="1219200" cy="1066800"/>
                </a:xfrm>
                <a:prstGeom prst="plus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3" name="Diamond 282"/>
                <p:cNvSpPr/>
                <p:nvPr/>
              </p:nvSpPr>
              <p:spPr>
                <a:xfrm>
                  <a:off x="914400" y="5181600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4" name="Diamond 283"/>
                <p:cNvSpPr/>
                <p:nvPr/>
              </p:nvSpPr>
              <p:spPr>
                <a:xfrm rot="16200000">
                  <a:off x="931888" y="5184099"/>
                  <a:ext cx="304800" cy="685800"/>
                </a:xfrm>
                <a:prstGeom prst="diamond">
                  <a:avLst/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81" name="Diamond 280"/>
              <p:cNvSpPr/>
              <p:nvPr/>
            </p:nvSpPr>
            <p:spPr>
              <a:xfrm>
                <a:off x="1630180" y="5179102"/>
                <a:ext cx="663315" cy="685800"/>
              </a:xfrm>
              <a:prstGeom prst="diamond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74" name="Rounded Rectangle 273"/>
            <p:cNvSpPr/>
            <p:nvPr/>
          </p:nvSpPr>
          <p:spPr>
            <a:xfrm>
              <a:off x="5638800" y="762000"/>
              <a:ext cx="1524000" cy="3810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5" name="Group 407"/>
            <p:cNvGrpSpPr/>
            <p:nvPr/>
          </p:nvGrpSpPr>
          <p:grpSpPr>
            <a:xfrm>
              <a:off x="6019800" y="609600"/>
              <a:ext cx="685800" cy="533400"/>
              <a:chOff x="457200" y="4953000"/>
              <a:chExt cx="1219200" cy="1066800"/>
            </a:xfrm>
          </p:grpSpPr>
          <p:sp>
            <p:nvSpPr>
              <p:cNvPr id="276" name="Cross 275"/>
              <p:cNvSpPr/>
              <p:nvPr/>
            </p:nvSpPr>
            <p:spPr>
              <a:xfrm>
                <a:off x="457200" y="4953000"/>
                <a:ext cx="1219200" cy="1066800"/>
              </a:xfrm>
              <a:prstGeom prst="plus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7" name="Diamond 276"/>
              <p:cNvSpPr/>
              <p:nvPr/>
            </p:nvSpPr>
            <p:spPr>
              <a:xfrm>
                <a:off x="914400" y="5181600"/>
                <a:ext cx="304800" cy="685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8" name="Diamond 277"/>
              <p:cNvSpPr/>
              <p:nvPr/>
            </p:nvSpPr>
            <p:spPr>
              <a:xfrm rot="16200000">
                <a:off x="931888" y="5184099"/>
                <a:ext cx="304800" cy="685800"/>
              </a:xfrm>
              <a:prstGeom prst="diamond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435" name="TextBox 434"/>
          <p:cNvSpPr txBox="1"/>
          <p:nvPr/>
        </p:nvSpPr>
        <p:spPr>
          <a:xfrm>
            <a:off x="3810000" y="5257800"/>
            <a:ext cx="1143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Zoramite</a:t>
            </a:r>
            <a:r>
              <a:rPr lang="en-US" dirty="0" smtClean="0"/>
              <a:t> people</a:t>
            </a:r>
            <a:endParaRPr lang="en-US" dirty="0"/>
          </a:p>
        </p:txBody>
      </p:sp>
      <p:grpSp>
        <p:nvGrpSpPr>
          <p:cNvPr id="436" name="Group 435"/>
          <p:cNvGrpSpPr/>
          <p:nvPr/>
        </p:nvGrpSpPr>
        <p:grpSpPr>
          <a:xfrm>
            <a:off x="914400" y="1676400"/>
            <a:ext cx="1600200" cy="3581400"/>
            <a:chOff x="7408925" y="2057400"/>
            <a:chExt cx="1147588" cy="3276600"/>
          </a:xfrm>
        </p:grpSpPr>
        <p:sp>
          <p:nvSpPr>
            <p:cNvPr id="437" name="Oval 436"/>
            <p:cNvSpPr/>
            <p:nvPr/>
          </p:nvSpPr>
          <p:spPr>
            <a:xfrm rot="6128217">
              <a:off x="8003099" y="5059202"/>
              <a:ext cx="305740" cy="243855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Oval 437"/>
            <p:cNvSpPr/>
            <p:nvPr/>
          </p:nvSpPr>
          <p:spPr>
            <a:xfrm rot="4472555">
              <a:off x="7780658" y="5052465"/>
              <a:ext cx="280087" cy="256300"/>
            </a:xfrm>
            <a:prstGeom prst="ellipse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Oval 438"/>
            <p:cNvSpPr/>
            <p:nvPr/>
          </p:nvSpPr>
          <p:spPr>
            <a:xfrm rot="2901859">
              <a:off x="7478807" y="3745525"/>
              <a:ext cx="170852" cy="31061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Oval 439"/>
            <p:cNvSpPr/>
            <p:nvPr/>
          </p:nvSpPr>
          <p:spPr>
            <a:xfrm rot="20226769">
              <a:off x="8375365" y="3753500"/>
              <a:ext cx="181148" cy="394405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Trapezoid 440"/>
            <p:cNvSpPr/>
            <p:nvPr/>
          </p:nvSpPr>
          <p:spPr>
            <a:xfrm>
              <a:off x="7651985" y="3116991"/>
              <a:ext cx="784975" cy="202725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Trapezoid 441"/>
            <p:cNvSpPr/>
            <p:nvPr/>
          </p:nvSpPr>
          <p:spPr>
            <a:xfrm rot="1442139">
              <a:off x="7672180" y="2904684"/>
              <a:ext cx="270730" cy="1062183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Trapezoid 442"/>
            <p:cNvSpPr/>
            <p:nvPr/>
          </p:nvSpPr>
          <p:spPr>
            <a:xfrm rot="20249249">
              <a:off x="8149346" y="3011326"/>
              <a:ext cx="293459" cy="1062183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Rounded Rectangle 443"/>
            <p:cNvSpPr/>
            <p:nvPr/>
          </p:nvSpPr>
          <p:spPr>
            <a:xfrm rot="5400000">
              <a:off x="7849733" y="1921392"/>
              <a:ext cx="385737" cy="65775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Trapezoid 444"/>
            <p:cNvSpPr/>
            <p:nvPr/>
          </p:nvSpPr>
          <p:spPr>
            <a:xfrm rot="1022102">
              <a:off x="7595233" y="3256917"/>
              <a:ext cx="778276" cy="1841585"/>
            </a:xfrm>
            <a:prstGeom prst="trapezoid">
              <a:avLst>
                <a:gd name="adj" fmla="val 42843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Oval 445"/>
            <p:cNvSpPr/>
            <p:nvPr/>
          </p:nvSpPr>
          <p:spPr>
            <a:xfrm>
              <a:off x="7730701" y="2212642"/>
              <a:ext cx="573635" cy="113391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Rounded Rectangle 446"/>
            <p:cNvSpPr/>
            <p:nvPr/>
          </p:nvSpPr>
          <p:spPr>
            <a:xfrm rot="710134">
              <a:off x="7647273" y="2239293"/>
              <a:ext cx="306951" cy="76780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Rounded Rectangle 447"/>
            <p:cNvSpPr/>
            <p:nvPr/>
          </p:nvSpPr>
          <p:spPr>
            <a:xfrm rot="20698466" flipH="1">
              <a:off x="8113433" y="2236380"/>
              <a:ext cx="306951" cy="772656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Rounded Rectangle 448"/>
            <p:cNvSpPr/>
            <p:nvPr/>
          </p:nvSpPr>
          <p:spPr>
            <a:xfrm>
              <a:off x="7686851" y="2212642"/>
              <a:ext cx="712674" cy="225758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0" name="Trapezoid 449"/>
            <p:cNvSpPr/>
            <p:nvPr/>
          </p:nvSpPr>
          <p:spPr>
            <a:xfrm rot="769886">
              <a:off x="7753610" y="3239736"/>
              <a:ext cx="548993" cy="1731971"/>
            </a:xfrm>
            <a:prstGeom prst="trapezoid">
              <a:avLst>
                <a:gd name="adj" fmla="val 42843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Oval 450"/>
            <p:cNvSpPr/>
            <p:nvPr/>
          </p:nvSpPr>
          <p:spPr>
            <a:xfrm>
              <a:off x="8153400" y="3200400"/>
              <a:ext cx="152400" cy="228600"/>
            </a:xfrm>
            <a:prstGeom prst="ellipse">
              <a:avLst/>
            </a:prstGeom>
            <a:solidFill>
              <a:srgbClr val="FFFF00"/>
            </a:solidFill>
            <a:ln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52" name="TextBox 451"/>
          <p:cNvSpPr txBox="1"/>
          <p:nvPr/>
        </p:nvSpPr>
        <p:spPr>
          <a:xfrm>
            <a:off x="1143000" y="5486400"/>
            <a:ext cx="114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Zoram</a:t>
            </a:r>
            <a:r>
              <a:rPr lang="en-US" dirty="0" smtClean="0"/>
              <a:t>—servant of </a:t>
            </a:r>
            <a:r>
              <a:rPr lang="en-US" dirty="0" err="1" smtClean="0"/>
              <a:t>laban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Z</a:t>
            </a:r>
            <a:endParaRPr lang="en-US" sz="8800" dirty="0"/>
          </a:p>
        </p:txBody>
      </p:sp>
      <p:pic>
        <p:nvPicPr>
          <p:cNvPr id="3" name="Picture 2" descr="http://www.bookofmormonbattles.com/Art/images/Zeram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172200" y="3276600"/>
            <a:ext cx="2416628" cy="2819400"/>
          </a:xfrm>
          <a:prstGeom prst="rect">
            <a:avLst/>
          </a:prstGeom>
          <a:noFill/>
        </p:spPr>
      </p:pic>
      <p:grpSp>
        <p:nvGrpSpPr>
          <p:cNvPr id="109" name="Group 108"/>
          <p:cNvGrpSpPr/>
          <p:nvPr/>
        </p:nvGrpSpPr>
        <p:grpSpPr>
          <a:xfrm>
            <a:off x="457200" y="1219200"/>
            <a:ext cx="2645180" cy="4321317"/>
            <a:chOff x="457200" y="1219200"/>
            <a:chExt cx="2645180" cy="4321317"/>
          </a:xfrm>
        </p:grpSpPr>
        <p:sp>
          <p:nvSpPr>
            <p:cNvPr id="97" name="Oval 96"/>
            <p:cNvSpPr/>
            <p:nvPr/>
          </p:nvSpPr>
          <p:spPr>
            <a:xfrm>
              <a:off x="1671300" y="4930917"/>
              <a:ext cx="381000" cy="609600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2618183">
              <a:off x="1214100" y="4930917"/>
              <a:ext cx="381000" cy="609600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5" name="Group 57"/>
            <p:cNvGrpSpPr/>
            <p:nvPr/>
          </p:nvGrpSpPr>
          <p:grpSpPr>
            <a:xfrm rot="21285649">
              <a:off x="933946" y="1745849"/>
              <a:ext cx="421370" cy="2715491"/>
              <a:chOff x="4757304" y="1219200"/>
              <a:chExt cx="924791" cy="4114800"/>
            </a:xfrm>
          </p:grpSpPr>
          <p:grpSp>
            <p:nvGrpSpPr>
              <p:cNvPr id="76" name="Group 30"/>
              <p:cNvGrpSpPr/>
              <p:nvPr/>
            </p:nvGrpSpPr>
            <p:grpSpPr>
              <a:xfrm rot="10800000">
                <a:off x="4757304" y="12954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92" name="Pentagon 91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Lightning Bolt 23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Lightning Bolt 25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Freeform 29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31"/>
              <p:cNvGrpSpPr/>
              <p:nvPr/>
            </p:nvGrpSpPr>
            <p:grpSpPr>
              <a:xfrm rot="10800000">
                <a:off x="5029200" y="12192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88" name="Pentagon 87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Lightning Bolt 88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Lightning Bolt 89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Freeform 90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8" name="Group 36"/>
              <p:cNvGrpSpPr/>
              <p:nvPr/>
            </p:nvGrpSpPr>
            <p:grpSpPr>
              <a:xfrm rot="10800000">
                <a:off x="5105400" y="19050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84" name="Pentagon 83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Lightning Bolt 84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Lightning Bolt 85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Freeform 86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9" name="Rounded Rectangle 51"/>
              <p:cNvSpPr/>
              <p:nvPr/>
            </p:nvSpPr>
            <p:spPr>
              <a:xfrm>
                <a:off x="4876800" y="2971800"/>
                <a:ext cx="685800" cy="2362200"/>
              </a:xfrm>
              <a:prstGeom prst="roundRect">
                <a:avLst>
                  <a:gd name="adj" fmla="val 2809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0" name="Group 52"/>
              <p:cNvGrpSpPr/>
              <p:nvPr/>
            </p:nvGrpSpPr>
            <p:grpSpPr>
              <a:xfrm rot="5400000">
                <a:off x="4114800" y="3886200"/>
                <a:ext cx="2438400" cy="457200"/>
                <a:chOff x="3962400" y="5105400"/>
                <a:chExt cx="2677885" cy="1143001"/>
              </a:xfrm>
            </p:grpSpPr>
            <p:sp>
              <p:nvSpPr>
                <p:cNvPr id="81" name="Multiply 80"/>
                <p:cNvSpPr/>
                <p:nvPr/>
              </p:nvSpPr>
              <p:spPr>
                <a:xfrm>
                  <a:off x="39624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Multiply 81"/>
                <p:cNvSpPr/>
                <p:nvPr/>
              </p:nvSpPr>
              <p:spPr>
                <a:xfrm>
                  <a:off x="46482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Multiply 82"/>
                <p:cNvSpPr/>
                <p:nvPr/>
              </p:nvSpPr>
              <p:spPr>
                <a:xfrm>
                  <a:off x="5344885" y="5105401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8" name="Oval 67"/>
            <p:cNvSpPr/>
            <p:nvPr/>
          </p:nvSpPr>
          <p:spPr>
            <a:xfrm>
              <a:off x="528300" y="3635517"/>
              <a:ext cx="464127" cy="4802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>
              <a:off x="2357100" y="3635517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rot="19974637">
              <a:off x="1890773" y="2228876"/>
              <a:ext cx="609600" cy="1780090"/>
            </a:xfrm>
            <a:prstGeom prst="trapezoid">
              <a:avLst>
                <a:gd name="adj" fmla="val 31745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1597716">
              <a:off x="760508" y="2356841"/>
              <a:ext cx="609600" cy="1646717"/>
            </a:xfrm>
            <a:prstGeom prst="trapezoid">
              <a:avLst>
                <a:gd name="adj" fmla="val 33809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>
              <a:off x="985500" y="3635517"/>
              <a:ext cx="1371600" cy="1600200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1137900" y="2416317"/>
              <a:ext cx="1066800" cy="1752600"/>
            </a:xfrm>
            <a:prstGeom prst="roundRect">
              <a:avLst>
                <a:gd name="adj" fmla="val 25325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1184083" y="2519456"/>
              <a:ext cx="953159" cy="453834"/>
              <a:chOff x="4953000" y="1219200"/>
              <a:chExt cx="1430249" cy="510564"/>
            </a:xfrm>
          </p:grpSpPr>
          <p:sp>
            <p:nvSpPr>
              <p:cNvPr id="30" name="Isosceles Triangle 29"/>
              <p:cNvSpPr/>
              <p:nvPr/>
            </p:nvSpPr>
            <p:spPr>
              <a:xfrm rot="13121698">
                <a:off x="49530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Isosceles Triangle 30"/>
              <p:cNvSpPr/>
              <p:nvPr/>
            </p:nvSpPr>
            <p:spPr>
              <a:xfrm rot="13121698">
                <a:off x="5121461" y="1348349"/>
                <a:ext cx="342899" cy="304800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Isosceles Triangle 31"/>
              <p:cNvSpPr/>
              <p:nvPr/>
            </p:nvSpPr>
            <p:spPr>
              <a:xfrm rot="10800000">
                <a:off x="5488945" y="1424964"/>
                <a:ext cx="342899" cy="304800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Isosceles Triangle 32"/>
              <p:cNvSpPr/>
              <p:nvPr/>
            </p:nvSpPr>
            <p:spPr>
              <a:xfrm rot="9212700">
                <a:off x="5834239" y="1411240"/>
                <a:ext cx="342899" cy="304800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Isosceles Triangle 33"/>
              <p:cNvSpPr/>
              <p:nvPr/>
            </p:nvSpPr>
            <p:spPr>
              <a:xfrm rot="7960537">
                <a:off x="6106308" y="1234344"/>
                <a:ext cx="257704" cy="296179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" name="Oval 36"/>
            <p:cNvSpPr/>
            <p:nvPr/>
          </p:nvSpPr>
          <p:spPr>
            <a:xfrm>
              <a:off x="1315664" y="2111517"/>
              <a:ext cx="710946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1207173" y="1402626"/>
              <a:ext cx="9144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1215315" y="1219200"/>
              <a:ext cx="922298" cy="818644"/>
              <a:chOff x="3657600" y="3314000"/>
              <a:chExt cx="922298" cy="818644"/>
            </a:xfrm>
          </p:grpSpPr>
          <p:sp>
            <p:nvSpPr>
              <p:cNvPr id="27" name="Moon 26"/>
              <p:cNvSpPr/>
              <p:nvPr/>
            </p:nvSpPr>
            <p:spPr>
              <a:xfrm>
                <a:off x="3962400" y="33528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Moon 20"/>
              <p:cNvSpPr/>
              <p:nvPr/>
            </p:nvSpPr>
            <p:spPr>
              <a:xfrm>
                <a:off x="38100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Moon 21"/>
              <p:cNvSpPr/>
              <p:nvPr/>
            </p:nvSpPr>
            <p:spPr>
              <a:xfrm rot="19954779">
                <a:off x="3955069" y="3443114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Moon 22"/>
              <p:cNvSpPr/>
              <p:nvPr/>
            </p:nvSpPr>
            <p:spPr>
              <a:xfrm rot="918606">
                <a:off x="36576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Moon 23"/>
              <p:cNvSpPr/>
              <p:nvPr/>
            </p:nvSpPr>
            <p:spPr>
              <a:xfrm>
                <a:off x="41148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24"/>
              <p:cNvSpPr/>
              <p:nvPr/>
            </p:nvSpPr>
            <p:spPr>
              <a:xfrm rot="20701862">
                <a:off x="42672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Moon 25"/>
              <p:cNvSpPr/>
              <p:nvPr/>
            </p:nvSpPr>
            <p:spPr>
              <a:xfrm rot="9908603">
                <a:off x="4351298" y="3446844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Moon 27"/>
              <p:cNvSpPr/>
              <p:nvPr/>
            </p:nvSpPr>
            <p:spPr>
              <a:xfrm rot="5557887">
                <a:off x="4024087" y="3001453"/>
                <a:ext cx="241146" cy="866239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                                             </a:t>
                </a:r>
                <a:endParaRPr lang="en-US" dirty="0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1214100" y="1425717"/>
              <a:ext cx="914400" cy="653143"/>
              <a:chOff x="4953000" y="1219200"/>
              <a:chExt cx="1600200" cy="990600"/>
            </a:xfrm>
          </p:grpSpPr>
          <p:grpSp>
            <p:nvGrpSpPr>
              <p:cNvPr id="17" name="Group 16"/>
              <p:cNvGrpSpPr/>
              <p:nvPr/>
            </p:nvGrpSpPr>
            <p:grpSpPr>
              <a:xfrm flipH="1">
                <a:off x="6172200" y="1524000"/>
                <a:ext cx="240373" cy="685800"/>
                <a:chOff x="4495800" y="2353177"/>
                <a:chExt cx="457200" cy="1304423"/>
              </a:xfrm>
            </p:grpSpPr>
            <p:sp>
              <p:nvSpPr>
                <p:cNvPr id="18" name="Moon 17"/>
                <p:cNvSpPr/>
                <p:nvPr/>
              </p:nvSpPr>
              <p:spPr>
                <a:xfrm>
                  <a:off x="4495800" y="2362200"/>
                  <a:ext cx="457200" cy="1295400"/>
                </a:xfrm>
                <a:prstGeom prst="moon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Moon 18"/>
                <p:cNvSpPr/>
                <p:nvPr/>
              </p:nvSpPr>
              <p:spPr>
                <a:xfrm rot="12485680">
                  <a:off x="4508910" y="2353177"/>
                  <a:ext cx="233113" cy="1084848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15"/>
              <p:cNvGrpSpPr/>
              <p:nvPr/>
            </p:nvGrpSpPr>
            <p:grpSpPr>
              <a:xfrm>
                <a:off x="5029200" y="1524000"/>
                <a:ext cx="240373" cy="685800"/>
                <a:chOff x="4495800" y="2353177"/>
                <a:chExt cx="457200" cy="1304423"/>
              </a:xfrm>
            </p:grpSpPr>
            <p:sp>
              <p:nvSpPr>
                <p:cNvPr id="14" name="Moon 13"/>
                <p:cNvSpPr/>
                <p:nvPr/>
              </p:nvSpPr>
              <p:spPr>
                <a:xfrm>
                  <a:off x="4495800" y="2362200"/>
                  <a:ext cx="457200" cy="1295400"/>
                </a:xfrm>
                <a:prstGeom prst="moon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Moon 14"/>
                <p:cNvSpPr/>
                <p:nvPr/>
              </p:nvSpPr>
              <p:spPr>
                <a:xfrm rot="12485680">
                  <a:off x="4508910" y="2353177"/>
                  <a:ext cx="233113" cy="1084848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" name="Rounded Rectangle 4"/>
              <p:cNvSpPr/>
              <p:nvPr/>
            </p:nvSpPr>
            <p:spPr>
              <a:xfrm>
                <a:off x="4953000" y="1219200"/>
                <a:ext cx="1600200" cy="304800"/>
              </a:xfrm>
              <a:prstGeom prst="roundRect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Isosceles Triangle 5"/>
              <p:cNvSpPr/>
              <p:nvPr/>
            </p:nvSpPr>
            <p:spPr>
              <a:xfrm rot="10800000">
                <a:off x="4953000" y="1219200"/>
                <a:ext cx="533400" cy="457200"/>
              </a:xfrm>
              <a:prstGeom prst="triangl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Isosceles Triangle 6"/>
              <p:cNvSpPr/>
              <p:nvPr/>
            </p:nvSpPr>
            <p:spPr>
              <a:xfrm rot="10800000">
                <a:off x="6019800" y="1219200"/>
                <a:ext cx="533400" cy="457200"/>
              </a:xfrm>
              <a:prstGeom prst="triangl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Isosceles Triangle 8"/>
              <p:cNvSpPr/>
              <p:nvPr/>
            </p:nvSpPr>
            <p:spPr>
              <a:xfrm>
                <a:off x="49530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Isosceles Triangle 9"/>
              <p:cNvSpPr/>
              <p:nvPr/>
            </p:nvSpPr>
            <p:spPr>
              <a:xfrm>
                <a:off x="52578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Isosceles Triangle 10"/>
              <p:cNvSpPr/>
              <p:nvPr/>
            </p:nvSpPr>
            <p:spPr>
              <a:xfrm>
                <a:off x="55626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Isosceles Triangle 11"/>
              <p:cNvSpPr/>
              <p:nvPr/>
            </p:nvSpPr>
            <p:spPr>
              <a:xfrm>
                <a:off x="58674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Isosceles Triangle 12"/>
              <p:cNvSpPr/>
              <p:nvPr/>
            </p:nvSpPr>
            <p:spPr>
              <a:xfrm>
                <a:off x="61722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" name="Rounded Rectangle 43"/>
            <p:cNvSpPr/>
            <p:nvPr/>
          </p:nvSpPr>
          <p:spPr>
            <a:xfrm>
              <a:off x="1137900" y="3864117"/>
              <a:ext cx="1066800" cy="304800"/>
            </a:xfrm>
            <a:prstGeom prst="roundRect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" name="Group 50"/>
            <p:cNvGrpSpPr/>
            <p:nvPr/>
          </p:nvGrpSpPr>
          <p:grpSpPr>
            <a:xfrm>
              <a:off x="1366500" y="3864117"/>
              <a:ext cx="609600" cy="1286535"/>
              <a:chOff x="3200400" y="3810000"/>
              <a:chExt cx="609600" cy="1057935"/>
            </a:xfrm>
          </p:grpSpPr>
          <p:sp>
            <p:nvSpPr>
              <p:cNvPr id="41" name="Trapezoid 40"/>
              <p:cNvSpPr/>
              <p:nvPr/>
            </p:nvSpPr>
            <p:spPr>
              <a:xfrm>
                <a:off x="3200400" y="3810000"/>
                <a:ext cx="609600" cy="1057935"/>
              </a:xfrm>
              <a:prstGeom prst="trapezoid">
                <a:avLst/>
              </a:prstGeom>
              <a:solidFill>
                <a:srgbClr val="ABFBF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0" name="Group 49"/>
              <p:cNvGrpSpPr/>
              <p:nvPr/>
            </p:nvGrpSpPr>
            <p:grpSpPr>
              <a:xfrm flipH="1">
                <a:off x="3398982" y="3819237"/>
                <a:ext cx="196273" cy="995218"/>
                <a:chOff x="5461000" y="244764"/>
                <a:chExt cx="768927" cy="3168073"/>
              </a:xfrm>
            </p:grpSpPr>
            <p:sp>
              <p:nvSpPr>
                <p:cNvPr id="45" name="Donut 44"/>
                <p:cNvSpPr/>
                <p:nvPr/>
              </p:nvSpPr>
              <p:spPr>
                <a:xfrm>
                  <a:off x="5495636" y="902854"/>
                  <a:ext cx="685800" cy="762000"/>
                </a:xfrm>
                <a:prstGeom prst="donut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6" name="Multiply 45"/>
                <p:cNvSpPr/>
                <p:nvPr/>
              </p:nvSpPr>
              <p:spPr>
                <a:xfrm>
                  <a:off x="5461000" y="1403927"/>
                  <a:ext cx="762000" cy="914400"/>
                </a:xfrm>
                <a:prstGeom prst="mathMultiply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Donut 46"/>
                <p:cNvSpPr/>
                <p:nvPr/>
              </p:nvSpPr>
              <p:spPr>
                <a:xfrm>
                  <a:off x="5495637" y="244764"/>
                  <a:ext cx="685800" cy="762000"/>
                </a:xfrm>
                <a:prstGeom prst="donut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8" name="Donut 47"/>
                <p:cNvSpPr/>
                <p:nvPr/>
              </p:nvSpPr>
              <p:spPr>
                <a:xfrm>
                  <a:off x="5514109" y="2650837"/>
                  <a:ext cx="685800" cy="762000"/>
                </a:xfrm>
                <a:prstGeom prst="donut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9" name="Multiply 48"/>
                <p:cNvSpPr/>
                <p:nvPr/>
              </p:nvSpPr>
              <p:spPr>
                <a:xfrm>
                  <a:off x="5467927" y="1976582"/>
                  <a:ext cx="762000" cy="914400"/>
                </a:xfrm>
                <a:prstGeom prst="mathMultiply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" name="Group 49"/>
            <p:cNvGrpSpPr/>
            <p:nvPr/>
          </p:nvGrpSpPr>
          <p:grpSpPr>
            <a:xfrm rot="14488680" flipH="1">
              <a:off x="2488072" y="3548888"/>
              <a:ext cx="128795" cy="548170"/>
              <a:chOff x="5461000" y="244764"/>
              <a:chExt cx="768927" cy="3168073"/>
            </a:xfrm>
          </p:grpSpPr>
          <p:sp>
            <p:nvSpPr>
              <p:cNvPr id="55" name="Donut 54"/>
              <p:cNvSpPr/>
              <p:nvPr/>
            </p:nvSpPr>
            <p:spPr>
              <a:xfrm>
                <a:off x="5495636" y="90285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6" name="Multiply 55"/>
              <p:cNvSpPr/>
              <p:nvPr/>
            </p:nvSpPr>
            <p:spPr>
              <a:xfrm>
                <a:off x="5461000" y="1403927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Donut 56"/>
              <p:cNvSpPr/>
              <p:nvPr/>
            </p:nvSpPr>
            <p:spPr>
              <a:xfrm>
                <a:off x="5495637" y="24476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Donut 57"/>
              <p:cNvSpPr/>
              <p:nvPr/>
            </p:nvSpPr>
            <p:spPr>
              <a:xfrm>
                <a:off x="5514109" y="2650837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Multiply 58"/>
              <p:cNvSpPr/>
              <p:nvPr/>
            </p:nvSpPr>
            <p:spPr>
              <a:xfrm>
                <a:off x="5467927" y="1976582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0" name="Group 49"/>
            <p:cNvGrpSpPr/>
            <p:nvPr/>
          </p:nvGrpSpPr>
          <p:grpSpPr>
            <a:xfrm rot="17460751" flipH="1">
              <a:off x="679093" y="3513045"/>
              <a:ext cx="135964" cy="579750"/>
              <a:chOff x="5461000" y="244764"/>
              <a:chExt cx="768927" cy="3168073"/>
            </a:xfrm>
          </p:grpSpPr>
          <p:sp>
            <p:nvSpPr>
              <p:cNvPr id="61" name="Donut 60"/>
              <p:cNvSpPr/>
              <p:nvPr/>
            </p:nvSpPr>
            <p:spPr>
              <a:xfrm>
                <a:off x="5495636" y="90285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Multiply 61"/>
              <p:cNvSpPr/>
              <p:nvPr/>
            </p:nvSpPr>
            <p:spPr>
              <a:xfrm>
                <a:off x="5461000" y="1403927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Donut 62"/>
              <p:cNvSpPr/>
              <p:nvPr/>
            </p:nvSpPr>
            <p:spPr>
              <a:xfrm>
                <a:off x="5495637" y="24476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Donut 63"/>
              <p:cNvSpPr/>
              <p:nvPr/>
            </p:nvSpPr>
            <p:spPr>
              <a:xfrm>
                <a:off x="5514109" y="2650837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Multiply 64"/>
              <p:cNvSpPr/>
              <p:nvPr/>
            </p:nvSpPr>
            <p:spPr>
              <a:xfrm>
                <a:off x="5467927" y="1976582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9" name="Moon 68"/>
            <p:cNvSpPr/>
            <p:nvPr/>
          </p:nvSpPr>
          <p:spPr>
            <a:xfrm rot="12993134">
              <a:off x="1653215" y="2474918"/>
              <a:ext cx="304800" cy="1650610"/>
            </a:xfrm>
            <a:prstGeom prst="moon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/>
            <p:cNvGrpSpPr/>
            <p:nvPr/>
          </p:nvGrpSpPr>
          <p:grpSpPr>
            <a:xfrm rot="16977300">
              <a:off x="1566679" y="3435731"/>
              <a:ext cx="2526146" cy="545256"/>
              <a:chOff x="5249590" y="1896585"/>
              <a:chExt cx="1669931" cy="545256"/>
            </a:xfrm>
          </p:grpSpPr>
          <p:sp>
            <p:nvSpPr>
              <p:cNvPr id="71" name="Moon 70"/>
              <p:cNvSpPr/>
              <p:nvPr/>
            </p:nvSpPr>
            <p:spPr>
              <a:xfrm rot="5575190">
                <a:off x="5821588" y="1343908"/>
                <a:ext cx="545256" cy="1650610"/>
              </a:xfrm>
              <a:prstGeom prst="moon">
                <a:avLst>
                  <a:gd name="adj" fmla="val 3638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73" name="Straight Connector 72"/>
              <p:cNvCxnSpPr/>
              <p:nvPr/>
            </p:nvCxnSpPr>
            <p:spPr>
              <a:xfrm>
                <a:off x="5249590" y="2316018"/>
                <a:ext cx="1648467" cy="8408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6" name="Oval 95"/>
            <p:cNvSpPr/>
            <p:nvPr/>
          </p:nvSpPr>
          <p:spPr>
            <a:xfrm rot="1576030">
              <a:off x="2568387" y="3801657"/>
              <a:ext cx="210729" cy="2442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0" name="TextBox 99"/>
          <p:cNvSpPr txBox="1"/>
          <p:nvPr/>
        </p:nvSpPr>
        <p:spPr>
          <a:xfrm>
            <a:off x="381000" y="5638800"/>
            <a:ext cx="12192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Zeram</a:t>
            </a:r>
            <a:r>
              <a:rPr lang="en-US" dirty="0" smtClean="0"/>
              <a:t>-alma’s watchmen</a:t>
            </a:r>
            <a:endParaRPr lang="en-US" dirty="0"/>
          </a:p>
        </p:txBody>
      </p:sp>
      <p:grpSp>
        <p:nvGrpSpPr>
          <p:cNvPr id="101" name="Group 100"/>
          <p:cNvGrpSpPr/>
          <p:nvPr/>
        </p:nvGrpSpPr>
        <p:grpSpPr>
          <a:xfrm>
            <a:off x="2590800" y="5105400"/>
            <a:ext cx="609600" cy="1286535"/>
            <a:chOff x="3200400" y="3810000"/>
            <a:chExt cx="609600" cy="1057935"/>
          </a:xfrm>
        </p:grpSpPr>
        <p:sp>
          <p:nvSpPr>
            <p:cNvPr id="102" name="Trapezoid 101"/>
            <p:cNvSpPr/>
            <p:nvPr/>
          </p:nvSpPr>
          <p:spPr>
            <a:xfrm>
              <a:off x="3200400" y="3810000"/>
              <a:ext cx="609600" cy="1057935"/>
            </a:xfrm>
            <a:prstGeom prst="trapezoid">
              <a:avLst/>
            </a:prstGeom>
            <a:solidFill>
              <a:srgbClr val="ABFBF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49"/>
            <p:cNvGrpSpPr/>
            <p:nvPr/>
          </p:nvGrpSpPr>
          <p:grpSpPr>
            <a:xfrm flipH="1">
              <a:off x="3398982" y="3819237"/>
              <a:ext cx="196273" cy="995218"/>
              <a:chOff x="5461000" y="244764"/>
              <a:chExt cx="768927" cy="3168073"/>
            </a:xfrm>
          </p:grpSpPr>
          <p:sp>
            <p:nvSpPr>
              <p:cNvPr id="104" name="Donut 103"/>
              <p:cNvSpPr/>
              <p:nvPr/>
            </p:nvSpPr>
            <p:spPr>
              <a:xfrm>
                <a:off x="5495636" y="90285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5" name="Multiply 104"/>
              <p:cNvSpPr/>
              <p:nvPr/>
            </p:nvSpPr>
            <p:spPr>
              <a:xfrm>
                <a:off x="5461000" y="1403927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Donut 105"/>
              <p:cNvSpPr/>
              <p:nvPr/>
            </p:nvSpPr>
            <p:spPr>
              <a:xfrm>
                <a:off x="5495637" y="24476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Donut 106"/>
              <p:cNvSpPr/>
              <p:nvPr/>
            </p:nvSpPr>
            <p:spPr>
              <a:xfrm>
                <a:off x="5514109" y="2650837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Multiply 107"/>
              <p:cNvSpPr/>
              <p:nvPr/>
            </p:nvSpPr>
            <p:spPr>
              <a:xfrm>
                <a:off x="5467927" y="1976582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10" name="Group 109"/>
          <p:cNvGrpSpPr/>
          <p:nvPr/>
        </p:nvGrpSpPr>
        <p:grpSpPr>
          <a:xfrm>
            <a:off x="4114800" y="457200"/>
            <a:ext cx="1896865" cy="4196096"/>
            <a:chOff x="1855311" y="394318"/>
            <a:chExt cx="1896865" cy="4196096"/>
          </a:xfrm>
        </p:grpSpPr>
        <p:sp>
          <p:nvSpPr>
            <p:cNvPr id="111" name="Oval 110"/>
            <p:cNvSpPr/>
            <p:nvPr/>
          </p:nvSpPr>
          <p:spPr>
            <a:xfrm rot="2227133">
              <a:off x="1855311" y="2871861"/>
              <a:ext cx="324763" cy="449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Oval 111"/>
            <p:cNvSpPr/>
            <p:nvPr/>
          </p:nvSpPr>
          <p:spPr>
            <a:xfrm rot="20226769">
              <a:off x="3427413" y="2864861"/>
              <a:ext cx="324763" cy="44943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3" name="Group 39"/>
            <p:cNvGrpSpPr/>
            <p:nvPr/>
          </p:nvGrpSpPr>
          <p:grpSpPr>
            <a:xfrm rot="6446650">
              <a:off x="2260340" y="4049209"/>
              <a:ext cx="655257" cy="427153"/>
              <a:chOff x="3318866" y="4611514"/>
              <a:chExt cx="655257" cy="427153"/>
            </a:xfrm>
          </p:grpSpPr>
          <p:sp>
            <p:nvSpPr>
              <p:cNvPr id="174" name="Oval 173"/>
              <p:cNvSpPr/>
              <p:nvPr/>
            </p:nvSpPr>
            <p:spPr>
              <a:xfrm rot="6128217">
                <a:off x="3581330" y="4645875"/>
                <a:ext cx="348401" cy="437184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5" name="Oval 174"/>
              <p:cNvSpPr/>
              <p:nvPr/>
            </p:nvSpPr>
            <p:spPr>
              <a:xfrm rot="7154135">
                <a:off x="3438144" y="4492236"/>
                <a:ext cx="318317" cy="55687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4" name="Group 38"/>
            <p:cNvGrpSpPr/>
            <p:nvPr/>
          </p:nvGrpSpPr>
          <p:grpSpPr>
            <a:xfrm rot="1454847">
              <a:off x="2725808" y="4078109"/>
              <a:ext cx="655257" cy="427153"/>
              <a:chOff x="3318866" y="4611514"/>
              <a:chExt cx="655257" cy="427153"/>
            </a:xfrm>
          </p:grpSpPr>
          <p:sp>
            <p:nvSpPr>
              <p:cNvPr id="172" name="Oval 3"/>
              <p:cNvSpPr/>
              <p:nvPr/>
            </p:nvSpPr>
            <p:spPr>
              <a:xfrm rot="6128217">
                <a:off x="3581330" y="4645875"/>
                <a:ext cx="348401" cy="437184"/>
              </a:xfrm>
              <a:prstGeom prst="ellipse">
                <a:avLst/>
              </a:prstGeom>
              <a:solidFill>
                <a:srgbClr val="CC9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5"/>
              <p:cNvSpPr/>
              <p:nvPr/>
            </p:nvSpPr>
            <p:spPr>
              <a:xfrm rot="7154135">
                <a:off x="3438144" y="4492236"/>
                <a:ext cx="318317" cy="556874"/>
              </a:xfrm>
              <a:prstGeom prst="ellipse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5" name="Trapezoid 114"/>
            <p:cNvSpPr/>
            <p:nvPr/>
          </p:nvSpPr>
          <p:spPr>
            <a:xfrm rot="1442139">
              <a:off x="2019557" y="1800394"/>
              <a:ext cx="538135" cy="1425402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rapezoid 115"/>
            <p:cNvSpPr/>
            <p:nvPr/>
          </p:nvSpPr>
          <p:spPr>
            <a:xfrm rot="20249249">
              <a:off x="3062156" y="1801016"/>
              <a:ext cx="526114" cy="1372747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Trapezoid 116"/>
            <p:cNvSpPr/>
            <p:nvPr/>
          </p:nvSpPr>
          <p:spPr>
            <a:xfrm>
              <a:off x="2112159" y="1817041"/>
              <a:ext cx="1407306" cy="2450160"/>
            </a:xfrm>
            <a:prstGeom prst="trapezoid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ounded Rectangle 117"/>
            <p:cNvSpPr/>
            <p:nvPr/>
          </p:nvSpPr>
          <p:spPr>
            <a:xfrm rot="12642633" flipH="1">
              <a:off x="2595154" y="1717871"/>
              <a:ext cx="296089" cy="1590433"/>
            </a:xfrm>
            <a:prstGeom prst="roundRect">
              <a:avLst>
                <a:gd name="adj" fmla="val 21467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 rot="260541">
              <a:off x="2095257" y="3135201"/>
              <a:ext cx="328972" cy="1012465"/>
            </a:xfrm>
            <a:prstGeom prst="trapezoid">
              <a:avLst>
                <a:gd name="adj" fmla="val 27461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Trapezoid 119"/>
            <p:cNvSpPr/>
            <p:nvPr/>
          </p:nvSpPr>
          <p:spPr>
            <a:xfrm rot="21425257">
              <a:off x="2314621" y="3169837"/>
              <a:ext cx="328972" cy="1012465"/>
            </a:xfrm>
            <a:prstGeom prst="trapezoid">
              <a:avLst>
                <a:gd name="adj" fmla="val 27461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 rot="21366550">
              <a:off x="3234371" y="3134194"/>
              <a:ext cx="328972" cy="1012465"/>
            </a:xfrm>
            <a:prstGeom prst="trapezoid">
              <a:avLst>
                <a:gd name="adj" fmla="val 27461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rot="260541">
              <a:off x="3002730" y="3135202"/>
              <a:ext cx="328972" cy="1012465"/>
            </a:xfrm>
            <a:prstGeom prst="trapezoid">
              <a:avLst>
                <a:gd name="adj" fmla="val 27461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 rot="21322161">
              <a:off x="2508583" y="3169838"/>
              <a:ext cx="328972" cy="1012465"/>
            </a:xfrm>
            <a:prstGeom prst="trapezoid">
              <a:avLst>
                <a:gd name="adj" fmla="val 27461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Trapezoid 123"/>
            <p:cNvSpPr/>
            <p:nvPr/>
          </p:nvSpPr>
          <p:spPr>
            <a:xfrm>
              <a:off x="2667000" y="3124200"/>
              <a:ext cx="328972" cy="1012465"/>
            </a:xfrm>
            <a:prstGeom prst="trapezoid">
              <a:avLst>
                <a:gd name="adj" fmla="val 27461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24"/>
            <p:cNvSpPr/>
            <p:nvPr/>
          </p:nvSpPr>
          <p:spPr>
            <a:xfrm>
              <a:off x="2819400" y="3124200"/>
              <a:ext cx="328972" cy="1012465"/>
            </a:xfrm>
            <a:prstGeom prst="trapezoid">
              <a:avLst>
                <a:gd name="adj" fmla="val 27461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ed Rectangle 125"/>
            <p:cNvSpPr/>
            <p:nvPr/>
          </p:nvSpPr>
          <p:spPr>
            <a:xfrm rot="16200000" flipH="1">
              <a:off x="2743200" y="2514600"/>
              <a:ext cx="152401" cy="1219201"/>
            </a:xfrm>
            <a:prstGeom prst="roundRect">
              <a:avLst>
                <a:gd name="adj" fmla="val 21467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Isosceles Triangle 126"/>
            <p:cNvSpPr/>
            <p:nvPr/>
          </p:nvSpPr>
          <p:spPr>
            <a:xfrm rot="10800000">
              <a:off x="2590800" y="1676400"/>
              <a:ext cx="381000" cy="457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8" name="Group 37"/>
            <p:cNvGrpSpPr/>
            <p:nvPr/>
          </p:nvGrpSpPr>
          <p:grpSpPr>
            <a:xfrm rot="19321497">
              <a:off x="2135665" y="2188701"/>
              <a:ext cx="1263410" cy="540612"/>
              <a:chOff x="4509594" y="2914293"/>
              <a:chExt cx="1862717" cy="1233477"/>
            </a:xfrm>
            <a:solidFill>
              <a:schemeClr val="bg2">
                <a:lumMod val="50000"/>
              </a:schemeClr>
            </a:solidFill>
          </p:grpSpPr>
          <p:grpSp>
            <p:nvGrpSpPr>
              <p:cNvPr id="160" name="Group 27"/>
              <p:cNvGrpSpPr/>
              <p:nvPr/>
            </p:nvGrpSpPr>
            <p:grpSpPr>
              <a:xfrm>
                <a:off x="4509594" y="3602402"/>
                <a:ext cx="565008" cy="545368"/>
                <a:chOff x="4509594" y="3602402"/>
                <a:chExt cx="565008" cy="545368"/>
              </a:xfrm>
              <a:grpFill/>
            </p:grpSpPr>
            <p:sp>
              <p:nvSpPr>
                <p:cNvPr id="170" name="Trapezoid 169"/>
                <p:cNvSpPr/>
                <p:nvPr/>
              </p:nvSpPr>
              <p:spPr>
                <a:xfrm rot="20001368">
                  <a:off x="4509594" y="3648028"/>
                  <a:ext cx="415491" cy="499742"/>
                </a:xfrm>
                <a:prstGeom prst="trapezoid">
                  <a:avLst>
                    <a:gd name="adj" fmla="val 3211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Trapezoid 26"/>
                <p:cNvSpPr/>
                <p:nvPr/>
              </p:nvSpPr>
              <p:spPr>
                <a:xfrm rot="9313389">
                  <a:off x="4785214" y="3602402"/>
                  <a:ext cx="289388" cy="353794"/>
                </a:xfrm>
                <a:prstGeom prst="trapezoid">
                  <a:avLst>
                    <a:gd name="adj" fmla="val 3211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1" name="Group 28"/>
              <p:cNvGrpSpPr/>
              <p:nvPr/>
            </p:nvGrpSpPr>
            <p:grpSpPr>
              <a:xfrm>
                <a:off x="4953000" y="3352800"/>
                <a:ext cx="565008" cy="545368"/>
                <a:chOff x="4509594" y="3602402"/>
                <a:chExt cx="565008" cy="545368"/>
              </a:xfrm>
              <a:grpFill/>
            </p:grpSpPr>
            <p:sp>
              <p:nvSpPr>
                <p:cNvPr id="168" name="Trapezoid 29"/>
                <p:cNvSpPr/>
                <p:nvPr/>
              </p:nvSpPr>
              <p:spPr>
                <a:xfrm rot="20001368">
                  <a:off x="4509594" y="3648028"/>
                  <a:ext cx="415491" cy="499742"/>
                </a:xfrm>
                <a:prstGeom prst="trapezoid">
                  <a:avLst>
                    <a:gd name="adj" fmla="val 3211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Trapezoid 168"/>
                <p:cNvSpPr/>
                <p:nvPr/>
              </p:nvSpPr>
              <p:spPr>
                <a:xfrm rot="9313389">
                  <a:off x="4785214" y="3602402"/>
                  <a:ext cx="289388" cy="353794"/>
                </a:xfrm>
                <a:prstGeom prst="trapezoid">
                  <a:avLst>
                    <a:gd name="adj" fmla="val 3211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2" name="Group 31"/>
              <p:cNvGrpSpPr/>
              <p:nvPr/>
            </p:nvGrpSpPr>
            <p:grpSpPr>
              <a:xfrm>
                <a:off x="5361649" y="3149820"/>
                <a:ext cx="565008" cy="545368"/>
                <a:chOff x="4509594" y="3602402"/>
                <a:chExt cx="565008" cy="545368"/>
              </a:xfrm>
              <a:grpFill/>
            </p:grpSpPr>
            <p:sp>
              <p:nvSpPr>
                <p:cNvPr id="166" name="Trapezoid 165"/>
                <p:cNvSpPr/>
                <p:nvPr/>
              </p:nvSpPr>
              <p:spPr>
                <a:xfrm rot="20001368">
                  <a:off x="4509594" y="3648028"/>
                  <a:ext cx="415491" cy="499742"/>
                </a:xfrm>
                <a:prstGeom prst="trapezoid">
                  <a:avLst>
                    <a:gd name="adj" fmla="val 3211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Trapezoid 166"/>
                <p:cNvSpPr/>
                <p:nvPr/>
              </p:nvSpPr>
              <p:spPr>
                <a:xfrm rot="9313389">
                  <a:off x="4785214" y="3602402"/>
                  <a:ext cx="289388" cy="353794"/>
                </a:xfrm>
                <a:prstGeom prst="trapezoid">
                  <a:avLst>
                    <a:gd name="adj" fmla="val 3211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34"/>
              <p:cNvGrpSpPr/>
              <p:nvPr/>
            </p:nvGrpSpPr>
            <p:grpSpPr>
              <a:xfrm>
                <a:off x="5807303" y="2914293"/>
                <a:ext cx="565008" cy="545368"/>
                <a:chOff x="4509594" y="3602402"/>
                <a:chExt cx="565008" cy="545368"/>
              </a:xfrm>
              <a:grpFill/>
            </p:grpSpPr>
            <p:sp>
              <p:nvSpPr>
                <p:cNvPr id="164" name="Trapezoid 163"/>
                <p:cNvSpPr/>
                <p:nvPr/>
              </p:nvSpPr>
              <p:spPr>
                <a:xfrm rot="20001368">
                  <a:off x="4509594" y="3648028"/>
                  <a:ext cx="415491" cy="499742"/>
                </a:xfrm>
                <a:prstGeom prst="trapezoid">
                  <a:avLst>
                    <a:gd name="adj" fmla="val 3211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5" name="Trapezoid 164"/>
                <p:cNvSpPr/>
                <p:nvPr/>
              </p:nvSpPr>
              <p:spPr>
                <a:xfrm rot="9313389">
                  <a:off x="4785214" y="3602402"/>
                  <a:ext cx="289388" cy="353794"/>
                </a:xfrm>
                <a:prstGeom prst="trapezoid">
                  <a:avLst>
                    <a:gd name="adj" fmla="val 32118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29" name="Oval 128"/>
            <p:cNvSpPr/>
            <p:nvPr/>
          </p:nvSpPr>
          <p:spPr>
            <a:xfrm>
              <a:off x="2209800" y="609600"/>
              <a:ext cx="12192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0" name="Group 48"/>
            <p:cNvGrpSpPr/>
            <p:nvPr/>
          </p:nvGrpSpPr>
          <p:grpSpPr>
            <a:xfrm rot="4101043">
              <a:off x="2690779" y="3148576"/>
              <a:ext cx="1367360" cy="487667"/>
              <a:chOff x="4257963" y="2782454"/>
              <a:chExt cx="2066637" cy="609600"/>
            </a:xfrm>
          </p:grpSpPr>
          <p:sp>
            <p:nvSpPr>
              <p:cNvPr id="155" name="Pentagon 154"/>
              <p:cNvSpPr/>
              <p:nvPr/>
            </p:nvSpPr>
            <p:spPr>
              <a:xfrm>
                <a:off x="4724400" y="2971800"/>
                <a:ext cx="1600200" cy="228600"/>
              </a:xfrm>
              <a:prstGeom prst="homePlat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Cross 155"/>
              <p:cNvSpPr/>
              <p:nvPr/>
            </p:nvSpPr>
            <p:spPr>
              <a:xfrm>
                <a:off x="4257963" y="2782454"/>
                <a:ext cx="533400" cy="609600"/>
              </a:xfrm>
              <a:prstGeom prst="plus">
                <a:avLst>
                  <a:gd name="adj" fmla="val 37121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Chevron 156"/>
              <p:cNvSpPr/>
              <p:nvPr/>
            </p:nvSpPr>
            <p:spPr>
              <a:xfrm>
                <a:off x="4724400" y="2971800"/>
                <a:ext cx="152400" cy="228600"/>
              </a:xfrm>
              <a:prstGeom prst="chevro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8" name="Chevron 157"/>
              <p:cNvSpPr/>
              <p:nvPr/>
            </p:nvSpPr>
            <p:spPr>
              <a:xfrm>
                <a:off x="4876800" y="2985655"/>
                <a:ext cx="152400" cy="228600"/>
              </a:xfrm>
              <a:prstGeom prst="chevro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9" name="Chevron 158"/>
              <p:cNvSpPr/>
              <p:nvPr/>
            </p:nvSpPr>
            <p:spPr>
              <a:xfrm>
                <a:off x="4590472" y="2985655"/>
                <a:ext cx="152400" cy="228600"/>
              </a:xfrm>
              <a:prstGeom prst="chevron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31" name="Rounded Rectangle 130"/>
            <p:cNvSpPr/>
            <p:nvPr/>
          </p:nvSpPr>
          <p:spPr>
            <a:xfrm rot="3529309">
              <a:off x="3179176" y="3015029"/>
              <a:ext cx="130313" cy="250269"/>
            </a:xfrm>
            <a:prstGeom prst="roundRect">
              <a:avLst>
                <a:gd name="adj" fmla="val 16427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Round Diagonal Corner Rectangle 131"/>
            <p:cNvSpPr/>
            <p:nvPr/>
          </p:nvSpPr>
          <p:spPr>
            <a:xfrm rot="20493405">
              <a:off x="1990295" y="686770"/>
              <a:ext cx="914400" cy="6096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ound Diagonal Corner Rectangle 132"/>
            <p:cNvSpPr/>
            <p:nvPr/>
          </p:nvSpPr>
          <p:spPr>
            <a:xfrm rot="14523738">
              <a:off x="2693281" y="546718"/>
              <a:ext cx="914400" cy="6096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4"/>
            <p:cNvSpPr/>
            <p:nvPr/>
          </p:nvSpPr>
          <p:spPr>
            <a:xfrm rot="4472555">
              <a:off x="2487322" y="344853"/>
              <a:ext cx="492265" cy="634252"/>
            </a:xfrm>
            <a:prstGeom prst="ellipse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 rot="4472555">
              <a:off x="2544356" y="353145"/>
              <a:ext cx="505548" cy="762706"/>
            </a:xfrm>
            <a:prstGeom prst="ellipse">
              <a:avLst/>
            </a:prstGeom>
            <a:solidFill>
              <a:srgbClr val="3E1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Rounded Rectangle 135"/>
            <p:cNvSpPr/>
            <p:nvPr/>
          </p:nvSpPr>
          <p:spPr>
            <a:xfrm>
              <a:off x="1981200" y="838200"/>
              <a:ext cx="1600200" cy="257259"/>
            </a:xfrm>
            <a:prstGeom prst="roundRect">
              <a:avLst>
                <a:gd name="adj" fmla="val 28458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" name="Group 62"/>
            <p:cNvGrpSpPr/>
            <p:nvPr/>
          </p:nvGrpSpPr>
          <p:grpSpPr>
            <a:xfrm>
              <a:off x="2209802" y="856665"/>
              <a:ext cx="1106054" cy="168572"/>
              <a:chOff x="5562601" y="1142991"/>
              <a:chExt cx="1676389" cy="304811"/>
            </a:xfrm>
          </p:grpSpPr>
          <p:sp>
            <p:nvSpPr>
              <p:cNvPr id="144" name="Rounded Rectangle 143"/>
              <p:cNvSpPr/>
              <p:nvPr/>
            </p:nvSpPr>
            <p:spPr>
              <a:xfrm rot="5400000">
                <a:off x="5486400" y="1219202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ounded Rectangle 144"/>
              <p:cNvSpPr/>
              <p:nvPr/>
            </p:nvSpPr>
            <p:spPr>
              <a:xfrm rot="5400000">
                <a:off x="5638799" y="1219201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Rounded Rectangle 145"/>
              <p:cNvSpPr/>
              <p:nvPr/>
            </p:nvSpPr>
            <p:spPr>
              <a:xfrm rot="5400000">
                <a:off x="5791198" y="1219200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ounded Rectangle 146"/>
              <p:cNvSpPr/>
              <p:nvPr/>
            </p:nvSpPr>
            <p:spPr>
              <a:xfrm rot="5400000">
                <a:off x="5943597" y="1219199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ounded Rectangle 147"/>
              <p:cNvSpPr/>
              <p:nvPr/>
            </p:nvSpPr>
            <p:spPr>
              <a:xfrm rot="5400000">
                <a:off x="6095996" y="1219198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 rot="5400000">
                <a:off x="6248395" y="1219197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 rot="5400000">
                <a:off x="6400794" y="1219196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ounded Rectangle 150"/>
              <p:cNvSpPr/>
              <p:nvPr/>
            </p:nvSpPr>
            <p:spPr>
              <a:xfrm rot="5400000">
                <a:off x="6553193" y="1219195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ounded Rectangle 151"/>
              <p:cNvSpPr/>
              <p:nvPr/>
            </p:nvSpPr>
            <p:spPr>
              <a:xfrm rot="5400000">
                <a:off x="6705592" y="1219194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ounded Rectangle 152"/>
              <p:cNvSpPr/>
              <p:nvPr/>
            </p:nvSpPr>
            <p:spPr>
              <a:xfrm rot="5400000">
                <a:off x="6857991" y="1219193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ounded Rectangle 153"/>
              <p:cNvSpPr/>
              <p:nvPr/>
            </p:nvSpPr>
            <p:spPr>
              <a:xfrm rot="5400000">
                <a:off x="7010390" y="1219192"/>
                <a:ext cx="304801" cy="152399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8" name="Group 66"/>
            <p:cNvGrpSpPr/>
            <p:nvPr/>
          </p:nvGrpSpPr>
          <p:grpSpPr>
            <a:xfrm>
              <a:off x="3352800" y="914400"/>
              <a:ext cx="275225" cy="609600"/>
              <a:chOff x="4419600" y="1524000"/>
              <a:chExt cx="526473" cy="1166091"/>
            </a:xfrm>
          </p:grpSpPr>
          <p:sp>
            <p:nvSpPr>
              <p:cNvPr id="141" name="Moon 140"/>
              <p:cNvSpPr/>
              <p:nvPr/>
            </p:nvSpPr>
            <p:spPr>
              <a:xfrm>
                <a:off x="4495800" y="1524000"/>
                <a:ext cx="381000" cy="11430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Moon 141"/>
              <p:cNvSpPr/>
              <p:nvPr/>
            </p:nvSpPr>
            <p:spPr>
              <a:xfrm rot="883410">
                <a:off x="4419600" y="1524000"/>
                <a:ext cx="381000" cy="1143000"/>
              </a:xfrm>
              <a:prstGeom prst="moon">
                <a:avLst>
                  <a:gd name="adj" fmla="val 58409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Moon 142"/>
              <p:cNvSpPr/>
              <p:nvPr/>
            </p:nvSpPr>
            <p:spPr>
              <a:xfrm rot="20892719">
                <a:off x="4717473" y="1547091"/>
                <a:ext cx="228600" cy="1143000"/>
              </a:xfrm>
              <a:prstGeom prst="moon">
                <a:avLst>
                  <a:gd name="adj" fmla="val 875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Oval 138"/>
            <p:cNvSpPr/>
            <p:nvPr/>
          </p:nvSpPr>
          <p:spPr>
            <a:xfrm rot="4472555">
              <a:off x="3379509" y="868860"/>
              <a:ext cx="251381" cy="246726"/>
            </a:xfrm>
            <a:prstGeom prst="ellipse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 rot="20226769">
              <a:off x="3458554" y="937127"/>
              <a:ext cx="153943" cy="183146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6" name="TextBox 69"/>
          <p:cNvSpPr txBox="1"/>
          <p:nvPr/>
        </p:nvSpPr>
        <p:spPr>
          <a:xfrm>
            <a:off x="4495800" y="4724400"/>
            <a:ext cx="1143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Zorum—Nephite</a:t>
            </a:r>
            <a:r>
              <a:rPr lang="en-US" dirty="0" smtClean="0"/>
              <a:t> captain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Z</a:t>
            </a:r>
            <a:endParaRPr lang="en-US" sz="8800" dirty="0"/>
          </a:p>
        </p:txBody>
      </p:sp>
      <p:sp>
        <p:nvSpPr>
          <p:cNvPr id="100" name="TextBox 99"/>
          <p:cNvSpPr txBox="1"/>
          <p:nvPr/>
        </p:nvSpPr>
        <p:spPr>
          <a:xfrm>
            <a:off x="1143000" y="548640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Zerahemnah</a:t>
            </a:r>
            <a:endParaRPr lang="en-US" dirty="0"/>
          </a:p>
        </p:txBody>
      </p:sp>
      <p:grpSp>
        <p:nvGrpSpPr>
          <p:cNvPr id="211" name="Group 210"/>
          <p:cNvGrpSpPr/>
          <p:nvPr/>
        </p:nvGrpSpPr>
        <p:grpSpPr>
          <a:xfrm flipH="1">
            <a:off x="457200" y="990600"/>
            <a:ext cx="2576056" cy="4321317"/>
            <a:chOff x="3500100" y="1143000"/>
            <a:chExt cx="2576056" cy="4321317"/>
          </a:xfrm>
        </p:grpSpPr>
        <p:grpSp>
          <p:nvGrpSpPr>
            <p:cNvPr id="180" name="Group 179"/>
            <p:cNvGrpSpPr/>
            <p:nvPr/>
          </p:nvGrpSpPr>
          <p:grpSpPr>
            <a:xfrm rot="1492545">
              <a:off x="4038600" y="1295400"/>
              <a:ext cx="556954" cy="1362185"/>
              <a:chOff x="5867400" y="1600200"/>
              <a:chExt cx="1028222" cy="1828800"/>
            </a:xfrm>
            <a:solidFill>
              <a:srgbClr val="3D2817"/>
            </a:solidFill>
          </p:grpSpPr>
          <p:sp>
            <p:nvSpPr>
              <p:cNvPr id="177" name="Moon 176"/>
              <p:cNvSpPr/>
              <p:nvPr/>
            </p:nvSpPr>
            <p:spPr>
              <a:xfrm>
                <a:off x="5943600" y="1676400"/>
                <a:ext cx="685800" cy="1752600"/>
              </a:xfrm>
              <a:prstGeom prst="moon">
                <a:avLst>
                  <a:gd name="adj" fmla="val 65385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Moon 177"/>
              <p:cNvSpPr/>
              <p:nvPr/>
            </p:nvSpPr>
            <p:spPr>
              <a:xfrm rot="20461878">
                <a:off x="6209822" y="1664074"/>
                <a:ext cx="685800" cy="1752600"/>
              </a:xfrm>
              <a:prstGeom prst="moon">
                <a:avLst>
                  <a:gd name="adj" fmla="val 65385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Moon 178"/>
              <p:cNvSpPr/>
              <p:nvPr/>
            </p:nvSpPr>
            <p:spPr>
              <a:xfrm rot="760187">
                <a:off x="5867400" y="1600200"/>
                <a:ext cx="457200" cy="1600200"/>
              </a:xfrm>
              <a:prstGeom prst="moon">
                <a:avLst>
                  <a:gd name="adj" fmla="val 65385"/>
                </a:avLst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7" name="Oval 96"/>
            <p:cNvSpPr/>
            <p:nvPr/>
          </p:nvSpPr>
          <p:spPr>
            <a:xfrm>
              <a:off x="4643100" y="4854717"/>
              <a:ext cx="381000" cy="609600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97"/>
            <p:cNvSpPr/>
            <p:nvPr/>
          </p:nvSpPr>
          <p:spPr>
            <a:xfrm rot="2618183">
              <a:off x="4185900" y="4854717"/>
              <a:ext cx="381000" cy="609600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3500100" y="3559317"/>
              <a:ext cx="464127" cy="4802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>
              <a:off x="5328900" y="3559317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rapezoid 38"/>
            <p:cNvSpPr/>
            <p:nvPr/>
          </p:nvSpPr>
          <p:spPr>
            <a:xfrm rot="19974637">
              <a:off x="4862573" y="2152676"/>
              <a:ext cx="609600" cy="1780090"/>
            </a:xfrm>
            <a:prstGeom prst="trapezoid">
              <a:avLst>
                <a:gd name="adj" fmla="val 31745"/>
              </a:avLst>
            </a:prstGeom>
            <a:solidFill>
              <a:srgbClr val="FFDD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rapezoid 39"/>
            <p:cNvSpPr/>
            <p:nvPr/>
          </p:nvSpPr>
          <p:spPr>
            <a:xfrm rot="1597716">
              <a:off x="3732308" y="2280641"/>
              <a:ext cx="609600" cy="1646717"/>
            </a:xfrm>
            <a:prstGeom prst="trapezoid">
              <a:avLst>
                <a:gd name="adj" fmla="val 33809"/>
              </a:avLst>
            </a:prstGeom>
            <a:solidFill>
              <a:srgbClr val="FFDD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>
              <a:off x="3957300" y="3559317"/>
              <a:ext cx="1371600" cy="1600200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ounded Rectangle 41"/>
            <p:cNvSpPr/>
            <p:nvPr/>
          </p:nvSpPr>
          <p:spPr>
            <a:xfrm>
              <a:off x="4109700" y="2340117"/>
              <a:ext cx="1066800" cy="1752600"/>
            </a:xfrm>
            <a:prstGeom prst="roundRect">
              <a:avLst>
                <a:gd name="adj" fmla="val 25325"/>
              </a:avLst>
            </a:prstGeom>
            <a:solidFill>
              <a:srgbClr val="FFDD7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4287464" y="2035317"/>
              <a:ext cx="710946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>
              <a:off x="4178973" y="1326426"/>
              <a:ext cx="9144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" name="Group 28"/>
            <p:cNvGrpSpPr/>
            <p:nvPr/>
          </p:nvGrpSpPr>
          <p:grpSpPr>
            <a:xfrm>
              <a:off x="4187115" y="1143000"/>
              <a:ext cx="922298" cy="818644"/>
              <a:chOff x="3657600" y="3314000"/>
              <a:chExt cx="922298" cy="818644"/>
            </a:xfrm>
          </p:grpSpPr>
          <p:sp>
            <p:nvSpPr>
              <p:cNvPr id="27" name="Moon 26"/>
              <p:cNvSpPr/>
              <p:nvPr/>
            </p:nvSpPr>
            <p:spPr>
              <a:xfrm>
                <a:off x="3962400" y="33528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Moon 20"/>
              <p:cNvSpPr/>
              <p:nvPr/>
            </p:nvSpPr>
            <p:spPr>
              <a:xfrm>
                <a:off x="38100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Moon 21"/>
              <p:cNvSpPr/>
              <p:nvPr/>
            </p:nvSpPr>
            <p:spPr>
              <a:xfrm rot="19954779">
                <a:off x="3955069" y="3443114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Moon 22"/>
              <p:cNvSpPr/>
              <p:nvPr/>
            </p:nvSpPr>
            <p:spPr>
              <a:xfrm rot="918606">
                <a:off x="36576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4" name="Moon 23"/>
              <p:cNvSpPr/>
              <p:nvPr/>
            </p:nvSpPr>
            <p:spPr>
              <a:xfrm>
                <a:off x="41148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Moon 24"/>
              <p:cNvSpPr/>
              <p:nvPr/>
            </p:nvSpPr>
            <p:spPr>
              <a:xfrm rot="20701862">
                <a:off x="42672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Moon 25"/>
              <p:cNvSpPr/>
              <p:nvPr/>
            </p:nvSpPr>
            <p:spPr>
              <a:xfrm rot="9908603">
                <a:off x="4351298" y="3446844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Moon 27"/>
              <p:cNvSpPr/>
              <p:nvPr/>
            </p:nvSpPr>
            <p:spPr>
              <a:xfrm rot="5557887">
                <a:off x="4024087" y="3001453"/>
                <a:ext cx="241146" cy="866239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                                             </a:t>
                </a:r>
                <a:endParaRPr lang="en-US" dirty="0"/>
              </a:p>
            </p:txBody>
          </p:sp>
        </p:grpSp>
        <p:grpSp>
          <p:nvGrpSpPr>
            <p:cNvPr id="50" name="Group 19"/>
            <p:cNvGrpSpPr/>
            <p:nvPr/>
          </p:nvGrpSpPr>
          <p:grpSpPr>
            <a:xfrm>
              <a:off x="4185900" y="1349517"/>
              <a:ext cx="914400" cy="653143"/>
              <a:chOff x="4953000" y="1219200"/>
              <a:chExt cx="1600200" cy="990600"/>
            </a:xfrm>
          </p:grpSpPr>
          <p:grpSp>
            <p:nvGrpSpPr>
              <p:cNvPr id="51" name="Group 16"/>
              <p:cNvGrpSpPr/>
              <p:nvPr/>
            </p:nvGrpSpPr>
            <p:grpSpPr>
              <a:xfrm flipH="1">
                <a:off x="6172200" y="1524000"/>
                <a:ext cx="240373" cy="685800"/>
                <a:chOff x="4495800" y="2353177"/>
                <a:chExt cx="457200" cy="1304423"/>
              </a:xfrm>
            </p:grpSpPr>
            <p:sp>
              <p:nvSpPr>
                <p:cNvPr id="18" name="Moon 17"/>
                <p:cNvSpPr/>
                <p:nvPr/>
              </p:nvSpPr>
              <p:spPr>
                <a:xfrm>
                  <a:off x="4495800" y="2362200"/>
                  <a:ext cx="457200" cy="1295400"/>
                </a:xfrm>
                <a:prstGeom prst="moon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" name="Moon 18"/>
                <p:cNvSpPr/>
                <p:nvPr/>
              </p:nvSpPr>
              <p:spPr>
                <a:xfrm rot="12485680">
                  <a:off x="4508910" y="2353177"/>
                  <a:ext cx="233113" cy="1084848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2" name="Group 15"/>
              <p:cNvGrpSpPr/>
              <p:nvPr/>
            </p:nvGrpSpPr>
            <p:grpSpPr>
              <a:xfrm>
                <a:off x="5029200" y="1524000"/>
                <a:ext cx="240373" cy="685800"/>
                <a:chOff x="4495800" y="2353177"/>
                <a:chExt cx="457200" cy="1304423"/>
              </a:xfrm>
            </p:grpSpPr>
            <p:sp>
              <p:nvSpPr>
                <p:cNvPr id="14" name="Moon 13"/>
                <p:cNvSpPr/>
                <p:nvPr/>
              </p:nvSpPr>
              <p:spPr>
                <a:xfrm>
                  <a:off x="4495800" y="2362200"/>
                  <a:ext cx="457200" cy="1295400"/>
                </a:xfrm>
                <a:prstGeom prst="moon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Moon 14"/>
                <p:cNvSpPr/>
                <p:nvPr/>
              </p:nvSpPr>
              <p:spPr>
                <a:xfrm rot="12485680">
                  <a:off x="4508910" y="2353177"/>
                  <a:ext cx="233113" cy="1084848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" name="Rounded Rectangle 4"/>
              <p:cNvSpPr/>
              <p:nvPr/>
            </p:nvSpPr>
            <p:spPr>
              <a:xfrm>
                <a:off x="4953000" y="1219200"/>
                <a:ext cx="1600200" cy="304800"/>
              </a:xfrm>
              <a:prstGeom prst="roundRect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Isosceles Triangle 5"/>
              <p:cNvSpPr/>
              <p:nvPr/>
            </p:nvSpPr>
            <p:spPr>
              <a:xfrm rot="10800000">
                <a:off x="4953000" y="1219200"/>
                <a:ext cx="533400" cy="457200"/>
              </a:xfrm>
              <a:prstGeom prst="triangl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Isosceles Triangle 6"/>
              <p:cNvSpPr/>
              <p:nvPr/>
            </p:nvSpPr>
            <p:spPr>
              <a:xfrm rot="10800000">
                <a:off x="6019800" y="1219200"/>
                <a:ext cx="533400" cy="457200"/>
              </a:xfrm>
              <a:prstGeom prst="triangl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Isosceles Triangle 8"/>
              <p:cNvSpPr/>
              <p:nvPr/>
            </p:nvSpPr>
            <p:spPr>
              <a:xfrm>
                <a:off x="49530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Isosceles Triangle 9"/>
              <p:cNvSpPr/>
              <p:nvPr/>
            </p:nvSpPr>
            <p:spPr>
              <a:xfrm>
                <a:off x="52578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Isosceles Triangle 10"/>
              <p:cNvSpPr/>
              <p:nvPr/>
            </p:nvSpPr>
            <p:spPr>
              <a:xfrm>
                <a:off x="55626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Isosceles Triangle 11"/>
              <p:cNvSpPr/>
              <p:nvPr/>
            </p:nvSpPr>
            <p:spPr>
              <a:xfrm>
                <a:off x="58674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Isosceles Triangle 12"/>
              <p:cNvSpPr/>
              <p:nvPr/>
            </p:nvSpPr>
            <p:spPr>
              <a:xfrm>
                <a:off x="61722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" name="Rounded Rectangle 43"/>
            <p:cNvSpPr/>
            <p:nvPr/>
          </p:nvSpPr>
          <p:spPr>
            <a:xfrm>
              <a:off x="4109700" y="3787917"/>
              <a:ext cx="1066800" cy="304800"/>
            </a:xfrm>
            <a:prstGeom prst="roundRect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Moon 68"/>
            <p:cNvSpPr/>
            <p:nvPr/>
          </p:nvSpPr>
          <p:spPr>
            <a:xfrm rot="12993134">
              <a:off x="4625015" y="2398718"/>
              <a:ext cx="304800" cy="1650610"/>
            </a:xfrm>
            <a:prstGeom prst="moon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0" name="Group 189"/>
            <p:cNvGrpSpPr/>
            <p:nvPr/>
          </p:nvGrpSpPr>
          <p:grpSpPr>
            <a:xfrm rot="962462">
              <a:off x="5530551" y="1701117"/>
              <a:ext cx="545605" cy="2602523"/>
              <a:chOff x="6117893" y="609600"/>
              <a:chExt cx="1518850" cy="2602523"/>
            </a:xfrm>
          </p:grpSpPr>
          <p:sp>
            <p:nvSpPr>
              <p:cNvPr id="182" name="Flowchart: Delay 181"/>
              <p:cNvSpPr/>
              <p:nvPr/>
            </p:nvSpPr>
            <p:spPr>
              <a:xfrm>
                <a:off x="7010400" y="1524000"/>
                <a:ext cx="609600" cy="457200"/>
              </a:xfrm>
              <a:prstGeom prst="flowChartDelay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Flowchart: Delay 182"/>
              <p:cNvSpPr/>
              <p:nvPr/>
            </p:nvSpPr>
            <p:spPr>
              <a:xfrm rot="10800000">
                <a:off x="6117893" y="1545893"/>
                <a:ext cx="609600" cy="435307"/>
              </a:xfrm>
              <a:prstGeom prst="flowChartDelay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Flowchart: Delay 183"/>
              <p:cNvSpPr/>
              <p:nvPr/>
            </p:nvSpPr>
            <p:spPr>
              <a:xfrm rot="10800000" flipV="1">
                <a:off x="6172200" y="914400"/>
                <a:ext cx="609600" cy="555293"/>
              </a:xfrm>
              <a:prstGeom prst="flowChartDelay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Flowchart: Delay 184"/>
              <p:cNvSpPr/>
              <p:nvPr/>
            </p:nvSpPr>
            <p:spPr>
              <a:xfrm>
                <a:off x="7027143" y="914399"/>
                <a:ext cx="609600" cy="550143"/>
              </a:xfrm>
              <a:prstGeom prst="flowChartDelay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Flowchart: Delay 185"/>
              <p:cNvSpPr/>
              <p:nvPr/>
            </p:nvSpPr>
            <p:spPr>
              <a:xfrm rot="16200000">
                <a:off x="5791200" y="1447800"/>
                <a:ext cx="2286000" cy="609600"/>
              </a:xfrm>
              <a:prstGeom prst="flowChartDelay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Oval 180"/>
              <p:cNvSpPr/>
              <p:nvPr/>
            </p:nvSpPr>
            <p:spPr>
              <a:xfrm>
                <a:off x="6406662" y="2831123"/>
                <a:ext cx="990600" cy="381000"/>
              </a:xfrm>
              <a:prstGeom prst="ellipse">
                <a:avLst/>
              </a:prstGeom>
              <a:solidFill>
                <a:srgbClr val="6F350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Oval 186"/>
              <p:cNvSpPr/>
              <p:nvPr/>
            </p:nvSpPr>
            <p:spPr>
              <a:xfrm>
                <a:off x="6400800" y="920262"/>
                <a:ext cx="1066800" cy="533400"/>
              </a:xfrm>
              <a:prstGeom prst="ellipse">
                <a:avLst/>
              </a:prstGeom>
              <a:solidFill>
                <a:srgbClr val="6F35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Oval 187"/>
              <p:cNvSpPr/>
              <p:nvPr/>
            </p:nvSpPr>
            <p:spPr>
              <a:xfrm>
                <a:off x="6412523" y="1477108"/>
                <a:ext cx="1066800" cy="533400"/>
              </a:xfrm>
              <a:prstGeom prst="ellipse">
                <a:avLst/>
              </a:prstGeom>
              <a:solidFill>
                <a:srgbClr val="6F35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Oval 188"/>
              <p:cNvSpPr/>
              <p:nvPr/>
            </p:nvSpPr>
            <p:spPr>
              <a:xfrm rot="5555038">
                <a:off x="6428900" y="2201497"/>
                <a:ext cx="1066800" cy="533400"/>
              </a:xfrm>
              <a:prstGeom prst="ellipse">
                <a:avLst/>
              </a:prstGeom>
              <a:solidFill>
                <a:srgbClr val="6F350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6" name="Oval 95"/>
            <p:cNvSpPr/>
            <p:nvPr/>
          </p:nvSpPr>
          <p:spPr>
            <a:xfrm rot="1576030">
              <a:off x="5540187" y="3725457"/>
              <a:ext cx="210729" cy="2442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3" name="Group 192"/>
            <p:cNvGrpSpPr/>
            <p:nvPr/>
          </p:nvGrpSpPr>
          <p:grpSpPr>
            <a:xfrm>
              <a:off x="4343400" y="3810000"/>
              <a:ext cx="533400" cy="1219200"/>
              <a:chOff x="6781800" y="2667000"/>
              <a:chExt cx="1371600" cy="2209800"/>
            </a:xfrm>
          </p:grpSpPr>
          <p:sp>
            <p:nvSpPr>
              <p:cNvPr id="191" name="Trapezoid 190"/>
              <p:cNvSpPr/>
              <p:nvPr/>
            </p:nvSpPr>
            <p:spPr>
              <a:xfrm>
                <a:off x="6781800" y="2667000"/>
                <a:ext cx="1371600" cy="2209800"/>
              </a:xfrm>
              <a:prstGeom prst="trapezoid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Lightning Bolt 191"/>
              <p:cNvSpPr/>
              <p:nvPr/>
            </p:nvSpPr>
            <p:spPr>
              <a:xfrm>
                <a:off x="7086600" y="2743200"/>
                <a:ext cx="838200" cy="2133600"/>
              </a:xfrm>
              <a:prstGeom prst="lightningBolt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4" name="Group 188"/>
            <p:cNvGrpSpPr/>
            <p:nvPr/>
          </p:nvGrpSpPr>
          <p:grpSpPr>
            <a:xfrm>
              <a:off x="4038600" y="2438400"/>
              <a:ext cx="1219200" cy="762000"/>
              <a:chOff x="51453" y="4572000"/>
              <a:chExt cx="3949047" cy="1756159"/>
            </a:xfrm>
          </p:grpSpPr>
          <p:grpSp>
            <p:nvGrpSpPr>
              <p:cNvPr id="195" name="Group 152"/>
              <p:cNvGrpSpPr/>
              <p:nvPr/>
            </p:nvGrpSpPr>
            <p:grpSpPr>
              <a:xfrm>
                <a:off x="51453" y="4572000"/>
                <a:ext cx="1866900" cy="1756159"/>
                <a:chOff x="51453" y="4572000"/>
                <a:chExt cx="1866900" cy="1756159"/>
              </a:xfrm>
            </p:grpSpPr>
            <p:sp>
              <p:nvSpPr>
                <p:cNvPr id="206" name="Moon 205"/>
                <p:cNvSpPr/>
                <p:nvPr/>
              </p:nvSpPr>
              <p:spPr>
                <a:xfrm rot="14389610">
                  <a:off x="394353" y="42707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Oval 206"/>
                <p:cNvSpPr/>
                <p:nvPr/>
              </p:nvSpPr>
              <p:spPr>
                <a:xfrm>
                  <a:off x="1066800" y="4572000"/>
                  <a:ext cx="304800" cy="304799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Moon 207"/>
                <p:cNvSpPr/>
                <p:nvPr/>
              </p:nvSpPr>
              <p:spPr>
                <a:xfrm rot="13708706">
                  <a:off x="851553" y="47279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Moon 208"/>
                <p:cNvSpPr/>
                <p:nvPr/>
              </p:nvSpPr>
              <p:spPr>
                <a:xfrm rot="12572481">
                  <a:off x="1384953" y="51089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0" name="Oval 209"/>
                <p:cNvSpPr/>
                <p:nvPr/>
              </p:nvSpPr>
              <p:spPr>
                <a:xfrm>
                  <a:off x="1447800" y="4953000"/>
                  <a:ext cx="304800" cy="304799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96" name="Group 153"/>
              <p:cNvGrpSpPr/>
              <p:nvPr/>
            </p:nvGrpSpPr>
            <p:grpSpPr>
              <a:xfrm flipH="1">
                <a:off x="2133600" y="4572000"/>
                <a:ext cx="1866900" cy="1756159"/>
                <a:chOff x="51453" y="4572000"/>
                <a:chExt cx="1866900" cy="1756159"/>
              </a:xfrm>
            </p:grpSpPr>
            <p:sp>
              <p:nvSpPr>
                <p:cNvPr id="201" name="Moon 200"/>
                <p:cNvSpPr/>
                <p:nvPr/>
              </p:nvSpPr>
              <p:spPr>
                <a:xfrm rot="14389610">
                  <a:off x="394353" y="42707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2" name="Oval 201"/>
                <p:cNvSpPr/>
                <p:nvPr/>
              </p:nvSpPr>
              <p:spPr>
                <a:xfrm>
                  <a:off x="1066800" y="4572000"/>
                  <a:ext cx="304800" cy="304799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3" name="Moon 202"/>
                <p:cNvSpPr/>
                <p:nvPr/>
              </p:nvSpPr>
              <p:spPr>
                <a:xfrm rot="13708706">
                  <a:off x="851553" y="47279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4" name="Moon 203"/>
                <p:cNvSpPr/>
                <p:nvPr/>
              </p:nvSpPr>
              <p:spPr>
                <a:xfrm rot="12572481">
                  <a:off x="1384953" y="5108959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6633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5" name="Oval 204"/>
                <p:cNvSpPr/>
                <p:nvPr/>
              </p:nvSpPr>
              <p:spPr>
                <a:xfrm>
                  <a:off x="1447800" y="4953000"/>
                  <a:ext cx="304800" cy="304799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97" name="Oval 196"/>
              <p:cNvSpPr/>
              <p:nvPr/>
            </p:nvSpPr>
            <p:spPr>
              <a:xfrm>
                <a:off x="1600200" y="5105400"/>
                <a:ext cx="914400" cy="838200"/>
              </a:xfrm>
              <a:prstGeom prst="ellipse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Cross 197"/>
              <p:cNvSpPr/>
              <p:nvPr/>
            </p:nvSpPr>
            <p:spPr>
              <a:xfrm>
                <a:off x="1828800" y="5181600"/>
                <a:ext cx="457200" cy="685800"/>
              </a:xfrm>
              <a:prstGeom prst="plus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9" name="Cross 198"/>
              <p:cNvSpPr/>
              <p:nvPr/>
            </p:nvSpPr>
            <p:spPr>
              <a:xfrm>
                <a:off x="1905000" y="5334000"/>
                <a:ext cx="304800" cy="457200"/>
              </a:xfrm>
              <a:prstGeom prst="plus">
                <a:avLst/>
              </a:prstGeom>
              <a:solidFill>
                <a:srgbClr val="92D05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0" name="Oval 199"/>
              <p:cNvSpPr/>
              <p:nvPr/>
            </p:nvSpPr>
            <p:spPr>
              <a:xfrm rot="3718254" flipH="1">
                <a:off x="1944192" y="5444836"/>
                <a:ext cx="206142" cy="212591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33" name="TextBox 132"/>
          <p:cNvSpPr txBox="1"/>
          <p:nvPr/>
        </p:nvSpPr>
        <p:spPr>
          <a:xfrm>
            <a:off x="6858000" y="5842337"/>
            <a:ext cx="1219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 smtClean="0"/>
              <a:t>Zemnarihah</a:t>
            </a:r>
            <a:r>
              <a:rPr lang="en-US" sz="1200" dirty="0" smtClean="0"/>
              <a:t> Gadianton robber after </a:t>
            </a:r>
            <a:r>
              <a:rPr lang="en-US" sz="1200" dirty="0" err="1" smtClean="0"/>
              <a:t>Giddianhi</a:t>
            </a:r>
            <a:r>
              <a:rPr lang="en-US" sz="1200" dirty="0" smtClean="0"/>
              <a:t> 3 Nephi 1</a:t>
            </a:r>
            <a:endParaRPr lang="en-US" sz="1200" dirty="0"/>
          </a:p>
        </p:txBody>
      </p:sp>
      <p:grpSp>
        <p:nvGrpSpPr>
          <p:cNvPr id="136" name="Group 135"/>
          <p:cNvGrpSpPr/>
          <p:nvPr/>
        </p:nvGrpSpPr>
        <p:grpSpPr>
          <a:xfrm>
            <a:off x="6096000" y="1295400"/>
            <a:ext cx="2116571" cy="4438085"/>
            <a:chOff x="6096000" y="1295400"/>
            <a:chExt cx="2116571" cy="4438085"/>
          </a:xfrm>
        </p:grpSpPr>
        <p:sp>
          <p:nvSpPr>
            <p:cNvPr id="134" name="Oval 133"/>
            <p:cNvSpPr/>
            <p:nvPr/>
          </p:nvSpPr>
          <p:spPr>
            <a:xfrm>
              <a:off x="6553200" y="1295400"/>
              <a:ext cx="1295400" cy="2133600"/>
            </a:xfrm>
            <a:prstGeom prst="ellipse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12296205" flipH="1">
              <a:off x="7142054" y="53524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78" name="Oval 77"/>
            <p:cNvSpPr/>
            <p:nvPr/>
          </p:nvSpPr>
          <p:spPr>
            <a:xfrm rot="20660369" flipH="1">
              <a:off x="6747122" y="53227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79" name="Flowchart: Manual Operation 78"/>
            <p:cNvSpPr/>
            <p:nvPr/>
          </p:nvSpPr>
          <p:spPr>
            <a:xfrm rot="10800000">
              <a:off x="7179930" y="4114800"/>
              <a:ext cx="457200" cy="1371600"/>
            </a:xfrm>
            <a:prstGeom prst="flowChartManualOperation">
              <a:avLst/>
            </a:prstGeom>
            <a:solidFill>
              <a:srgbClr val="A4742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lowchart: Manual Operation 79"/>
            <p:cNvSpPr/>
            <p:nvPr/>
          </p:nvSpPr>
          <p:spPr>
            <a:xfrm rot="10800000">
              <a:off x="6722730" y="4114800"/>
              <a:ext cx="592470" cy="1371600"/>
            </a:xfrm>
            <a:prstGeom prst="flowChartManualOperation">
              <a:avLst/>
            </a:prstGeom>
            <a:solidFill>
              <a:srgbClr val="A4742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lowchart: Manual Operation 80"/>
            <p:cNvSpPr/>
            <p:nvPr/>
          </p:nvSpPr>
          <p:spPr>
            <a:xfrm rot="10800000">
              <a:off x="6705600" y="3048000"/>
              <a:ext cx="99060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6096000" y="37338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83" name="Oval 82"/>
            <p:cNvSpPr/>
            <p:nvPr/>
          </p:nvSpPr>
          <p:spPr>
            <a:xfrm>
              <a:off x="7789530" y="37338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84" name="Flowchart: Manual Operation 83"/>
            <p:cNvSpPr/>
            <p:nvPr/>
          </p:nvSpPr>
          <p:spPr>
            <a:xfrm rot="12653049">
              <a:off x="6409701" y="25485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lowchart: Manual Operation 84"/>
            <p:cNvSpPr/>
            <p:nvPr/>
          </p:nvSpPr>
          <p:spPr>
            <a:xfrm rot="9116100">
              <a:off x="7432371" y="25940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6" name="Group 271"/>
            <p:cNvGrpSpPr/>
            <p:nvPr/>
          </p:nvGrpSpPr>
          <p:grpSpPr>
            <a:xfrm>
              <a:off x="6675948" y="4114800"/>
              <a:ext cx="1031705" cy="762000"/>
              <a:chOff x="5012224" y="457200"/>
              <a:chExt cx="2531578" cy="2478742"/>
            </a:xfrm>
          </p:grpSpPr>
          <p:grpSp>
            <p:nvGrpSpPr>
              <p:cNvPr id="87" name="Group 170"/>
              <p:cNvGrpSpPr/>
              <p:nvPr/>
            </p:nvGrpSpPr>
            <p:grpSpPr>
              <a:xfrm>
                <a:off x="5012224" y="457200"/>
                <a:ext cx="2531578" cy="1447800"/>
                <a:chOff x="3755051" y="1524000"/>
                <a:chExt cx="908347" cy="457200"/>
              </a:xfrm>
            </p:grpSpPr>
            <p:sp>
              <p:nvSpPr>
                <p:cNvPr id="94" name="Rectangle 93"/>
                <p:cNvSpPr/>
                <p:nvPr/>
              </p:nvSpPr>
              <p:spPr>
                <a:xfrm>
                  <a:off x="3755051" y="1600200"/>
                  <a:ext cx="908347" cy="348069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grpSp>
              <p:nvGrpSpPr>
                <p:cNvPr id="95" name="Group 154"/>
                <p:cNvGrpSpPr/>
                <p:nvPr/>
              </p:nvGrpSpPr>
              <p:grpSpPr>
                <a:xfrm>
                  <a:off x="3810000" y="1524000"/>
                  <a:ext cx="838200" cy="457200"/>
                  <a:chOff x="4643203" y="2743200"/>
                  <a:chExt cx="3490210" cy="1256675"/>
                </a:xfrm>
              </p:grpSpPr>
              <p:grpSp>
                <p:nvGrpSpPr>
                  <p:cNvPr id="99" name="Group 23"/>
                  <p:cNvGrpSpPr/>
                  <p:nvPr/>
                </p:nvGrpSpPr>
                <p:grpSpPr>
                  <a:xfrm>
                    <a:off x="4643203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111" name="Multiply 110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2" name="Flowchart: Summing Junction 111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3" name="Flowchart: Summing Junction 112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4" name="Flowchart: Summing Junction 113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1" name="Group 24"/>
                  <p:cNvGrpSpPr/>
                  <p:nvPr/>
                </p:nvGrpSpPr>
                <p:grpSpPr>
                  <a:xfrm>
                    <a:off x="5791200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107" name="Multiply 106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8" name="Flowchart: Summing Junction 107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" name="Flowchart: Summing Junction 108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Flowchart: Summing Junction 109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102" name="Group 29"/>
                  <p:cNvGrpSpPr/>
                  <p:nvPr/>
                </p:nvGrpSpPr>
                <p:grpSpPr>
                  <a:xfrm>
                    <a:off x="6986665" y="2780675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103" name="Multiply 102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4" name="Flowchart: Summing Junction 103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" name="Flowchart: Summing Junction 104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" name="Flowchart: Summing Junction 105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88" name="Group 204"/>
              <p:cNvGrpSpPr/>
              <p:nvPr/>
            </p:nvGrpSpPr>
            <p:grpSpPr>
              <a:xfrm>
                <a:off x="5018992" y="1571035"/>
                <a:ext cx="2485710" cy="1364907"/>
                <a:chOff x="5018992" y="1571035"/>
                <a:chExt cx="2485710" cy="1364907"/>
              </a:xfrm>
            </p:grpSpPr>
            <p:sp>
              <p:nvSpPr>
                <p:cNvPr id="89" name="Pentagon 88"/>
                <p:cNvSpPr/>
                <p:nvPr/>
              </p:nvSpPr>
              <p:spPr>
                <a:xfrm rot="5400000">
                  <a:off x="4790391" y="1799636"/>
                  <a:ext cx="1219201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Pentagon 89"/>
                <p:cNvSpPr/>
                <p:nvPr/>
              </p:nvSpPr>
              <p:spPr>
                <a:xfrm rot="5400000">
                  <a:off x="5038165" y="1819836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Pentagon 90"/>
                <p:cNvSpPr/>
                <p:nvPr/>
              </p:nvSpPr>
              <p:spPr>
                <a:xfrm rot="5400000">
                  <a:off x="6514103" y="1837765"/>
                  <a:ext cx="1219198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Pentagon 91"/>
                <p:cNvSpPr/>
                <p:nvPr/>
              </p:nvSpPr>
              <p:spPr>
                <a:xfrm rot="5400000">
                  <a:off x="6149788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Pentagon 92"/>
                <p:cNvSpPr/>
                <p:nvPr/>
              </p:nvSpPr>
              <p:spPr>
                <a:xfrm rot="5400000">
                  <a:off x="5571564" y="1887071"/>
                  <a:ext cx="1335742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15" name="Left-Right-Up Arrow 114"/>
            <p:cNvSpPr/>
            <p:nvPr/>
          </p:nvSpPr>
          <p:spPr>
            <a:xfrm rot="10800000">
              <a:off x="6400799" y="2666996"/>
              <a:ext cx="1600200" cy="1676401"/>
            </a:xfrm>
            <a:prstGeom prst="leftRightUpArrow">
              <a:avLst>
                <a:gd name="adj1" fmla="val 43442"/>
                <a:gd name="adj2" fmla="val 20250"/>
                <a:gd name="adj3" fmla="val 28279"/>
              </a:avLst>
            </a:prstGeom>
            <a:solidFill>
              <a:srgbClr val="A4742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Pentagon 115"/>
            <p:cNvSpPr/>
            <p:nvPr/>
          </p:nvSpPr>
          <p:spPr>
            <a:xfrm rot="5400000">
              <a:off x="6931025" y="2670176"/>
              <a:ext cx="539750" cy="533400"/>
            </a:xfrm>
            <a:prstGeom prst="homePlat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/>
            <p:cNvSpPr/>
            <p:nvPr/>
          </p:nvSpPr>
          <p:spPr>
            <a:xfrm>
              <a:off x="6722730" y="14478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Multiply 127"/>
            <p:cNvSpPr/>
            <p:nvPr/>
          </p:nvSpPr>
          <p:spPr>
            <a:xfrm>
              <a:off x="6705600" y="2895600"/>
              <a:ext cx="990600" cy="1066800"/>
            </a:xfrm>
            <a:prstGeom prst="mathMultiply">
              <a:avLst>
                <a:gd name="adj1" fmla="val 9616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9" name="Group 128"/>
            <p:cNvGrpSpPr/>
            <p:nvPr/>
          </p:nvGrpSpPr>
          <p:grpSpPr>
            <a:xfrm rot="359772">
              <a:off x="6493621" y="3605881"/>
              <a:ext cx="563318" cy="1806623"/>
              <a:chOff x="2675775" y="3209048"/>
              <a:chExt cx="563318" cy="1806623"/>
            </a:xfrm>
          </p:grpSpPr>
          <p:sp>
            <p:nvSpPr>
              <p:cNvPr id="130" name="Cross 129"/>
              <p:cNvSpPr/>
              <p:nvPr/>
            </p:nvSpPr>
            <p:spPr>
              <a:xfrm rot="429804">
                <a:off x="2675775" y="3209048"/>
                <a:ext cx="563318" cy="606267"/>
              </a:xfrm>
              <a:prstGeom prst="plus">
                <a:avLst>
                  <a:gd name="adj" fmla="val 39769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Pentagon 130"/>
              <p:cNvSpPr/>
              <p:nvPr/>
            </p:nvSpPr>
            <p:spPr>
              <a:xfrm rot="5818544">
                <a:off x="2240298" y="4338090"/>
                <a:ext cx="1211419" cy="143743"/>
              </a:xfrm>
              <a:prstGeom prst="homePlat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u="sng"/>
              </a:p>
            </p:txBody>
          </p:sp>
          <p:sp>
            <p:nvSpPr>
              <p:cNvPr id="132" name="Multiply 131"/>
              <p:cNvSpPr/>
              <p:nvPr/>
            </p:nvSpPr>
            <p:spPr>
              <a:xfrm rot="5565285">
                <a:off x="2650430" y="3653434"/>
                <a:ext cx="537882" cy="340659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5" name="Oval 134"/>
            <p:cNvSpPr/>
            <p:nvPr/>
          </p:nvSpPr>
          <p:spPr>
            <a:xfrm>
              <a:off x="6553200" y="1295400"/>
              <a:ext cx="1143000" cy="838200"/>
            </a:xfrm>
            <a:prstGeom prst="ellipse">
              <a:avLst/>
            </a:prstGeom>
            <a:solidFill>
              <a:srgbClr val="41100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9" name="Group 261"/>
            <p:cNvGrpSpPr/>
            <p:nvPr/>
          </p:nvGrpSpPr>
          <p:grpSpPr>
            <a:xfrm>
              <a:off x="6477000" y="1524000"/>
              <a:ext cx="1371600" cy="838200"/>
              <a:chOff x="1828800" y="188259"/>
              <a:chExt cx="2707342" cy="1183341"/>
            </a:xfrm>
          </p:grpSpPr>
          <p:sp>
            <p:nvSpPr>
              <p:cNvPr id="120" name="Pentagon 119"/>
              <p:cNvSpPr/>
              <p:nvPr/>
            </p:nvSpPr>
            <p:spPr>
              <a:xfrm rot="5400000">
                <a:off x="3852583" y="773206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Pentagon 120"/>
              <p:cNvSpPr/>
              <p:nvPr/>
            </p:nvSpPr>
            <p:spPr>
              <a:xfrm rot="5400000">
                <a:off x="1638300" y="800100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ounded Rectangle 121"/>
              <p:cNvSpPr/>
              <p:nvPr/>
            </p:nvSpPr>
            <p:spPr>
              <a:xfrm>
                <a:off x="1828800" y="228600"/>
                <a:ext cx="2590800" cy="6096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Multiply 122"/>
              <p:cNvSpPr/>
              <p:nvPr/>
            </p:nvSpPr>
            <p:spPr>
              <a:xfrm>
                <a:off x="1851212" y="188259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Plus 123"/>
              <p:cNvSpPr/>
              <p:nvPr/>
            </p:nvSpPr>
            <p:spPr>
              <a:xfrm>
                <a:off x="2362200" y="251012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5" name="Multiply 124"/>
              <p:cNvSpPr/>
              <p:nvPr/>
            </p:nvSpPr>
            <p:spPr>
              <a:xfrm>
                <a:off x="2814918" y="192741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6" name="Plus 125"/>
              <p:cNvSpPr/>
              <p:nvPr/>
            </p:nvSpPr>
            <p:spPr>
              <a:xfrm>
                <a:off x="3325906" y="255494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7" name="Multiply 126"/>
              <p:cNvSpPr/>
              <p:nvPr/>
            </p:nvSpPr>
            <p:spPr>
              <a:xfrm>
                <a:off x="3774142" y="201706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37" name="Group 136"/>
          <p:cNvGrpSpPr/>
          <p:nvPr/>
        </p:nvGrpSpPr>
        <p:grpSpPr>
          <a:xfrm>
            <a:off x="3829753" y="685800"/>
            <a:ext cx="1828800" cy="4724400"/>
            <a:chOff x="381000" y="1447800"/>
            <a:chExt cx="1828800" cy="4724400"/>
          </a:xfrm>
        </p:grpSpPr>
        <p:sp>
          <p:nvSpPr>
            <p:cNvPr id="138" name="Wave 137"/>
            <p:cNvSpPr/>
            <p:nvPr/>
          </p:nvSpPr>
          <p:spPr>
            <a:xfrm rot="6109734">
              <a:off x="394975" y="2205156"/>
              <a:ext cx="1152332" cy="957401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Wave 138"/>
            <p:cNvSpPr/>
            <p:nvPr/>
          </p:nvSpPr>
          <p:spPr>
            <a:xfrm rot="4598943">
              <a:off x="1163013" y="2383246"/>
              <a:ext cx="1211882" cy="685800"/>
            </a:xfrm>
            <a:prstGeom prst="wav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 rot="19336703">
              <a:off x="1242030" y="5622470"/>
              <a:ext cx="315310" cy="549730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/>
            <p:cNvSpPr/>
            <p:nvPr/>
          </p:nvSpPr>
          <p:spPr>
            <a:xfrm rot="2192056">
              <a:off x="869062" y="5592641"/>
              <a:ext cx="315310" cy="547578"/>
            </a:xfrm>
            <a:prstGeom prst="ellipse">
              <a:avLst/>
            </a:prstGeom>
            <a:solidFill>
              <a:srgbClr val="7E6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Trapezoid 141"/>
            <p:cNvSpPr/>
            <p:nvPr/>
          </p:nvSpPr>
          <p:spPr>
            <a:xfrm>
              <a:off x="822434" y="3345650"/>
              <a:ext cx="1008993" cy="2484319"/>
            </a:xfrm>
            <a:prstGeom prst="trapezoid">
              <a:avLst/>
            </a:prstGeom>
            <a:solidFill>
              <a:srgbClr val="C495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>
              <a:off x="1894490" y="4003263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/>
            <p:cNvSpPr/>
            <p:nvPr/>
          </p:nvSpPr>
          <p:spPr>
            <a:xfrm>
              <a:off x="381000" y="3930196"/>
              <a:ext cx="315310" cy="4384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Trapezoid 144"/>
            <p:cNvSpPr/>
            <p:nvPr/>
          </p:nvSpPr>
          <p:spPr>
            <a:xfrm rot="19984891">
              <a:off x="1579643" y="2954556"/>
              <a:ext cx="441434" cy="1334786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rapezoid 145"/>
            <p:cNvSpPr/>
            <p:nvPr/>
          </p:nvSpPr>
          <p:spPr>
            <a:xfrm rot="2090544">
              <a:off x="605224" y="3003132"/>
              <a:ext cx="441434" cy="1264665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Trapezoid 146"/>
            <p:cNvSpPr/>
            <p:nvPr/>
          </p:nvSpPr>
          <p:spPr>
            <a:xfrm>
              <a:off x="807720" y="3097590"/>
              <a:ext cx="1008993" cy="2484319"/>
            </a:xfrm>
            <a:prstGeom prst="trapezoid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Isosceles Triangle 147"/>
            <p:cNvSpPr/>
            <p:nvPr/>
          </p:nvSpPr>
          <p:spPr>
            <a:xfrm rot="10800000">
              <a:off x="1137745" y="3126445"/>
              <a:ext cx="378373" cy="292273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Trapezoid 148"/>
            <p:cNvSpPr/>
            <p:nvPr/>
          </p:nvSpPr>
          <p:spPr>
            <a:xfrm rot="657615">
              <a:off x="665693" y="3084089"/>
              <a:ext cx="504497" cy="2725525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Trapezoid 149"/>
            <p:cNvSpPr/>
            <p:nvPr/>
          </p:nvSpPr>
          <p:spPr>
            <a:xfrm rot="21232594">
              <a:off x="1389526" y="3076675"/>
              <a:ext cx="504497" cy="2761107"/>
            </a:xfrm>
            <a:prstGeom prst="trapezoid">
              <a:avLst>
                <a:gd name="adj" fmla="val 30882"/>
              </a:avLst>
            </a:prstGeom>
            <a:solidFill>
              <a:srgbClr val="33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885497" y="1957354"/>
              <a:ext cx="882869" cy="124215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" name="Group 7"/>
            <p:cNvGrpSpPr/>
            <p:nvPr/>
          </p:nvGrpSpPr>
          <p:grpSpPr>
            <a:xfrm>
              <a:off x="696310" y="1447800"/>
              <a:ext cx="1324303" cy="728760"/>
              <a:chOff x="5486400" y="1442695"/>
              <a:chExt cx="1143000" cy="690905"/>
            </a:xfrm>
          </p:grpSpPr>
          <p:sp>
            <p:nvSpPr>
              <p:cNvPr id="171" name="Isosceles Triangle 170"/>
              <p:cNvSpPr/>
              <p:nvPr/>
            </p:nvSpPr>
            <p:spPr>
              <a:xfrm>
                <a:off x="5687786" y="1442695"/>
                <a:ext cx="685800" cy="639856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Isosceles Triangle 171"/>
              <p:cNvSpPr/>
              <p:nvPr/>
            </p:nvSpPr>
            <p:spPr>
              <a:xfrm>
                <a:off x="54864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Isosceles Triangle 172"/>
              <p:cNvSpPr/>
              <p:nvPr/>
            </p:nvSpPr>
            <p:spPr>
              <a:xfrm>
                <a:off x="6172200" y="1524000"/>
                <a:ext cx="457200" cy="609600"/>
              </a:xfrm>
              <a:prstGeom prst="triangl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Rounded Rectangle 173"/>
              <p:cNvSpPr/>
              <p:nvPr/>
            </p:nvSpPr>
            <p:spPr>
              <a:xfrm>
                <a:off x="5486400" y="1905000"/>
                <a:ext cx="1143000" cy="228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3" name="Hexagon 152"/>
            <p:cNvSpPr/>
            <p:nvPr/>
          </p:nvSpPr>
          <p:spPr>
            <a:xfrm>
              <a:off x="86868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54" name="Hexagon 153"/>
            <p:cNvSpPr/>
            <p:nvPr/>
          </p:nvSpPr>
          <p:spPr>
            <a:xfrm>
              <a:off x="1661160" y="1822751"/>
              <a:ext cx="161638" cy="198813"/>
            </a:xfrm>
            <a:prstGeom prst="hexagon">
              <a:avLst/>
            </a:prstGeom>
            <a:solidFill>
              <a:schemeClr val="accent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55" name="Hexagon 154"/>
            <p:cNvSpPr/>
            <p:nvPr/>
          </p:nvSpPr>
          <p:spPr>
            <a:xfrm>
              <a:off x="1234440" y="1747761"/>
              <a:ext cx="182880" cy="299962"/>
            </a:xfrm>
            <a:prstGeom prst="hexagon">
              <a:avLst/>
            </a:prstGeom>
            <a:solidFill>
              <a:schemeClr val="tx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156" name="Group 73"/>
            <p:cNvGrpSpPr/>
            <p:nvPr/>
          </p:nvGrpSpPr>
          <p:grpSpPr>
            <a:xfrm rot="16200000">
              <a:off x="199614" y="4310458"/>
              <a:ext cx="2130612" cy="304800"/>
              <a:chOff x="6065778" y="2743200"/>
              <a:chExt cx="2083323" cy="356485"/>
            </a:xfrm>
          </p:grpSpPr>
          <p:grpSp>
            <p:nvGrpSpPr>
              <p:cNvPr id="162" name="Group 56"/>
              <p:cNvGrpSpPr/>
              <p:nvPr/>
            </p:nvGrpSpPr>
            <p:grpSpPr>
              <a:xfrm>
                <a:off x="6065778" y="2771715"/>
                <a:ext cx="757701" cy="316144"/>
                <a:chOff x="6065778" y="2771715"/>
                <a:chExt cx="757701" cy="316144"/>
              </a:xfrm>
            </p:grpSpPr>
            <p:sp>
              <p:nvSpPr>
                <p:cNvPr id="169" name="Right Arrow Callout 168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Right Arrow Callout 169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3" name="Group 57"/>
              <p:cNvGrpSpPr/>
              <p:nvPr/>
            </p:nvGrpSpPr>
            <p:grpSpPr>
              <a:xfrm>
                <a:off x="6741459" y="2783541"/>
                <a:ext cx="757701" cy="316144"/>
                <a:chOff x="6065778" y="2771715"/>
                <a:chExt cx="757701" cy="316144"/>
              </a:xfrm>
            </p:grpSpPr>
            <p:sp>
              <p:nvSpPr>
                <p:cNvPr id="167" name="Right Arrow Callout 166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Right Arrow Callout 167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4" name="Group 70"/>
              <p:cNvGrpSpPr/>
              <p:nvPr/>
            </p:nvGrpSpPr>
            <p:grpSpPr>
              <a:xfrm>
                <a:off x="7391400" y="2743200"/>
                <a:ext cx="757701" cy="316144"/>
                <a:chOff x="6065778" y="2771715"/>
                <a:chExt cx="757701" cy="316144"/>
              </a:xfrm>
            </p:grpSpPr>
            <p:sp>
              <p:nvSpPr>
                <p:cNvPr id="165" name="Right Arrow Callout 164"/>
                <p:cNvSpPr/>
                <p:nvPr/>
              </p:nvSpPr>
              <p:spPr>
                <a:xfrm rot="19459542">
                  <a:off x="6065778" y="2771715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Right Arrow Callout 165"/>
                <p:cNvSpPr/>
                <p:nvPr/>
              </p:nvSpPr>
              <p:spPr>
                <a:xfrm rot="13441935">
                  <a:off x="6366279" y="2783059"/>
                  <a:ext cx="457200" cy="3048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31644"/>
                  </a:avLst>
                </a:prstGeom>
                <a:solidFill>
                  <a:schemeClr val="accent6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57" name="Hexagon 156"/>
            <p:cNvSpPr/>
            <p:nvPr/>
          </p:nvSpPr>
          <p:spPr>
            <a:xfrm>
              <a:off x="1173480" y="3697514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58" name="Hexagon 157"/>
            <p:cNvSpPr/>
            <p:nvPr/>
          </p:nvSpPr>
          <p:spPr>
            <a:xfrm>
              <a:off x="1173480" y="4297438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59" name="Hexagon 158"/>
            <p:cNvSpPr/>
            <p:nvPr/>
          </p:nvSpPr>
          <p:spPr>
            <a:xfrm>
              <a:off x="1173480" y="5047343"/>
              <a:ext cx="161638" cy="198813"/>
            </a:xfrm>
            <a:prstGeom prst="hexagon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160" name="Cloud 159"/>
            <p:cNvSpPr/>
            <p:nvPr/>
          </p:nvSpPr>
          <p:spPr>
            <a:xfrm>
              <a:off x="914400" y="2667000"/>
              <a:ext cx="685800" cy="9144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Oval 160"/>
            <p:cNvSpPr/>
            <p:nvPr/>
          </p:nvSpPr>
          <p:spPr>
            <a:xfrm>
              <a:off x="1066800" y="2895600"/>
              <a:ext cx="3048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4378393" y="5693280"/>
            <a:ext cx="2057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King Zedekiah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ectangle 67"/>
          <p:cNvSpPr/>
          <p:nvPr/>
        </p:nvSpPr>
        <p:spPr>
          <a:xfrm>
            <a:off x="0" y="0"/>
            <a:ext cx="9144000" cy="29718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2"/>
          <p:cNvGrpSpPr/>
          <p:nvPr/>
        </p:nvGrpSpPr>
        <p:grpSpPr>
          <a:xfrm>
            <a:off x="685800" y="1447800"/>
            <a:ext cx="3048000" cy="4419600"/>
            <a:chOff x="0" y="228600"/>
            <a:chExt cx="5943600" cy="6477000"/>
          </a:xfrm>
        </p:grpSpPr>
        <p:sp>
          <p:nvSpPr>
            <p:cNvPr id="4" name="Rounded Rectangle 3"/>
            <p:cNvSpPr/>
            <p:nvPr/>
          </p:nvSpPr>
          <p:spPr>
            <a:xfrm>
              <a:off x="0" y="228600"/>
              <a:ext cx="5943600" cy="6477000"/>
            </a:xfrm>
            <a:prstGeom prst="round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Cloud 4"/>
            <p:cNvSpPr/>
            <p:nvPr/>
          </p:nvSpPr>
          <p:spPr>
            <a:xfrm>
              <a:off x="381000" y="1828800"/>
              <a:ext cx="2514600" cy="24384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Cloud 5"/>
            <p:cNvSpPr/>
            <p:nvPr/>
          </p:nvSpPr>
          <p:spPr>
            <a:xfrm>
              <a:off x="2057400" y="762000"/>
              <a:ext cx="2133600" cy="38862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Cloud 6"/>
            <p:cNvSpPr/>
            <p:nvPr/>
          </p:nvSpPr>
          <p:spPr>
            <a:xfrm>
              <a:off x="1066800" y="914400"/>
              <a:ext cx="1828800" cy="2286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loud 7"/>
            <p:cNvSpPr/>
            <p:nvPr/>
          </p:nvSpPr>
          <p:spPr>
            <a:xfrm>
              <a:off x="3200400" y="1676400"/>
              <a:ext cx="2514600" cy="24384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 rot="2387893">
              <a:off x="4699515" y="3198961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/>
            <p:cNvSpPr/>
            <p:nvPr/>
          </p:nvSpPr>
          <p:spPr>
            <a:xfrm rot="18542915">
              <a:off x="797162" y="321422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Oval 10"/>
            <p:cNvSpPr/>
            <p:nvPr/>
          </p:nvSpPr>
          <p:spPr>
            <a:xfrm rot="7204752">
              <a:off x="2756011" y="3292932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11"/>
            <p:cNvSpPr/>
            <p:nvPr/>
          </p:nvSpPr>
          <p:spPr>
            <a:xfrm rot="2387893">
              <a:off x="2489715" y="3275160"/>
              <a:ext cx="609600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2280925">
              <a:off x="1035452" y="2471330"/>
              <a:ext cx="762000" cy="1084922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Trapezoid 13"/>
            <p:cNvSpPr/>
            <p:nvPr/>
          </p:nvSpPr>
          <p:spPr>
            <a:xfrm rot="19556788">
              <a:off x="2148158" y="2444851"/>
              <a:ext cx="7620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Trapezoid 14"/>
            <p:cNvSpPr/>
            <p:nvPr/>
          </p:nvSpPr>
          <p:spPr>
            <a:xfrm>
              <a:off x="1219200" y="3429000"/>
              <a:ext cx="1447800" cy="1069620"/>
            </a:xfrm>
            <a:prstGeom prst="trapezoid">
              <a:avLst>
                <a:gd name="adj" fmla="val 35275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ounded Rectangle 15"/>
            <p:cNvSpPr/>
            <p:nvPr/>
          </p:nvSpPr>
          <p:spPr>
            <a:xfrm>
              <a:off x="1447800" y="2438400"/>
              <a:ext cx="1066800" cy="14478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1447800" y="3657600"/>
              <a:ext cx="1066800" cy="228600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Rounded Rectangle 17"/>
            <p:cNvSpPr/>
            <p:nvPr/>
          </p:nvSpPr>
          <p:spPr>
            <a:xfrm rot="3629068">
              <a:off x="1743932" y="4046499"/>
              <a:ext cx="931738" cy="173024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ounded Rectangle 18"/>
            <p:cNvSpPr/>
            <p:nvPr/>
          </p:nvSpPr>
          <p:spPr>
            <a:xfrm rot="4838901">
              <a:off x="1600194" y="4044824"/>
              <a:ext cx="931738" cy="173024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ounded Rectangle 19"/>
            <p:cNvSpPr/>
            <p:nvPr/>
          </p:nvSpPr>
          <p:spPr>
            <a:xfrm rot="3629068">
              <a:off x="1853914" y="3635339"/>
              <a:ext cx="238771" cy="196922"/>
            </a:xfrm>
            <a:prstGeom prst="roundRect">
              <a:avLst/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Isosceles Triangle 20"/>
            <p:cNvSpPr/>
            <p:nvPr/>
          </p:nvSpPr>
          <p:spPr>
            <a:xfrm rot="10800000">
              <a:off x="1752600" y="2438400"/>
              <a:ext cx="533400" cy="4572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rapezoid 21"/>
            <p:cNvSpPr/>
            <p:nvPr/>
          </p:nvSpPr>
          <p:spPr>
            <a:xfrm rot="1673599">
              <a:off x="2932649" y="2239857"/>
              <a:ext cx="762000" cy="1217258"/>
            </a:xfrm>
            <a:prstGeom prst="trapezoid">
              <a:avLst>
                <a:gd name="adj" fmla="val 39969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 rot="19808278">
              <a:off x="4275147" y="2293760"/>
              <a:ext cx="762000" cy="1212833"/>
            </a:xfrm>
            <a:prstGeom prst="trapezoid">
              <a:avLst>
                <a:gd name="adj" fmla="val 2886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ed Rectangle 23"/>
            <p:cNvSpPr/>
            <p:nvPr/>
          </p:nvSpPr>
          <p:spPr>
            <a:xfrm>
              <a:off x="3352800" y="2286000"/>
              <a:ext cx="1219200" cy="2362200"/>
            </a:xfrm>
            <a:prstGeom prst="roundRect">
              <a:avLst>
                <a:gd name="adj" fmla="val 2423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ounded Rectangle 24"/>
            <p:cNvSpPr/>
            <p:nvPr/>
          </p:nvSpPr>
          <p:spPr>
            <a:xfrm>
              <a:off x="3429000" y="3886200"/>
              <a:ext cx="1066800" cy="2286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ounded Rectangle 25"/>
            <p:cNvSpPr/>
            <p:nvPr/>
          </p:nvSpPr>
          <p:spPr>
            <a:xfrm>
              <a:off x="4134678" y="2286000"/>
              <a:ext cx="513521" cy="2362200"/>
            </a:xfrm>
            <a:prstGeom prst="roundRect">
              <a:avLst>
                <a:gd name="adj" fmla="val 50000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ounded Rectangle 26"/>
            <p:cNvSpPr/>
            <p:nvPr/>
          </p:nvSpPr>
          <p:spPr>
            <a:xfrm>
              <a:off x="3352799" y="2286000"/>
              <a:ext cx="523461" cy="2362200"/>
            </a:xfrm>
            <a:prstGeom prst="roundRect">
              <a:avLst>
                <a:gd name="adj" fmla="val 41877"/>
              </a:avLst>
            </a:prstGeom>
            <a:solidFill>
              <a:srgbClr val="FFCC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3581400" y="2057400"/>
              <a:ext cx="838200" cy="685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3429000" y="1143000"/>
              <a:ext cx="1066800" cy="13716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>
              <a:off x="1524000" y="1295400"/>
              <a:ext cx="990600" cy="12192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Cloud 30"/>
            <p:cNvSpPr/>
            <p:nvPr/>
          </p:nvSpPr>
          <p:spPr>
            <a:xfrm>
              <a:off x="228600" y="3962400"/>
              <a:ext cx="2133600" cy="18288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Cloud 31"/>
            <p:cNvSpPr/>
            <p:nvPr/>
          </p:nvSpPr>
          <p:spPr>
            <a:xfrm rot="5884912">
              <a:off x="2062586" y="3953698"/>
              <a:ext cx="1584987" cy="1846206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Cloud 32"/>
            <p:cNvSpPr/>
            <p:nvPr/>
          </p:nvSpPr>
          <p:spPr>
            <a:xfrm rot="16200000">
              <a:off x="3581402" y="4114800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Cloud 33"/>
            <p:cNvSpPr/>
            <p:nvPr/>
          </p:nvSpPr>
          <p:spPr>
            <a:xfrm rot="4952528">
              <a:off x="2023463" y="4149807"/>
              <a:ext cx="1664127" cy="2722307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Cloud 34"/>
            <p:cNvSpPr/>
            <p:nvPr/>
          </p:nvSpPr>
          <p:spPr>
            <a:xfrm rot="16200000">
              <a:off x="4038601" y="4419599"/>
              <a:ext cx="1295399" cy="1295400"/>
            </a:xfrm>
            <a:prstGeom prst="cloud">
              <a:avLst/>
            </a:prstGeom>
            <a:solidFill>
              <a:schemeClr val="accent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>
              <a:off x="1219200" y="762000"/>
              <a:ext cx="1447800" cy="8382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loud 36"/>
            <p:cNvSpPr/>
            <p:nvPr/>
          </p:nvSpPr>
          <p:spPr>
            <a:xfrm rot="3184928">
              <a:off x="3810000" y="990600"/>
              <a:ext cx="914400" cy="7620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Cloud 37"/>
            <p:cNvSpPr/>
            <p:nvPr/>
          </p:nvSpPr>
          <p:spPr>
            <a:xfrm>
              <a:off x="3352800" y="762000"/>
              <a:ext cx="990600" cy="914400"/>
            </a:xfrm>
            <a:prstGeom prst="clou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Cloud 38"/>
            <p:cNvSpPr/>
            <p:nvPr/>
          </p:nvSpPr>
          <p:spPr>
            <a:xfrm rot="16200000">
              <a:off x="4495801" y="39623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Cloud 39"/>
            <p:cNvSpPr/>
            <p:nvPr/>
          </p:nvSpPr>
          <p:spPr>
            <a:xfrm rot="16200000">
              <a:off x="2" y="4114799"/>
              <a:ext cx="1295399" cy="1295400"/>
            </a:xfrm>
            <a:prstGeom prst="cloud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0" y="0"/>
            <a:ext cx="11430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 smtClean="0"/>
              <a:t>A</a:t>
            </a:r>
            <a:endParaRPr lang="en-US" sz="8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oup 35"/>
          <p:cNvGrpSpPr/>
          <p:nvPr/>
        </p:nvGrpSpPr>
        <p:grpSpPr>
          <a:xfrm>
            <a:off x="152400" y="609600"/>
            <a:ext cx="2238903" cy="3657600"/>
            <a:chOff x="457200" y="1219200"/>
            <a:chExt cx="2645180" cy="4321317"/>
          </a:xfrm>
        </p:grpSpPr>
        <p:sp>
          <p:nvSpPr>
            <p:cNvPr id="37" name="Oval 36"/>
            <p:cNvSpPr/>
            <p:nvPr/>
          </p:nvSpPr>
          <p:spPr>
            <a:xfrm>
              <a:off x="1671300" y="4930917"/>
              <a:ext cx="381000" cy="609600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 rot="2618183">
              <a:off x="1214100" y="4930917"/>
              <a:ext cx="381000" cy="609600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" name="Group 57"/>
            <p:cNvGrpSpPr/>
            <p:nvPr/>
          </p:nvGrpSpPr>
          <p:grpSpPr>
            <a:xfrm rot="21285649">
              <a:off x="933946" y="1745849"/>
              <a:ext cx="421370" cy="2715491"/>
              <a:chOff x="4757304" y="1219200"/>
              <a:chExt cx="924791" cy="4114800"/>
            </a:xfrm>
          </p:grpSpPr>
          <p:grpSp>
            <p:nvGrpSpPr>
              <p:cNvPr id="46" name="Group 30"/>
              <p:cNvGrpSpPr/>
              <p:nvPr/>
            </p:nvGrpSpPr>
            <p:grpSpPr>
              <a:xfrm rot="10800000">
                <a:off x="4757304" y="12954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120" name="Pentagon 119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Lightning Bolt 23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Lightning Bolt 25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Freeform 29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9" name="Group 31"/>
              <p:cNvGrpSpPr/>
              <p:nvPr/>
            </p:nvGrpSpPr>
            <p:grpSpPr>
              <a:xfrm rot="10800000">
                <a:off x="5029200" y="12192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116" name="Pentagon 115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Lightning Bolt 116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Lightning Bolt 117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Freeform 118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0" name="Group 36"/>
              <p:cNvGrpSpPr/>
              <p:nvPr/>
            </p:nvGrpSpPr>
            <p:grpSpPr>
              <a:xfrm rot="10800000">
                <a:off x="5105400" y="1905000"/>
                <a:ext cx="576695" cy="3179864"/>
                <a:chOff x="4679408" y="1676400"/>
                <a:chExt cx="927343" cy="1987415"/>
              </a:xfrm>
            </p:grpSpPr>
            <p:sp>
              <p:nvSpPr>
                <p:cNvPr id="112" name="Pentagon 111"/>
                <p:cNvSpPr/>
                <p:nvPr/>
              </p:nvSpPr>
              <p:spPr>
                <a:xfrm rot="16200000">
                  <a:off x="4457700" y="2705100"/>
                  <a:ext cx="1447800" cy="304800"/>
                </a:xfrm>
                <a:prstGeom prst="homePlate">
                  <a:avLst/>
                </a:prstGeom>
                <a:solidFill>
                  <a:srgbClr val="99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Lightning Bolt 112"/>
                <p:cNvSpPr/>
                <p:nvPr/>
              </p:nvSpPr>
              <p:spPr>
                <a:xfrm rot="537820">
                  <a:off x="5008201" y="3219636"/>
                  <a:ext cx="598550" cy="431759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Lightning Bolt 113"/>
                <p:cNvSpPr/>
                <p:nvPr/>
              </p:nvSpPr>
              <p:spPr>
                <a:xfrm rot="21275730" flipH="1">
                  <a:off x="4679408" y="3213234"/>
                  <a:ext cx="626344" cy="450581"/>
                </a:xfrm>
                <a:prstGeom prst="lightningBolt">
                  <a:avLst/>
                </a:prstGeom>
                <a:solidFill>
                  <a:srgbClr val="D44338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Freeform 114"/>
                <p:cNvSpPr/>
                <p:nvPr/>
              </p:nvSpPr>
              <p:spPr>
                <a:xfrm>
                  <a:off x="4876801" y="1676400"/>
                  <a:ext cx="533399" cy="762000"/>
                </a:xfrm>
                <a:custGeom>
                  <a:avLst/>
                  <a:gdLst>
                    <a:gd name="connsiteX0" fmla="*/ 195942 w 936171"/>
                    <a:gd name="connsiteY0" fmla="*/ 914400 h 1065140"/>
                    <a:gd name="connsiteX1" fmla="*/ 283028 w 936171"/>
                    <a:gd name="connsiteY1" fmla="*/ 936171 h 1065140"/>
                    <a:gd name="connsiteX2" fmla="*/ 348342 w 936171"/>
                    <a:gd name="connsiteY2" fmla="*/ 957942 h 1065140"/>
                    <a:gd name="connsiteX3" fmla="*/ 478971 w 936171"/>
                    <a:gd name="connsiteY3" fmla="*/ 979714 h 1065140"/>
                    <a:gd name="connsiteX4" fmla="*/ 914400 w 936171"/>
                    <a:gd name="connsiteY4" fmla="*/ 892628 h 1065140"/>
                    <a:gd name="connsiteX5" fmla="*/ 936171 w 936171"/>
                    <a:gd name="connsiteY5" fmla="*/ 827314 h 1065140"/>
                    <a:gd name="connsiteX6" fmla="*/ 914400 w 936171"/>
                    <a:gd name="connsiteY6" fmla="*/ 696685 h 1065140"/>
                    <a:gd name="connsiteX7" fmla="*/ 870857 w 936171"/>
                    <a:gd name="connsiteY7" fmla="*/ 631371 h 1065140"/>
                    <a:gd name="connsiteX8" fmla="*/ 849085 w 936171"/>
                    <a:gd name="connsiteY8" fmla="*/ 566057 h 1065140"/>
                    <a:gd name="connsiteX9" fmla="*/ 718457 w 936171"/>
                    <a:gd name="connsiteY9" fmla="*/ 370114 h 1065140"/>
                    <a:gd name="connsiteX10" fmla="*/ 674914 w 936171"/>
                    <a:gd name="connsiteY10" fmla="*/ 304800 h 1065140"/>
                    <a:gd name="connsiteX11" fmla="*/ 631371 w 936171"/>
                    <a:gd name="connsiteY11" fmla="*/ 217714 h 1065140"/>
                    <a:gd name="connsiteX12" fmla="*/ 566057 w 936171"/>
                    <a:gd name="connsiteY12" fmla="*/ 152400 h 1065140"/>
                    <a:gd name="connsiteX13" fmla="*/ 500742 w 936171"/>
                    <a:gd name="connsiteY13" fmla="*/ 21771 h 1065140"/>
                    <a:gd name="connsiteX14" fmla="*/ 435428 w 936171"/>
                    <a:gd name="connsiteY14" fmla="*/ 0 h 1065140"/>
                    <a:gd name="connsiteX15" fmla="*/ 348342 w 936171"/>
                    <a:gd name="connsiteY15" fmla="*/ 130628 h 1065140"/>
                    <a:gd name="connsiteX16" fmla="*/ 239485 w 936171"/>
                    <a:gd name="connsiteY16" fmla="*/ 261257 h 1065140"/>
                    <a:gd name="connsiteX17" fmla="*/ 217714 w 936171"/>
                    <a:gd name="connsiteY17" fmla="*/ 326571 h 1065140"/>
                    <a:gd name="connsiteX18" fmla="*/ 152400 w 936171"/>
                    <a:gd name="connsiteY18" fmla="*/ 370114 h 1065140"/>
                    <a:gd name="connsiteX19" fmla="*/ 108857 w 936171"/>
                    <a:gd name="connsiteY19" fmla="*/ 500742 h 1065140"/>
                    <a:gd name="connsiteX20" fmla="*/ 65314 w 936171"/>
                    <a:gd name="connsiteY20" fmla="*/ 631371 h 1065140"/>
                    <a:gd name="connsiteX21" fmla="*/ 21771 w 936171"/>
                    <a:gd name="connsiteY21" fmla="*/ 762000 h 1065140"/>
                    <a:gd name="connsiteX22" fmla="*/ 0 w 936171"/>
                    <a:gd name="connsiteY22" fmla="*/ 827314 h 1065140"/>
                    <a:gd name="connsiteX23" fmla="*/ 21771 w 936171"/>
                    <a:gd name="connsiteY23" fmla="*/ 892628 h 1065140"/>
                    <a:gd name="connsiteX24" fmla="*/ 326571 w 936171"/>
                    <a:gd name="connsiteY24" fmla="*/ 957942 h 1065140"/>
                    <a:gd name="connsiteX25" fmla="*/ 370114 w 936171"/>
                    <a:gd name="connsiteY25" fmla="*/ 957942 h 1065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936171" h="1065140">
                      <a:moveTo>
                        <a:pt x="195942" y="914400"/>
                      </a:moveTo>
                      <a:cubicBezTo>
                        <a:pt x="224971" y="921657"/>
                        <a:pt x="254257" y="927951"/>
                        <a:pt x="283028" y="936171"/>
                      </a:cubicBezTo>
                      <a:cubicBezTo>
                        <a:pt x="305094" y="942475"/>
                        <a:pt x="325940" y="952964"/>
                        <a:pt x="348342" y="957942"/>
                      </a:cubicBezTo>
                      <a:cubicBezTo>
                        <a:pt x="391434" y="967518"/>
                        <a:pt x="435428" y="972457"/>
                        <a:pt x="478971" y="979714"/>
                      </a:cubicBezTo>
                      <a:cubicBezTo>
                        <a:pt x="747688" y="964785"/>
                        <a:pt x="828144" y="1065140"/>
                        <a:pt x="914400" y="892628"/>
                      </a:cubicBezTo>
                      <a:cubicBezTo>
                        <a:pt x="924663" y="872102"/>
                        <a:pt x="928914" y="849085"/>
                        <a:pt x="936171" y="827314"/>
                      </a:cubicBezTo>
                      <a:cubicBezTo>
                        <a:pt x="928914" y="783771"/>
                        <a:pt x="928359" y="738563"/>
                        <a:pt x="914400" y="696685"/>
                      </a:cubicBezTo>
                      <a:cubicBezTo>
                        <a:pt x="906126" y="671862"/>
                        <a:pt x="882559" y="654774"/>
                        <a:pt x="870857" y="631371"/>
                      </a:cubicBezTo>
                      <a:cubicBezTo>
                        <a:pt x="860594" y="610845"/>
                        <a:pt x="860230" y="586118"/>
                        <a:pt x="849085" y="566057"/>
                      </a:cubicBezTo>
                      <a:cubicBezTo>
                        <a:pt x="849075" y="566040"/>
                        <a:pt x="740234" y="402779"/>
                        <a:pt x="718457" y="370114"/>
                      </a:cubicBezTo>
                      <a:cubicBezTo>
                        <a:pt x="703943" y="348343"/>
                        <a:pt x="686616" y="328204"/>
                        <a:pt x="674914" y="304800"/>
                      </a:cubicBezTo>
                      <a:cubicBezTo>
                        <a:pt x="660400" y="275771"/>
                        <a:pt x="650235" y="244124"/>
                        <a:pt x="631371" y="217714"/>
                      </a:cubicBezTo>
                      <a:cubicBezTo>
                        <a:pt x="613475" y="192660"/>
                        <a:pt x="587828" y="174171"/>
                        <a:pt x="566057" y="152400"/>
                      </a:cubicBezTo>
                      <a:cubicBezTo>
                        <a:pt x="551715" y="109374"/>
                        <a:pt x="539110" y="52465"/>
                        <a:pt x="500742" y="21771"/>
                      </a:cubicBezTo>
                      <a:cubicBezTo>
                        <a:pt x="482822" y="7435"/>
                        <a:pt x="457199" y="7257"/>
                        <a:pt x="435428" y="0"/>
                      </a:cubicBezTo>
                      <a:cubicBezTo>
                        <a:pt x="406399" y="43543"/>
                        <a:pt x="385346" y="93624"/>
                        <a:pt x="348342" y="130628"/>
                      </a:cubicBezTo>
                      <a:cubicBezTo>
                        <a:pt x="264526" y="214444"/>
                        <a:pt x="300107" y="170324"/>
                        <a:pt x="239485" y="261257"/>
                      </a:cubicBezTo>
                      <a:cubicBezTo>
                        <a:pt x="232228" y="283028"/>
                        <a:pt x="232050" y="308651"/>
                        <a:pt x="217714" y="326571"/>
                      </a:cubicBezTo>
                      <a:cubicBezTo>
                        <a:pt x="201368" y="347003"/>
                        <a:pt x="166268" y="347925"/>
                        <a:pt x="152400" y="370114"/>
                      </a:cubicBezTo>
                      <a:cubicBezTo>
                        <a:pt x="128074" y="409035"/>
                        <a:pt x="123371" y="457199"/>
                        <a:pt x="108857" y="500742"/>
                      </a:cubicBezTo>
                      <a:lnTo>
                        <a:pt x="65314" y="631371"/>
                      </a:lnTo>
                      <a:lnTo>
                        <a:pt x="21771" y="762000"/>
                      </a:lnTo>
                      <a:lnTo>
                        <a:pt x="0" y="827314"/>
                      </a:lnTo>
                      <a:cubicBezTo>
                        <a:pt x="7257" y="849085"/>
                        <a:pt x="3097" y="879289"/>
                        <a:pt x="21771" y="892628"/>
                      </a:cubicBezTo>
                      <a:cubicBezTo>
                        <a:pt x="85459" y="938120"/>
                        <a:pt x="262945" y="951580"/>
                        <a:pt x="326571" y="957942"/>
                      </a:cubicBezTo>
                      <a:cubicBezTo>
                        <a:pt x="341013" y="959386"/>
                        <a:pt x="355600" y="957942"/>
                        <a:pt x="370114" y="957942"/>
                      </a:cubicBezTo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7" name="Rounded Rectangle 51"/>
              <p:cNvSpPr/>
              <p:nvPr/>
            </p:nvSpPr>
            <p:spPr>
              <a:xfrm>
                <a:off x="4876800" y="2971800"/>
                <a:ext cx="685800" cy="2362200"/>
              </a:xfrm>
              <a:prstGeom prst="roundRect">
                <a:avLst>
                  <a:gd name="adj" fmla="val 2809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52"/>
              <p:cNvGrpSpPr/>
              <p:nvPr/>
            </p:nvGrpSpPr>
            <p:grpSpPr>
              <a:xfrm rot="5400000">
                <a:off x="4114800" y="3886200"/>
                <a:ext cx="2438400" cy="457200"/>
                <a:chOff x="3962400" y="5105400"/>
                <a:chExt cx="2677885" cy="1143001"/>
              </a:xfrm>
            </p:grpSpPr>
            <p:sp>
              <p:nvSpPr>
                <p:cNvPr id="109" name="Multiply 108"/>
                <p:cNvSpPr/>
                <p:nvPr/>
              </p:nvSpPr>
              <p:spPr>
                <a:xfrm>
                  <a:off x="39624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Multiply 109"/>
                <p:cNvSpPr/>
                <p:nvPr/>
              </p:nvSpPr>
              <p:spPr>
                <a:xfrm>
                  <a:off x="4648200" y="5105400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Multiply 110"/>
                <p:cNvSpPr/>
                <p:nvPr/>
              </p:nvSpPr>
              <p:spPr>
                <a:xfrm>
                  <a:off x="5344885" y="5105401"/>
                  <a:ext cx="1295400" cy="1143000"/>
                </a:xfrm>
                <a:prstGeom prst="mathMultiply">
                  <a:avLst>
                    <a:gd name="adj1" fmla="val 17806"/>
                  </a:avLst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0" name="Oval 39"/>
            <p:cNvSpPr/>
            <p:nvPr/>
          </p:nvSpPr>
          <p:spPr>
            <a:xfrm>
              <a:off x="528300" y="3635517"/>
              <a:ext cx="464127" cy="48029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2357100" y="3635517"/>
              <a:ext cx="381000" cy="457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41"/>
            <p:cNvSpPr/>
            <p:nvPr/>
          </p:nvSpPr>
          <p:spPr>
            <a:xfrm rot="19974637">
              <a:off x="1890773" y="2228876"/>
              <a:ext cx="609600" cy="1780090"/>
            </a:xfrm>
            <a:prstGeom prst="trapezoid">
              <a:avLst>
                <a:gd name="adj" fmla="val 31745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rapezoid 42"/>
            <p:cNvSpPr/>
            <p:nvPr/>
          </p:nvSpPr>
          <p:spPr>
            <a:xfrm rot="1597716">
              <a:off x="760508" y="2356841"/>
              <a:ext cx="609600" cy="1646717"/>
            </a:xfrm>
            <a:prstGeom prst="trapezoid">
              <a:avLst>
                <a:gd name="adj" fmla="val 33809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rapezoid 43"/>
            <p:cNvSpPr/>
            <p:nvPr/>
          </p:nvSpPr>
          <p:spPr>
            <a:xfrm>
              <a:off x="985500" y="3635517"/>
              <a:ext cx="1371600" cy="1600200"/>
            </a:xfrm>
            <a:prstGeom prst="trapezoid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ounded Rectangle 44"/>
            <p:cNvSpPr/>
            <p:nvPr/>
          </p:nvSpPr>
          <p:spPr>
            <a:xfrm>
              <a:off x="1137900" y="2416317"/>
              <a:ext cx="1066800" cy="1752600"/>
            </a:xfrm>
            <a:prstGeom prst="roundRect">
              <a:avLst>
                <a:gd name="adj" fmla="val 25325"/>
              </a:avLst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3" name="Group 35"/>
            <p:cNvGrpSpPr/>
            <p:nvPr/>
          </p:nvGrpSpPr>
          <p:grpSpPr>
            <a:xfrm>
              <a:off x="1184083" y="2519456"/>
              <a:ext cx="953159" cy="453834"/>
              <a:chOff x="4953000" y="1219200"/>
              <a:chExt cx="1430249" cy="510564"/>
            </a:xfrm>
          </p:grpSpPr>
          <p:sp>
            <p:nvSpPr>
              <p:cNvPr id="99" name="Isosceles Triangle 29"/>
              <p:cNvSpPr/>
              <p:nvPr/>
            </p:nvSpPr>
            <p:spPr>
              <a:xfrm rot="13121698">
                <a:off x="49530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Isosceles Triangle 30"/>
              <p:cNvSpPr/>
              <p:nvPr/>
            </p:nvSpPr>
            <p:spPr>
              <a:xfrm rot="13121698">
                <a:off x="5121461" y="1348349"/>
                <a:ext cx="342899" cy="304800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Isosceles Triangle 31"/>
              <p:cNvSpPr/>
              <p:nvPr/>
            </p:nvSpPr>
            <p:spPr>
              <a:xfrm rot="10800000">
                <a:off x="5488945" y="1424964"/>
                <a:ext cx="342899" cy="304800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Isosceles Triangle 32"/>
              <p:cNvSpPr/>
              <p:nvPr/>
            </p:nvSpPr>
            <p:spPr>
              <a:xfrm rot="9212700">
                <a:off x="5834239" y="1411240"/>
                <a:ext cx="342899" cy="304800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Isosceles Triangle 33"/>
              <p:cNvSpPr/>
              <p:nvPr/>
            </p:nvSpPr>
            <p:spPr>
              <a:xfrm rot="7960537">
                <a:off x="6106308" y="1234344"/>
                <a:ext cx="257704" cy="296179"/>
              </a:xfrm>
              <a:prstGeom prst="triangle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Oval 46"/>
            <p:cNvSpPr/>
            <p:nvPr/>
          </p:nvSpPr>
          <p:spPr>
            <a:xfrm>
              <a:off x="1315664" y="2111517"/>
              <a:ext cx="710946" cy="609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1207173" y="1402626"/>
              <a:ext cx="9144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" name="Group 28"/>
            <p:cNvGrpSpPr/>
            <p:nvPr/>
          </p:nvGrpSpPr>
          <p:grpSpPr>
            <a:xfrm>
              <a:off x="1215315" y="1219200"/>
              <a:ext cx="922298" cy="818644"/>
              <a:chOff x="3657600" y="3314000"/>
              <a:chExt cx="922298" cy="818644"/>
            </a:xfrm>
          </p:grpSpPr>
          <p:sp>
            <p:nvSpPr>
              <p:cNvPr id="91" name="Moon 90"/>
              <p:cNvSpPr/>
              <p:nvPr/>
            </p:nvSpPr>
            <p:spPr>
              <a:xfrm>
                <a:off x="3962400" y="33528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Moon 20"/>
              <p:cNvSpPr/>
              <p:nvPr/>
            </p:nvSpPr>
            <p:spPr>
              <a:xfrm>
                <a:off x="38100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Moon 21"/>
              <p:cNvSpPr/>
              <p:nvPr/>
            </p:nvSpPr>
            <p:spPr>
              <a:xfrm rot="19954779">
                <a:off x="3955069" y="3443114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" name="Moon 22"/>
              <p:cNvSpPr/>
              <p:nvPr/>
            </p:nvSpPr>
            <p:spPr>
              <a:xfrm rot="918606">
                <a:off x="36576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Moon 23"/>
              <p:cNvSpPr/>
              <p:nvPr/>
            </p:nvSpPr>
            <p:spPr>
              <a:xfrm>
                <a:off x="41148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Moon 24"/>
              <p:cNvSpPr/>
              <p:nvPr/>
            </p:nvSpPr>
            <p:spPr>
              <a:xfrm rot="20701862">
                <a:off x="4267200" y="3429000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Moon 25"/>
              <p:cNvSpPr/>
              <p:nvPr/>
            </p:nvSpPr>
            <p:spPr>
              <a:xfrm rot="9908603">
                <a:off x="4351298" y="3446844"/>
                <a:ext cx="228600" cy="685800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Moon 27"/>
              <p:cNvSpPr/>
              <p:nvPr/>
            </p:nvSpPr>
            <p:spPr>
              <a:xfrm rot="5557887">
                <a:off x="4024087" y="3001453"/>
                <a:ext cx="241146" cy="866239"/>
              </a:xfrm>
              <a:prstGeom prst="moon">
                <a:avLst>
                  <a:gd name="adj" fmla="val 8750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 smtClean="0"/>
                  <a:t>                                             </a:t>
                </a:r>
                <a:endParaRPr lang="en-US" dirty="0"/>
              </a:p>
            </p:txBody>
          </p:sp>
        </p:grpSp>
        <p:grpSp>
          <p:nvGrpSpPr>
            <p:cNvPr id="56" name="Group 19"/>
            <p:cNvGrpSpPr/>
            <p:nvPr/>
          </p:nvGrpSpPr>
          <p:grpSpPr>
            <a:xfrm>
              <a:off x="1214100" y="1425717"/>
              <a:ext cx="914400" cy="653143"/>
              <a:chOff x="4953000" y="1219200"/>
              <a:chExt cx="1600200" cy="990600"/>
            </a:xfrm>
          </p:grpSpPr>
          <p:grpSp>
            <p:nvGrpSpPr>
              <p:cNvPr id="71" name="Group 16"/>
              <p:cNvGrpSpPr/>
              <p:nvPr/>
            </p:nvGrpSpPr>
            <p:grpSpPr>
              <a:xfrm flipH="1">
                <a:off x="6172200" y="1524000"/>
                <a:ext cx="240373" cy="685800"/>
                <a:chOff x="4495800" y="2353177"/>
                <a:chExt cx="457200" cy="1304423"/>
              </a:xfrm>
            </p:grpSpPr>
            <p:sp>
              <p:nvSpPr>
                <p:cNvPr id="89" name="Moon 17"/>
                <p:cNvSpPr/>
                <p:nvPr/>
              </p:nvSpPr>
              <p:spPr>
                <a:xfrm>
                  <a:off x="4495800" y="2362200"/>
                  <a:ext cx="457200" cy="1295400"/>
                </a:xfrm>
                <a:prstGeom prst="moon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0" name="Moon 18"/>
                <p:cNvSpPr/>
                <p:nvPr/>
              </p:nvSpPr>
              <p:spPr>
                <a:xfrm rot="12485680">
                  <a:off x="4508910" y="2353177"/>
                  <a:ext cx="233113" cy="1084848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15"/>
              <p:cNvGrpSpPr/>
              <p:nvPr/>
            </p:nvGrpSpPr>
            <p:grpSpPr>
              <a:xfrm>
                <a:off x="5029200" y="1524000"/>
                <a:ext cx="240373" cy="685800"/>
                <a:chOff x="4495800" y="2353177"/>
                <a:chExt cx="457200" cy="1304423"/>
              </a:xfrm>
            </p:grpSpPr>
            <p:sp>
              <p:nvSpPr>
                <p:cNvPr id="87" name="Moon 86"/>
                <p:cNvSpPr/>
                <p:nvPr/>
              </p:nvSpPr>
              <p:spPr>
                <a:xfrm>
                  <a:off x="4495800" y="2362200"/>
                  <a:ext cx="457200" cy="1295400"/>
                </a:xfrm>
                <a:prstGeom prst="moon">
                  <a:avLst/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Moon 14"/>
                <p:cNvSpPr/>
                <p:nvPr/>
              </p:nvSpPr>
              <p:spPr>
                <a:xfrm rot="12485680">
                  <a:off x="4508910" y="2353177"/>
                  <a:ext cx="233113" cy="1084848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9" name="Rounded Rectangle 4"/>
              <p:cNvSpPr/>
              <p:nvPr/>
            </p:nvSpPr>
            <p:spPr>
              <a:xfrm>
                <a:off x="4953000" y="1219200"/>
                <a:ext cx="1600200" cy="304800"/>
              </a:xfrm>
              <a:prstGeom prst="roundRect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Isosceles Triangle 79"/>
              <p:cNvSpPr/>
              <p:nvPr/>
            </p:nvSpPr>
            <p:spPr>
              <a:xfrm rot="10800000">
                <a:off x="4953000" y="1219200"/>
                <a:ext cx="533400" cy="457200"/>
              </a:xfrm>
              <a:prstGeom prst="triangl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Isosceles Triangle 80"/>
              <p:cNvSpPr/>
              <p:nvPr/>
            </p:nvSpPr>
            <p:spPr>
              <a:xfrm rot="10800000">
                <a:off x="6019800" y="1219200"/>
                <a:ext cx="533400" cy="457200"/>
              </a:xfrm>
              <a:prstGeom prst="triangle">
                <a:avLst/>
              </a:prstGeom>
              <a:solidFill>
                <a:srgbClr val="996633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Isosceles Triangle 81"/>
              <p:cNvSpPr/>
              <p:nvPr/>
            </p:nvSpPr>
            <p:spPr>
              <a:xfrm>
                <a:off x="49530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Isosceles Triangle 82"/>
              <p:cNvSpPr/>
              <p:nvPr/>
            </p:nvSpPr>
            <p:spPr>
              <a:xfrm>
                <a:off x="52578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4" name="Isosceles Triangle 83"/>
              <p:cNvSpPr/>
              <p:nvPr/>
            </p:nvSpPr>
            <p:spPr>
              <a:xfrm>
                <a:off x="55626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Isosceles Triangle 11"/>
              <p:cNvSpPr/>
              <p:nvPr/>
            </p:nvSpPr>
            <p:spPr>
              <a:xfrm>
                <a:off x="58674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Isosceles Triangle 85"/>
              <p:cNvSpPr/>
              <p:nvPr/>
            </p:nvSpPr>
            <p:spPr>
              <a:xfrm>
                <a:off x="6172200" y="1219200"/>
                <a:ext cx="342900" cy="304800"/>
              </a:xfrm>
              <a:prstGeom prst="triangle">
                <a:avLst/>
              </a:prstGeom>
              <a:solidFill>
                <a:srgbClr val="F9EBAD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1" name="Rounded Rectangle 50"/>
            <p:cNvSpPr/>
            <p:nvPr/>
          </p:nvSpPr>
          <p:spPr>
            <a:xfrm>
              <a:off x="1137900" y="3864117"/>
              <a:ext cx="1066800" cy="304800"/>
            </a:xfrm>
            <a:prstGeom prst="roundRect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8" name="Group 50"/>
            <p:cNvGrpSpPr/>
            <p:nvPr/>
          </p:nvGrpSpPr>
          <p:grpSpPr>
            <a:xfrm>
              <a:off x="1366500" y="3864117"/>
              <a:ext cx="609600" cy="1286535"/>
              <a:chOff x="3200400" y="3810000"/>
              <a:chExt cx="609600" cy="1057935"/>
            </a:xfrm>
          </p:grpSpPr>
          <p:sp>
            <p:nvSpPr>
              <p:cNvPr id="70" name="Trapezoid 69"/>
              <p:cNvSpPr/>
              <p:nvPr/>
            </p:nvSpPr>
            <p:spPr>
              <a:xfrm>
                <a:off x="3200400" y="3810000"/>
                <a:ext cx="609600" cy="1057935"/>
              </a:xfrm>
              <a:prstGeom prst="trapezoid">
                <a:avLst/>
              </a:prstGeom>
              <a:solidFill>
                <a:srgbClr val="ABFBF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04" name="Group 49"/>
              <p:cNvGrpSpPr/>
              <p:nvPr/>
            </p:nvGrpSpPr>
            <p:grpSpPr>
              <a:xfrm flipH="1">
                <a:off x="3398982" y="3819237"/>
                <a:ext cx="196273" cy="995218"/>
                <a:chOff x="5461000" y="244764"/>
                <a:chExt cx="768927" cy="3168073"/>
              </a:xfrm>
            </p:grpSpPr>
            <p:sp>
              <p:nvSpPr>
                <p:cNvPr id="72" name="Donut 71"/>
                <p:cNvSpPr/>
                <p:nvPr/>
              </p:nvSpPr>
              <p:spPr>
                <a:xfrm>
                  <a:off x="5495636" y="902854"/>
                  <a:ext cx="685800" cy="762000"/>
                </a:xfrm>
                <a:prstGeom prst="donut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3" name="Multiply 72"/>
                <p:cNvSpPr/>
                <p:nvPr/>
              </p:nvSpPr>
              <p:spPr>
                <a:xfrm>
                  <a:off x="5461000" y="1403927"/>
                  <a:ext cx="762000" cy="914400"/>
                </a:xfrm>
                <a:prstGeom prst="mathMultiply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Donut 73"/>
                <p:cNvSpPr/>
                <p:nvPr/>
              </p:nvSpPr>
              <p:spPr>
                <a:xfrm>
                  <a:off x="5495637" y="244764"/>
                  <a:ext cx="685800" cy="762000"/>
                </a:xfrm>
                <a:prstGeom prst="donut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5" name="Donut 74"/>
                <p:cNvSpPr/>
                <p:nvPr/>
              </p:nvSpPr>
              <p:spPr>
                <a:xfrm>
                  <a:off x="5514109" y="2650837"/>
                  <a:ext cx="685800" cy="762000"/>
                </a:xfrm>
                <a:prstGeom prst="donut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6" name="Multiply 75"/>
                <p:cNvSpPr/>
                <p:nvPr/>
              </p:nvSpPr>
              <p:spPr>
                <a:xfrm>
                  <a:off x="5467927" y="1976582"/>
                  <a:ext cx="762000" cy="914400"/>
                </a:xfrm>
                <a:prstGeom prst="mathMultiply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05" name="Group 49"/>
            <p:cNvGrpSpPr/>
            <p:nvPr/>
          </p:nvGrpSpPr>
          <p:grpSpPr>
            <a:xfrm rot="14488680" flipH="1">
              <a:off x="2488072" y="3548888"/>
              <a:ext cx="128795" cy="548170"/>
              <a:chOff x="5461000" y="244764"/>
              <a:chExt cx="768927" cy="3168073"/>
            </a:xfrm>
          </p:grpSpPr>
          <p:sp>
            <p:nvSpPr>
              <p:cNvPr id="65" name="Donut 64"/>
              <p:cNvSpPr/>
              <p:nvPr/>
            </p:nvSpPr>
            <p:spPr>
              <a:xfrm>
                <a:off x="5495636" y="90285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Multiply 65"/>
              <p:cNvSpPr/>
              <p:nvPr/>
            </p:nvSpPr>
            <p:spPr>
              <a:xfrm>
                <a:off x="5461000" y="1403927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7" name="Donut 66"/>
              <p:cNvSpPr/>
              <p:nvPr/>
            </p:nvSpPr>
            <p:spPr>
              <a:xfrm>
                <a:off x="5495637" y="24476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8" name="Donut 67"/>
              <p:cNvSpPr/>
              <p:nvPr/>
            </p:nvSpPr>
            <p:spPr>
              <a:xfrm>
                <a:off x="5514109" y="2650837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9" name="Multiply 68"/>
              <p:cNvSpPr/>
              <p:nvPr/>
            </p:nvSpPr>
            <p:spPr>
              <a:xfrm>
                <a:off x="5467927" y="1976582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6" name="Group 49"/>
            <p:cNvGrpSpPr/>
            <p:nvPr/>
          </p:nvGrpSpPr>
          <p:grpSpPr>
            <a:xfrm rot="17460751" flipH="1">
              <a:off x="679093" y="3513045"/>
              <a:ext cx="135964" cy="579750"/>
              <a:chOff x="5461000" y="244764"/>
              <a:chExt cx="768927" cy="3168073"/>
            </a:xfrm>
          </p:grpSpPr>
          <p:sp>
            <p:nvSpPr>
              <p:cNvPr id="60" name="Donut 59"/>
              <p:cNvSpPr/>
              <p:nvPr/>
            </p:nvSpPr>
            <p:spPr>
              <a:xfrm>
                <a:off x="5495636" y="90285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Multiply 60"/>
              <p:cNvSpPr/>
              <p:nvPr/>
            </p:nvSpPr>
            <p:spPr>
              <a:xfrm>
                <a:off x="5461000" y="1403927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Donut 61"/>
              <p:cNvSpPr/>
              <p:nvPr/>
            </p:nvSpPr>
            <p:spPr>
              <a:xfrm>
                <a:off x="5495637" y="244764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Donut 62"/>
              <p:cNvSpPr/>
              <p:nvPr/>
            </p:nvSpPr>
            <p:spPr>
              <a:xfrm>
                <a:off x="5514109" y="2650837"/>
                <a:ext cx="685800" cy="762000"/>
              </a:xfrm>
              <a:prstGeom prst="donut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Multiply 63"/>
              <p:cNvSpPr/>
              <p:nvPr/>
            </p:nvSpPr>
            <p:spPr>
              <a:xfrm>
                <a:off x="5467927" y="1976582"/>
                <a:ext cx="762000" cy="914400"/>
              </a:xfrm>
              <a:prstGeom prst="mathMultiply">
                <a:avLst/>
              </a:prstGeom>
              <a:solidFill>
                <a:schemeClr val="accent5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5" name="Moon 54"/>
            <p:cNvSpPr/>
            <p:nvPr/>
          </p:nvSpPr>
          <p:spPr>
            <a:xfrm rot="12993134">
              <a:off x="1653215" y="2474918"/>
              <a:ext cx="304800" cy="1650610"/>
            </a:xfrm>
            <a:prstGeom prst="moon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8" name="Group 73"/>
            <p:cNvGrpSpPr/>
            <p:nvPr/>
          </p:nvGrpSpPr>
          <p:grpSpPr>
            <a:xfrm rot="16977300">
              <a:off x="1566679" y="3435731"/>
              <a:ext cx="2526146" cy="545256"/>
              <a:chOff x="5249590" y="1896585"/>
              <a:chExt cx="1669931" cy="545256"/>
            </a:xfrm>
          </p:grpSpPr>
          <p:sp>
            <p:nvSpPr>
              <p:cNvPr id="58" name="Moon 57"/>
              <p:cNvSpPr/>
              <p:nvPr/>
            </p:nvSpPr>
            <p:spPr>
              <a:xfrm rot="5575190">
                <a:off x="5821588" y="1343908"/>
                <a:ext cx="545256" cy="1650610"/>
              </a:xfrm>
              <a:prstGeom prst="moon">
                <a:avLst>
                  <a:gd name="adj" fmla="val 36380"/>
                </a:avLst>
              </a:prstGeom>
              <a:solidFill>
                <a:srgbClr val="3E1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9" name="Straight Connector 58"/>
              <p:cNvCxnSpPr/>
              <p:nvPr/>
            </p:nvCxnSpPr>
            <p:spPr>
              <a:xfrm>
                <a:off x="5249590" y="2316018"/>
                <a:ext cx="1648467" cy="84080"/>
              </a:xfrm>
              <a:prstGeom prst="line">
                <a:avLst/>
              </a:prstGeom>
              <a:ln w="381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7" name="Oval 56"/>
            <p:cNvSpPr/>
            <p:nvPr/>
          </p:nvSpPr>
          <p:spPr>
            <a:xfrm rot="1576030">
              <a:off x="2568387" y="3801657"/>
              <a:ext cx="210729" cy="24425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4523510" y="228600"/>
            <a:ext cx="1965437" cy="3810000"/>
            <a:chOff x="630047" y="1133764"/>
            <a:chExt cx="2374147" cy="4602284"/>
          </a:xfrm>
        </p:grpSpPr>
        <p:sp>
          <p:nvSpPr>
            <p:cNvPr id="125" name="Oval 124"/>
            <p:cNvSpPr/>
            <p:nvPr/>
          </p:nvSpPr>
          <p:spPr>
            <a:xfrm rot="7671173" flipH="1">
              <a:off x="571814" y="3930685"/>
              <a:ext cx="509414" cy="3929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Trapezoid 125"/>
            <p:cNvSpPr/>
            <p:nvPr/>
          </p:nvSpPr>
          <p:spPr>
            <a:xfrm rot="2381348" flipH="1">
              <a:off x="986851" y="2708627"/>
              <a:ext cx="674398" cy="1507432"/>
            </a:xfrm>
            <a:prstGeom prst="trapezoid">
              <a:avLst>
                <a:gd name="adj" fmla="val 30356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Trapezoid 126"/>
            <p:cNvSpPr/>
            <p:nvPr/>
          </p:nvSpPr>
          <p:spPr>
            <a:xfrm>
              <a:off x="1143000" y="2895600"/>
              <a:ext cx="1447800" cy="1524000"/>
            </a:xfrm>
            <a:prstGeom prst="trapezoid">
              <a:avLst>
                <a:gd name="adj" fmla="val 33441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Trapezoid 127"/>
            <p:cNvSpPr/>
            <p:nvPr/>
          </p:nvSpPr>
          <p:spPr>
            <a:xfrm rot="947588">
              <a:off x="931164" y="4233989"/>
              <a:ext cx="457200" cy="1275243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rapezoid 128"/>
            <p:cNvSpPr/>
            <p:nvPr/>
          </p:nvSpPr>
          <p:spPr>
            <a:xfrm rot="21002712">
              <a:off x="2321979" y="4235881"/>
              <a:ext cx="457200" cy="1261313"/>
            </a:xfrm>
            <a:prstGeom prst="trapezoid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 rot="3718254" flipH="1">
              <a:off x="2553014" y="4006885"/>
              <a:ext cx="509414" cy="39294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19819352" flipH="1">
              <a:off x="2163266" y="2749012"/>
              <a:ext cx="741258" cy="1547451"/>
            </a:xfrm>
            <a:prstGeom prst="trapezoid">
              <a:avLst>
                <a:gd name="adj" fmla="val 45365"/>
              </a:avLst>
            </a:prstGeom>
            <a:solidFill>
              <a:srgbClr val="C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>
              <a:off x="1600200" y="2457329"/>
              <a:ext cx="609600" cy="438271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 rot="20950279">
              <a:off x="1400635" y="5378671"/>
              <a:ext cx="509414" cy="3573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/>
            <p:cNvSpPr/>
            <p:nvPr/>
          </p:nvSpPr>
          <p:spPr>
            <a:xfrm rot="20950279">
              <a:off x="1857834" y="5378670"/>
              <a:ext cx="509414" cy="357377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Cloud 134"/>
            <p:cNvSpPr/>
            <p:nvPr/>
          </p:nvSpPr>
          <p:spPr>
            <a:xfrm rot="671737">
              <a:off x="1127660" y="1815983"/>
              <a:ext cx="718435" cy="911400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Cloud 135"/>
            <p:cNvSpPr/>
            <p:nvPr/>
          </p:nvSpPr>
          <p:spPr>
            <a:xfrm rot="20928263" flipH="1">
              <a:off x="1981005" y="1817226"/>
              <a:ext cx="749635" cy="85639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>
              <a:off x="1357367" y="1294139"/>
              <a:ext cx="1103841" cy="14539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8" name="Group 26"/>
            <p:cNvGrpSpPr/>
            <p:nvPr/>
          </p:nvGrpSpPr>
          <p:grpSpPr>
            <a:xfrm>
              <a:off x="1346200" y="1133764"/>
              <a:ext cx="1163782" cy="778164"/>
              <a:chOff x="3276599" y="3962400"/>
              <a:chExt cx="2362200" cy="1430616"/>
            </a:xfrm>
          </p:grpSpPr>
          <p:sp>
            <p:nvSpPr>
              <p:cNvPr id="186" name="Moon 185"/>
              <p:cNvSpPr/>
              <p:nvPr/>
            </p:nvSpPr>
            <p:spPr>
              <a:xfrm rot="5400000">
                <a:off x="3728847" y="3510153"/>
                <a:ext cx="1430616" cy="2335110"/>
              </a:xfrm>
              <a:prstGeom prst="moon">
                <a:avLst>
                  <a:gd name="adj" fmla="val 86492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Moon 18"/>
              <p:cNvSpPr/>
              <p:nvPr/>
            </p:nvSpPr>
            <p:spPr>
              <a:xfrm rot="5400000">
                <a:off x="4169067" y="3831933"/>
                <a:ext cx="577264" cy="2362200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Pentagon 20"/>
              <p:cNvSpPr/>
              <p:nvPr/>
            </p:nvSpPr>
            <p:spPr>
              <a:xfrm rot="15286294">
                <a:off x="3471073" y="4452990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Pentagon 21"/>
              <p:cNvSpPr/>
              <p:nvPr/>
            </p:nvSpPr>
            <p:spPr>
              <a:xfrm rot="17484679">
                <a:off x="4843143" y="4516139"/>
                <a:ext cx="610032" cy="348537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Pentagon 189"/>
              <p:cNvSpPr/>
              <p:nvPr/>
            </p:nvSpPr>
            <p:spPr>
              <a:xfrm rot="15286294">
                <a:off x="3743390" y="435900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Pentagon 190"/>
              <p:cNvSpPr/>
              <p:nvPr/>
            </p:nvSpPr>
            <p:spPr>
              <a:xfrm rot="17383046">
                <a:off x="4449825" y="4387920"/>
                <a:ext cx="723762" cy="237611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Pentagon 191"/>
              <p:cNvSpPr/>
              <p:nvPr/>
            </p:nvSpPr>
            <p:spPr>
              <a:xfrm rot="16200000">
                <a:off x="4065053" y="4295958"/>
                <a:ext cx="783965" cy="229936"/>
              </a:xfrm>
              <a:prstGeom prst="homePlat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Moon 192"/>
              <p:cNvSpPr/>
              <p:nvPr/>
            </p:nvSpPr>
            <p:spPr>
              <a:xfrm rot="5400000">
                <a:off x="4231409" y="3945081"/>
                <a:ext cx="406399" cy="2048165"/>
              </a:xfrm>
              <a:prstGeom prst="moon">
                <a:avLst>
                  <a:gd name="adj" fmla="val 57356"/>
                </a:avLst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39" name="Cloud 138"/>
            <p:cNvSpPr/>
            <p:nvPr/>
          </p:nvSpPr>
          <p:spPr>
            <a:xfrm rot="16710403" flipH="1">
              <a:off x="1681266" y="2420236"/>
              <a:ext cx="405501" cy="513296"/>
            </a:xfrm>
            <a:prstGeom prst="cloud">
              <a:avLst/>
            </a:prstGeom>
            <a:solidFill>
              <a:srgbClr val="83644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>
              <a:off x="1750291" y="2528455"/>
              <a:ext cx="196273" cy="15470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" name="Group 44"/>
            <p:cNvGrpSpPr/>
            <p:nvPr/>
          </p:nvGrpSpPr>
          <p:grpSpPr>
            <a:xfrm>
              <a:off x="1447800" y="2819400"/>
              <a:ext cx="841373" cy="446948"/>
              <a:chOff x="3416724" y="3667852"/>
              <a:chExt cx="2655030" cy="1513748"/>
            </a:xfrm>
          </p:grpSpPr>
          <p:grpSp>
            <p:nvGrpSpPr>
              <p:cNvPr id="142" name="Group 31"/>
              <p:cNvGrpSpPr/>
              <p:nvPr/>
            </p:nvGrpSpPr>
            <p:grpSpPr>
              <a:xfrm>
                <a:off x="4114800" y="4495800"/>
                <a:ext cx="1219200" cy="685800"/>
                <a:chOff x="4114800" y="4495800"/>
                <a:chExt cx="1219200" cy="685800"/>
              </a:xfrm>
            </p:grpSpPr>
            <p:sp>
              <p:nvSpPr>
                <p:cNvPr id="183" name="Trapezoid 19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Trapezoid 183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Trapezoid 184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3" name="Group 36"/>
              <p:cNvGrpSpPr/>
              <p:nvPr/>
            </p:nvGrpSpPr>
            <p:grpSpPr>
              <a:xfrm rot="3976231">
                <a:off x="3150024" y="3934552"/>
                <a:ext cx="1219200" cy="685800"/>
                <a:chOff x="4114800" y="4495800"/>
                <a:chExt cx="1219200" cy="685800"/>
              </a:xfrm>
            </p:grpSpPr>
            <p:sp>
              <p:nvSpPr>
                <p:cNvPr id="180" name="Trapezoid 179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1" name="Trapezoid 180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Trapezoid 181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40"/>
              <p:cNvGrpSpPr/>
              <p:nvPr/>
            </p:nvGrpSpPr>
            <p:grpSpPr>
              <a:xfrm rot="18434064">
                <a:off x="5119254" y="3990109"/>
                <a:ext cx="1219200" cy="685800"/>
                <a:chOff x="4114800" y="4495800"/>
                <a:chExt cx="1219200" cy="685800"/>
              </a:xfrm>
            </p:grpSpPr>
            <p:sp>
              <p:nvSpPr>
                <p:cNvPr id="177" name="Trapezoid 176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Trapezoid 177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9" name="Trapezoid 178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55" name="Group 60"/>
            <p:cNvGrpSpPr/>
            <p:nvPr/>
          </p:nvGrpSpPr>
          <p:grpSpPr>
            <a:xfrm>
              <a:off x="1447800" y="2895600"/>
              <a:ext cx="911113" cy="779301"/>
              <a:chOff x="4118087" y="3005181"/>
              <a:chExt cx="3076372" cy="2631310"/>
            </a:xfrm>
          </p:grpSpPr>
          <p:sp>
            <p:nvSpPr>
              <p:cNvPr id="160" name="Hexagon 159"/>
              <p:cNvSpPr/>
              <p:nvPr/>
            </p:nvSpPr>
            <p:spPr>
              <a:xfrm>
                <a:off x="5354782" y="5026891"/>
                <a:ext cx="685800" cy="609600"/>
              </a:xfrm>
              <a:prstGeom prst="hexagon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Donut 160"/>
              <p:cNvSpPr/>
              <p:nvPr/>
            </p:nvSpPr>
            <p:spPr>
              <a:xfrm rot="12433330">
                <a:off x="6661059" y="3005181"/>
                <a:ext cx="533400" cy="1600200"/>
              </a:xfrm>
              <a:prstGeom prst="donut">
                <a:avLst>
                  <a:gd name="adj" fmla="val 36455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Donut 161"/>
              <p:cNvSpPr/>
              <p:nvPr/>
            </p:nvSpPr>
            <p:spPr>
              <a:xfrm rot="19132023">
                <a:off x="4118087" y="3025961"/>
                <a:ext cx="533400" cy="1600200"/>
              </a:xfrm>
              <a:prstGeom prst="donut">
                <a:avLst>
                  <a:gd name="adj" fmla="val 36455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3" name="Rounded Rectangle 162"/>
              <p:cNvSpPr/>
              <p:nvPr/>
            </p:nvSpPr>
            <p:spPr>
              <a:xfrm>
                <a:off x="48768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Rounded Rectangle 163"/>
              <p:cNvSpPr/>
              <p:nvPr/>
            </p:nvSpPr>
            <p:spPr>
              <a:xfrm>
                <a:off x="5715000" y="43434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Rounded Rectangle 164"/>
              <p:cNvSpPr/>
              <p:nvPr/>
            </p:nvSpPr>
            <p:spPr>
              <a:xfrm>
                <a:off x="57150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Rounded Rectangle 165"/>
              <p:cNvSpPr/>
              <p:nvPr/>
            </p:nvSpPr>
            <p:spPr>
              <a:xfrm>
                <a:off x="4876800" y="46482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Rounded Rectangle 166"/>
              <p:cNvSpPr/>
              <p:nvPr/>
            </p:nvSpPr>
            <p:spPr>
              <a:xfrm>
                <a:off x="48768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Rounded Rectangle 167"/>
              <p:cNvSpPr/>
              <p:nvPr/>
            </p:nvSpPr>
            <p:spPr>
              <a:xfrm>
                <a:off x="5715000" y="4953000"/>
                <a:ext cx="762000" cy="228600"/>
              </a:xfrm>
              <a:prstGeom prst="roundRect">
                <a:avLst>
                  <a:gd name="adj" fmla="val 5000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Oval 168"/>
              <p:cNvSpPr/>
              <p:nvPr/>
            </p:nvSpPr>
            <p:spPr>
              <a:xfrm>
                <a:off x="4724400" y="42672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Oval 169"/>
              <p:cNvSpPr/>
              <p:nvPr/>
            </p:nvSpPr>
            <p:spPr>
              <a:xfrm>
                <a:off x="5527964" y="4447309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Oval 170"/>
              <p:cNvSpPr/>
              <p:nvPr/>
            </p:nvSpPr>
            <p:spPr>
              <a:xfrm>
                <a:off x="5532582" y="4770582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Oval 171"/>
              <p:cNvSpPr/>
              <p:nvPr/>
            </p:nvSpPr>
            <p:spPr>
              <a:xfrm>
                <a:off x="6324600" y="4267200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Oval 172"/>
              <p:cNvSpPr/>
              <p:nvPr/>
            </p:nvSpPr>
            <p:spPr>
              <a:xfrm>
                <a:off x="5537200" y="5073073"/>
                <a:ext cx="304800" cy="304799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4" name="Group 67"/>
            <p:cNvGrpSpPr/>
            <p:nvPr/>
          </p:nvGrpSpPr>
          <p:grpSpPr>
            <a:xfrm>
              <a:off x="1143000" y="4191000"/>
              <a:ext cx="1447807" cy="1371600"/>
              <a:chOff x="4114795" y="4495800"/>
              <a:chExt cx="1219205" cy="685800"/>
            </a:xfrm>
          </p:grpSpPr>
          <p:sp>
            <p:nvSpPr>
              <p:cNvPr id="154" name="Rounded Rectangle 153"/>
              <p:cNvSpPr/>
              <p:nvPr/>
            </p:nvSpPr>
            <p:spPr>
              <a:xfrm>
                <a:off x="4190996" y="4648200"/>
                <a:ext cx="1066799" cy="381000"/>
              </a:xfrm>
              <a:prstGeom prst="roundRect">
                <a:avLst>
                  <a:gd name="adj" fmla="val 0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75" name="Group 61"/>
              <p:cNvGrpSpPr/>
              <p:nvPr/>
            </p:nvGrpSpPr>
            <p:grpSpPr>
              <a:xfrm>
                <a:off x="4114800" y="4495800"/>
                <a:ext cx="1219200" cy="685800"/>
                <a:chOff x="4114800" y="4495800"/>
                <a:chExt cx="1219200" cy="685800"/>
              </a:xfrm>
            </p:grpSpPr>
            <p:sp>
              <p:nvSpPr>
                <p:cNvPr id="157" name="Trapezoid 156"/>
                <p:cNvSpPr/>
                <p:nvPr/>
              </p:nvSpPr>
              <p:spPr>
                <a:xfrm>
                  <a:off x="4114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8" name="Trapezoid 157"/>
                <p:cNvSpPr/>
                <p:nvPr/>
              </p:nvSpPr>
              <p:spPr>
                <a:xfrm>
                  <a:off x="4495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9" name="Trapezoid 158"/>
                <p:cNvSpPr/>
                <p:nvPr/>
              </p:nvSpPr>
              <p:spPr>
                <a:xfrm>
                  <a:off x="4876800" y="4495800"/>
                  <a:ext cx="457200" cy="685800"/>
                </a:xfrm>
                <a:prstGeom prst="trapezoid">
                  <a:avLst/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56" name="Rounded Rectangle 155"/>
              <p:cNvSpPr/>
              <p:nvPr/>
            </p:nvSpPr>
            <p:spPr>
              <a:xfrm>
                <a:off x="4114795" y="4495800"/>
                <a:ext cx="1219199" cy="152400"/>
              </a:xfrm>
              <a:prstGeom prst="roundRect">
                <a:avLst>
                  <a:gd name="adj" fmla="val 21819"/>
                </a:avLst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76" name="Group 79"/>
            <p:cNvGrpSpPr/>
            <p:nvPr/>
          </p:nvGrpSpPr>
          <p:grpSpPr>
            <a:xfrm>
              <a:off x="1313874" y="4179455"/>
              <a:ext cx="1142999" cy="300790"/>
              <a:chOff x="3886201" y="4953000"/>
              <a:chExt cx="1447796" cy="381000"/>
            </a:xfrm>
          </p:grpSpPr>
          <p:sp>
            <p:nvSpPr>
              <p:cNvPr id="145" name="Rectangle 16"/>
              <p:cNvSpPr/>
              <p:nvPr/>
            </p:nvSpPr>
            <p:spPr>
              <a:xfrm>
                <a:off x="3886201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Rectangle 145"/>
              <p:cNvSpPr/>
              <p:nvPr/>
            </p:nvSpPr>
            <p:spPr>
              <a:xfrm>
                <a:off x="4191000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ectangle 146"/>
              <p:cNvSpPr/>
              <p:nvPr/>
            </p:nvSpPr>
            <p:spPr>
              <a:xfrm>
                <a:off x="4495799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ectangle 147"/>
              <p:cNvSpPr/>
              <p:nvPr/>
            </p:nvSpPr>
            <p:spPr>
              <a:xfrm>
                <a:off x="4800598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ectangle 148"/>
              <p:cNvSpPr/>
              <p:nvPr/>
            </p:nvSpPr>
            <p:spPr>
              <a:xfrm>
                <a:off x="5105397" y="4953000"/>
                <a:ext cx="228600" cy="38100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Oval 149"/>
              <p:cNvSpPr/>
              <p:nvPr/>
            </p:nvSpPr>
            <p:spPr>
              <a:xfrm>
                <a:off x="4054764" y="5045364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Oval 150"/>
              <p:cNvSpPr/>
              <p:nvPr/>
            </p:nvSpPr>
            <p:spPr>
              <a:xfrm>
                <a:off x="4364182" y="5049983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Oval 151"/>
              <p:cNvSpPr/>
              <p:nvPr/>
            </p:nvSpPr>
            <p:spPr>
              <a:xfrm>
                <a:off x="4668982" y="5040746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Oval 152"/>
              <p:cNvSpPr/>
              <p:nvPr/>
            </p:nvSpPr>
            <p:spPr>
              <a:xfrm>
                <a:off x="4955310" y="5049982"/>
                <a:ext cx="254000" cy="177800"/>
              </a:xfrm>
              <a:prstGeom prst="ellipse">
                <a:avLst/>
              </a:prstGeom>
              <a:solidFill>
                <a:srgbClr val="3366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4" name="Group 193"/>
          <p:cNvGrpSpPr/>
          <p:nvPr/>
        </p:nvGrpSpPr>
        <p:grpSpPr>
          <a:xfrm>
            <a:off x="2819400" y="762000"/>
            <a:ext cx="1680459" cy="3505200"/>
            <a:chOff x="1176098" y="508515"/>
            <a:chExt cx="2046435" cy="4268575"/>
          </a:xfrm>
        </p:grpSpPr>
        <p:grpSp>
          <p:nvGrpSpPr>
            <p:cNvPr id="195" name="Group 243"/>
            <p:cNvGrpSpPr/>
            <p:nvPr/>
          </p:nvGrpSpPr>
          <p:grpSpPr>
            <a:xfrm rot="20165582">
              <a:off x="1295400" y="1143000"/>
              <a:ext cx="369570" cy="1799288"/>
              <a:chOff x="3913909" y="1667163"/>
              <a:chExt cx="369570" cy="1799288"/>
            </a:xfrm>
          </p:grpSpPr>
          <p:sp>
            <p:nvSpPr>
              <p:cNvPr id="306" name="Rounded Rectangle 305"/>
              <p:cNvSpPr/>
              <p:nvPr/>
            </p:nvSpPr>
            <p:spPr>
              <a:xfrm rot="5400000">
                <a:off x="3427467" y="2702918"/>
                <a:ext cx="1355172" cy="171893"/>
              </a:xfrm>
              <a:prstGeom prst="roundRect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6" name="Group 239"/>
              <p:cNvGrpSpPr/>
              <p:nvPr/>
            </p:nvGrpSpPr>
            <p:grpSpPr>
              <a:xfrm>
                <a:off x="3913909" y="1667163"/>
                <a:ext cx="369570" cy="533400"/>
                <a:chOff x="3657600" y="1752600"/>
                <a:chExt cx="471364" cy="496173"/>
              </a:xfrm>
            </p:grpSpPr>
            <p:sp>
              <p:nvSpPr>
                <p:cNvPr id="309" name="Oval 308"/>
                <p:cNvSpPr/>
                <p:nvPr/>
              </p:nvSpPr>
              <p:spPr>
                <a:xfrm>
                  <a:off x="3657600" y="1752600"/>
                  <a:ext cx="471364" cy="496173"/>
                </a:xfrm>
                <a:prstGeom prst="ellipse">
                  <a:avLst/>
                </a:prstGeom>
                <a:solidFill>
                  <a:srgbClr val="CD8B29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0" name="Oval 309"/>
                <p:cNvSpPr/>
                <p:nvPr/>
              </p:nvSpPr>
              <p:spPr>
                <a:xfrm>
                  <a:off x="3810000" y="18288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08" name="Rounded Rectangle 307"/>
              <p:cNvSpPr/>
              <p:nvPr/>
            </p:nvSpPr>
            <p:spPr>
              <a:xfrm rot="5400000">
                <a:off x="4024745" y="2119746"/>
                <a:ext cx="138545" cy="193964"/>
              </a:xfrm>
              <a:prstGeom prst="roundRect">
                <a:avLst/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02" name="Group 110"/>
            <p:cNvGrpSpPr/>
            <p:nvPr/>
          </p:nvGrpSpPr>
          <p:grpSpPr>
            <a:xfrm rot="372928">
              <a:off x="2240705" y="508515"/>
              <a:ext cx="981828" cy="624211"/>
              <a:chOff x="3160426" y="1846565"/>
              <a:chExt cx="1704210" cy="1083475"/>
            </a:xfrm>
          </p:grpSpPr>
          <p:sp>
            <p:nvSpPr>
              <p:cNvPr id="303" name="Moon 302"/>
              <p:cNvSpPr/>
              <p:nvPr/>
            </p:nvSpPr>
            <p:spPr>
              <a:xfrm rot="7257268">
                <a:off x="3659818" y="1579577"/>
                <a:ext cx="577264" cy="1576047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Moon 303"/>
              <p:cNvSpPr/>
              <p:nvPr/>
            </p:nvSpPr>
            <p:spPr>
              <a:xfrm rot="8284947">
                <a:off x="3609871" y="1846565"/>
                <a:ext cx="565560" cy="1083475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5" name="Moon 304"/>
              <p:cNvSpPr/>
              <p:nvPr/>
            </p:nvSpPr>
            <p:spPr>
              <a:xfrm rot="7257268">
                <a:off x="3872169" y="1531771"/>
                <a:ext cx="465836" cy="1519098"/>
              </a:xfrm>
              <a:prstGeom prst="moon">
                <a:avLst>
                  <a:gd name="adj" fmla="val 36556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Moon 196"/>
            <p:cNvSpPr/>
            <p:nvPr/>
          </p:nvSpPr>
          <p:spPr>
            <a:xfrm rot="6826232">
              <a:off x="2410526" y="416608"/>
              <a:ext cx="154542" cy="372938"/>
            </a:xfrm>
            <a:prstGeom prst="moon">
              <a:avLst>
                <a:gd name="adj" fmla="val 87500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Moon 197"/>
            <p:cNvSpPr/>
            <p:nvPr/>
          </p:nvSpPr>
          <p:spPr>
            <a:xfrm rot="5758576">
              <a:off x="1739894" y="339670"/>
              <a:ext cx="739781" cy="1253760"/>
            </a:xfrm>
            <a:prstGeom prst="moon">
              <a:avLst>
                <a:gd name="adj" fmla="val 8750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Cloud 198"/>
            <p:cNvSpPr/>
            <p:nvPr/>
          </p:nvSpPr>
          <p:spPr>
            <a:xfrm rot="16200000">
              <a:off x="2237277" y="1115523"/>
              <a:ext cx="707046" cy="457200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0" name="Cloud 199"/>
            <p:cNvSpPr/>
            <p:nvPr/>
          </p:nvSpPr>
          <p:spPr>
            <a:xfrm rot="18103548">
              <a:off x="1219517" y="1121482"/>
              <a:ext cx="707046" cy="394885"/>
            </a:xfrm>
            <a:prstGeom prst="cloud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1" name="Oval 4"/>
            <p:cNvSpPr/>
            <p:nvPr/>
          </p:nvSpPr>
          <p:spPr>
            <a:xfrm rot="6957280">
              <a:off x="910956" y="2670055"/>
              <a:ext cx="942728" cy="412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3" name="Group 69"/>
            <p:cNvGrpSpPr/>
            <p:nvPr/>
          </p:nvGrpSpPr>
          <p:grpSpPr>
            <a:xfrm flipH="1">
              <a:off x="1524000" y="3657600"/>
              <a:ext cx="471365" cy="1119490"/>
              <a:chOff x="4222137" y="4305789"/>
              <a:chExt cx="609601" cy="1447801"/>
            </a:xfrm>
          </p:grpSpPr>
          <p:sp>
            <p:nvSpPr>
              <p:cNvPr id="301" name="Oval 300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Oval 301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0" name="Group 68"/>
            <p:cNvGrpSpPr/>
            <p:nvPr/>
          </p:nvGrpSpPr>
          <p:grpSpPr>
            <a:xfrm>
              <a:off x="2133600" y="3657600"/>
              <a:ext cx="471365" cy="1119490"/>
              <a:chOff x="4222137" y="4305789"/>
              <a:chExt cx="609601" cy="1447801"/>
            </a:xfrm>
          </p:grpSpPr>
          <p:sp>
            <p:nvSpPr>
              <p:cNvPr id="299" name="Oval 66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0" name="Oval 67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4" name="Oval 4"/>
            <p:cNvSpPr/>
            <p:nvPr/>
          </p:nvSpPr>
          <p:spPr>
            <a:xfrm rot="4765551">
              <a:off x="2357667" y="2702903"/>
              <a:ext cx="942728" cy="41244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Trapezoid 35"/>
            <p:cNvSpPr/>
            <p:nvPr/>
          </p:nvSpPr>
          <p:spPr>
            <a:xfrm rot="20258788">
              <a:off x="2353932" y="1893165"/>
              <a:ext cx="572925" cy="1123739"/>
            </a:xfrm>
            <a:prstGeom prst="trapezoid">
              <a:avLst>
                <a:gd name="adj" fmla="val 2480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6" name="Trapezoid 18"/>
            <p:cNvSpPr/>
            <p:nvPr/>
          </p:nvSpPr>
          <p:spPr>
            <a:xfrm rot="1340719">
              <a:off x="1261475" y="1877637"/>
              <a:ext cx="572925" cy="1123739"/>
            </a:xfrm>
            <a:prstGeom prst="trapezoid">
              <a:avLst>
                <a:gd name="adj" fmla="val 24809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7" name="Trapezoid 3"/>
            <p:cNvSpPr/>
            <p:nvPr/>
          </p:nvSpPr>
          <p:spPr>
            <a:xfrm>
              <a:off x="1394690" y="1981200"/>
              <a:ext cx="1348509" cy="1524000"/>
            </a:xfrm>
            <a:prstGeom prst="trapezoid">
              <a:avLst>
                <a:gd name="adj" fmla="val 2982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8" name="Trapezoid 207"/>
            <p:cNvSpPr/>
            <p:nvPr/>
          </p:nvSpPr>
          <p:spPr>
            <a:xfrm rot="10800000">
              <a:off x="1828800" y="2057399"/>
              <a:ext cx="533400" cy="762000"/>
            </a:xfrm>
            <a:prstGeom prst="trapezoid">
              <a:avLst>
                <a:gd name="adj" fmla="val 50000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9" name="Oval 208"/>
            <p:cNvSpPr/>
            <p:nvPr/>
          </p:nvSpPr>
          <p:spPr>
            <a:xfrm>
              <a:off x="1479244" y="914400"/>
              <a:ext cx="1237331" cy="119891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2" name="Group 106"/>
            <p:cNvGrpSpPr/>
            <p:nvPr/>
          </p:nvGrpSpPr>
          <p:grpSpPr>
            <a:xfrm>
              <a:off x="1447800" y="685800"/>
              <a:ext cx="1371600" cy="609600"/>
              <a:chOff x="7214863" y="2029305"/>
              <a:chExt cx="1650610" cy="795102"/>
            </a:xfrm>
          </p:grpSpPr>
          <p:sp>
            <p:nvSpPr>
              <p:cNvPr id="293" name="Moon 292"/>
              <p:cNvSpPr/>
              <p:nvPr/>
            </p:nvSpPr>
            <p:spPr>
              <a:xfrm rot="5640724">
                <a:off x="7642617" y="1601551"/>
                <a:ext cx="795102" cy="1650610"/>
              </a:xfrm>
              <a:prstGeom prst="moon">
                <a:avLst>
                  <a:gd name="adj" fmla="val 85606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4" name="Trapezoid 3"/>
              <p:cNvSpPr/>
              <p:nvPr/>
            </p:nvSpPr>
            <p:spPr>
              <a:xfrm rot="20983874">
                <a:off x="7400636" y="2246744"/>
                <a:ext cx="228600" cy="421105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5" name="Trapezoid 3"/>
              <p:cNvSpPr/>
              <p:nvPr/>
            </p:nvSpPr>
            <p:spPr>
              <a:xfrm rot="1253342">
                <a:off x="8449048" y="2341376"/>
                <a:ext cx="228600" cy="421105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6" name="Trapezoid 3"/>
              <p:cNvSpPr/>
              <p:nvPr/>
            </p:nvSpPr>
            <p:spPr>
              <a:xfrm rot="20983874">
                <a:off x="7650768" y="2138674"/>
                <a:ext cx="228600" cy="456002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7" name="Trapezoid 3"/>
              <p:cNvSpPr/>
              <p:nvPr/>
            </p:nvSpPr>
            <p:spPr>
              <a:xfrm rot="280992">
                <a:off x="7959365" y="2083132"/>
                <a:ext cx="228600" cy="525517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8" name="Trapezoid 3"/>
              <p:cNvSpPr/>
              <p:nvPr/>
            </p:nvSpPr>
            <p:spPr>
              <a:xfrm rot="1060409">
                <a:off x="8227290" y="2186705"/>
                <a:ext cx="228600" cy="421105"/>
              </a:xfrm>
              <a:prstGeom prst="trapezoid">
                <a:avLst>
                  <a:gd name="adj" fmla="val 24385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1" name="Moon 210"/>
            <p:cNvSpPr/>
            <p:nvPr/>
          </p:nvSpPr>
          <p:spPr>
            <a:xfrm rot="6826232">
              <a:off x="2374026" y="512782"/>
              <a:ext cx="154542" cy="372938"/>
            </a:xfrm>
            <a:prstGeom prst="moon">
              <a:avLst>
                <a:gd name="adj" fmla="val 8750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3" name="Group 114"/>
            <p:cNvGrpSpPr/>
            <p:nvPr/>
          </p:nvGrpSpPr>
          <p:grpSpPr>
            <a:xfrm>
              <a:off x="2590800" y="1600200"/>
              <a:ext cx="217170" cy="228600"/>
              <a:chOff x="3657600" y="1752600"/>
              <a:chExt cx="471364" cy="496173"/>
            </a:xfrm>
          </p:grpSpPr>
          <p:sp>
            <p:nvSpPr>
              <p:cNvPr id="291" name="Oval 25"/>
              <p:cNvSpPr/>
              <p:nvPr/>
            </p:nvSpPr>
            <p:spPr>
              <a:xfrm>
                <a:off x="3657600" y="1752600"/>
                <a:ext cx="471364" cy="496173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2" name="Oval 291"/>
              <p:cNvSpPr/>
              <p:nvPr/>
            </p:nvSpPr>
            <p:spPr>
              <a:xfrm>
                <a:off x="3810000" y="18288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5" name="Group 115"/>
            <p:cNvGrpSpPr/>
            <p:nvPr/>
          </p:nvGrpSpPr>
          <p:grpSpPr>
            <a:xfrm>
              <a:off x="1371600" y="1524000"/>
              <a:ext cx="217170" cy="228600"/>
              <a:chOff x="3657600" y="1752600"/>
              <a:chExt cx="471364" cy="496173"/>
            </a:xfrm>
          </p:grpSpPr>
          <p:sp>
            <p:nvSpPr>
              <p:cNvPr id="289" name="Oval 288"/>
              <p:cNvSpPr/>
              <p:nvPr/>
            </p:nvSpPr>
            <p:spPr>
              <a:xfrm>
                <a:off x="3657600" y="1752600"/>
                <a:ext cx="471364" cy="496173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0" name="Oval 289"/>
              <p:cNvSpPr/>
              <p:nvPr/>
            </p:nvSpPr>
            <p:spPr>
              <a:xfrm>
                <a:off x="3810000" y="1828800"/>
                <a:ext cx="152400" cy="2286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4" name="Moon 213"/>
            <p:cNvSpPr/>
            <p:nvPr/>
          </p:nvSpPr>
          <p:spPr>
            <a:xfrm rot="19450938">
              <a:off x="1878391" y="1964659"/>
              <a:ext cx="358017" cy="1650083"/>
            </a:xfrm>
            <a:prstGeom prst="moon">
              <a:avLst>
                <a:gd name="adj" fmla="val 36556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6" name="Group 173"/>
            <p:cNvGrpSpPr/>
            <p:nvPr/>
          </p:nvGrpSpPr>
          <p:grpSpPr>
            <a:xfrm>
              <a:off x="1447800" y="1905000"/>
              <a:ext cx="1345866" cy="995185"/>
              <a:chOff x="3124200" y="2237947"/>
              <a:chExt cx="2641266" cy="1953054"/>
            </a:xfrm>
          </p:grpSpPr>
          <p:grpSp>
            <p:nvGrpSpPr>
              <p:cNvPr id="218" name="Group 139"/>
              <p:cNvGrpSpPr/>
              <p:nvPr/>
            </p:nvGrpSpPr>
            <p:grpSpPr>
              <a:xfrm>
                <a:off x="4370181" y="2237947"/>
                <a:ext cx="1395285" cy="1533800"/>
                <a:chOff x="4370181" y="2237947"/>
                <a:chExt cx="1395285" cy="1533800"/>
              </a:xfrm>
            </p:grpSpPr>
            <p:sp>
              <p:nvSpPr>
                <p:cNvPr id="268" name="Rounded Rectangle 267"/>
                <p:cNvSpPr/>
                <p:nvPr/>
              </p:nvSpPr>
              <p:spPr>
                <a:xfrm rot="7483574">
                  <a:off x="4138676" y="2853106"/>
                  <a:ext cx="1355172" cy="124854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24" name="Group 122"/>
                <p:cNvGrpSpPr/>
                <p:nvPr/>
              </p:nvGrpSpPr>
              <p:grpSpPr>
                <a:xfrm>
                  <a:off x="4975163" y="2434420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286" name="Moon 285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7" name="Moon 286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8" name="Moon 287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4" name="Group 123"/>
                <p:cNvGrpSpPr/>
                <p:nvPr/>
              </p:nvGrpSpPr>
              <p:grpSpPr>
                <a:xfrm>
                  <a:off x="4842164" y="2673927"/>
                  <a:ext cx="856672" cy="364837"/>
                  <a:chOff x="4975163" y="2434420"/>
                  <a:chExt cx="790303" cy="409072"/>
                </a:xfrm>
              </p:grpSpPr>
              <p:sp>
                <p:nvSpPr>
                  <p:cNvPr id="283" name="Moon 282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4" name="Moon 283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5" name="Moon 284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5" name="Group 127"/>
                <p:cNvGrpSpPr/>
                <p:nvPr/>
              </p:nvGrpSpPr>
              <p:grpSpPr>
                <a:xfrm>
                  <a:off x="4702690" y="2882384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280" name="Moon 279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1" name="Moon 280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82" name="Moon 281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6" name="Group 131"/>
                <p:cNvGrpSpPr/>
                <p:nvPr/>
              </p:nvGrpSpPr>
              <p:grpSpPr>
                <a:xfrm>
                  <a:off x="4545672" y="3122529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277" name="Moon 276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8" name="Moon 277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9" name="Moon 278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37" name="Group 135"/>
                <p:cNvGrpSpPr/>
                <p:nvPr/>
              </p:nvGrpSpPr>
              <p:grpSpPr>
                <a:xfrm rot="1269795">
                  <a:off x="4370181" y="3362675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274" name="Moon 273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5" name="Moon 274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6" name="Moon 275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38" name="Group 140"/>
              <p:cNvGrpSpPr/>
              <p:nvPr/>
            </p:nvGrpSpPr>
            <p:grpSpPr>
              <a:xfrm flipH="1">
                <a:off x="3124200" y="2286000"/>
                <a:ext cx="1395285" cy="1533800"/>
                <a:chOff x="4370181" y="2237947"/>
                <a:chExt cx="1395285" cy="1533800"/>
              </a:xfrm>
            </p:grpSpPr>
            <p:sp>
              <p:nvSpPr>
                <p:cNvPr id="247" name="Rounded Rectangle 246"/>
                <p:cNvSpPr/>
                <p:nvPr/>
              </p:nvSpPr>
              <p:spPr>
                <a:xfrm rot="7483574">
                  <a:off x="4138676" y="2853106"/>
                  <a:ext cx="1355172" cy="124854"/>
                </a:xfrm>
                <a:prstGeom prst="roundRect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48" name="Group 122"/>
                <p:cNvGrpSpPr/>
                <p:nvPr/>
              </p:nvGrpSpPr>
              <p:grpSpPr>
                <a:xfrm>
                  <a:off x="4975163" y="2434420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265" name="Moon 264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6" name="Moon 265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7" name="Moon 266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49" name="Group 123"/>
                <p:cNvGrpSpPr/>
                <p:nvPr/>
              </p:nvGrpSpPr>
              <p:grpSpPr>
                <a:xfrm>
                  <a:off x="4842164" y="2673927"/>
                  <a:ext cx="856672" cy="364837"/>
                  <a:chOff x="4975163" y="2434420"/>
                  <a:chExt cx="790303" cy="409072"/>
                </a:xfrm>
              </p:grpSpPr>
              <p:sp>
                <p:nvSpPr>
                  <p:cNvPr id="262" name="Moon 261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3" name="Moon 262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4" name="Moon 263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127"/>
                <p:cNvGrpSpPr/>
                <p:nvPr/>
              </p:nvGrpSpPr>
              <p:grpSpPr>
                <a:xfrm>
                  <a:off x="4702690" y="2882384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259" name="Moon 258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0" name="Moon 259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61" name="Moon 260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1" name="Group 131"/>
                <p:cNvGrpSpPr/>
                <p:nvPr/>
              </p:nvGrpSpPr>
              <p:grpSpPr>
                <a:xfrm>
                  <a:off x="4545672" y="3122529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256" name="Moon 255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7" name="Moon 256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8" name="Moon 257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2" name="Group 135"/>
                <p:cNvGrpSpPr/>
                <p:nvPr/>
              </p:nvGrpSpPr>
              <p:grpSpPr>
                <a:xfrm rot="1269795">
                  <a:off x="4370181" y="3362675"/>
                  <a:ext cx="790303" cy="409072"/>
                  <a:chOff x="4975163" y="2434420"/>
                  <a:chExt cx="790303" cy="409072"/>
                </a:xfrm>
              </p:grpSpPr>
              <p:sp>
                <p:nvSpPr>
                  <p:cNvPr id="253" name="Moon 252"/>
                  <p:cNvSpPr/>
                  <p:nvPr/>
                </p:nvSpPr>
                <p:spPr>
                  <a:xfrm rot="7257268">
                    <a:off x="5322931" y="2233063"/>
                    <a:ext cx="241178" cy="643892"/>
                  </a:xfrm>
                  <a:prstGeom prst="moon">
                    <a:avLst>
                      <a:gd name="adj" fmla="val 51004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4" name="Moon 253"/>
                  <p:cNvSpPr/>
                  <p:nvPr/>
                </p:nvSpPr>
                <p:spPr>
                  <a:xfrm rot="8006089">
                    <a:off x="5214124" y="2302347"/>
                    <a:ext cx="302184" cy="780106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55" name="Moon 254"/>
                  <p:cNvSpPr/>
                  <p:nvPr/>
                </p:nvSpPr>
                <p:spPr>
                  <a:xfrm rot="6288045">
                    <a:off x="5227364" y="2325535"/>
                    <a:ext cx="259387" cy="609039"/>
                  </a:xfrm>
                  <a:prstGeom prst="moon">
                    <a:avLst>
                      <a:gd name="adj" fmla="val 36556"/>
                    </a:avLst>
                  </a:prstGeom>
                  <a:solidFill>
                    <a:srgbClr val="C00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269" name="Group 162"/>
              <p:cNvGrpSpPr/>
              <p:nvPr/>
            </p:nvGrpSpPr>
            <p:grpSpPr>
              <a:xfrm rot="4467257">
                <a:off x="3870206" y="3583778"/>
                <a:ext cx="790303" cy="409072"/>
                <a:chOff x="4975163" y="2434420"/>
                <a:chExt cx="790303" cy="409072"/>
              </a:xfrm>
            </p:grpSpPr>
            <p:sp>
              <p:nvSpPr>
                <p:cNvPr id="244" name="Moon 243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5" name="Moon 244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6" name="Moon 245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0" name="Group 166"/>
              <p:cNvGrpSpPr/>
              <p:nvPr/>
            </p:nvGrpSpPr>
            <p:grpSpPr>
              <a:xfrm rot="16200000" flipH="1">
                <a:off x="4248296" y="3600305"/>
                <a:ext cx="838201" cy="343192"/>
                <a:chOff x="4975163" y="2434420"/>
                <a:chExt cx="790303" cy="409072"/>
              </a:xfrm>
            </p:grpSpPr>
            <p:sp>
              <p:nvSpPr>
                <p:cNvPr id="241" name="Moon 240"/>
                <p:cNvSpPr/>
                <p:nvPr/>
              </p:nvSpPr>
              <p:spPr>
                <a:xfrm rot="7257268">
                  <a:off x="5322931" y="2233063"/>
                  <a:ext cx="241178" cy="643892"/>
                </a:xfrm>
                <a:prstGeom prst="moon">
                  <a:avLst>
                    <a:gd name="adj" fmla="val 51004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2" name="Moon 241"/>
                <p:cNvSpPr/>
                <p:nvPr/>
              </p:nvSpPr>
              <p:spPr>
                <a:xfrm rot="8006089">
                  <a:off x="5214124" y="2302347"/>
                  <a:ext cx="302184" cy="780106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3" name="Moon 242"/>
                <p:cNvSpPr/>
                <p:nvPr/>
              </p:nvSpPr>
              <p:spPr>
                <a:xfrm rot="6288045">
                  <a:off x="5227364" y="2325535"/>
                  <a:ext cx="259387" cy="609039"/>
                </a:xfrm>
                <a:prstGeom prst="moon">
                  <a:avLst>
                    <a:gd name="adj" fmla="val 36556"/>
                  </a:avLst>
                </a:prstGeom>
                <a:solidFill>
                  <a:srgbClr val="C0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71" name="Group 170"/>
              <p:cNvGrpSpPr/>
              <p:nvPr/>
            </p:nvGrpSpPr>
            <p:grpSpPr>
              <a:xfrm>
                <a:off x="4343400" y="3276600"/>
                <a:ext cx="217170" cy="228600"/>
                <a:chOff x="3657600" y="1752600"/>
                <a:chExt cx="471364" cy="496173"/>
              </a:xfrm>
            </p:grpSpPr>
            <p:sp>
              <p:nvSpPr>
                <p:cNvPr id="239" name="Oval 238"/>
                <p:cNvSpPr/>
                <p:nvPr/>
              </p:nvSpPr>
              <p:spPr>
                <a:xfrm>
                  <a:off x="3657600" y="1752600"/>
                  <a:ext cx="471364" cy="496173"/>
                </a:xfrm>
                <a:prstGeom prst="ellips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0" name="Oval 239"/>
                <p:cNvSpPr/>
                <p:nvPr/>
              </p:nvSpPr>
              <p:spPr>
                <a:xfrm>
                  <a:off x="3810000" y="1828800"/>
                  <a:ext cx="152400" cy="228600"/>
                </a:xfrm>
                <a:prstGeom prst="ellipse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72" name="Group 236"/>
            <p:cNvGrpSpPr/>
            <p:nvPr/>
          </p:nvGrpSpPr>
          <p:grpSpPr>
            <a:xfrm>
              <a:off x="1447800" y="3505200"/>
              <a:ext cx="1274618" cy="767773"/>
              <a:chOff x="3733800" y="3124200"/>
              <a:chExt cx="2057400" cy="1066800"/>
            </a:xfrm>
          </p:grpSpPr>
          <p:sp>
            <p:nvSpPr>
              <p:cNvPr id="231" name="Pentagon 230"/>
              <p:cNvSpPr/>
              <p:nvPr/>
            </p:nvSpPr>
            <p:spPr>
              <a:xfrm rot="5400000">
                <a:off x="3543300" y="3314700"/>
                <a:ext cx="1066800" cy="685800"/>
              </a:xfrm>
              <a:prstGeom prst="homePlate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2" name="Pentagon 231"/>
              <p:cNvSpPr/>
              <p:nvPr/>
            </p:nvSpPr>
            <p:spPr>
              <a:xfrm rot="5400000">
                <a:off x="4229100" y="3314700"/>
                <a:ext cx="1066800" cy="685800"/>
              </a:xfrm>
              <a:prstGeom prst="homePlate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3" name="Pentagon 232"/>
              <p:cNvSpPr/>
              <p:nvPr/>
            </p:nvSpPr>
            <p:spPr>
              <a:xfrm rot="5400000">
                <a:off x="4914900" y="3314700"/>
                <a:ext cx="1066800" cy="685800"/>
              </a:xfrm>
              <a:prstGeom prst="homePlate">
                <a:avLst/>
              </a:prstGeom>
              <a:solidFill>
                <a:srgbClr val="CD8B29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7" name="Rounded Rectangle 216"/>
            <p:cNvSpPr/>
            <p:nvPr/>
          </p:nvSpPr>
          <p:spPr>
            <a:xfrm>
              <a:off x="1413164" y="3311237"/>
              <a:ext cx="1330036" cy="279400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3" name="Group 50"/>
            <p:cNvGrpSpPr/>
            <p:nvPr/>
          </p:nvGrpSpPr>
          <p:grpSpPr>
            <a:xfrm>
              <a:off x="1447800" y="3352800"/>
              <a:ext cx="1286164" cy="335847"/>
              <a:chOff x="533400" y="1364105"/>
              <a:chExt cx="2590800" cy="617095"/>
            </a:xfrm>
          </p:grpSpPr>
          <p:sp>
            <p:nvSpPr>
              <p:cNvPr id="219" name="Pentagon 218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0" name="Pentagon 219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1" name="Pentagon 220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Diamond 221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Diamond 222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7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226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7" name="Pentagon 226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8" name="Pentagon 227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9" name="Diamond 228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0" name="Diamond 229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5" name="Diamond 224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1" name="Group 310"/>
          <p:cNvGrpSpPr/>
          <p:nvPr/>
        </p:nvGrpSpPr>
        <p:grpSpPr>
          <a:xfrm>
            <a:off x="6848038" y="457200"/>
            <a:ext cx="1875593" cy="3657600"/>
            <a:chOff x="698174" y="1371600"/>
            <a:chExt cx="2170431" cy="4232564"/>
          </a:xfrm>
        </p:grpSpPr>
        <p:grpSp>
          <p:nvGrpSpPr>
            <p:cNvPr id="312" name="Group 205"/>
            <p:cNvGrpSpPr/>
            <p:nvPr/>
          </p:nvGrpSpPr>
          <p:grpSpPr>
            <a:xfrm>
              <a:off x="698174" y="1371600"/>
              <a:ext cx="1865063" cy="4232564"/>
              <a:chOff x="698174" y="1371600"/>
              <a:chExt cx="1865063" cy="4232564"/>
            </a:xfrm>
          </p:grpSpPr>
          <p:sp>
            <p:nvSpPr>
              <p:cNvPr id="329" name="Oval 328"/>
              <p:cNvSpPr/>
              <p:nvPr/>
            </p:nvSpPr>
            <p:spPr>
              <a:xfrm>
                <a:off x="1066800" y="5257800"/>
                <a:ext cx="517236" cy="346364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0" name="Oval 329"/>
              <p:cNvSpPr/>
              <p:nvPr/>
            </p:nvSpPr>
            <p:spPr>
              <a:xfrm>
                <a:off x="1600200" y="5257800"/>
                <a:ext cx="517236" cy="346364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1" name="Oval 330"/>
              <p:cNvSpPr/>
              <p:nvPr/>
            </p:nvSpPr>
            <p:spPr>
              <a:xfrm rot="7094688" flipH="1">
                <a:off x="514757" y="4005111"/>
                <a:ext cx="633334" cy="2665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2" name="Oval 331"/>
              <p:cNvSpPr/>
              <p:nvPr/>
            </p:nvSpPr>
            <p:spPr>
              <a:xfrm rot="3718254" flipH="1">
                <a:off x="2075013" y="3888349"/>
                <a:ext cx="693021" cy="28342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3" name="Trapezoid 332"/>
              <p:cNvSpPr/>
              <p:nvPr/>
            </p:nvSpPr>
            <p:spPr>
              <a:xfrm>
                <a:off x="1066800" y="4191000"/>
                <a:ext cx="1143000" cy="1219200"/>
              </a:xfrm>
              <a:prstGeom prst="trapezoid">
                <a:avLst>
                  <a:gd name="adj" fmla="val 19343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4" name="Trapezoid 333"/>
              <p:cNvSpPr/>
              <p:nvPr/>
            </p:nvSpPr>
            <p:spPr>
              <a:xfrm rot="19329611" flipH="1">
                <a:off x="1896236" y="3128765"/>
                <a:ext cx="576736" cy="914400"/>
              </a:xfrm>
              <a:prstGeom prst="trapezoid">
                <a:avLst>
                  <a:gd name="adj" fmla="val 29138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5" name="Trapezoid 334"/>
              <p:cNvSpPr/>
              <p:nvPr/>
            </p:nvSpPr>
            <p:spPr>
              <a:xfrm rot="1820715" flipH="1">
                <a:off x="877274" y="3207248"/>
                <a:ext cx="576736" cy="914400"/>
              </a:xfrm>
              <a:prstGeom prst="trapezoid">
                <a:avLst>
                  <a:gd name="adj" fmla="val 29138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6" name="Trapezoid 335"/>
              <p:cNvSpPr/>
              <p:nvPr/>
            </p:nvSpPr>
            <p:spPr>
              <a:xfrm>
                <a:off x="1295400" y="2971800"/>
                <a:ext cx="762000" cy="537882"/>
              </a:xfrm>
              <a:prstGeom prst="trapezoid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3" name="Group 165"/>
              <p:cNvGrpSpPr/>
              <p:nvPr/>
            </p:nvGrpSpPr>
            <p:grpSpPr>
              <a:xfrm>
                <a:off x="990600" y="1371600"/>
                <a:ext cx="1378136" cy="1800354"/>
                <a:chOff x="229511" y="2320633"/>
                <a:chExt cx="1378136" cy="1800354"/>
              </a:xfrm>
            </p:grpSpPr>
            <p:sp>
              <p:nvSpPr>
                <p:cNvPr id="367" name="Oval 366"/>
                <p:cNvSpPr/>
                <p:nvPr/>
              </p:nvSpPr>
              <p:spPr>
                <a:xfrm>
                  <a:off x="381000" y="2667000"/>
                  <a:ext cx="990600" cy="1453987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16" name="Group 145"/>
                <p:cNvGrpSpPr/>
                <p:nvPr/>
              </p:nvGrpSpPr>
              <p:grpSpPr>
                <a:xfrm>
                  <a:off x="229511" y="2320633"/>
                  <a:ext cx="1378136" cy="651167"/>
                  <a:chOff x="229511" y="2320633"/>
                  <a:chExt cx="1378136" cy="1415799"/>
                </a:xfrm>
              </p:grpSpPr>
              <p:sp>
                <p:nvSpPr>
                  <p:cNvPr id="374" name="Moon 373"/>
                  <p:cNvSpPr/>
                  <p:nvPr/>
                </p:nvSpPr>
                <p:spPr>
                  <a:xfrm rot="11575000">
                    <a:off x="920011" y="2355504"/>
                    <a:ext cx="317013" cy="129723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5" name="Moon 374"/>
                  <p:cNvSpPr/>
                  <p:nvPr/>
                </p:nvSpPr>
                <p:spPr>
                  <a:xfrm rot="12577107">
                    <a:off x="1003704" y="2439197"/>
                    <a:ext cx="317013" cy="129723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6" name="Moon 375"/>
                  <p:cNvSpPr/>
                  <p:nvPr/>
                </p:nvSpPr>
                <p:spPr>
                  <a:xfrm rot="10800000">
                    <a:off x="780108" y="2320633"/>
                    <a:ext cx="317013" cy="129723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7" name="Moon 376"/>
                  <p:cNvSpPr/>
                  <p:nvPr/>
                </p:nvSpPr>
                <p:spPr>
                  <a:xfrm rot="10025000" flipH="1">
                    <a:off x="570877" y="2404326"/>
                    <a:ext cx="317013" cy="129723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8" name="Moon 377"/>
                  <p:cNvSpPr/>
                  <p:nvPr/>
                </p:nvSpPr>
                <p:spPr>
                  <a:xfrm rot="20823132">
                    <a:off x="474592" y="2482605"/>
                    <a:ext cx="254766" cy="1174876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9" name="Moon 378"/>
                  <p:cNvSpPr/>
                  <p:nvPr/>
                </p:nvSpPr>
                <p:spPr>
                  <a:xfrm rot="11063938">
                    <a:off x="660336" y="2612251"/>
                    <a:ext cx="268158" cy="968885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0" name="Moon 379"/>
                  <p:cNvSpPr/>
                  <p:nvPr/>
                </p:nvSpPr>
                <p:spPr>
                  <a:xfrm rot="19287070">
                    <a:off x="401373" y="2574146"/>
                    <a:ext cx="317013" cy="1093696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1" name="Moon 380"/>
                  <p:cNvSpPr/>
                  <p:nvPr/>
                </p:nvSpPr>
                <p:spPr>
                  <a:xfrm rot="12896312">
                    <a:off x="1037748" y="2817188"/>
                    <a:ext cx="334082" cy="912656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2" name="Moon 381"/>
                  <p:cNvSpPr/>
                  <p:nvPr/>
                </p:nvSpPr>
                <p:spPr>
                  <a:xfrm rot="15564222">
                    <a:off x="913129" y="2953022"/>
                    <a:ext cx="304871" cy="901518"/>
                  </a:xfrm>
                  <a:prstGeom prst="moon">
                    <a:avLst>
                      <a:gd name="adj" fmla="val 5141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3" name="Moon 382"/>
                  <p:cNvSpPr/>
                  <p:nvPr/>
                </p:nvSpPr>
                <p:spPr>
                  <a:xfrm rot="3894026">
                    <a:off x="1068903" y="2804540"/>
                    <a:ext cx="211602" cy="865886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4" name="Moon 383"/>
                  <p:cNvSpPr/>
                  <p:nvPr/>
                </p:nvSpPr>
                <p:spPr>
                  <a:xfrm rot="5576517" flipH="1">
                    <a:off x="421041" y="2604422"/>
                    <a:ext cx="511131" cy="885116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5" name="Moon 384"/>
                  <p:cNvSpPr/>
                  <p:nvPr/>
                </p:nvSpPr>
                <p:spPr>
                  <a:xfrm rot="16898670" flipH="1">
                    <a:off x="556653" y="2768719"/>
                    <a:ext cx="211602" cy="865886"/>
                  </a:xfrm>
                  <a:prstGeom prst="moon">
                    <a:avLst>
                      <a:gd name="adj" fmla="val 57356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144"/>
                <p:cNvGrpSpPr/>
                <p:nvPr/>
              </p:nvGrpSpPr>
              <p:grpSpPr>
                <a:xfrm>
                  <a:off x="380999" y="2514600"/>
                  <a:ext cx="990601" cy="685800"/>
                  <a:chOff x="304361" y="3180386"/>
                  <a:chExt cx="1297235" cy="526244"/>
                </a:xfrm>
              </p:grpSpPr>
              <p:sp>
                <p:nvSpPr>
                  <p:cNvPr id="370" name="Moon 369"/>
                  <p:cNvSpPr/>
                  <p:nvPr/>
                </p:nvSpPr>
                <p:spPr>
                  <a:xfrm rot="5400000">
                    <a:off x="689857" y="2794890"/>
                    <a:ext cx="526244" cy="1297235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CD8B29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1" name="Trapezoid 370"/>
                  <p:cNvSpPr/>
                  <p:nvPr/>
                </p:nvSpPr>
                <p:spPr>
                  <a:xfrm rot="10115727">
                    <a:off x="500173" y="3327662"/>
                    <a:ext cx="251078" cy="312591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2" name="Trapezoid 371"/>
                  <p:cNvSpPr/>
                  <p:nvPr/>
                </p:nvSpPr>
                <p:spPr>
                  <a:xfrm rot="10800000">
                    <a:off x="820548" y="3273126"/>
                    <a:ext cx="251078" cy="376617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73" name="Trapezoid 372"/>
                  <p:cNvSpPr/>
                  <p:nvPr/>
                </p:nvSpPr>
                <p:spPr>
                  <a:xfrm rot="11326737">
                    <a:off x="1130996" y="3323208"/>
                    <a:ext cx="251078" cy="320461"/>
                  </a:xfrm>
                  <a:prstGeom prst="trapezoid">
                    <a:avLst/>
                  </a:prstGeom>
                  <a:solidFill>
                    <a:srgbClr val="996633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38" name="Trapezoid 337"/>
              <p:cNvSpPr/>
              <p:nvPr/>
            </p:nvSpPr>
            <p:spPr>
              <a:xfrm rot="10800000">
                <a:off x="1143000" y="3200400"/>
                <a:ext cx="990600" cy="914400"/>
              </a:xfrm>
              <a:prstGeom prst="trapezoid">
                <a:avLst>
                  <a:gd name="adj" fmla="val 15909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9" name="Group 163"/>
              <p:cNvGrpSpPr/>
              <p:nvPr/>
            </p:nvGrpSpPr>
            <p:grpSpPr>
              <a:xfrm>
                <a:off x="838200" y="3200400"/>
                <a:ext cx="1600200" cy="838200"/>
                <a:chOff x="51453" y="4572000"/>
                <a:chExt cx="3949047" cy="1756159"/>
              </a:xfrm>
            </p:grpSpPr>
            <p:grpSp>
              <p:nvGrpSpPr>
                <p:cNvPr id="337" name="Group 152"/>
                <p:cNvGrpSpPr/>
                <p:nvPr/>
              </p:nvGrpSpPr>
              <p:grpSpPr>
                <a:xfrm>
                  <a:off x="51453" y="4572000"/>
                  <a:ext cx="1866900" cy="1756159"/>
                  <a:chOff x="51453" y="4572000"/>
                  <a:chExt cx="1866900" cy="1756159"/>
                </a:xfrm>
              </p:grpSpPr>
              <p:sp>
                <p:nvSpPr>
                  <p:cNvPr id="362" name="Moon 361"/>
                  <p:cNvSpPr/>
                  <p:nvPr/>
                </p:nvSpPr>
                <p:spPr>
                  <a:xfrm rot="14389610">
                    <a:off x="394353" y="42707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3" name="Oval 362"/>
                  <p:cNvSpPr/>
                  <p:nvPr/>
                </p:nvSpPr>
                <p:spPr>
                  <a:xfrm>
                    <a:off x="1066800" y="4572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4" name="Moon 363"/>
                  <p:cNvSpPr/>
                  <p:nvPr/>
                </p:nvSpPr>
                <p:spPr>
                  <a:xfrm rot="13708706">
                    <a:off x="851553" y="4727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5" name="Moon 364"/>
                  <p:cNvSpPr/>
                  <p:nvPr/>
                </p:nvSpPr>
                <p:spPr>
                  <a:xfrm rot="12572481">
                    <a:off x="1384953" y="5108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6" name="Oval 365"/>
                  <p:cNvSpPr/>
                  <p:nvPr/>
                </p:nvSpPr>
                <p:spPr>
                  <a:xfrm>
                    <a:off x="1447800" y="4953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39" name="Group 153"/>
                <p:cNvGrpSpPr/>
                <p:nvPr/>
              </p:nvGrpSpPr>
              <p:grpSpPr>
                <a:xfrm flipH="1">
                  <a:off x="2133600" y="4572000"/>
                  <a:ext cx="1866900" cy="1756159"/>
                  <a:chOff x="51453" y="4572000"/>
                  <a:chExt cx="1866900" cy="1756159"/>
                </a:xfrm>
              </p:grpSpPr>
              <p:sp>
                <p:nvSpPr>
                  <p:cNvPr id="357" name="Moon 356"/>
                  <p:cNvSpPr/>
                  <p:nvPr/>
                </p:nvSpPr>
                <p:spPr>
                  <a:xfrm rot="14389610">
                    <a:off x="394353" y="42707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8" name="Oval 357"/>
                  <p:cNvSpPr/>
                  <p:nvPr/>
                </p:nvSpPr>
                <p:spPr>
                  <a:xfrm>
                    <a:off x="1066800" y="4572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59" name="Moon 358"/>
                  <p:cNvSpPr/>
                  <p:nvPr/>
                </p:nvSpPr>
                <p:spPr>
                  <a:xfrm rot="13708706">
                    <a:off x="851553" y="4727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0" name="Moon 359"/>
                  <p:cNvSpPr/>
                  <p:nvPr/>
                </p:nvSpPr>
                <p:spPr>
                  <a:xfrm rot="12572481">
                    <a:off x="1384953" y="5108959"/>
                    <a:ext cx="533400" cy="1219200"/>
                  </a:xfrm>
                  <a:prstGeom prst="moon">
                    <a:avLst>
                      <a:gd name="adj" fmla="val 87500"/>
                    </a:avLst>
                  </a:prstGeom>
                  <a:solidFill>
                    <a:srgbClr val="6633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61" name="Oval 360"/>
                  <p:cNvSpPr/>
                  <p:nvPr/>
                </p:nvSpPr>
                <p:spPr>
                  <a:xfrm>
                    <a:off x="1447800" y="4953000"/>
                    <a:ext cx="304800" cy="304799"/>
                  </a:xfrm>
                  <a:prstGeom prst="ellipse">
                    <a:avLst/>
                  </a:prstGeom>
                  <a:solidFill>
                    <a:srgbClr val="3366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353" name="Oval 352"/>
                <p:cNvSpPr/>
                <p:nvPr/>
              </p:nvSpPr>
              <p:spPr>
                <a:xfrm>
                  <a:off x="1600200" y="5105400"/>
                  <a:ext cx="914400" cy="838200"/>
                </a:xfrm>
                <a:prstGeom prst="ellipse">
                  <a:avLst/>
                </a:prstGeom>
                <a:solidFill>
                  <a:srgbClr val="3366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4" name="Cross 353"/>
                <p:cNvSpPr/>
                <p:nvPr/>
              </p:nvSpPr>
              <p:spPr>
                <a:xfrm>
                  <a:off x="1828800" y="5181600"/>
                  <a:ext cx="457200" cy="685800"/>
                </a:xfrm>
                <a:prstGeom prst="plus">
                  <a:avLst/>
                </a:prstGeom>
                <a:solidFill>
                  <a:srgbClr val="92D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5" name="Cross 354"/>
                <p:cNvSpPr/>
                <p:nvPr/>
              </p:nvSpPr>
              <p:spPr>
                <a:xfrm>
                  <a:off x="1905000" y="5334000"/>
                  <a:ext cx="304800" cy="457200"/>
                </a:xfrm>
                <a:prstGeom prst="plus">
                  <a:avLst/>
                </a:prstGeom>
                <a:solidFill>
                  <a:srgbClr val="92D05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6" name="Oval 355"/>
                <p:cNvSpPr/>
                <p:nvPr/>
              </p:nvSpPr>
              <p:spPr>
                <a:xfrm rot="3718254" flipH="1">
                  <a:off x="1944192" y="5444836"/>
                  <a:ext cx="206142" cy="212591"/>
                </a:xfrm>
                <a:prstGeom prst="ellipse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0" name="Group 173"/>
              <p:cNvGrpSpPr/>
              <p:nvPr/>
            </p:nvGrpSpPr>
            <p:grpSpPr>
              <a:xfrm rot="372506">
                <a:off x="1238534" y="4005723"/>
                <a:ext cx="823008" cy="402181"/>
                <a:chOff x="1312064" y="4946015"/>
                <a:chExt cx="1229460" cy="533400"/>
              </a:xfrm>
            </p:grpSpPr>
            <p:sp>
              <p:nvSpPr>
                <p:cNvPr id="349" name="Moon 348"/>
                <p:cNvSpPr/>
                <p:nvPr/>
              </p:nvSpPr>
              <p:spPr>
                <a:xfrm rot="15798511">
                  <a:off x="1665224" y="4603115"/>
                  <a:ext cx="533400" cy="1219200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0" name="Moon 349"/>
                <p:cNvSpPr/>
                <p:nvPr/>
              </p:nvSpPr>
              <p:spPr>
                <a:xfrm rot="15798511">
                  <a:off x="1731756" y="4557251"/>
                  <a:ext cx="355919" cy="1195303"/>
                </a:xfrm>
                <a:prstGeom prst="moon">
                  <a:avLst>
                    <a:gd name="adj" fmla="val 87500"/>
                  </a:avLst>
                </a:prstGeom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1" name="Group 178"/>
              <p:cNvGrpSpPr/>
              <p:nvPr/>
            </p:nvGrpSpPr>
            <p:grpSpPr>
              <a:xfrm>
                <a:off x="1364190" y="4060390"/>
                <a:ext cx="455373" cy="1056555"/>
                <a:chOff x="3200400" y="3810000"/>
                <a:chExt cx="609600" cy="1057935"/>
              </a:xfrm>
            </p:grpSpPr>
            <p:sp>
              <p:nvSpPr>
                <p:cNvPr id="342" name="Trapezoid 341"/>
                <p:cNvSpPr/>
                <p:nvPr/>
              </p:nvSpPr>
              <p:spPr>
                <a:xfrm>
                  <a:off x="3200400" y="3810000"/>
                  <a:ext cx="609600" cy="1057935"/>
                </a:xfrm>
                <a:prstGeom prst="trapezoid">
                  <a:avLst/>
                </a:prstGeom>
                <a:solidFill>
                  <a:srgbClr val="87E3ED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43" name="Group 49"/>
                <p:cNvGrpSpPr/>
                <p:nvPr/>
              </p:nvGrpSpPr>
              <p:grpSpPr>
                <a:xfrm flipH="1">
                  <a:off x="3398982" y="3819237"/>
                  <a:ext cx="196273" cy="995218"/>
                  <a:chOff x="5461000" y="244764"/>
                  <a:chExt cx="768927" cy="3168073"/>
                </a:xfrm>
              </p:grpSpPr>
              <p:sp>
                <p:nvSpPr>
                  <p:cNvPr id="344" name="Donut 343"/>
                  <p:cNvSpPr/>
                  <p:nvPr/>
                </p:nvSpPr>
                <p:spPr>
                  <a:xfrm>
                    <a:off x="5495636" y="902854"/>
                    <a:ext cx="685800" cy="762000"/>
                  </a:xfrm>
                  <a:prstGeom prst="donut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5" name="Multiply 344"/>
                  <p:cNvSpPr/>
                  <p:nvPr/>
                </p:nvSpPr>
                <p:spPr>
                  <a:xfrm>
                    <a:off x="5461000" y="1403927"/>
                    <a:ext cx="762000" cy="914400"/>
                  </a:xfrm>
                  <a:prstGeom prst="mathMultiply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6" name="Donut 345"/>
                  <p:cNvSpPr/>
                  <p:nvPr/>
                </p:nvSpPr>
                <p:spPr>
                  <a:xfrm>
                    <a:off x="5495637" y="244764"/>
                    <a:ext cx="685800" cy="762000"/>
                  </a:xfrm>
                  <a:prstGeom prst="donut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7" name="Donut 346"/>
                  <p:cNvSpPr/>
                  <p:nvPr/>
                </p:nvSpPr>
                <p:spPr>
                  <a:xfrm>
                    <a:off x="5514109" y="2650837"/>
                    <a:ext cx="685800" cy="762000"/>
                  </a:xfrm>
                  <a:prstGeom prst="donut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348" name="Multiply 347"/>
                  <p:cNvSpPr/>
                  <p:nvPr/>
                </p:nvSpPr>
                <p:spPr>
                  <a:xfrm>
                    <a:off x="5467927" y="1976582"/>
                    <a:ext cx="762000" cy="914400"/>
                  </a:xfrm>
                  <a:prstGeom prst="mathMultiply">
                    <a:avLst/>
                  </a:prstGeom>
                  <a:solidFill>
                    <a:schemeClr val="accent5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351" name="Group 220"/>
            <p:cNvGrpSpPr/>
            <p:nvPr/>
          </p:nvGrpSpPr>
          <p:grpSpPr>
            <a:xfrm>
              <a:off x="2286000" y="2057400"/>
              <a:ext cx="582605" cy="3375891"/>
              <a:chOff x="2743200" y="2339109"/>
              <a:chExt cx="582605" cy="3375891"/>
            </a:xfrm>
          </p:grpSpPr>
          <p:sp>
            <p:nvSpPr>
              <p:cNvPr id="315" name="Rectangle 314"/>
              <p:cNvSpPr/>
              <p:nvPr/>
            </p:nvSpPr>
            <p:spPr>
              <a:xfrm>
                <a:off x="2971800" y="2819400"/>
                <a:ext cx="76200" cy="2895600"/>
              </a:xfrm>
              <a:prstGeom prst="rect">
                <a:avLst/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2" name="Group 210"/>
              <p:cNvGrpSpPr/>
              <p:nvPr/>
            </p:nvGrpSpPr>
            <p:grpSpPr>
              <a:xfrm rot="14240719">
                <a:off x="2766661" y="2792247"/>
                <a:ext cx="582298" cy="460347"/>
                <a:chOff x="1077041" y="3083173"/>
                <a:chExt cx="1451068" cy="1576735"/>
              </a:xfrm>
              <a:solidFill>
                <a:srgbClr val="C00000"/>
              </a:solidFill>
            </p:grpSpPr>
            <p:sp>
              <p:nvSpPr>
                <p:cNvPr id="327" name="Moon 326"/>
                <p:cNvSpPr/>
                <p:nvPr/>
              </p:nvSpPr>
              <p:spPr>
                <a:xfrm rot="15564222">
                  <a:off x="1558954" y="3683209"/>
                  <a:ext cx="487241" cy="1451068"/>
                </a:xfrm>
                <a:prstGeom prst="moon">
                  <a:avLst>
                    <a:gd name="adj" fmla="val 5141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8" name="Moon 327"/>
                <p:cNvSpPr/>
                <p:nvPr/>
              </p:nvSpPr>
              <p:spPr>
                <a:xfrm rot="8599183">
                  <a:off x="1956781" y="3083173"/>
                  <a:ext cx="385316" cy="1576735"/>
                </a:xfrm>
                <a:prstGeom prst="moon">
                  <a:avLst>
                    <a:gd name="adj" fmla="val 57356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17" name="Moon 316"/>
              <p:cNvSpPr/>
              <p:nvPr/>
            </p:nvSpPr>
            <p:spPr>
              <a:xfrm rot="1702267">
                <a:off x="2761373" y="2651489"/>
                <a:ext cx="192253" cy="766528"/>
              </a:xfrm>
              <a:prstGeom prst="moon">
                <a:avLst>
                  <a:gd name="adj" fmla="val 28987"/>
                </a:avLst>
              </a:prstGeom>
              <a:solidFill>
                <a:srgbClr val="C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8" name="Group 215"/>
              <p:cNvGrpSpPr/>
              <p:nvPr/>
            </p:nvGrpSpPr>
            <p:grpSpPr>
              <a:xfrm>
                <a:off x="2971800" y="2362200"/>
                <a:ext cx="354005" cy="481626"/>
                <a:chOff x="2465395" y="1332423"/>
                <a:chExt cx="609600" cy="960581"/>
              </a:xfrm>
            </p:grpSpPr>
            <p:sp>
              <p:nvSpPr>
                <p:cNvPr id="324" name="Trapezoid 323"/>
                <p:cNvSpPr/>
                <p:nvPr/>
              </p:nvSpPr>
              <p:spPr>
                <a:xfrm rot="5999871">
                  <a:off x="2670904" y="12793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5" name="Trapezoid 324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6" name="Trapezoid 325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9" name="Group 216"/>
              <p:cNvGrpSpPr/>
              <p:nvPr/>
            </p:nvGrpSpPr>
            <p:grpSpPr>
              <a:xfrm flipH="1">
                <a:off x="2743200" y="2362200"/>
                <a:ext cx="354005" cy="481626"/>
                <a:chOff x="2465395" y="1332423"/>
                <a:chExt cx="609600" cy="960581"/>
              </a:xfrm>
            </p:grpSpPr>
            <p:sp>
              <p:nvSpPr>
                <p:cNvPr id="321" name="Trapezoid 320"/>
                <p:cNvSpPr/>
                <p:nvPr/>
              </p:nvSpPr>
              <p:spPr>
                <a:xfrm rot="5999871">
                  <a:off x="2670904" y="12793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2" name="Trapezoid 321"/>
                <p:cNvSpPr/>
                <p:nvPr/>
              </p:nvSpPr>
              <p:spPr>
                <a:xfrm rot="6014075">
                  <a:off x="2594704" y="1584114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3" name="Trapezoid 322"/>
                <p:cNvSpPr/>
                <p:nvPr/>
              </p:nvSpPr>
              <p:spPr>
                <a:xfrm rot="5999871">
                  <a:off x="2518504" y="1888913"/>
                  <a:ext cx="350982" cy="457200"/>
                </a:xfrm>
                <a:prstGeom prst="trapezoid">
                  <a:avLst>
                    <a:gd name="adj" fmla="val 15909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0" name="Trapezoid 319"/>
              <p:cNvSpPr/>
              <p:nvPr/>
            </p:nvSpPr>
            <p:spPr>
              <a:xfrm rot="10800000">
                <a:off x="2849418" y="2339109"/>
                <a:ext cx="350982" cy="457200"/>
              </a:xfrm>
              <a:prstGeom prst="trapezoid">
                <a:avLst>
                  <a:gd name="adj" fmla="val 15909"/>
                </a:avLst>
              </a:prstGeom>
              <a:solidFill>
                <a:srgbClr val="9966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14" name="Oval 313"/>
            <p:cNvSpPr/>
            <p:nvPr/>
          </p:nvSpPr>
          <p:spPr>
            <a:xfrm>
              <a:off x="2438400" y="4038600"/>
              <a:ext cx="228600" cy="304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6" name="TextBox 385"/>
          <p:cNvSpPr txBox="1"/>
          <p:nvPr/>
        </p:nvSpPr>
        <p:spPr>
          <a:xfrm>
            <a:off x="381000" y="5638800"/>
            <a:ext cx="632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Zeram</a:t>
            </a:r>
            <a:r>
              <a:rPr lang="en-US" dirty="0" smtClean="0"/>
              <a:t>- </a:t>
            </a:r>
            <a:r>
              <a:rPr lang="en-US" dirty="0" err="1" smtClean="0"/>
              <a:t>Amnor</a:t>
            </a:r>
            <a:r>
              <a:rPr lang="en-US" dirty="0" smtClean="0"/>
              <a:t>-Manti-</a:t>
            </a:r>
            <a:r>
              <a:rPr lang="en-US" dirty="0" err="1" smtClean="0"/>
              <a:t>Limher</a:t>
            </a:r>
            <a:r>
              <a:rPr lang="en-US" dirty="0" smtClean="0"/>
              <a:t>   alma’s watchmen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2" descr="http://www.bookofmormonbattles.com/Art/images/Zeram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52400" y="457200"/>
            <a:ext cx="1959428" cy="2286000"/>
          </a:xfrm>
          <a:prstGeom prst="rect">
            <a:avLst/>
          </a:prstGeom>
          <a:noFill/>
        </p:spPr>
      </p:pic>
      <p:pic>
        <p:nvPicPr>
          <p:cNvPr id="29700" name="Picture 4" descr="http://www.bookofmormonbattles.com/Art/images/Manti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419600" y="533400"/>
            <a:ext cx="2472418" cy="2884488"/>
          </a:xfrm>
          <a:prstGeom prst="rect">
            <a:avLst/>
          </a:prstGeom>
          <a:noFill/>
        </p:spPr>
      </p:pic>
      <p:pic>
        <p:nvPicPr>
          <p:cNvPr id="29702" name="Picture 6" descr="http://www.bookofmormonbattles.com/Art/images/Limher.jp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133600" y="457200"/>
            <a:ext cx="2133600" cy="2489201"/>
          </a:xfrm>
          <a:prstGeom prst="rect">
            <a:avLst/>
          </a:prstGeom>
          <a:noFill/>
        </p:spPr>
      </p:pic>
      <p:pic>
        <p:nvPicPr>
          <p:cNvPr id="29704" name="Picture 8" descr="http://www.bookofmormonbattles.com/Art/images/Amnor.jp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553200" y="381000"/>
            <a:ext cx="2286000" cy="2667000"/>
          </a:xfrm>
          <a:prstGeom prst="rect">
            <a:avLst/>
          </a:prstGeom>
          <a:noFill/>
        </p:spPr>
      </p:pic>
      <p:sp>
        <p:nvSpPr>
          <p:cNvPr id="6" name="TextBox 5"/>
          <p:cNvSpPr txBox="1"/>
          <p:nvPr/>
        </p:nvSpPr>
        <p:spPr>
          <a:xfrm>
            <a:off x="381000" y="5638800"/>
            <a:ext cx="6324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Zeram</a:t>
            </a:r>
            <a:r>
              <a:rPr lang="en-US" dirty="0" smtClean="0"/>
              <a:t>- </a:t>
            </a:r>
            <a:r>
              <a:rPr lang="en-US" dirty="0" err="1" smtClean="0"/>
              <a:t>Amnor</a:t>
            </a:r>
            <a:r>
              <a:rPr lang="en-US" dirty="0" smtClean="0"/>
              <a:t>-Manti-</a:t>
            </a:r>
            <a:r>
              <a:rPr lang="en-US" dirty="0" err="1" smtClean="0"/>
              <a:t>Limher</a:t>
            </a:r>
            <a:r>
              <a:rPr lang="en-US" dirty="0" smtClean="0"/>
              <a:t>   alma’s watchmen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32"/>
          <p:cNvGrpSpPr/>
          <p:nvPr/>
        </p:nvGrpSpPr>
        <p:grpSpPr>
          <a:xfrm>
            <a:off x="6096000" y="838200"/>
            <a:ext cx="1066800" cy="2626244"/>
            <a:chOff x="990600" y="1869556"/>
            <a:chExt cx="1625545" cy="3815989"/>
          </a:xfrm>
        </p:grpSpPr>
        <p:sp>
          <p:nvSpPr>
            <p:cNvPr id="32" name="Oval 31"/>
            <p:cNvSpPr/>
            <p:nvPr/>
          </p:nvSpPr>
          <p:spPr>
            <a:xfrm rot="6922285">
              <a:off x="1308408" y="5244859"/>
              <a:ext cx="500424" cy="374039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 rot="3646842">
              <a:off x="1850980" y="5248313"/>
              <a:ext cx="500424" cy="374039"/>
            </a:xfrm>
            <a:prstGeom prst="ellips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rapezoid 33"/>
            <p:cNvSpPr/>
            <p:nvPr/>
          </p:nvSpPr>
          <p:spPr>
            <a:xfrm>
              <a:off x="1206228" y="4058865"/>
              <a:ext cx="1295400" cy="1295400"/>
            </a:xfrm>
            <a:prstGeom prst="trapezoid">
              <a:avLst>
                <a:gd name="adj" fmla="val 2125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 rot="4724043">
              <a:off x="2178914" y="3848972"/>
              <a:ext cx="500424" cy="3740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/>
            <p:cNvSpPr/>
            <p:nvPr/>
          </p:nvSpPr>
          <p:spPr>
            <a:xfrm rot="6922285">
              <a:off x="927408" y="3949460"/>
              <a:ext cx="500424" cy="37403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rapezoid 36"/>
            <p:cNvSpPr/>
            <p:nvPr/>
          </p:nvSpPr>
          <p:spPr>
            <a:xfrm rot="19684206">
              <a:off x="2026032" y="3140170"/>
              <a:ext cx="543829" cy="950480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rapezoid 37"/>
            <p:cNvSpPr/>
            <p:nvPr/>
          </p:nvSpPr>
          <p:spPr>
            <a:xfrm rot="1711066">
              <a:off x="1095331" y="3216624"/>
              <a:ext cx="543829" cy="950480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Cloud 38"/>
            <p:cNvSpPr/>
            <p:nvPr/>
          </p:nvSpPr>
          <p:spPr>
            <a:xfrm rot="21304292">
              <a:off x="1922597" y="1996079"/>
              <a:ext cx="645572" cy="1109362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Cloud 39"/>
            <p:cNvSpPr/>
            <p:nvPr/>
          </p:nvSpPr>
          <p:spPr>
            <a:xfrm>
              <a:off x="1062548" y="1978092"/>
              <a:ext cx="635729" cy="1109362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Hexagon 40"/>
            <p:cNvSpPr/>
            <p:nvPr/>
          </p:nvSpPr>
          <p:spPr>
            <a:xfrm>
              <a:off x="1676453" y="2093285"/>
              <a:ext cx="317770" cy="252030"/>
            </a:xfrm>
            <a:prstGeom prst="hexag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rapezoid 41"/>
            <p:cNvSpPr/>
            <p:nvPr/>
          </p:nvSpPr>
          <p:spPr>
            <a:xfrm>
              <a:off x="1282428" y="3220665"/>
              <a:ext cx="1143000" cy="1524000"/>
            </a:xfrm>
            <a:prstGeom prst="trapezoid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Isosceles Triangle 42"/>
            <p:cNvSpPr/>
            <p:nvPr/>
          </p:nvSpPr>
          <p:spPr>
            <a:xfrm rot="10800000">
              <a:off x="1626852" y="2906721"/>
              <a:ext cx="381000" cy="7620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" name="Group 74"/>
            <p:cNvGrpSpPr/>
            <p:nvPr/>
          </p:nvGrpSpPr>
          <p:grpSpPr>
            <a:xfrm rot="5400000">
              <a:off x="1282428" y="3525465"/>
              <a:ext cx="762000" cy="152400"/>
              <a:chOff x="4038600" y="287312"/>
              <a:chExt cx="5102902" cy="474688"/>
            </a:xfrm>
          </p:grpSpPr>
          <p:sp>
            <p:nvSpPr>
              <p:cNvPr id="67" name="Quad Arrow Callout 66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Quad Arrow Callout 67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Quad Arrow Callout 68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0" name="Quad Arrow Callout 69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" name="Group 79"/>
            <p:cNvGrpSpPr/>
            <p:nvPr/>
          </p:nvGrpSpPr>
          <p:grpSpPr>
            <a:xfrm rot="5400000">
              <a:off x="1587228" y="3525465"/>
              <a:ext cx="762000" cy="152400"/>
              <a:chOff x="4038600" y="287312"/>
              <a:chExt cx="5102902" cy="474688"/>
            </a:xfrm>
          </p:grpSpPr>
          <p:sp>
            <p:nvSpPr>
              <p:cNvPr id="63" name="Quad Arrow Callout 62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Quad Arrow Callout 63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Quad Arrow Callout 64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Quad Arrow Callout 65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84"/>
            <p:cNvGrpSpPr/>
            <p:nvPr/>
          </p:nvGrpSpPr>
          <p:grpSpPr>
            <a:xfrm rot="5400000">
              <a:off x="1621079" y="3720214"/>
              <a:ext cx="386690" cy="149593"/>
              <a:chOff x="5257800" y="296056"/>
              <a:chExt cx="2589551" cy="465944"/>
            </a:xfrm>
          </p:grpSpPr>
          <p:sp>
            <p:nvSpPr>
              <p:cNvPr id="61" name="Quad Arrow Callout 60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Quad Arrow Callout 61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Oval 46"/>
            <p:cNvSpPr/>
            <p:nvPr/>
          </p:nvSpPr>
          <p:spPr>
            <a:xfrm>
              <a:off x="1206228" y="2133599"/>
              <a:ext cx="1165157" cy="1235457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" name="Group 68"/>
            <p:cNvGrpSpPr/>
            <p:nvPr/>
          </p:nvGrpSpPr>
          <p:grpSpPr>
            <a:xfrm>
              <a:off x="1358628" y="4135065"/>
              <a:ext cx="990600" cy="838200"/>
              <a:chOff x="5715000" y="5771234"/>
              <a:chExt cx="1154507" cy="1086766"/>
            </a:xfrm>
          </p:grpSpPr>
          <p:sp>
            <p:nvSpPr>
              <p:cNvPr id="56" name="Wave 55"/>
              <p:cNvSpPr/>
              <p:nvPr/>
            </p:nvSpPr>
            <p:spPr>
              <a:xfrm rot="16200000">
                <a:off x="6093773" y="6319799"/>
                <a:ext cx="845228" cy="231174"/>
              </a:xfrm>
              <a:prstGeom prst="wave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" name="Group 67"/>
              <p:cNvGrpSpPr/>
              <p:nvPr/>
            </p:nvGrpSpPr>
            <p:grpSpPr>
              <a:xfrm>
                <a:off x="5715000" y="5771234"/>
                <a:ext cx="1154507" cy="1086766"/>
                <a:chOff x="1205362" y="4212084"/>
                <a:chExt cx="1154507" cy="1086766"/>
              </a:xfrm>
            </p:grpSpPr>
            <p:sp>
              <p:nvSpPr>
                <p:cNvPr id="58" name="Rounded Rectangle 16"/>
                <p:cNvSpPr/>
                <p:nvPr/>
              </p:nvSpPr>
              <p:spPr>
                <a:xfrm>
                  <a:off x="1205362" y="4264912"/>
                  <a:ext cx="1154507" cy="211307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Wave 58"/>
                <p:cNvSpPr/>
                <p:nvPr/>
              </p:nvSpPr>
              <p:spPr>
                <a:xfrm rot="15242885">
                  <a:off x="1667743" y="4683044"/>
                  <a:ext cx="917103" cy="314510"/>
                </a:xfrm>
                <a:prstGeom prst="wave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Rounded Rectangle 59"/>
                <p:cNvSpPr/>
                <p:nvPr/>
              </p:nvSpPr>
              <p:spPr>
                <a:xfrm>
                  <a:off x="1866223" y="4212084"/>
                  <a:ext cx="314099" cy="264134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9" name="Cloud 48"/>
            <p:cNvSpPr/>
            <p:nvPr/>
          </p:nvSpPr>
          <p:spPr>
            <a:xfrm rot="214273">
              <a:off x="1158582" y="1869556"/>
              <a:ext cx="1325469" cy="541635"/>
            </a:xfrm>
            <a:prstGeom prst="cloud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1130028" y="2077665"/>
              <a:ext cx="1377003" cy="252030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" name="Group 91"/>
            <p:cNvGrpSpPr/>
            <p:nvPr/>
          </p:nvGrpSpPr>
          <p:grpSpPr>
            <a:xfrm>
              <a:off x="1413492" y="2129481"/>
              <a:ext cx="762000" cy="152400"/>
              <a:chOff x="4038600" y="287312"/>
              <a:chExt cx="5102902" cy="474688"/>
            </a:xfrm>
          </p:grpSpPr>
          <p:sp>
            <p:nvSpPr>
              <p:cNvPr id="52" name="Quad Arrow Callout 51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Quad Arrow Callout 52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Quad Arrow Callout 53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Quad Arrow Callout 54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" name="Group 131"/>
          <p:cNvGrpSpPr/>
          <p:nvPr/>
        </p:nvGrpSpPr>
        <p:grpSpPr>
          <a:xfrm>
            <a:off x="4572000" y="762000"/>
            <a:ext cx="1216594" cy="2895600"/>
            <a:chOff x="5715000" y="1143000"/>
            <a:chExt cx="1978594" cy="4664894"/>
          </a:xfrm>
        </p:grpSpPr>
        <p:sp>
          <p:nvSpPr>
            <p:cNvPr id="131" name="Double Wave 8"/>
            <p:cNvSpPr/>
            <p:nvPr/>
          </p:nvSpPr>
          <p:spPr>
            <a:xfrm rot="5400000">
              <a:off x="6717586" y="1740613"/>
              <a:ext cx="1066801" cy="481175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Double Wave 8"/>
            <p:cNvSpPr/>
            <p:nvPr/>
          </p:nvSpPr>
          <p:spPr>
            <a:xfrm rot="6254388">
              <a:off x="5735554" y="1735644"/>
              <a:ext cx="968254" cy="481175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2"/>
            <p:cNvSpPr/>
            <p:nvPr/>
          </p:nvSpPr>
          <p:spPr>
            <a:xfrm rot="1267050">
              <a:off x="6215525" y="5054328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 rot="19394983">
              <a:off x="6731807" y="5059366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Oval 2"/>
            <p:cNvSpPr/>
            <p:nvPr/>
          </p:nvSpPr>
          <p:spPr>
            <a:xfrm rot="20847300">
              <a:off x="7306829" y="3278739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3"/>
            <p:cNvSpPr/>
            <p:nvPr/>
          </p:nvSpPr>
          <p:spPr>
            <a:xfrm>
              <a:off x="5715000" y="3397098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Trapezoid 4"/>
            <p:cNvSpPr/>
            <p:nvPr/>
          </p:nvSpPr>
          <p:spPr>
            <a:xfrm rot="20339459">
              <a:off x="6830592" y="2089476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rapezoid 5"/>
            <p:cNvSpPr/>
            <p:nvPr/>
          </p:nvSpPr>
          <p:spPr>
            <a:xfrm rot="1327004">
              <a:off x="5928848" y="2241933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rapezoid 6"/>
            <p:cNvSpPr/>
            <p:nvPr/>
          </p:nvSpPr>
          <p:spPr>
            <a:xfrm>
              <a:off x="6022731" y="2248545"/>
              <a:ext cx="1436077" cy="3250485"/>
            </a:xfrm>
            <a:prstGeom prst="trapezoid">
              <a:avLst>
                <a:gd name="adj" fmla="val 30618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Isosceles Triangle 7"/>
            <p:cNvSpPr/>
            <p:nvPr/>
          </p:nvSpPr>
          <p:spPr>
            <a:xfrm rot="10800000">
              <a:off x="6535615" y="2248545"/>
              <a:ext cx="410308" cy="601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Oval 81"/>
            <p:cNvSpPr/>
            <p:nvPr/>
          </p:nvSpPr>
          <p:spPr>
            <a:xfrm>
              <a:off x="6172200" y="1143000"/>
              <a:ext cx="1143000" cy="13003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" name="Group 64"/>
            <p:cNvGrpSpPr/>
            <p:nvPr/>
          </p:nvGrpSpPr>
          <p:grpSpPr>
            <a:xfrm flipH="1">
              <a:off x="6248400" y="3573101"/>
              <a:ext cx="1230923" cy="1384466"/>
              <a:chOff x="7543801" y="3581401"/>
              <a:chExt cx="1066799" cy="1066800"/>
            </a:xfrm>
          </p:grpSpPr>
          <p:sp>
            <p:nvSpPr>
              <p:cNvPr id="124" name="Rounded Rectangle 123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1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126" name="Double Wave 125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ounded Rectangle 127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2" name="Group 188"/>
            <p:cNvGrpSpPr/>
            <p:nvPr/>
          </p:nvGrpSpPr>
          <p:grpSpPr>
            <a:xfrm>
              <a:off x="6019800" y="5173301"/>
              <a:ext cx="1447800" cy="289560"/>
              <a:chOff x="2286000" y="6019800"/>
              <a:chExt cx="3048000" cy="609600"/>
            </a:xfrm>
          </p:grpSpPr>
          <p:grpSp>
            <p:nvGrpSpPr>
              <p:cNvPr id="13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22" name="Quad Arrow Callout 121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Cross 122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20" name="Quad Arrow Callout 119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Cross 120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5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18" name="Quad Arrow Callout 117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Cross 118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6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16" name="Quad Arrow Callout 115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Cross 116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7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14" name="Quad Arrow Callout 113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Cross 114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3" name="Double Wave 8"/>
            <p:cNvSpPr/>
            <p:nvPr/>
          </p:nvSpPr>
          <p:spPr>
            <a:xfrm rot="10558211">
              <a:off x="6102425" y="1488339"/>
              <a:ext cx="1161594" cy="22372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Moon 86"/>
            <p:cNvSpPr/>
            <p:nvPr/>
          </p:nvSpPr>
          <p:spPr>
            <a:xfrm rot="5598382">
              <a:off x="6527289" y="806839"/>
              <a:ext cx="423981" cy="1096304"/>
            </a:xfrm>
            <a:prstGeom prst="moon">
              <a:avLst>
                <a:gd name="adj" fmla="val 6108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Rounded Rectangle 87"/>
            <p:cNvSpPr/>
            <p:nvPr/>
          </p:nvSpPr>
          <p:spPr>
            <a:xfrm>
              <a:off x="6179812" y="1371982"/>
              <a:ext cx="1100074" cy="194131"/>
            </a:xfrm>
            <a:prstGeom prst="roundRect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89"/>
            <p:cNvGrpSpPr/>
            <p:nvPr/>
          </p:nvGrpSpPr>
          <p:grpSpPr>
            <a:xfrm>
              <a:off x="6172200" y="1357767"/>
              <a:ext cx="1054396" cy="210879"/>
              <a:chOff x="2286000" y="6019800"/>
              <a:chExt cx="3048000" cy="609600"/>
            </a:xfrm>
          </p:grpSpPr>
          <p:grpSp>
            <p:nvGrpSpPr>
              <p:cNvPr id="19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07" name="Quad Arrow Callout 106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Cross 107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0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05" name="Quad Arrow Callout 104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Cross 105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03" name="Quad Arrow Callout 102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4" name="Cross 103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01" name="Quad Arrow Callout 100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2" name="Cross 101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99" name="Quad Arrow Callout 98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0" name="Cross 99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95" name="Group 53"/>
          <p:cNvGrpSpPr/>
          <p:nvPr/>
        </p:nvGrpSpPr>
        <p:grpSpPr>
          <a:xfrm>
            <a:off x="533400" y="304800"/>
            <a:ext cx="1600200" cy="3276600"/>
            <a:chOff x="3276600" y="786829"/>
            <a:chExt cx="1219200" cy="2489771"/>
          </a:xfrm>
        </p:grpSpPr>
        <p:sp>
          <p:nvSpPr>
            <p:cNvPr id="96" name="Cloud 2"/>
            <p:cNvSpPr/>
            <p:nvPr/>
          </p:nvSpPr>
          <p:spPr>
            <a:xfrm rot="1518698" flipH="1">
              <a:off x="3438312" y="836066"/>
              <a:ext cx="407897" cy="890154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Cloud 3"/>
            <p:cNvSpPr/>
            <p:nvPr/>
          </p:nvSpPr>
          <p:spPr>
            <a:xfrm rot="20659987">
              <a:off x="4018852" y="853664"/>
              <a:ext cx="361746" cy="868718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Oval 4"/>
            <p:cNvSpPr/>
            <p:nvPr/>
          </p:nvSpPr>
          <p:spPr>
            <a:xfrm>
              <a:off x="4245708" y="2166393"/>
              <a:ext cx="250092" cy="363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5"/>
            <p:cNvSpPr/>
            <p:nvPr/>
          </p:nvSpPr>
          <p:spPr>
            <a:xfrm>
              <a:off x="3276600" y="2093454"/>
              <a:ext cx="250092" cy="40286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6"/>
            <p:cNvSpPr/>
            <p:nvPr/>
          </p:nvSpPr>
          <p:spPr>
            <a:xfrm>
              <a:off x="3651738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7"/>
            <p:cNvSpPr/>
            <p:nvPr/>
          </p:nvSpPr>
          <p:spPr>
            <a:xfrm>
              <a:off x="3870569" y="2919748"/>
              <a:ext cx="312615" cy="356852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rapezoid 8"/>
            <p:cNvSpPr/>
            <p:nvPr/>
          </p:nvSpPr>
          <p:spPr>
            <a:xfrm rot="1996156">
              <a:off x="3360356" y="1631987"/>
              <a:ext cx="414302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rapezoid 9"/>
            <p:cNvSpPr/>
            <p:nvPr/>
          </p:nvSpPr>
          <p:spPr>
            <a:xfrm rot="2041752">
              <a:off x="3422568" y="1540645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Trapezoid 10"/>
            <p:cNvSpPr/>
            <p:nvPr/>
          </p:nvSpPr>
          <p:spPr>
            <a:xfrm rot="19870960">
              <a:off x="4043389" y="1634074"/>
              <a:ext cx="389154" cy="751042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rapezoid 11"/>
            <p:cNvSpPr/>
            <p:nvPr/>
          </p:nvSpPr>
          <p:spPr>
            <a:xfrm rot="20036208">
              <a:off x="3967373" y="1552069"/>
              <a:ext cx="411856" cy="679805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2"/>
            <p:cNvSpPr/>
            <p:nvPr/>
          </p:nvSpPr>
          <p:spPr>
            <a:xfrm>
              <a:off x="3620477" y="1571640"/>
              <a:ext cx="593969" cy="1506709"/>
            </a:xfrm>
            <a:prstGeom prst="trapezoid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"/>
            <p:cNvSpPr/>
            <p:nvPr/>
          </p:nvSpPr>
          <p:spPr>
            <a:xfrm>
              <a:off x="3784984" y="1452689"/>
              <a:ext cx="245992" cy="31720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Trapezoid 14"/>
            <p:cNvSpPr/>
            <p:nvPr/>
          </p:nvSpPr>
          <p:spPr>
            <a:xfrm rot="21335299">
              <a:off x="3944457" y="1543878"/>
              <a:ext cx="286810" cy="1419680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rapezoid 15"/>
            <p:cNvSpPr/>
            <p:nvPr/>
          </p:nvSpPr>
          <p:spPr>
            <a:xfrm rot="353417">
              <a:off x="3613475" y="1531532"/>
              <a:ext cx="286810" cy="1441888"/>
            </a:xfrm>
            <a:prstGeom prst="trapezoid">
              <a:avLst/>
            </a:prstGeom>
            <a:solidFill>
              <a:srgbClr val="111E8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6"/>
            <p:cNvSpPr/>
            <p:nvPr/>
          </p:nvSpPr>
          <p:spPr>
            <a:xfrm>
              <a:off x="3557954" y="807851"/>
              <a:ext cx="750277" cy="8034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7" name="Group 62"/>
            <p:cNvGrpSpPr/>
            <p:nvPr/>
          </p:nvGrpSpPr>
          <p:grpSpPr>
            <a:xfrm rot="5201482">
              <a:off x="3803137" y="1994656"/>
              <a:ext cx="476901" cy="103518"/>
              <a:chOff x="3886200" y="6096000"/>
              <a:chExt cx="3124200" cy="533400"/>
            </a:xfrm>
          </p:grpSpPr>
          <p:sp>
            <p:nvSpPr>
              <p:cNvPr id="157" name="Left-Right Arrow 15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Left-Right Arrow 15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Left-Right Arrow 158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8" name="Group 63"/>
            <p:cNvGrpSpPr/>
            <p:nvPr/>
          </p:nvGrpSpPr>
          <p:grpSpPr>
            <a:xfrm rot="5201482">
              <a:off x="3819688" y="2594378"/>
              <a:ext cx="476901" cy="103518"/>
              <a:chOff x="3886200" y="6096000"/>
              <a:chExt cx="3124200" cy="533400"/>
            </a:xfrm>
          </p:grpSpPr>
          <p:sp>
            <p:nvSpPr>
              <p:cNvPr id="154" name="Left-Right Arrow 153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Left-Right Arrow 154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Left-Right Arrow 155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9" name="Group 67"/>
            <p:cNvGrpSpPr/>
            <p:nvPr/>
          </p:nvGrpSpPr>
          <p:grpSpPr>
            <a:xfrm rot="5400000">
              <a:off x="3578790" y="1999625"/>
              <a:ext cx="476901" cy="103518"/>
              <a:chOff x="3886200" y="6096000"/>
              <a:chExt cx="3124200" cy="533400"/>
            </a:xfrm>
          </p:grpSpPr>
          <p:sp>
            <p:nvSpPr>
              <p:cNvPr id="151" name="Left-Right Arrow 150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Left-Right Arrow 151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Left-Right Arrow 152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0" name="Group 71"/>
            <p:cNvGrpSpPr/>
            <p:nvPr/>
          </p:nvGrpSpPr>
          <p:grpSpPr>
            <a:xfrm rot="5400000">
              <a:off x="3551568" y="2602446"/>
              <a:ext cx="476901" cy="103518"/>
              <a:chOff x="3886200" y="6096000"/>
              <a:chExt cx="3124200" cy="533400"/>
            </a:xfrm>
          </p:grpSpPr>
          <p:sp>
            <p:nvSpPr>
              <p:cNvPr id="148" name="Left-Right Arrow 26"/>
              <p:cNvSpPr/>
              <p:nvPr/>
            </p:nvSpPr>
            <p:spPr>
              <a:xfrm>
                <a:off x="38862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Left-Right Arrow 27"/>
              <p:cNvSpPr/>
              <p:nvPr/>
            </p:nvSpPr>
            <p:spPr>
              <a:xfrm>
                <a:off x="49530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Left-Right Arrow 149"/>
              <p:cNvSpPr/>
              <p:nvPr/>
            </p:nvSpPr>
            <p:spPr>
              <a:xfrm>
                <a:off x="5943600" y="6096000"/>
                <a:ext cx="1066800" cy="533400"/>
              </a:xfrm>
              <a:prstGeom prst="leftRightArrow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1" name="Diamond 140"/>
            <p:cNvSpPr/>
            <p:nvPr/>
          </p:nvSpPr>
          <p:spPr>
            <a:xfrm>
              <a:off x="3995615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Diamond 141"/>
            <p:cNvSpPr/>
            <p:nvPr/>
          </p:nvSpPr>
          <p:spPr>
            <a:xfrm>
              <a:off x="3745523" y="2252055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Diamond 142"/>
            <p:cNvSpPr/>
            <p:nvPr/>
          </p:nvSpPr>
          <p:spPr>
            <a:xfrm>
              <a:off x="3776785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Diamond 143"/>
            <p:cNvSpPr/>
            <p:nvPr/>
          </p:nvSpPr>
          <p:spPr>
            <a:xfrm>
              <a:off x="3964354" y="1657302"/>
              <a:ext cx="125046" cy="198251"/>
            </a:xfrm>
            <a:prstGeom prst="diamond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Rectangle 144"/>
            <p:cNvSpPr/>
            <p:nvPr/>
          </p:nvSpPr>
          <p:spPr>
            <a:xfrm>
              <a:off x="3861375" y="1729605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Rectangle 145"/>
            <p:cNvSpPr/>
            <p:nvPr/>
          </p:nvSpPr>
          <p:spPr>
            <a:xfrm>
              <a:off x="3852180" y="2315030"/>
              <a:ext cx="156308" cy="79300"/>
            </a:xfrm>
            <a:prstGeom prst="rect">
              <a:avLst/>
            </a:prstGeom>
            <a:solidFill>
              <a:srgbClr val="E0C13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Cloud 2"/>
            <p:cNvSpPr/>
            <p:nvPr/>
          </p:nvSpPr>
          <p:spPr>
            <a:xfrm rot="15742615" flipH="1">
              <a:off x="3778420" y="528827"/>
              <a:ext cx="282635" cy="798640"/>
            </a:xfrm>
            <a:prstGeom prst="clou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0" name="TextBox 159"/>
          <p:cNvSpPr txBox="1"/>
          <p:nvPr/>
        </p:nvSpPr>
        <p:spPr>
          <a:xfrm>
            <a:off x="304800" y="3733800"/>
            <a:ext cx="2400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Young Mosiah II</a:t>
            </a:r>
          </a:p>
        </p:txBody>
      </p:sp>
      <p:grpSp>
        <p:nvGrpSpPr>
          <p:cNvPr id="187" name="Group 186"/>
          <p:cNvGrpSpPr/>
          <p:nvPr/>
        </p:nvGrpSpPr>
        <p:grpSpPr>
          <a:xfrm>
            <a:off x="2971800" y="685800"/>
            <a:ext cx="1353845" cy="2971800"/>
            <a:chOff x="2971800" y="685800"/>
            <a:chExt cx="1353845" cy="2971800"/>
          </a:xfrm>
        </p:grpSpPr>
        <p:sp>
          <p:nvSpPr>
            <p:cNvPr id="166" name="Oval 165"/>
            <p:cNvSpPr/>
            <p:nvPr/>
          </p:nvSpPr>
          <p:spPr>
            <a:xfrm>
              <a:off x="2971800" y="2514600"/>
              <a:ext cx="181486" cy="34713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lowchart: Manual Operation 169"/>
            <p:cNvSpPr/>
            <p:nvPr/>
          </p:nvSpPr>
          <p:spPr>
            <a:xfrm rot="12279233">
              <a:off x="3100192" y="1695045"/>
              <a:ext cx="318990" cy="1050642"/>
            </a:xfrm>
            <a:prstGeom prst="flowChartManualOperati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Oval 161"/>
            <p:cNvSpPr/>
            <p:nvPr/>
          </p:nvSpPr>
          <p:spPr>
            <a:xfrm rot="18242526">
              <a:off x="4105157" y="2457487"/>
              <a:ext cx="183075" cy="2579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6" name="Flowchart: Manual Operation 175"/>
            <p:cNvSpPr/>
            <p:nvPr/>
          </p:nvSpPr>
          <p:spPr>
            <a:xfrm rot="8993220" flipH="1">
              <a:off x="3747231" y="1609321"/>
              <a:ext cx="318990" cy="1050642"/>
            </a:xfrm>
            <a:prstGeom prst="flowChartManualOperation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Trapezoid 185"/>
            <p:cNvSpPr/>
            <p:nvPr/>
          </p:nvSpPr>
          <p:spPr>
            <a:xfrm>
              <a:off x="3124200" y="1676400"/>
              <a:ext cx="914400" cy="1676400"/>
            </a:xfrm>
            <a:prstGeom prst="trapezoid">
              <a:avLst>
                <a:gd name="adj" fmla="val 33815"/>
              </a:avLst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Oval 162"/>
            <p:cNvSpPr/>
            <p:nvPr/>
          </p:nvSpPr>
          <p:spPr>
            <a:xfrm>
              <a:off x="3198657" y="3409648"/>
              <a:ext cx="362972" cy="24795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Oval 163"/>
            <p:cNvSpPr/>
            <p:nvPr/>
          </p:nvSpPr>
          <p:spPr>
            <a:xfrm>
              <a:off x="3561629" y="3409648"/>
              <a:ext cx="362972" cy="247952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Cloud 164"/>
            <p:cNvSpPr/>
            <p:nvPr/>
          </p:nvSpPr>
          <p:spPr>
            <a:xfrm rot="20835976" flipH="1">
              <a:off x="3689855" y="858790"/>
              <a:ext cx="513671" cy="1041400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3153286" y="3310467"/>
              <a:ext cx="862057" cy="198362"/>
            </a:xfrm>
            <a:prstGeom prst="rect">
              <a:avLst/>
            </a:prstGeom>
            <a:solidFill>
              <a:srgbClr val="FFC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lowchart: Extract 168"/>
            <p:cNvSpPr/>
            <p:nvPr/>
          </p:nvSpPr>
          <p:spPr>
            <a:xfrm rot="10800000">
              <a:off x="3425514" y="1624390"/>
              <a:ext cx="317600" cy="446314"/>
            </a:xfrm>
            <a:prstGeom prst="flowChartExtract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Rounded Rectangle 170"/>
            <p:cNvSpPr/>
            <p:nvPr/>
          </p:nvSpPr>
          <p:spPr>
            <a:xfrm rot="2203033">
              <a:off x="3454847" y="1679760"/>
              <a:ext cx="135657" cy="1143048"/>
            </a:xfrm>
            <a:prstGeom prst="roundRect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Rounded Rectangle 171"/>
            <p:cNvSpPr/>
            <p:nvPr/>
          </p:nvSpPr>
          <p:spPr>
            <a:xfrm>
              <a:off x="3226261" y="2219476"/>
              <a:ext cx="136114" cy="595086"/>
            </a:xfrm>
            <a:prstGeom prst="roundRect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3" name="Rounded Rectangle 172"/>
            <p:cNvSpPr/>
            <p:nvPr/>
          </p:nvSpPr>
          <p:spPr>
            <a:xfrm rot="5400000">
              <a:off x="3269522" y="2230024"/>
              <a:ext cx="49590" cy="226857"/>
            </a:xfrm>
            <a:prstGeom prst="roundRect">
              <a:avLst/>
            </a:prstGeom>
            <a:solidFill>
              <a:srgbClr val="FFC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4" name="Pentagon 173"/>
            <p:cNvSpPr/>
            <p:nvPr/>
          </p:nvSpPr>
          <p:spPr>
            <a:xfrm rot="5400000">
              <a:off x="3073270" y="2628857"/>
              <a:ext cx="396724" cy="272229"/>
            </a:xfrm>
            <a:prstGeom prst="homePlate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5" name="Rectangle 174"/>
            <p:cNvSpPr/>
            <p:nvPr/>
          </p:nvSpPr>
          <p:spPr>
            <a:xfrm>
              <a:off x="3135518" y="2566610"/>
              <a:ext cx="272229" cy="99181"/>
            </a:xfrm>
            <a:prstGeom prst="rect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Cloud 176"/>
            <p:cNvSpPr/>
            <p:nvPr/>
          </p:nvSpPr>
          <p:spPr>
            <a:xfrm rot="308159">
              <a:off x="3018359" y="856670"/>
              <a:ext cx="460201" cy="106082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Oval 177"/>
            <p:cNvSpPr/>
            <p:nvPr/>
          </p:nvSpPr>
          <p:spPr>
            <a:xfrm>
              <a:off x="3289400" y="830943"/>
              <a:ext cx="589829" cy="94221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Cloud 178"/>
            <p:cNvSpPr/>
            <p:nvPr/>
          </p:nvSpPr>
          <p:spPr>
            <a:xfrm rot="16200000" flipH="1">
              <a:off x="3435248" y="403838"/>
              <a:ext cx="343505" cy="907429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0" name="Rounded Rectangle 179"/>
            <p:cNvSpPr/>
            <p:nvPr/>
          </p:nvSpPr>
          <p:spPr>
            <a:xfrm>
              <a:off x="3124200" y="838200"/>
              <a:ext cx="952800" cy="148771"/>
            </a:xfrm>
            <a:prstGeom prst="roundRect">
              <a:avLst/>
            </a:prstGeom>
            <a:solidFill>
              <a:schemeClr val="accent6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Pentagon 180"/>
            <p:cNvSpPr/>
            <p:nvPr/>
          </p:nvSpPr>
          <p:spPr>
            <a:xfrm>
              <a:off x="3198657" y="3310467"/>
              <a:ext cx="136114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Pentagon 181"/>
            <p:cNvSpPr/>
            <p:nvPr/>
          </p:nvSpPr>
          <p:spPr>
            <a:xfrm>
              <a:off x="3380143" y="3310467"/>
              <a:ext cx="136114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Pentagon 182"/>
            <p:cNvSpPr/>
            <p:nvPr/>
          </p:nvSpPr>
          <p:spPr>
            <a:xfrm>
              <a:off x="3561629" y="3310467"/>
              <a:ext cx="136114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Pentagon 183"/>
            <p:cNvSpPr/>
            <p:nvPr/>
          </p:nvSpPr>
          <p:spPr>
            <a:xfrm>
              <a:off x="3743114" y="3310467"/>
              <a:ext cx="136114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Pentagon 184"/>
            <p:cNvSpPr/>
            <p:nvPr/>
          </p:nvSpPr>
          <p:spPr>
            <a:xfrm>
              <a:off x="3924600" y="3310467"/>
              <a:ext cx="90743" cy="198362"/>
            </a:xfrm>
            <a:prstGeom prst="homePlat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8" name="TextBox 187"/>
          <p:cNvSpPr txBox="1"/>
          <p:nvPr/>
        </p:nvSpPr>
        <p:spPr>
          <a:xfrm>
            <a:off x="2971800" y="3962400"/>
            <a:ext cx="1219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Ammon</a:t>
            </a:r>
            <a:r>
              <a:rPr lang="en-US" dirty="0" smtClean="0"/>
              <a:t>, </a:t>
            </a:r>
            <a:endParaRPr lang="en-US" dirty="0"/>
          </a:p>
        </p:txBody>
      </p:sp>
      <p:sp>
        <p:nvSpPr>
          <p:cNvPr id="189" name="TextBox 188"/>
          <p:cNvSpPr txBox="1"/>
          <p:nvPr/>
        </p:nvSpPr>
        <p:spPr>
          <a:xfrm>
            <a:off x="4419600" y="3962400"/>
            <a:ext cx="2400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Aaron</a:t>
            </a:r>
            <a:endParaRPr lang="en-US" dirty="0"/>
          </a:p>
        </p:txBody>
      </p:sp>
      <p:sp>
        <p:nvSpPr>
          <p:cNvPr id="190" name="TextBox 189"/>
          <p:cNvSpPr txBox="1"/>
          <p:nvPr/>
        </p:nvSpPr>
        <p:spPr>
          <a:xfrm>
            <a:off x="5715000" y="3810000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Omner</a:t>
            </a:r>
            <a:endParaRPr lang="en-US" dirty="0"/>
          </a:p>
        </p:txBody>
      </p:sp>
      <p:sp>
        <p:nvSpPr>
          <p:cNvPr id="191" name="TextBox 190"/>
          <p:cNvSpPr txBox="1"/>
          <p:nvPr/>
        </p:nvSpPr>
        <p:spPr>
          <a:xfrm>
            <a:off x="7543800" y="3657600"/>
            <a:ext cx="1028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/>
              <a:t>Himni</a:t>
            </a:r>
            <a:endParaRPr lang="en-US" dirty="0"/>
          </a:p>
        </p:txBody>
      </p:sp>
      <p:grpSp>
        <p:nvGrpSpPr>
          <p:cNvPr id="192" name="Group 110"/>
          <p:cNvGrpSpPr/>
          <p:nvPr/>
        </p:nvGrpSpPr>
        <p:grpSpPr>
          <a:xfrm>
            <a:off x="7391400" y="914400"/>
            <a:ext cx="1295400" cy="2705368"/>
            <a:chOff x="4419600" y="660472"/>
            <a:chExt cx="2286000" cy="4774178"/>
          </a:xfrm>
        </p:grpSpPr>
        <p:sp>
          <p:nvSpPr>
            <p:cNvPr id="193" name="Oval 192"/>
            <p:cNvSpPr/>
            <p:nvPr/>
          </p:nvSpPr>
          <p:spPr>
            <a:xfrm>
              <a:off x="5943600" y="29718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4" name="Oval 193"/>
            <p:cNvSpPr/>
            <p:nvPr/>
          </p:nvSpPr>
          <p:spPr>
            <a:xfrm>
              <a:off x="4419600" y="29718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5" name="Group 87"/>
            <p:cNvGrpSpPr/>
            <p:nvPr/>
          </p:nvGrpSpPr>
          <p:grpSpPr>
            <a:xfrm rot="1905584" flipH="1">
              <a:off x="5104960" y="4411402"/>
              <a:ext cx="549476" cy="1023248"/>
              <a:chOff x="6213924" y="4956136"/>
              <a:chExt cx="549476" cy="1023248"/>
            </a:xfrm>
          </p:grpSpPr>
          <p:sp>
            <p:nvSpPr>
              <p:cNvPr id="228" name="Oval 227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Oval 228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96" name="Group 86"/>
            <p:cNvGrpSpPr/>
            <p:nvPr/>
          </p:nvGrpSpPr>
          <p:grpSpPr>
            <a:xfrm rot="19694416">
              <a:off x="5715000" y="4343400"/>
              <a:ext cx="549476" cy="1023248"/>
              <a:chOff x="6213924" y="4956136"/>
              <a:chExt cx="549476" cy="1023248"/>
            </a:xfrm>
          </p:grpSpPr>
          <p:sp>
            <p:nvSpPr>
              <p:cNvPr id="226" name="Oval 225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7" name="Oval 226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7" name="Trapezoid 196"/>
            <p:cNvSpPr/>
            <p:nvPr/>
          </p:nvSpPr>
          <p:spPr>
            <a:xfrm rot="19892058">
              <a:off x="5938555" y="2099223"/>
              <a:ext cx="619485" cy="1479138"/>
            </a:xfrm>
            <a:prstGeom prst="trapezoid">
              <a:avLst>
                <a:gd name="adj" fmla="val 32035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8" name="Trapezoid 197"/>
            <p:cNvSpPr/>
            <p:nvPr/>
          </p:nvSpPr>
          <p:spPr>
            <a:xfrm rot="1180462">
              <a:off x="4551349" y="2168864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9" name="Trapezoid 198"/>
            <p:cNvSpPr/>
            <p:nvPr/>
          </p:nvSpPr>
          <p:spPr>
            <a:xfrm>
              <a:off x="4648200" y="2209800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0" name="Group 79"/>
            <p:cNvGrpSpPr/>
            <p:nvPr/>
          </p:nvGrpSpPr>
          <p:grpSpPr>
            <a:xfrm>
              <a:off x="4835373" y="3124200"/>
              <a:ext cx="1665512" cy="1752600"/>
              <a:chOff x="4909631" y="1905000"/>
              <a:chExt cx="1743656" cy="1752600"/>
            </a:xfrm>
          </p:grpSpPr>
          <p:sp>
            <p:nvSpPr>
              <p:cNvPr id="221" name="Moon 220"/>
              <p:cNvSpPr/>
              <p:nvPr/>
            </p:nvSpPr>
            <p:spPr>
              <a:xfrm rot="16200000">
                <a:off x="5334000" y="1600200"/>
                <a:ext cx="685800" cy="1447800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2" name="Moon 221"/>
              <p:cNvSpPr/>
              <p:nvPr/>
            </p:nvSpPr>
            <p:spPr>
              <a:xfrm rot="16764772">
                <a:off x="5330518" y="1816535"/>
                <a:ext cx="533400" cy="1375173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3" name="Oval 222"/>
              <p:cNvSpPr/>
              <p:nvPr/>
            </p:nvSpPr>
            <p:spPr>
              <a:xfrm>
                <a:off x="6019800" y="2286000"/>
                <a:ext cx="304800" cy="13716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Oval 223"/>
              <p:cNvSpPr/>
              <p:nvPr/>
            </p:nvSpPr>
            <p:spPr>
              <a:xfrm rot="20771879">
                <a:off x="6272287" y="2080845"/>
                <a:ext cx="381000" cy="15240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/>
              <p:cNvSpPr/>
              <p:nvPr/>
            </p:nvSpPr>
            <p:spPr>
              <a:xfrm>
                <a:off x="5791200" y="1905000"/>
                <a:ext cx="609600" cy="5334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1" name="Isosceles Triangle 200"/>
            <p:cNvSpPr/>
            <p:nvPr/>
          </p:nvSpPr>
          <p:spPr>
            <a:xfrm rot="10800000">
              <a:off x="5259049" y="2118610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2" name="Oval 201"/>
            <p:cNvSpPr/>
            <p:nvPr/>
          </p:nvSpPr>
          <p:spPr>
            <a:xfrm>
              <a:off x="4724400" y="1143000"/>
              <a:ext cx="1600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3" name="Round Diagonal Corner Rectangle 202"/>
            <p:cNvSpPr/>
            <p:nvPr/>
          </p:nvSpPr>
          <p:spPr>
            <a:xfrm rot="17735882">
              <a:off x="4775818" y="836918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4" name="Round Diagonal Corner Rectangle 203"/>
            <p:cNvSpPr/>
            <p:nvPr/>
          </p:nvSpPr>
          <p:spPr>
            <a:xfrm rot="20565624">
              <a:off x="5499044" y="935165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5" name="Round Diagonal Corner Rectangle 204"/>
            <p:cNvSpPr/>
            <p:nvPr/>
          </p:nvSpPr>
          <p:spPr>
            <a:xfrm rot="19014106">
              <a:off x="5079797" y="660472"/>
              <a:ext cx="871151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6" name="Group 109"/>
            <p:cNvGrpSpPr/>
            <p:nvPr/>
          </p:nvGrpSpPr>
          <p:grpSpPr>
            <a:xfrm>
              <a:off x="4708161" y="1045564"/>
              <a:ext cx="1600200" cy="381000"/>
              <a:chOff x="6858000" y="914400"/>
              <a:chExt cx="1752600" cy="533400"/>
            </a:xfrm>
          </p:grpSpPr>
          <p:sp>
            <p:nvSpPr>
              <p:cNvPr id="207" name="Rounded Rectangle 206"/>
              <p:cNvSpPr/>
              <p:nvPr/>
            </p:nvSpPr>
            <p:spPr>
              <a:xfrm>
                <a:off x="6858000" y="914400"/>
                <a:ext cx="1752600" cy="5334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8" name="Group 108"/>
              <p:cNvGrpSpPr/>
              <p:nvPr/>
            </p:nvGrpSpPr>
            <p:grpSpPr>
              <a:xfrm>
                <a:off x="6880485" y="973111"/>
                <a:ext cx="1676400" cy="457200"/>
                <a:chOff x="5791200" y="5562600"/>
                <a:chExt cx="5025452" cy="1182974"/>
              </a:xfrm>
            </p:grpSpPr>
            <p:grpSp>
              <p:nvGrpSpPr>
                <p:cNvPr id="209" name="Group 99"/>
                <p:cNvGrpSpPr/>
                <p:nvPr/>
              </p:nvGrpSpPr>
              <p:grpSpPr>
                <a:xfrm>
                  <a:off x="5791200" y="5562600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218" name="L-Shape 217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9" name="L-Shape 218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20" name="Oval 219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0" name="Group 100"/>
                <p:cNvGrpSpPr/>
                <p:nvPr/>
              </p:nvGrpSpPr>
              <p:grpSpPr>
                <a:xfrm>
                  <a:off x="7522564" y="5581338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215" name="L-Shape 214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6" name="L-Shape 215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7" name="Oval 216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11" name="Group 104"/>
                <p:cNvGrpSpPr/>
                <p:nvPr/>
              </p:nvGrpSpPr>
              <p:grpSpPr>
                <a:xfrm>
                  <a:off x="9292652" y="5588833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212" name="L-Shape 211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3" name="L-Shape 212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14" name="Oval 213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/>
          <p:cNvGrpSpPr/>
          <p:nvPr/>
        </p:nvGrpSpPr>
        <p:grpSpPr>
          <a:xfrm>
            <a:off x="381000" y="228600"/>
            <a:ext cx="1447800" cy="2819400"/>
            <a:chOff x="914400" y="762000"/>
            <a:chExt cx="2438400" cy="4191000"/>
          </a:xfrm>
        </p:grpSpPr>
        <p:sp>
          <p:nvSpPr>
            <p:cNvPr id="5" name="Oval 4"/>
            <p:cNvSpPr/>
            <p:nvPr/>
          </p:nvSpPr>
          <p:spPr>
            <a:xfrm>
              <a:off x="2822713" y="3010829"/>
              <a:ext cx="530087" cy="408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>
              <a:off x="914400" y="3010829"/>
              <a:ext cx="530087" cy="408878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lowchart: Manual Operation 11"/>
            <p:cNvSpPr/>
            <p:nvPr/>
          </p:nvSpPr>
          <p:spPr>
            <a:xfrm rot="12596204">
              <a:off x="1150982" y="2185365"/>
              <a:ext cx="696097" cy="1093623"/>
            </a:xfrm>
            <a:prstGeom prst="flowChartManualOperation">
              <a:avLst/>
            </a:prstGeom>
            <a:solidFill>
              <a:srgbClr val="F5DE7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lowchart: Manual Operation 10"/>
            <p:cNvSpPr/>
            <p:nvPr/>
          </p:nvSpPr>
          <p:spPr>
            <a:xfrm rot="8763267">
              <a:off x="2402947" y="2050618"/>
              <a:ext cx="696097" cy="1240577"/>
            </a:xfrm>
            <a:prstGeom prst="flowChartManualOperation">
              <a:avLst/>
            </a:prstGeom>
            <a:solidFill>
              <a:srgbClr val="F5DE7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/>
            <p:cNvSpPr/>
            <p:nvPr/>
          </p:nvSpPr>
          <p:spPr>
            <a:xfrm rot="20566544">
              <a:off x="1232452" y="4441902"/>
              <a:ext cx="742122" cy="51109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440040">
              <a:off x="2248451" y="4434162"/>
              <a:ext cx="742122" cy="511098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lowchart: Manual Operation 6"/>
            <p:cNvSpPr/>
            <p:nvPr/>
          </p:nvSpPr>
          <p:spPr>
            <a:xfrm rot="11339362">
              <a:off x="1430602" y="3230286"/>
              <a:ext cx="860799" cy="1431073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lowchart: Manual Operation 7"/>
            <p:cNvSpPr/>
            <p:nvPr/>
          </p:nvSpPr>
          <p:spPr>
            <a:xfrm rot="10229274">
              <a:off x="2091388" y="3204628"/>
              <a:ext cx="847350" cy="1431073"/>
            </a:xfrm>
            <a:prstGeom prst="flowChartManualOperation">
              <a:avLst/>
            </a:prstGeom>
            <a:solidFill>
              <a:srgbClr val="99663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lowchart: Manual Operation 8"/>
            <p:cNvSpPr/>
            <p:nvPr/>
          </p:nvSpPr>
          <p:spPr>
            <a:xfrm rot="10800000">
              <a:off x="1338470" y="2057400"/>
              <a:ext cx="1579464" cy="1873405"/>
            </a:xfrm>
            <a:prstGeom prst="flowChartManualOperation">
              <a:avLst/>
            </a:prstGeom>
            <a:solidFill>
              <a:srgbClr val="F5DE7B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lowchart: Manual Operation 9"/>
            <p:cNvSpPr/>
            <p:nvPr/>
          </p:nvSpPr>
          <p:spPr>
            <a:xfrm>
              <a:off x="1831038" y="2325052"/>
              <a:ext cx="529959" cy="282996"/>
            </a:xfrm>
            <a:prstGeom prst="flowChartManualOperati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444487" y="966439"/>
              <a:ext cx="1272209" cy="143107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3768235">
              <a:off x="2103935" y="1022999"/>
              <a:ext cx="986897" cy="636104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6162984">
              <a:off x="992223" y="1223905"/>
              <a:ext cx="986897" cy="636104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loud 15"/>
            <p:cNvSpPr/>
            <p:nvPr/>
          </p:nvSpPr>
          <p:spPr>
            <a:xfrm>
              <a:off x="1338470" y="762000"/>
              <a:ext cx="1378226" cy="613317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ounded Rectangle 16"/>
            <p:cNvSpPr/>
            <p:nvPr/>
          </p:nvSpPr>
          <p:spPr>
            <a:xfrm>
              <a:off x="1232452" y="1273098"/>
              <a:ext cx="1696278" cy="10222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1371600" y="3581400"/>
              <a:ext cx="1524000" cy="332006"/>
              <a:chOff x="4953000" y="3276600"/>
              <a:chExt cx="6172200" cy="990600"/>
            </a:xfrm>
          </p:grpSpPr>
          <p:grpSp>
            <p:nvGrpSpPr>
              <p:cNvPr id="22" name="Group 284"/>
              <p:cNvGrpSpPr/>
              <p:nvPr/>
            </p:nvGrpSpPr>
            <p:grpSpPr>
              <a:xfrm>
                <a:off x="4953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8" name="Octagon 37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Diamond 38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Diamond 40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285"/>
              <p:cNvGrpSpPr/>
              <p:nvPr/>
            </p:nvGrpSpPr>
            <p:grpSpPr>
              <a:xfrm>
                <a:off x="6477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4" name="Octagon 33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Diamond 35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Diamond 36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4" name="Group 290"/>
              <p:cNvGrpSpPr/>
              <p:nvPr/>
            </p:nvGrpSpPr>
            <p:grpSpPr>
              <a:xfrm>
                <a:off x="8001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30" name="Octagon 29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Diamond 30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Diamond 31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5" name="Group 295"/>
              <p:cNvGrpSpPr/>
              <p:nvPr/>
            </p:nvGrpSpPr>
            <p:grpSpPr>
              <a:xfrm>
                <a:off x="9525000" y="3276600"/>
                <a:ext cx="1600200" cy="990600"/>
                <a:chOff x="4953000" y="3276600"/>
                <a:chExt cx="1600200" cy="990600"/>
              </a:xfrm>
            </p:grpSpPr>
            <p:sp>
              <p:nvSpPr>
                <p:cNvPr id="26" name="Octagon 25"/>
                <p:cNvSpPr/>
                <p:nvPr/>
              </p:nvSpPr>
              <p:spPr>
                <a:xfrm>
                  <a:off x="4953000" y="3276600"/>
                  <a:ext cx="1600200" cy="990600"/>
                </a:xfrm>
                <a:prstGeom prst="octagon">
                  <a:avLst>
                    <a:gd name="adj" fmla="val 50000"/>
                  </a:avLst>
                </a:prstGeom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Diamond 26"/>
                <p:cNvSpPr/>
                <p:nvPr/>
              </p:nvSpPr>
              <p:spPr>
                <a:xfrm>
                  <a:off x="5486400" y="3505200"/>
                  <a:ext cx="450122" cy="563511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5181600" y="3581400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Diamond 28"/>
                <p:cNvSpPr/>
                <p:nvPr/>
              </p:nvSpPr>
              <p:spPr>
                <a:xfrm>
                  <a:off x="5948596" y="3598889"/>
                  <a:ext cx="312295" cy="434715"/>
                </a:xfrm>
                <a:prstGeom prst="diamond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2" name="Rounded Rectangle 41"/>
            <p:cNvSpPr/>
            <p:nvPr/>
          </p:nvSpPr>
          <p:spPr>
            <a:xfrm rot="16534911">
              <a:off x="772615" y="1712202"/>
              <a:ext cx="916426" cy="8693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ounded Rectangle 42"/>
            <p:cNvSpPr/>
            <p:nvPr/>
          </p:nvSpPr>
          <p:spPr>
            <a:xfrm rot="15413469">
              <a:off x="907243" y="1708065"/>
              <a:ext cx="916426" cy="86930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1219200" y="1295400"/>
              <a:ext cx="152400" cy="152400"/>
            </a:xfrm>
            <a:prstGeom prst="ellipse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2133600" y="381000"/>
            <a:ext cx="1682083" cy="3048000"/>
            <a:chOff x="1365631" y="1340791"/>
            <a:chExt cx="2139283" cy="3928158"/>
          </a:xfrm>
        </p:grpSpPr>
        <p:sp>
          <p:nvSpPr>
            <p:cNvPr id="295" name="Oval 294"/>
            <p:cNvSpPr/>
            <p:nvPr/>
          </p:nvSpPr>
          <p:spPr>
            <a:xfrm rot="3185204" flipH="1">
              <a:off x="3061731" y="3745010"/>
              <a:ext cx="568192" cy="31817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Oval 295"/>
            <p:cNvSpPr/>
            <p:nvPr/>
          </p:nvSpPr>
          <p:spPr>
            <a:xfrm rot="18631239">
              <a:off x="1240622" y="3817838"/>
              <a:ext cx="568192" cy="31817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Trapezoid 296"/>
            <p:cNvSpPr/>
            <p:nvPr/>
          </p:nvSpPr>
          <p:spPr>
            <a:xfrm rot="20067986">
              <a:off x="2745615" y="2534499"/>
              <a:ext cx="508929" cy="1513227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Trapezoid 297"/>
            <p:cNvSpPr/>
            <p:nvPr/>
          </p:nvSpPr>
          <p:spPr>
            <a:xfrm rot="1701863" flipH="1">
              <a:off x="1650947" y="2542532"/>
              <a:ext cx="553998" cy="1568075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Oval 298"/>
            <p:cNvSpPr/>
            <p:nvPr/>
          </p:nvSpPr>
          <p:spPr>
            <a:xfrm rot="20950279">
              <a:off x="2008484" y="4925884"/>
              <a:ext cx="555032" cy="34306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Oval 299"/>
            <p:cNvSpPr/>
            <p:nvPr/>
          </p:nvSpPr>
          <p:spPr>
            <a:xfrm rot="20950279">
              <a:off x="2389486" y="4925883"/>
              <a:ext cx="555032" cy="343065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Trapezoid 300"/>
            <p:cNvSpPr/>
            <p:nvPr/>
          </p:nvSpPr>
          <p:spPr>
            <a:xfrm>
              <a:off x="1865678" y="2471477"/>
              <a:ext cx="1231208" cy="2614198"/>
            </a:xfrm>
            <a:prstGeom prst="trapezoid">
              <a:avLst/>
            </a:prstGeom>
            <a:solidFill>
              <a:schemeClr val="accent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Trapezoid 301"/>
            <p:cNvSpPr/>
            <p:nvPr/>
          </p:nvSpPr>
          <p:spPr>
            <a:xfrm>
              <a:off x="2250141" y="2666999"/>
              <a:ext cx="505596" cy="237565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Regular Pentagon 302"/>
            <p:cNvSpPr/>
            <p:nvPr/>
          </p:nvSpPr>
          <p:spPr>
            <a:xfrm rot="10800000">
              <a:off x="1882588" y="1600200"/>
              <a:ext cx="1219200" cy="1219200"/>
            </a:xfrm>
            <a:prstGeom prst="pentagon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Rounded Rectangle 303"/>
            <p:cNvSpPr/>
            <p:nvPr/>
          </p:nvSpPr>
          <p:spPr>
            <a:xfrm>
              <a:off x="1828800" y="1676400"/>
              <a:ext cx="381000" cy="1219200"/>
            </a:xfrm>
            <a:prstGeom prst="roundRect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Rounded Rectangle 304"/>
            <p:cNvSpPr/>
            <p:nvPr/>
          </p:nvSpPr>
          <p:spPr>
            <a:xfrm>
              <a:off x="2819400" y="1676400"/>
              <a:ext cx="381000" cy="1219200"/>
            </a:xfrm>
            <a:prstGeom prst="roundRect">
              <a:avLst/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Round Diagonal Corner Rectangle 305"/>
            <p:cNvSpPr/>
            <p:nvPr/>
          </p:nvSpPr>
          <p:spPr>
            <a:xfrm rot="1839372">
              <a:off x="1898944" y="1340791"/>
              <a:ext cx="685800" cy="7620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Round Diagonal Corner Rectangle 306"/>
            <p:cNvSpPr/>
            <p:nvPr/>
          </p:nvSpPr>
          <p:spPr>
            <a:xfrm rot="4607959">
              <a:off x="2468539" y="1411445"/>
              <a:ext cx="685800" cy="7620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3E1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Rounded Rectangle 307"/>
            <p:cNvSpPr/>
            <p:nvPr/>
          </p:nvSpPr>
          <p:spPr>
            <a:xfrm>
              <a:off x="1828800" y="1828800"/>
              <a:ext cx="381000" cy="457200"/>
            </a:xfrm>
            <a:prstGeom prst="roundRect">
              <a:avLst/>
            </a:prstGeom>
            <a:solidFill>
              <a:srgbClr val="3E1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Rounded Rectangle 308"/>
            <p:cNvSpPr/>
            <p:nvPr/>
          </p:nvSpPr>
          <p:spPr>
            <a:xfrm>
              <a:off x="2819400" y="1905000"/>
              <a:ext cx="381000" cy="457200"/>
            </a:xfrm>
            <a:prstGeom prst="roundRect">
              <a:avLst/>
            </a:prstGeom>
            <a:solidFill>
              <a:srgbClr val="3E1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0" name="Group 25"/>
            <p:cNvGrpSpPr/>
            <p:nvPr/>
          </p:nvGrpSpPr>
          <p:grpSpPr>
            <a:xfrm>
              <a:off x="1981200" y="3810000"/>
              <a:ext cx="990600" cy="271929"/>
              <a:chOff x="1371600" y="3962400"/>
              <a:chExt cx="6705600" cy="2057400"/>
            </a:xfrm>
          </p:grpSpPr>
          <p:grpSp>
            <p:nvGrpSpPr>
              <p:cNvPr id="327" name="Group 195"/>
              <p:cNvGrpSpPr/>
              <p:nvPr/>
            </p:nvGrpSpPr>
            <p:grpSpPr>
              <a:xfrm>
                <a:off x="13716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337" name="Right Arrow Callout 36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8" name="Quad Arrow 37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8" name="Group 196"/>
              <p:cNvGrpSpPr/>
              <p:nvPr/>
            </p:nvGrpSpPr>
            <p:grpSpPr>
              <a:xfrm>
                <a:off x="30480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335" name="Right Arrow Callout 34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6" name="Quad Arrow 35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9" name="Group 199"/>
              <p:cNvGrpSpPr/>
              <p:nvPr/>
            </p:nvGrpSpPr>
            <p:grpSpPr>
              <a:xfrm>
                <a:off x="47244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333" name="Right Arrow Callout 332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4" name="Quad Arrow 333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0" name="Group 202"/>
              <p:cNvGrpSpPr/>
              <p:nvPr/>
            </p:nvGrpSpPr>
            <p:grpSpPr>
              <a:xfrm>
                <a:off x="6400800" y="3962400"/>
                <a:ext cx="1676400" cy="2057400"/>
                <a:chOff x="1371600" y="3962400"/>
                <a:chExt cx="1676400" cy="2057400"/>
              </a:xfrm>
            </p:grpSpPr>
            <p:sp>
              <p:nvSpPr>
                <p:cNvPr id="331" name="Right Arrow Callout 30"/>
                <p:cNvSpPr/>
                <p:nvPr/>
              </p:nvSpPr>
              <p:spPr>
                <a:xfrm rot="5400000">
                  <a:off x="1181100" y="4152900"/>
                  <a:ext cx="2057400" cy="1676400"/>
                </a:xfrm>
                <a:prstGeom prst="rightArrowCallout">
                  <a:avLst>
                    <a:gd name="adj1" fmla="val 50000"/>
                    <a:gd name="adj2" fmla="val 25000"/>
                    <a:gd name="adj3" fmla="val 25000"/>
                    <a:gd name="adj4" fmla="val 64977"/>
                  </a:avLst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2" name="Quad Arrow 331"/>
                <p:cNvSpPr/>
                <p:nvPr/>
              </p:nvSpPr>
              <p:spPr>
                <a:xfrm>
                  <a:off x="1600200" y="4038600"/>
                  <a:ext cx="1143000" cy="1676400"/>
                </a:xfrm>
                <a:prstGeom prst="quadArrow">
                  <a:avLst/>
                </a:prstGeom>
                <a:solidFill>
                  <a:srgbClr val="F4EB74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11" name="Group 52"/>
            <p:cNvGrpSpPr/>
            <p:nvPr/>
          </p:nvGrpSpPr>
          <p:grpSpPr>
            <a:xfrm>
              <a:off x="1752600" y="1752600"/>
              <a:ext cx="1524000" cy="228600"/>
              <a:chOff x="4495800" y="1371600"/>
              <a:chExt cx="1676400" cy="304800"/>
            </a:xfrm>
          </p:grpSpPr>
          <p:sp>
            <p:nvSpPr>
              <p:cNvPr id="313" name="Rounded Rectangle 312"/>
              <p:cNvSpPr/>
              <p:nvPr/>
            </p:nvSpPr>
            <p:spPr>
              <a:xfrm>
                <a:off x="4495800" y="1371600"/>
                <a:ext cx="1676400" cy="304800"/>
              </a:xfrm>
              <a:prstGeom prst="roundRect">
                <a:avLst/>
              </a:prstGeom>
              <a:solidFill>
                <a:srgbClr val="F9EBAD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4" name="Group 39"/>
              <p:cNvGrpSpPr/>
              <p:nvPr/>
            </p:nvGrpSpPr>
            <p:grpSpPr>
              <a:xfrm>
                <a:off x="4800600" y="1371600"/>
                <a:ext cx="990600" cy="271929"/>
                <a:chOff x="1371600" y="3962400"/>
                <a:chExt cx="6705600" cy="2057400"/>
              </a:xfrm>
            </p:grpSpPr>
            <p:grpSp>
              <p:nvGrpSpPr>
                <p:cNvPr id="315" name="Group 195"/>
                <p:cNvGrpSpPr/>
                <p:nvPr/>
              </p:nvGrpSpPr>
              <p:grpSpPr>
                <a:xfrm>
                  <a:off x="13716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325" name="Right Arrow Callout 324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6" name="Quad Arrow 325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6" name="Group 196"/>
                <p:cNvGrpSpPr/>
                <p:nvPr/>
              </p:nvGrpSpPr>
              <p:grpSpPr>
                <a:xfrm>
                  <a:off x="30480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323" name="Right Arrow Callout 322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4" name="Quad Arrow 323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7" name="Group 199"/>
                <p:cNvGrpSpPr/>
                <p:nvPr/>
              </p:nvGrpSpPr>
              <p:grpSpPr>
                <a:xfrm>
                  <a:off x="47244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321" name="Right Arrow Callout 320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2" name="Quad Arrow 321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18" name="Group 202"/>
                <p:cNvGrpSpPr/>
                <p:nvPr/>
              </p:nvGrpSpPr>
              <p:grpSpPr>
                <a:xfrm>
                  <a:off x="6400800" y="3962400"/>
                  <a:ext cx="1676400" cy="2057400"/>
                  <a:chOff x="1371600" y="3962400"/>
                  <a:chExt cx="1676400" cy="2057400"/>
                </a:xfrm>
              </p:grpSpPr>
              <p:sp>
                <p:nvSpPr>
                  <p:cNvPr id="319" name="Right Arrow Callout 318"/>
                  <p:cNvSpPr/>
                  <p:nvPr/>
                </p:nvSpPr>
                <p:spPr>
                  <a:xfrm rot="5400000">
                    <a:off x="1181100" y="4152900"/>
                    <a:ext cx="2057400" cy="1676400"/>
                  </a:xfrm>
                  <a:prstGeom prst="rightArrowCallout">
                    <a:avLst>
                      <a:gd name="adj1" fmla="val 50000"/>
                      <a:gd name="adj2" fmla="val 25000"/>
                      <a:gd name="adj3" fmla="val 25000"/>
                      <a:gd name="adj4" fmla="val 64977"/>
                    </a:avLst>
                  </a:prstGeom>
                  <a:solidFill>
                    <a:schemeClr val="accent3">
                      <a:lumMod val="60000"/>
                      <a:lumOff val="4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0" name="Quad Arrow 319"/>
                  <p:cNvSpPr/>
                  <p:nvPr/>
                </p:nvSpPr>
                <p:spPr>
                  <a:xfrm>
                    <a:off x="1600200" y="4038600"/>
                    <a:ext cx="1143000" cy="1676400"/>
                  </a:xfrm>
                  <a:prstGeom prst="quadArrow">
                    <a:avLst/>
                  </a:prstGeom>
                  <a:solidFill>
                    <a:srgbClr val="F4EB74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sp>
          <p:nvSpPr>
            <p:cNvPr id="312" name="Rounded Rectangle 311"/>
            <p:cNvSpPr/>
            <p:nvPr/>
          </p:nvSpPr>
          <p:spPr>
            <a:xfrm>
              <a:off x="2286000" y="1524000"/>
              <a:ext cx="381000" cy="228600"/>
            </a:xfrm>
            <a:prstGeom prst="roundRect">
              <a:avLst/>
            </a:prstGeom>
            <a:solidFill>
              <a:srgbClr val="3E1F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9" name="Group 338"/>
          <p:cNvGrpSpPr/>
          <p:nvPr/>
        </p:nvGrpSpPr>
        <p:grpSpPr>
          <a:xfrm>
            <a:off x="6324600" y="381000"/>
            <a:ext cx="1978594" cy="5045894"/>
            <a:chOff x="3124200" y="389299"/>
            <a:chExt cx="1978594" cy="5045894"/>
          </a:xfrm>
        </p:grpSpPr>
        <p:sp>
          <p:nvSpPr>
            <p:cNvPr id="340" name="Moon 339"/>
            <p:cNvSpPr/>
            <p:nvPr/>
          </p:nvSpPr>
          <p:spPr>
            <a:xfrm rot="20732934">
              <a:off x="3394736" y="942926"/>
              <a:ext cx="530114" cy="2167301"/>
            </a:xfrm>
            <a:prstGeom prst="moon">
              <a:avLst>
                <a:gd name="adj" fmla="val 87500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Moon 340"/>
            <p:cNvSpPr/>
            <p:nvPr/>
          </p:nvSpPr>
          <p:spPr>
            <a:xfrm rot="10800000">
              <a:off x="4284074" y="814597"/>
              <a:ext cx="668926" cy="1995614"/>
            </a:xfrm>
            <a:prstGeom prst="moon">
              <a:avLst>
                <a:gd name="adj" fmla="val 80521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Oval 2"/>
            <p:cNvSpPr/>
            <p:nvPr/>
          </p:nvSpPr>
          <p:spPr>
            <a:xfrm rot="1267050">
              <a:off x="3624725" y="4681627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3" name="Oval 342"/>
            <p:cNvSpPr/>
            <p:nvPr/>
          </p:nvSpPr>
          <p:spPr>
            <a:xfrm rot="19394983">
              <a:off x="4141007" y="4686665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4" name="Oval 2"/>
            <p:cNvSpPr/>
            <p:nvPr/>
          </p:nvSpPr>
          <p:spPr>
            <a:xfrm rot="20847300">
              <a:off x="4716029" y="2906038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Oval 3"/>
            <p:cNvSpPr/>
            <p:nvPr/>
          </p:nvSpPr>
          <p:spPr>
            <a:xfrm>
              <a:off x="3124200" y="3024397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6" name="Trapezoid 4"/>
            <p:cNvSpPr/>
            <p:nvPr/>
          </p:nvSpPr>
          <p:spPr>
            <a:xfrm rot="20339459">
              <a:off x="4239792" y="1716775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7" name="Trapezoid 5"/>
            <p:cNvSpPr/>
            <p:nvPr/>
          </p:nvSpPr>
          <p:spPr>
            <a:xfrm rot="1327004">
              <a:off x="3338048" y="1869232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8" name="Trapezoid 6"/>
            <p:cNvSpPr/>
            <p:nvPr/>
          </p:nvSpPr>
          <p:spPr>
            <a:xfrm>
              <a:off x="3431931" y="1875844"/>
              <a:ext cx="1436077" cy="3250485"/>
            </a:xfrm>
            <a:prstGeom prst="trapezoid">
              <a:avLst>
                <a:gd name="adj" fmla="val 30618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9" name="Isosceles Triangle 7"/>
            <p:cNvSpPr/>
            <p:nvPr/>
          </p:nvSpPr>
          <p:spPr>
            <a:xfrm rot="10800000">
              <a:off x="3944815" y="1875844"/>
              <a:ext cx="410308" cy="601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0" name="Oval 349"/>
            <p:cNvSpPr/>
            <p:nvPr/>
          </p:nvSpPr>
          <p:spPr>
            <a:xfrm>
              <a:off x="3688373" y="493791"/>
              <a:ext cx="923194" cy="157683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1" name="Double Wave 8"/>
            <p:cNvSpPr/>
            <p:nvPr/>
          </p:nvSpPr>
          <p:spPr>
            <a:xfrm rot="10558211">
              <a:off x="3581760" y="768548"/>
              <a:ext cx="1140174" cy="56661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2" name="Oval 9"/>
            <p:cNvSpPr/>
            <p:nvPr/>
          </p:nvSpPr>
          <p:spPr>
            <a:xfrm>
              <a:off x="3657600" y="433597"/>
              <a:ext cx="871904" cy="42135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3" name="Oval 9"/>
            <p:cNvSpPr/>
            <p:nvPr/>
          </p:nvSpPr>
          <p:spPr>
            <a:xfrm>
              <a:off x="3657600" y="585997"/>
              <a:ext cx="1003789" cy="421359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4" name="Moon 353"/>
            <p:cNvSpPr/>
            <p:nvPr/>
          </p:nvSpPr>
          <p:spPr>
            <a:xfrm rot="5598382">
              <a:off x="3891469" y="93583"/>
              <a:ext cx="530114" cy="1121546"/>
            </a:xfrm>
            <a:prstGeom prst="moon">
              <a:avLst>
                <a:gd name="adj" fmla="val 60130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5" name="Moon 354"/>
            <p:cNvSpPr/>
            <p:nvPr/>
          </p:nvSpPr>
          <p:spPr>
            <a:xfrm rot="5598382">
              <a:off x="3951115" y="264235"/>
              <a:ext cx="421280" cy="1290960"/>
            </a:xfrm>
            <a:prstGeom prst="moon">
              <a:avLst/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6" name="Rounded Rectangle 355"/>
            <p:cNvSpPr/>
            <p:nvPr/>
          </p:nvSpPr>
          <p:spPr>
            <a:xfrm>
              <a:off x="3505200" y="890797"/>
              <a:ext cx="1295400" cy="228600"/>
            </a:xfrm>
            <a:prstGeom prst="roundRect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7" name="Group 64"/>
            <p:cNvGrpSpPr/>
            <p:nvPr/>
          </p:nvGrpSpPr>
          <p:grpSpPr>
            <a:xfrm flipH="1">
              <a:off x="3657600" y="3200400"/>
              <a:ext cx="1230923" cy="1384466"/>
              <a:chOff x="7543801" y="3581401"/>
              <a:chExt cx="1066799" cy="1066800"/>
            </a:xfrm>
          </p:grpSpPr>
          <p:sp>
            <p:nvSpPr>
              <p:cNvPr id="392" name="Rounded Rectangle 391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93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394" name="Double Wave 393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5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Rounded Rectangle 395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358" name="Cloud 357"/>
            <p:cNvSpPr/>
            <p:nvPr/>
          </p:nvSpPr>
          <p:spPr>
            <a:xfrm>
              <a:off x="3810000" y="1728997"/>
              <a:ext cx="609600" cy="457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9" name="Oval 358"/>
            <p:cNvSpPr/>
            <p:nvPr/>
          </p:nvSpPr>
          <p:spPr>
            <a:xfrm>
              <a:off x="3962400" y="1805197"/>
              <a:ext cx="274027" cy="152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0" name="Group 188"/>
            <p:cNvGrpSpPr/>
            <p:nvPr/>
          </p:nvGrpSpPr>
          <p:grpSpPr>
            <a:xfrm>
              <a:off x="3429000" y="4800600"/>
              <a:ext cx="1447800" cy="289560"/>
              <a:chOff x="2286000" y="6019800"/>
              <a:chExt cx="3048000" cy="609600"/>
            </a:xfrm>
          </p:grpSpPr>
          <p:grpSp>
            <p:nvGrpSpPr>
              <p:cNvPr id="377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90" name="Quad Arrow Callout 389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Cross 390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8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88" name="Quad Arrow Callout 387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Cross 388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79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86" name="Quad Arrow Callout 385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7" name="Cross 386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0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84" name="Quad Arrow Callout 383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Cross 384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1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82" name="Quad Arrow Callout 381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Cross 382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361" name="Group 189"/>
            <p:cNvGrpSpPr/>
            <p:nvPr/>
          </p:nvGrpSpPr>
          <p:grpSpPr>
            <a:xfrm>
              <a:off x="3496236" y="874058"/>
              <a:ext cx="1241611" cy="248322"/>
              <a:chOff x="2286000" y="6019800"/>
              <a:chExt cx="3048000" cy="609600"/>
            </a:xfrm>
          </p:grpSpPr>
          <p:grpSp>
            <p:nvGrpSpPr>
              <p:cNvPr id="362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75" name="Quad Arrow Callout 374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6" name="Cross 375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3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73" name="Quad Arrow Callout 372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4" name="Cross 373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4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71" name="Quad Arrow Callout 370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2" name="Cross 371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5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69" name="Quad Arrow Callout 368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0" name="Cross 369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66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367" name="Quad Arrow Callout 366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8" name="Cross 367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397" name="Group 396"/>
          <p:cNvGrpSpPr/>
          <p:nvPr/>
        </p:nvGrpSpPr>
        <p:grpSpPr>
          <a:xfrm>
            <a:off x="4572000" y="3352800"/>
            <a:ext cx="1609100" cy="2924089"/>
            <a:chOff x="7243695" y="3657601"/>
            <a:chExt cx="1609100" cy="2924089"/>
          </a:xfrm>
        </p:grpSpPr>
        <p:sp>
          <p:nvSpPr>
            <p:cNvPr id="398" name="Cloud 397"/>
            <p:cNvSpPr/>
            <p:nvPr/>
          </p:nvSpPr>
          <p:spPr>
            <a:xfrm>
              <a:off x="83820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9" name="Cloud 398"/>
            <p:cNvSpPr/>
            <p:nvPr/>
          </p:nvSpPr>
          <p:spPr>
            <a:xfrm>
              <a:off x="7467600" y="3962400"/>
              <a:ext cx="304800" cy="762000"/>
            </a:xfrm>
            <a:prstGeom prst="cloud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0" name="Oval 399"/>
            <p:cNvSpPr/>
            <p:nvPr/>
          </p:nvSpPr>
          <p:spPr>
            <a:xfrm rot="6128217">
              <a:off x="8187288" y="6199704"/>
              <a:ext cx="280332" cy="483640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1" name="Oval 400"/>
            <p:cNvSpPr/>
            <p:nvPr/>
          </p:nvSpPr>
          <p:spPr>
            <a:xfrm rot="4472555">
              <a:off x="7724609" y="6173318"/>
              <a:ext cx="242471" cy="535689"/>
            </a:xfrm>
            <a:prstGeom prst="ellipse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2" name="Oval 401"/>
            <p:cNvSpPr/>
            <p:nvPr/>
          </p:nvSpPr>
          <p:spPr>
            <a:xfrm rot="2901859">
              <a:off x="7323988" y="5170035"/>
              <a:ext cx="277908" cy="43849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3" name="Oval 402"/>
            <p:cNvSpPr/>
            <p:nvPr/>
          </p:nvSpPr>
          <p:spPr>
            <a:xfrm rot="20226769">
              <a:off x="8596271" y="5191585"/>
              <a:ext cx="256524" cy="41361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4" name="Trapezoid 403"/>
            <p:cNvSpPr/>
            <p:nvPr/>
          </p:nvSpPr>
          <p:spPr>
            <a:xfrm>
              <a:off x="7515578" y="4638511"/>
              <a:ext cx="1177462" cy="1750807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5" name="Trapezoid 404"/>
            <p:cNvSpPr/>
            <p:nvPr/>
          </p:nvSpPr>
          <p:spPr>
            <a:xfrm rot="1442139">
              <a:off x="7473613" y="4533883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6" name="Trapezoid 405"/>
            <p:cNvSpPr/>
            <p:nvPr/>
          </p:nvSpPr>
          <p:spPr>
            <a:xfrm rot="20249249">
              <a:off x="8369163" y="4534931"/>
              <a:ext cx="328386" cy="917340"/>
            </a:xfrm>
            <a:prstGeom prst="trapezoid">
              <a:avLst/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Rounded Rectangle 406"/>
            <p:cNvSpPr/>
            <p:nvPr/>
          </p:nvSpPr>
          <p:spPr>
            <a:xfrm rot="5400000">
              <a:off x="7894623" y="3330854"/>
              <a:ext cx="333136" cy="986629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65000"/>
                <a:lumOff val="3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Trapezoid 407"/>
            <p:cNvSpPr/>
            <p:nvPr/>
          </p:nvSpPr>
          <p:spPr>
            <a:xfrm>
              <a:off x="7391400" y="4800600"/>
              <a:ext cx="1371600" cy="1590460"/>
            </a:xfrm>
            <a:prstGeom prst="trapezoid">
              <a:avLst>
                <a:gd name="adj" fmla="val 42843"/>
              </a:avLst>
            </a:prstGeom>
            <a:solidFill>
              <a:srgbClr val="E4D61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9" name="Trapezoid 408"/>
            <p:cNvSpPr/>
            <p:nvPr/>
          </p:nvSpPr>
          <p:spPr>
            <a:xfrm>
              <a:off x="73914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Trapezoid 409"/>
            <p:cNvSpPr/>
            <p:nvPr/>
          </p:nvSpPr>
          <p:spPr>
            <a:xfrm>
              <a:off x="7924800" y="4648200"/>
              <a:ext cx="838200" cy="1676400"/>
            </a:xfrm>
            <a:prstGeom prst="trapezoid">
              <a:avLst>
                <a:gd name="adj" fmla="val 42843"/>
              </a:avLst>
            </a:prstGeom>
            <a:solidFill>
              <a:srgbClr val="DB924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Oval 410"/>
            <p:cNvSpPr/>
            <p:nvPr/>
          </p:nvSpPr>
          <p:spPr>
            <a:xfrm>
              <a:off x="7848600" y="4419600"/>
              <a:ext cx="445704" cy="57784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Oval 411"/>
            <p:cNvSpPr/>
            <p:nvPr/>
          </p:nvSpPr>
          <p:spPr>
            <a:xfrm>
              <a:off x="7633652" y="3857482"/>
              <a:ext cx="860453" cy="97929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Rounded Rectangle 412"/>
            <p:cNvSpPr/>
            <p:nvPr/>
          </p:nvSpPr>
          <p:spPr>
            <a:xfrm>
              <a:off x="7567876" y="3857482"/>
              <a:ext cx="996313" cy="170311"/>
            </a:xfrm>
            <a:prstGeom prst="roundRect">
              <a:avLst>
                <a:gd name="adj" fmla="val 50000"/>
              </a:avLst>
            </a:prstGeom>
            <a:solidFill>
              <a:srgbClr val="875A1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4" name="Group 43"/>
            <p:cNvGrpSpPr/>
            <p:nvPr/>
          </p:nvGrpSpPr>
          <p:grpSpPr>
            <a:xfrm>
              <a:off x="7467600" y="5486400"/>
              <a:ext cx="1327870" cy="745538"/>
              <a:chOff x="4309849" y="4876800"/>
              <a:chExt cx="1063369" cy="745538"/>
            </a:xfrm>
          </p:grpSpPr>
          <p:sp>
            <p:nvSpPr>
              <p:cNvPr id="415" name="Diagonal Stripe 414"/>
              <p:cNvSpPr/>
              <p:nvPr/>
            </p:nvSpPr>
            <p:spPr>
              <a:xfrm rot="1443364">
                <a:off x="4309849" y="4945456"/>
                <a:ext cx="896741" cy="466807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6" name="Diagonal Stripe 415"/>
              <p:cNvSpPr/>
              <p:nvPr/>
            </p:nvSpPr>
            <p:spPr>
              <a:xfrm rot="16200000" flipH="1">
                <a:off x="4746158" y="5159842"/>
                <a:ext cx="669336" cy="255653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7" name="Diagonal Stripe 416"/>
              <p:cNvSpPr/>
              <p:nvPr/>
            </p:nvSpPr>
            <p:spPr>
              <a:xfrm rot="5400000">
                <a:off x="4904641" y="5153760"/>
                <a:ext cx="669336" cy="267819"/>
              </a:xfrm>
              <a:prstGeom prst="diagStripe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8" name="Flowchart: Display 417"/>
              <p:cNvSpPr/>
              <p:nvPr/>
            </p:nvSpPr>
            <p:spPr>
              <a:xfrm>
                <a:off x="4969250" y="4876800"/>
                <a:ext cx="330702" cy="267439"/>
              </a:xfrm>
              <a:prstGeom prst="flowChartDisplay">
                <a:avLst/>
              </a:prstGeom>
              <a:solidFill>
                <a:srgbClr val="8A69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19" name="Group 256"/>
          <p:cNvGrpSpPr/>
          <p:nvPr/>
        </p:nvGrpSpPr>
        <p:grpSpPr>
          <a:xfrm>
            <a:off x="457200" y="3505200"/>
            <a:ext cx="973463" cy="2806977"/>
            <a:chOff x="1524000" y="1478095"/>
            <a:chExt cx="2286000" cy="4770305"/>
          </a:xfrm>
        </p:grpSpPr>
        <p:sp>
          <p:nvSpPr>
            <p:cNvPr id="420" name="Oval 419"/>
            <p:cNvSpPr/>
            <p:nvPr/>
          </p:nvSpPr>
          <p:spPr>
            <a:xfrm rot="528476">
              <a:off x="2057400" y="5257800"/>
              <a:ext cx="762000" cy="9906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Oval 420"/>
            <p:cNvSpPr/>
            <p:nvPr/>
          </p:nvSpPr>
          <p:spPr>
            <a:xfrm rot="20854625">
              <a:off x="2557022" y="5224103"/>
              <a:ext cx="762001" cy="99060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Oval 421"/>
            <p:cNvSpPr/>
            <p:nvPr/>
          </p:nvSpPr>
          <p:spPr>
            <a:xfrm>
              <a:off x="1524000" y="4114800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Oval 422"/>
            <p:cNvSpPr/>
            <p:nvPr/>
          </p:nvSpPr>
          <p:spPr>
            <a:xfrm>
              <a:off x="3124200" y="4191000"/>
              <a:ext cx="685800" cy="838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Trapezoid 423"/>
            <p:cNvSpPr/>
            <p:nvPr/>
          </p:nvSpPr>
          <p:spPr>
            <a:xfrm>
              <a:off x="1905000" y="5105400"/>
              <a:ext cx="1600200" cy="685800"/>
            </a:xfrm>
            <a:prstGeom prst="trapezoid">
              <a:avLst>
                <a:gd name="adj" fmla="val 35984"/>
              </a:avLst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Trapezoid 424"/>
            <p:cNvSpPr/>
            <p:nvPr/>
          </p:nvSpPr>
          <p:spPr>
            <a:xfrm rot="2088477">
              <a:off x="1851679" y="2575636"/>
              <a:ext cx="914655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6" name="Trapezoid 425"/>
            <p:cNvSpPr/>
            <p:nvPr/>
          </p:nvSpPr>
          <p:spPr>
            <a:xfrm rot="19932635">
              <a:off x="2521696" y="2514749"/>
              <a:ext cx="986357" cy="2235732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7" name="Trapezoid 426"/>
            <p:cNvSpPr/>
            <p:nvPr/>
          </p:nvSpPr>
          <p:spPr>
            <a:xfrm>
              <a:off x="1905000" y="3048000"/>
              <a:ext cx="1447800" cy="2286000"/>
            </a:xfrm>
            <a:prstGeom prst="trapezoid">
              <a:avLst>
                <a:gd name="adj" fmla="val 35984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Oval 427"/>
            <p:cNvSpPr/>
            <p:nvPr/>
          </p:nvSpPr>
          <p:spPr>
            <a:xfrm>
              <a:off x="2362200" y="2743200"/>
              <a:ext cx="609600" cy="762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Trapezoid 428"/>
            <p:cNvSpPr/>
            <p:nvPr/>
          </p:nvSpPr>
          <p:spPr>
            <a:xfrm rot="20952071">
              <a:off x="2795146" y="3195544"/>
              <a:ext cx="575812" cy="2235732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Trapezoid 429"/>
            <p:cNvSpPr/>
            <p:nvPr/>
          </p:nvSpPr>
          <p:spPr>
            <a:xfrm rot="339967">
              <a:off x="2047834" y="3235884"/>
              <a:ext cx="626968" cy="2235731"/>
            </a:xfrm>
            <a:prstGeom prst="trapezoid">
              <a:avLst>
                <a:gd name="adj" fmla="val 35984"/>
              </a:avLst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Diagonal Stripe 430"/>
            <p:cNvSpPr/>
            <p:nvPr/>
          </p:nvSpPr>
          <p:spPr>
            <a:xfrm rot="1483530">
              <a:off x="2103244" y="4364922"/>
              <a:ext cx="1326628" cy="509981"/>
            </a:xfrm>
            <a:prstGeom prst="diagStripe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2" name="Diagonal Stripe 431"/>
            <p:cNvSpPr/>
            <p:nvPr/>
          </p:nvSpPr>
          <p:spPr>
            <a:xfrm rot="5400000">
              <a:off x="2819400" y="47244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3" name="Diagonal Stripe 432"/>
            <p:cNvSpPr/>
            <p:nvPr/>
          </p:nvSpPr>
          <p:spPr>
            <a:xfrm rot="16200000" flipH="1">
              <a:off x="2590800" y="4800600"/>
              <a:ext cx="1066800" cy="457200"/>
            </a:xfrm>
            <a:prstGeom prst="diagStripe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4" name="Flowchart: Display 433"/>
            <p:cNvSpPr/>
            <p:nvPr/>
          </p:nvSpPr>
          <p:spPr>
            <a:xfrm>
              <a:off x="3048000" y="4415654"/>
              <a:ext cx="381000" cy="304800"/>
            </a:xfrm>
            <a:prstGeom prst="flowChartDisplay">
              <a:avLst/>
            </a:prstGeom>
            <a:solidFill>
              <a:srgbClr val="FFFF6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5" name="Oval 434"/>
            <p:cNvSpPr/>
            <p:nvPr/>
          </p:nvSpPr>
          <p:spPr>
            <a:xfrm>
              <a:off x="2057397" y="1550449"/>
              <a:ext cx="1434963" cy="1812969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6" name="Oval 435"/>
            <p:cNvSpPr/>
            <p:nvPr/>
          </p:nvSpPr>
          <p:spPr>
            <a:xfrm rot="19066372">
              <a:off x="2722041" y="1478095"/>
              <a:ext cx="795875" cy="1051190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Oval 436"/>
            <p:cNvSpPr/>
            <p:nvPr/>
          </p:nvSpPr>
          <p:spPr>
            <a:xfrm rot="3077158">
              <a:off x="2039910" y="1250601"/>
              <a:ext cx="685800" cy="1260959"/>
            </a:xfrm>
            <a:prstGeom prst="ellipse">
              <a:avLst/>
            </a:prstGeom>
            <a:solidFill>
              <a:srgbClr val="9966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8" name="Group 437"/>
          <p:cNvGrpSpPr/>
          <p:nvPr/>
        </p:nvGrpSpPr>
        <p:grpSpPr>
          <a:xfrm>
            <a:off x="4343400" y="990600"/>
            <a:ext cx="1365913" cy="712342"/>
            <a:chOff x="5207746" y="545873"/>
            <a:chExt cx="1365913" cy="712342"/>
          </a:xfrm>
        </p:grpSpPr>
        <p:sp>
          <p:nvSpPr>
            <p:cNvPr id="439" name="Moon 438"/>
            <p:cNvSpPr/>
            <p:nvPr/>
          </p:nvSpPr>
          <p:spPr>
            <a:xfrm rot="5101425">
              <a:off x="5343502" y="698892"/>
              <a:ext cx="340787" cy="612299"/>
            </a:xfrm>
            <a:prstGeom prst="mo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Moon 439"/>
            <p:cNvSpPr/>
            <p:nvPr/>
          </p:nvSpPr>
          <p:spPr>
            <a:xfrm rot="8137030">
              <a:off x="5442337" y="550775"/>
              <a:ext cx="502055" cy="574852"/>
            </a:xfrm>
            <a:prstGeom prst="mo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Moon 440"/>
            <p:cNvSpPr/>
            <p:nvPr/>
          </p:nvSpPr>
          <p:spPr>
            <a:xfrm rot="3582768">
              <a:off x="5642569" y="512276"/>
              <a:ext cx="554415" cy="621609"/>
            </a:xfrm>
            <a:prstGeom prst="mo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Moon 441"/>
            <p:cNvSpPr/>
            <p:nvPr/>
          </p:nvSpPr>
          <p:spPr>
            <a:xfrm rot="6344481">
              <a:off x="5396085" y="585004"/>
              <a:ext cx="389971" cy="582594"/>
            </a:xfrm>
            <a:prstGeom prst="moon">
              <a:avLst>
                <a:gd name="adj" fmla="val 28550"/>
              </a:avLst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Moon 442"/>
            <p:cNvSpPr/>
            <p:nvPr/>
          </p:nvSpPr>
          <p:spPr>
            <a:xfrm rot="3920893">
              <a:off x="5906901" y="549266"/>
              <a:ext cx="323182" cy="806470"/>
            </a:xfrm>
            <a:prstGeom prst="mo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4" name="Moon 443"/>
            <p:cNvSpPr/>
            <p:nvPr/>
          </p:nvSpPr>
          <p:spPr>
            <a:xfrm rot="6517680">
              <a:off x="6034746" y="719302"/>
              <a:ext cx="323182" cy="754644"/>
            </a:xfrm>
            <a:prstGeom prst="moon">
              <a:avLst/>
            </a:prstGeom>
            <a:solidFill>
              <a:srgbClr val="6633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5" name="Oval 444"/>
            <p:cNvSpPr/>
            <p:nvPr/>
          </p:nvSpPr>
          <p:spPr>
            <a:xfrm>
              <a:off x="5486400" y="685800"/>
              <a:ext cx="685800" cy="304800"/>
            </a:xfrm>
            <a:prstGeom prst="ellipse">
              <a:avLst/>
            </a:prstGeom>
            <a:solidFill>
              <a:srgbClr val="663300"/>
            </a:solidFill>
            <a:ln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6" name="Group 445"/>
          <p:cNvGrpSpPr/>
          <p:nvPr/>
        </p:nvGrpSpPr>
        <p:grpSpPr>
          <a:xfrm>
            <a:off x="2819400" y="3581400"/>
            <a:ext cx="1374079" cy="3022613"/>
            <a:chOff x="838200" y="304800"/>
            <a:chExt cx="1374079" cy="3022613"/>
          </a:xfrm>
        </p:grpSpPr>
        <p:grpSp>
          <p:nvGrpSpPr>
            <p:cNvPr id="447" name="Group 256"/>
            <p:cNvGrpSpPr/>
            <p:nvPr/>
          </p:nvGrpSpPr>
          <p:grpSpPr>
            <a:xfrm>
              <a:off x="838200" y="304800"/>
              <a:ext cx="1374079" cy="3022613"/>
              <a:chOff x="1524000" y="1478095"/>
              <a:chExt cx="2457354" cy="4817499"/>
            </a:xfrm>
          </p:grpSpPr>
          <p:sp>
            <p:nvSpPr>
              <p:cNvPr id="449" name="Oval 448"/>
              <p:cNvSpPr/>
              <p:nvPr/>
            </p:nvSpPr>
            <p:spPr>
              <a:xfrm rot="2648374">
                <a:off x="2057399" y="5257799"/>
                <a:ext cx="762001" cy="99060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0" name="Oval 449"/>
              <p:cNvSpPr/>
              <p:nvPr/>
            </p:nvSpPr>
            <p:spPr>
              <a:xfrm rot="19444033">
                <a:off x="2733144" y="5195884"/>
                <a:ext cx="710549" cy="109971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1" name="Oval 450"/>
              <p:cNvSpPr/>
              <p:nvPr/>
            </p:nvSpPr>
            <p:spPr>
              <a:xfrm>
                <a:off x="1524000" y="3907076"/>
                <a:ext cx="762001" cy="1128214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2" name="Oval 451"/>
              <p:cNvSpPr/>
              <p:nvPr/>
            </p:nvSpPr>
            <p:spPr>
              <a:xfrm>
                <a:off x="3295554" y="4149974"/>
                <a:ext cx="685800" cy="83819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3" name="Trapezoid 452"/>
              <p:cNvSpPr/>
              <p:nvPr/>
            </p:nvSpPr>
            <p:spPr>
              <a:xfrm>
                <a:off x="1905000" y="5105400"/>
                <a:ext cx="1600200" cy="685800"/>
              </a:xfrm>
              <a:prstGeom prst="trapezoid">
                <a:avLst>
                  <a:gd name="adj" fmla="val 35984"/>
                </a:avLst>
              </a:prstGeom>
              <a:solidFill>
                <a:srgbClr val="A26D26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4" name="Trapezoid 453"/>
              <p:cNvSpPr/>
              <p:nvPr/>
            </p:nvSpPr>
            <p:spPr>
              <a:xfrm rot="2088477">
                <a:off x="1851679" y="2575636"/>
                <a:ext cx="914655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0070C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5" name="Trapezoid 454"/>
              <p:cNvSpPr/>
              <p:nvPr/>
            </p:nvSpPr>
            <p:spPr>
              <a:xfrm rot="19932635">
                <a:off x="2597004" y="2647126"/>
                <a:ext cx="986356" cy="2235732"/>
              </a:xfrm>
              <a:prstGeom prst="trapezoid">
                <a:avLst>
                  <a:gd name="adj" fmla="val 35984"/>
                </a:avLst>
              </a:prstGeom>
              <a:solidFill>
                <a:srgbClr val="0070C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6" name="Trapezoid 455"/>
              <p:cNvSpPr/>
              <p:nvPr/>
            </p:nvSpPr>
            <p:spPr>
              <a:xfrm>
                <a:off x="1905000" y="3048000"/>
                <a:ext cx="1447800" cy="2286000"/>
              </a:xfrm>
              <a:prstGeom prst="trapezoid">
                <a:avLst>
                  <a:gd name="adj" fmla="val 35984"/>
                </a:avLst>
              </a:prstGeom>
              <a:solidFill>
                <a:srgbClr val="0070C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7" name="Oval 456"/>
              <p:cNvSpPr/>
              <p:nvPr/>
            </p:nvSpPr>
            <p:spPr>
              <a:xfrm>
                <a:off x="2362199" y="2743200"/>
                <a:ext cx="660808" cy="9209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8" name="Trapezoid 457"/>
              <p:cNvSpPr/>
              <p:nvPr/>
            </p:nvSpPr>
            <p:spPr>
              <a:xfrm rot="21293170">
                <a:off x="2740392" y="3208793"/>
                <a:ext cx="830153" cy="2692828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9" name="Trapezoid 458"/>
              <p:cNvSpPr/>
              <p:nvPr/>
            </p:nvSpPr>
            <p:spPr>
              <a:xfrm rot="287694">
                <a:off x="1808953" y="3229762"/>
                <a:ext cx="891264" cy="2581677"/>
              </a:xfrm>
              <a:prstGeom prst="trapezoid">
                <a:avLst>
                  <a:gd name="adj" fmla="val 35984"/>
                </a:avLst>
              </a:prstGeom>
              <a:solidFill>
                <a:schemeClr val="bg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0" name="Oval 459"/>
              <p:cNvSpPr/>
              <p:nvPr/>
            </p:nvSpPr>
            <p:spPr>
              <a:xfrm>
                <a:off x="1932820" y="1550450"/>
                <a:ext cx="1559540" cy="1870829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1" name="Oval 460"/>
              <p:cNvSpPr/>
              <p:nvPr/>
            </p:nvSpPr>
            <p:spPr>
              <a:xfrm rot="19066372">
                <a:off x="2722041" y="1478095"/>
                <a:ext cx="795875" cy="1051190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2" name="Oval 461"/>
              <p:cNvSpPr/>
              <p:nvPr/>
            </p:nvSpPr>
            <p:spPr>
              <a:xfrm rot="3077158">
                <a:off x="2039910" y="1250601"/>
                <a:ext cx="685800" cy="1260959"/>
              </a:xfrm>
              <a:prstGeom prst="ellipse">
                <a:avLst/>
              </a:prstGeom>
              <a:solidFill>
                <a:srgbClr val="6633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8" name="Rectangle 447"/>
            <p:cNvSpPr/>
            <p:nvPr/>
          </p:nvSpPr>
          <p:spPr>
            <a:xfrm>
              <a:off x="990600" y="533400"/>
              <a:ext cx="990600" cy="152400"/>
            </a:xfrm>
            <a:prstGeom prst="rect">
              <a:avLst/>
            </a:prstGeom>
            <a:solidFill>
              <a:srgbClr val="A26D2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705600" y="838200"/>
            <a:ext cx="2095484" cy="4191000"/>
            <a:chOff x="4038600" y="746370"/>
            <a:chExt cx="2681990" cy="5364022"/>
          </a:xfrm>
        </p:grpSpPr>
        <p:sp>
          <p:nvSpPr>
            <p:cNvPr id="3" name="Cloud 2"/>
            <p:cNvSpPr/>
            <p:nvPr/>
          </p:nvSpPr>
          <p:spPr>
            <a:xfrm>
              <a:off x="4419600" y="1444079"/>
              <a:ext cx="381000" cy="914400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Cloud 3"/>
            <p:cNvSpPr/>
            <p:nvPr/>
          </p:nvSpPr>
          <p:spPr>
            <a:xfrm>
              <a:off x="5638800" y="1520279"/>
              <a:ext cx="381000" cy="762000"/>
            </a:xfrm>
            <a:prstGeom prst="cloud">
              <a:avLst/>
            </a:prstGeom>
            <a:solidFill>
              <a:srgbClr val="843F0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4663168">
              <a:off x="5445178" y="5441456"/>
              <a:ext cx="548390" cy="789482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4271122">
              <a:off x="4701915" y="5437708"/>
              <a:ext cx="548390" cy="789482"/>
            </a:xfrm>
            <a:prstGeom prst="ellipse">
              <a:avLst/>
            </a:prstGeom>
            <a:solidFill>
              <a:srgbClr val="CC8B16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>
              <a:off x="4038600" y="3974918"/>
              <a:ext cx="548390" cy="78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>
              <a:off x="6172200" y="3974918"/>
              <a:ext cx="548390" cy="78948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/>
            <p:cNvSpPr/>
            <p:nvPr/>
          </p:nvSpPr>
          <p:spPr>
            <a:xfrm>
              <a:off x="4267200" y="2133600"/>
              <a:ext cx="2057400" cy="2438400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411805">
              <a:off x="5677846" y="2446468"/>
              <a:ext cx="762000" cy="1976580"/>
            </a:xfrm>
            <a:prstGeom prst="trapezoid">
              <a:avLst>
                <a:gd name="adj" fmla="val 37545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100949">
              <a:off x="4228505" y="2583267"/>
              <a:ext cx="762000" cy="1762769"/>
            </a:xfrm>
            <a:prstGeom prst="trapezoid">
              <a:avLst/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>
              <a:off x="4419600" y="2527118"/>
              <a:ext cx="1905000" cy="3276600"/>
            </a:xfrm>
            <a:prstGeom prst="trapezoid">
              <a:avLst>
                <a:gd name="adj" fmla="val 29129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rapezoid 12"/>
            <p:cNvSpPr/>
            <p:nvPr/>
          </p:nvSpPr>
          <p:spPr>
            <a:xfrm rot="10800000">
              <a:off x="5000469" y="2523370"/>
              <a:ext cx="609600" cy="2286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5"/>
            <p:cNvGrpSpPr/>
            <p:nvPr/>
          </p:nvGrpSpPr>
          <p:grpSpPr>
            <a:xfrm rot="21106046">
              <a:off x="4731654" y="2321963"/>
              <a:ext cx="1112303" cy="990429"/>
              <a:chOff x="2740939" y="2385249"/>
              <a:chExt cx="1579657" cy="1582691"/>
            </a:xfrm>
          </p:grpSpPr>
          <p:sp>
            <p:nvSpPr>
              <p:cNvPr id="48" name="Moon 3"/>
              <p:cNvSpPr/>
              <p:nvPr/>
            </p:nvSpPr>
            <p:spPr>
              <a:xfrm rot="16200000">
                <a:off x="2898653" y="2546001"/>
                <a:ext cx="1264225" cy="1579654"/>
              </a:xfrm>
              <a:prstGeom prst="moon">
                <a:avLst>
                  <a:gd name="adj" fmla="val 6771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Moon 48"/>
              <p:cNvSpPr/>
              <p:nvPr/>
            </p:nvSpPr>
            <p:spPr>
              <a:xfrm rot="16200000">
                <a:off x="2971923" y="2156528"/>
                <a:ext cx="1119952" cy="1577394"/>
              </a:xfrm>
              <a:prstGeom prst="moon">
                <a:avLst>
                  <a:gd name="adj" fmla="val 67712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" name="Group 119"/>
            <p:cNvGrpSpPr/>
            <p:nvPr/>
          </p:nvGrpSpPr>
          <p:grpSpPr>
            <a:xfrm rot="5400000">
              <a:off x="2931840" y="3389040"/>
              <a:ext cx="3432720" cy="914400"/>
              <a:chOff x="2624682" y="2226018"/>
              <a:chExt cx="1981200" cy="2070031"/>
            </a:xfrm>
          </p:grpSpPr>
          <p:sp>
            <p:nvSpPr>
              <p:cNvPr id="44" name="Pie 43"/>
              <p:cNvSpPr/>
              <p:nvPr/>
            </p:nvSpPr>
            <p:spPr>
              <a:xfrm rot="16952334">
                <a:off x="2580266" y="2270434"/>
                <a:ext cx="2070031" cy="1981200"/>
              </a:xfrm>
              <a:prstGeom prst="pie">
                <a:avLst>
                  <a:gd name="adj1" fmla="val 3057576"/>
                  <a:gd name="adj2" fmla="val 16200000"/>
                </a:avLst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5" name="Group 5"/>
              <p:cNvGrpSpPr/>
              <p:nvPr/>
            </p:nvGrpSpPr>
            <p:grpSpPr>
              <a:xfrm>
                <a:off x="2743201" y="2385249"/>
                <a:ext cx="1579657" cy="1582691"/>
                <a:chOff x="2740939" y="2385249"/>
                <a:chExt cx="1579657" cy="1582691"/>
              </a:xfrm>
            </p:grpSpPr>
            <p:sp>
              <p:nvSpPr>
                <p:cNvPr id="46" name="Moon 3"/>
                <p:cNvSpPr/>
                <p:nvPr/>
              </p:nvSpPr>
              <p:spPr>
                <a:xfrm rot="16200000">
                  <a:off x="2898653" y="2546001"/>
                  <a:ext cx="1264225" cy="1579654"/>
                </a:xfrm>
                <a:prstGeom prst="moon">
                  <a:avLst>
                    <a:gd name="adj" fmla="val 67712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Moon 46"/>
                <p:cNvSpPr/>
                <p:nvPr/>
              </p:nvSpPr>
              <p:spPr>
                <a:xfrm rot="16200000">
                  <a:off x="2971923" y="2156528"/>
                  <a:ext cx="1119952" cy="1577394"/>
                </a:xfrm>
                <a:prstGeom prst="moon">
                  <a:avLst>
                    <a:gd name="adj" fmla="val 84515"/>
                  </a:avLst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6" name="Oval 15"/>
            <p:cNvSpPr/>
            <p:nvPr/>
          </p:nvSpPr>
          <p:spPr>
            <a:xfrm>
              <a:off x="4648200" y="758279"/>
              <a:ext cx="1222948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Moon 3"/>
            <p:cNvSpPr/>
            <p:nvPr/>
          </p:nvSpPr>
          <p:spPr>
            <a:xfrm rot="5755702">
              <a:off x="4866204" y="492432"/>
              <a:ext cx="850028" cy="1357904"/>
            </a:xfrm>
            <a:prstGeom prst="moon">
              <a:avLst>
                <a:gd name="adj" fmla="val 81767"/>
              </a:avLst>
            </a:prstGeom>
            <a:solidFill>
              <a:srgbClr val="E5C56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95"/>
            <p:cNvGrpSpPr/>
            <p:nvPr/>
          </p:nvGrpSpPr>
          <p:grpSpPr>
            <a:xfrm>
              <a:off x="4525818" y="5329382"/>
              <a:ext cx="1752600" cy="429208"/>
              <a:chOff x="6858000" y="5181600"/>
              <a:chExt cx="3733800" cy="914400"/>
            </a:xfrm>
          </p:grpSpPr>
          <p:grpSp>
            <p:nvGrpSpPr>
              <p:cNvPr id="32" name="Group 185"/>
              <p:cNvGrpSpPr/>
              <p:nvPr/>
            </p:nvGrpSpPr>
            <p:grpSpPr>
              <a:xfrm>
                <a:off x="6858000" y="5181600"/>
                <a:ext cx="990600" cy="914400"/>
                <a:chOff x="6858000" y="5181600"/>
                <a:chExt cx="990600" cy="914400"/>
              </a:xfrm>
            </p:grpSpPr>
            <p:sp>
              <p:nvSpPr>
                <p:cNvPr id="42" name="Quad Arrow 41"/>
                <p:cNvSpPr/>
                <p:nvPr/>
              </p:nvSpPr>
              <p:spPr>
                <a:xfrm>
                  <a:off x="6858000" y="5181600"/>
                  <a:ext cx="990600" cy="9144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ectangle 42"/>
                <p:cNvSpPr/>
                <p:nvPr/>
              </p:nvSpPr>
              <p:spPr>
                <a:xfrm rot="18947088">
                  <a:off x="7194580" y="5464809"/>
                  <a:ext cx="341831" cy="341831"/>
                </a:xfrm>
                <a:prstGeom prst="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3" name="Group 186"/>
              <p:cNvGrpSpPr/>
              <p:nvPr/>
            </p:nvGrpSpPr>
            <p:grpSpPr>
              <a:xfrm>
                <a:off x="7772400" y="5181600"/>
                <a:ext cx="990600" cy="914400"/>
                <a:chOff x="6858000" y="5181600"/>
                <a:chExt cx="990600" cy="914400"/>
              </a:xfrm>
            </p:grpSpPr>
            <p:sp>
              <p:nvSpPr>
                <p:cNvPr id="40" name="Quad Arrow 39"/>
                <p:cNvSpPr/>
                <p:nvPr/>
              </p:nvSpPr>
              <p:spPr>
                <a:xfrm>
                  <a:off x="6858000" y="5181600"/>
                  <a:ext cx="990600" cy="9144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Rectangle 40"/>
                <p:cNvSpPr/>
                <p:nvPr/>
              </p:nvSpPr>
              <p:spPr>
                <a:xfrm rot="18947088">
                  <a:off x="7194580" y="5464809"/>
                  <a:ext cx="341831" cy="341831"/>
                </a:xfrm>
                <a:prstGeom prst="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4" name="Group 189"/>
              <p:cNvGrpSpPr/>
              <p:nvPr/>
            </p:nvGrpSpPr>
            <p:grpSpPr>
              <a:xfrm>
                <a:off x="8686800" y="5181600"/>
                <a:ext cx="990600" cy="914400"/>
                <a:chOff x="6858000" y="5181600"/>
                <a:chExt cx="990600" cy="914400"/>
              </a:xfrm>
            </p:grpSpPr>
            <p:sp>
              <p:nvSpPr>
                <p:cNvPr id="38" name="Quad Arrow 37"/>
                <p:cNvSpPr/>
                <p:nvPr/>
              </p:nvSpPr>
              <p:spPr>
                <a:xfrm>
                  <a:off x="6858000" y="5181600"/>
                  <a:ext cx="990600" cy="9144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Rectangle 38"/>
                <p:cNvSpPr/>
                <p:nvPr/>
              </p:nvSpPr>
              <p:spPr>
                <a:xfrm rot="18947088">
                  <a:off x="7194580" y="5464809"/>
                  <a:ext cx="341831" cy="341831"/>
                </a:xfrm>
                <a:prstGeom prst="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5" name="Group 192"/>
              <p:cNvGrpSpPr/>
              <p:nvPr/>
            </p:nvGrpSpPr>
            <p:grpSpPr>
              <a:xfrm>
                <a:off x="9601200" y="5181600"/>
                <a:ext cx="990600" cy="914400"/>
                <a:chOff x="6858000" y="5181600"/>
                <a:chExt cx="990600" cy="914400"/>
              </a:xfrm>
            </p:grpSpPr>
            <p:sp>
              <p:nvSpPr>
                <p:cNvPr id="36" name="Quad Arrow 35"/>
                <p:cNvSpPr/>
                <p:nvPr/>
              </p:nvSpPr>
              <p:spPr>
                <a:xfrm>
                  <a:off x="6858000" y="5181600"/>
                  <a:ext cx="990600" cy="9144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ectangle 36"/>
                <p:cNvSpPr/>
                <p:nvPr/>
              </p:nvSpPr>
              <p:spPr>
                <a:xfrm rot="18947088">
                  <a:off x="7194580" y="5464809"/>
                  <a:ext cx="341831" cy="341831"/>
                </a:xfrm>
                <a:prstGeom prst="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" name="Group 199"/>
            <p:cNvGrpSpPr/>
            <p:nvPr/>
          </p:nvGrpSpPr>
          <p:grpSpPr>
            <a:xfrm rot="20384504">
              <a:off x="6038284" y="4101108"/>
              <a:ext cx="681965" cy="228600"/>
              <a:chOff x="6858000" y="5181600"/>
              <a:chExt cx="3733800" cy="914400"/>
            </a:xfrm>
          </p:grpSpPr>
          <p:grpSp>
            <p:nvGrpSpPr>
              <p:cNvPr id="20" name="Group 185"/>
              <p:cNvGrpSpPr/>
              <p:nvPr/>
            </p:nvGrpSpPr>
            <p:grpSpPr>
              <a:xfrm>
                <a:off x="6858000" y="5181600"/>
                <a:ext cx="990600" cy="914400"/>
                <a:chOff x="6858000" y="5181600"/>
                <a:chExt cx="990600" cy="914400"/>
              </a:xfrm>
            </p:grpSpPr>
            <p:sp>
              <p:nvSpPr>
                <p:cNvPr id="30" name="Quad Arrow 29"/>
                <p:cNvSpPr/>
                <p:nvPr/>
              </p:nvSpPr>
              <p:spPr>
                <a:xfrm>
                  <a:off x="6858000" y="5181600"/>
                  <a:ext cx="990600" cy="9144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Rectangle 30"/>
                <p:cNvSpPr/>
                <p:nvPr/>
              </p:nvSpPr>
              <p:spPr>
                <a:xfrm rot="18947088">
                  <a:off x="7194580" y="5464809"/>
                  <a:ext cx="341831" cy="341831"/>
                </a:xfrm>
                <a:prstGeom prst="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" name="Group 186"/>
              <p:cNvGrpSpPr/>
              <p:nvPr/>
            </p:nvGrpSpPr>
            <p:grpSpPr>
              <a:xfrm>
                <a:off x="7772400" y="5181600"/>
                <a:ext cx="990600" cy="914400"/>
                <a:chOff x="6858000" y="5181600"/>
                <a:chExt cx="990600" cy="914400"/>
              </a:xfrm>
            </p:grpSpPr>
            <p:sp>
              <p:nvSpPr>
                <p:cNvPr id="28" name="Quad Arrow 27"/>
                <p:cNvSpPr/>
                <p:nvPr/>
              </p:nvSpPr>
              <p:spPr>
                <a:xfrm>
                  <a:off x="6858000" y="5181600"/>
                  <a:ext cx="990600" cy="9144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Rectangle 28"/>
                <p:cNvSpPr/>
                <p:nvPr/>
              </p:nvSpPr>
              <p:spPr>
                <a:xfrm rot="18947088">
                  <a:off x="7194580" y="5464809"/>
                  <a:ext cx="341831" cy="341831"/>
                </a:xfrm>
                <a:prstGeom prst="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2" name="Group 189"/>
              <p:cNvGrpSpPr/>
              <p:nvPr/>
            </p:nvGrpSpPr>
            <p:grpSpPr>
              <a:xfrm>
                <a:off x="8686800" y="5181600"/>
                <a:ext cx="990600" cy="914400"/>
                <a:chOff x="6858000" y="5181600"/>
                <a:chExt cx="990600" cy="914400"/>
              </a:xfrm>
            </p:grpSpPr>
            <p:sp>
              <p:nvSpPr>
                <p:cNvPr id="26" name="Quad Arrow 25"/>
                <p:cNvSpPr/>
                <p:nvPr/>
              </p:nvSpPr>
              <p:spPr>
                <a:xfrm>
                  <a:off x="6858000" y="5181600"/>
                  <a:ext cx="990600" cy="9144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Rectangle 26"/>
                <p:cNvSpPr/>
                <p:nvPr/>
              </p:nvSpPr>
              <p:spPr>
                <a:xfrm rot="18947088">
                  <a:off x="7194580" y="5464809"/>
                  <a:ext cx="341831" cy="341831"/>
                </a:xfrm>
                <a:prstGeom prst="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192"/>
              <p:cNvGrpSpPr/>
              <p:nvPr/>
            </p:nvGrpSpPr>
            <p:grpSpPr>
              <a:xfrm>
                <a:off x="9601200" y="5181600"/>
                <a:ext cx="990600" cy="914400"/>
                <a:chOff x="6858000" y="5181600"/>
                <a:chExt cx="990600" cy="914400"/>
              </a:xfrm>
            </p:grpSpPr>
            <p:sp>
              <p:nvSpPr>
                <p:cNvPr id="24" name="Quad Arrow 23"/>
                <p:cNvSpPr/>
                <p:nvPr/>
              </p:nvSpPr>
              <p:spPr>
                <a:xfrm>
                  <a:off x="6858000" y="5181600"/>
                  <a:ext cx="990600" cy="914400"/>
                </a:xfrm>
                <a:prstGeom prst="quadArrow">
                  <a:avLst>
                    <a:gd name="adj1" fmla="val 45000"/>
                    <a:gd name="adj2" fmla="val 22500"/>
                    <a:gd name="adj3" fmla="val 22500"/>
                  </a:avLst>
                </a:prstGeom>
                <a:solidFill>
                  <a:srgbClr val="996633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Rectangle 24"/>
                <p:cNvSpPr/>
                <p:nvPr/>
              </p:nvSpPr>
              <p:spPr>
                <a:xfrm rot="18947088">
                  <a:off x="7194580" y="5464809"/>
                  <a:ext cx="341831" cy="341831"/>
                </a:xfrm>
                <a:prstGeom prst="rect">
                  <a:avLst/>
                </a:prstGeom>
                <a:solidFill>
                  <a:srgbClr val="F9EBAD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0" name="Group 41"/>
          <p:cNvGrpSpPr/>
          <p:nvPr/>
        </p:nvGrpSpPr>
        <p:grpSpPr>
          <a:xfrm>
            <a:off x="4876800" y="1143000"/>
            <a:ext cx="1510583" cy="3048000"/>
            <a:chOff x="182443" y="1905000"/>
            <a:chExt cx="1798757" cy="3657600"/>
          </a:xfrm>
        </p:grpSpPr>
        <p:sp>
          <p:nvSpPr>
            <p:cNvPr id="51" name="Oval 50"/>
            <p:cNvSpPr/>
            <p:nvPr/>
          </p:nvSpPr>
          <p:spPr>
            <a:xfrm rot="6128217">
              <a:off x="1213418" y="5132464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/>
            <p:cNvSpPr/>
            <p:nvPr/>
          </p:nvSpPr>
          <p:spPr>
            <a:xfrm rot="4472555">
              <a:off x="773717" y="5144601"/>
              <a:ext cx="362002" cy="473996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Oval 52"/>
            <p:cNvSpPr/>
            <p:nvPr/>
          </p:nvSpPr>
          <p:spPr>
            <a:xfrm rot="2901859">
              <a:off x="302408" y="3824072"/>
              <a:ext cx="221954" cy="46188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20226769">
              <a:off x="1684063" y="3785761"/>
              <a:ext cx="297137" cy="434859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rapezoid 54"/>
            <p:cNvSpPr/>
            <p:nvPr/>
          </p:nvSpPr>
          <p:spPr>
            <a:xfrm>
              <a:off x="1177571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rapezoid 55"/>
            <p:cNvSpPr/>
            <p:nvPr/>
          </p:nvSpPr>
          <p:spPr>
            <a:xfrm>
              <a:off x="731865" y="4431167"/>
              <a:ext cx="445706" cy="924077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rapezoid 56"/>
            <p:cNvSpPr/>
            <p:nvPr/>
          </p:nvSpPr>
          <p:spPr>
            <a:xfrm>
              <a:off x="533772" y="3072231"/>
              <a:ext cx="1287595" cy="2034216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>
              <a:off x="682341" y="3887592"/>
              <a:ext cx="990458" cy="163073"/>
            </a:xfrm>
            <a:prstGeom prst="trapezoi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 rot="10800000">
              <a:off x="979479" y="3072231"/>
              <a:ext cx="396183" cy="380502"/>
            </a:xfrm>
            <a:prstGeom prst="trapezoid">
              <a:avLst>
                <a:gd name="adj" fmla="val 37308"/>
              </a:avLst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 rot="1442139">
              <a:off x="487882" y="2938657"/>
              <a:ext cx="359102" cy="117113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rapezoid 60"/>
            <p:cNvSpPr/>
            <p:nvPr/>
          </p:nvSpPr>
          <p:spPr>
            <a:xfrm rot="20249249">
              <a:off x="1467198" y="2939994"/>
              <a:ext cx="359102" cy="1171133"/>
            </a:xfrm>
            <a:prstGeom prst="trapezoid">
              <a:avLst/>
            </a:prstGeom>
            <a:solidFill>
              <a:srgbClr val="927B4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682341" y="1985081"/>
              <a:ext cx="940936" cy="1250222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Cloud 62"/>
            <p:cNvSpPr/>
            <p:nvPr/>
          </p:nvSpPr>
          <p:spPr>
            <a:xfrm rot="600599">
              <a:off x="712682" y="1905000"/>
              <a:ext cx="911362" cy="518743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loud 63"/>
            <p:cNvSpPr/>
            <p:nvPr/>
          </p:nvSpPr>
          <p:spPr>
            <a:xfrm rot="18382183">
              <a:off x="418114" y="2222224"/>
              <a:ext cx="616956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Cloud 64"/>
            <p:cNvSpPr/>
            <p:nvPr/>
          </p:nvSpPr>
          <p:spPr>
            <a:xfrm rot="5749123">
              <a:off x="1304537" y="2264017"/>
              <a:ext cx="568652" cy="375815"/>
            </a:xfrm>
            <a:prstGeom prst="cloud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Rounded Rectangle 65"/>
            <p:cNvSpPr/>
            <p:nvPr/>
          </p:nvSpPr>
          <p:spPr>
            <a:xfrm>
              <a:off x="583296" y="2093796"/>
              <a:ext cx="1089504" cy="217430"/>
            </a:xfrm>
            <a:prstGeom prst="roundRect">
              <a:avLst>
                <a:gd name="adj" fmla="val 50000"/>
              </a:avLst>
            </a:prstGeom>
            <a:solidFill>
              <a:srgbClr val="E2AC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rapezoid 66"/>
            <p:cNvSpPr/>
            <p:nvPr/>
          </p:nvSpPr>
          <p:spPr>
            <a:xfrm rot="10800000">
              <a:off x="682341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Trapezoid 67"/>
            <p:cNvSpPr/>
            <p:nvPr/>
          </p:nvSpPr>
          <p:spPr>
            <a:xfrm rot="10800000">
              <a:off x="880433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Trapezoid 68"/>
            <p:cNvSpPr/>
            <p:nvPr/>
          </p:nvSpPr>
          <p:spPr>
            <a:xfrm rot="10800000">
              <a:off x="1078525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rapezoid 69"/>
            <p:cNvSpPr/>
            <p:nvPr/>
          </p:nvSpPr>
          <p:spPr>
            <a:xfrm rot="10800000">
              <a:off x="1276616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10800000">
              <a:off x="1474708" y="2093796"/>
              <a:ext cx="99046" cy="217430"/>
            </a:xfrm>
            <a:prstGeom prst="trapezoid">
              <a:avLst>
                <a:gd name="adj" fmla="val 37308"/>
              </a:avLst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2" name="Group 180"/>
            <p:cNvGrpSpPr/>
            <p:nvPr/>
          </p:nvGrpSpPr>
          <p:grpSpPr>
            <a:xfrm>
              <a:off x="533400" y="4786313"/>
              <a:ext cx="1295400" cy="287677"/>
              <a:chOff x="3352800" y="5486400"/>
              <a:chExt cx="1219200" cy="654390"/>
            </a:xfrm>
          </p:grpSpPr>
          <p:grpSp>
            <p:nvGrpSpPr>
              <p:cNvPr id="73" name="Group 172"/>
              <p:cNvGrpSpPr/>
              <p:nvPr/>
            </p:nvGrpSpPr>
            <p:grpSpPr>
              <a:xfrm>
                <a:off x="3352800" y="5867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81" name="Trapezoid 80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Trapezoid 81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Trapezoid 82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Trapezoid 83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Trapezoid 84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173"/>
              <p:cNvGrpSpPr/>
              <p:nvPr/>
            </p:nvGrpSpPr>
            <p:grpSpPr>
              <a:xfrm rot="10800000">
                <a:off x="3352800" y="5486400"/>
                <a:ext cx="1188550" cy="273390"/>
                <a:chOff x="583296" y="4539882"/>
                <a:chExt cx="1188550" cy="273390"/>
              </a:xfrm>
            </p:grpSpPr>
            <p:sp>
              <p:nvSpPr>
                <p:cNvPr id="76" name="Trapezoid 75"/>
                <p:cNvSpPr/>
                <p:nvPr/>
              </p:nvSpPr>
              <p:spPr>
                <a:xfrm rot="10800000">
                  <a:off x="583296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Trapezoid 76"/>
                <p:cNvSpPr/>
                <p:nvPr/>
              </p:nvSpPr>
              <p:spPr>
                <a:xfrm rot="10800000">
                  <a:off x="83091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Trapezoid 77"/>
                <p:cNvSpPr/>
                <p:nvPr/>
              </p:nvSpPr>
              <p:spPr>
                <a:xfrm rot="10800000">
                  <a:off x="1061520" y="4541485"/>
                  <a:ext cx="247614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Trapezoid 78"/>
                <p:cNvSpPr/>
                <p:nvPr/>
              </p:nvSpPr>
              <p:spPr>
                <a:xfrm rot="10800000">
                  <a:off x="1326140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Trapezoid 79"/>
                <p:cNvSpPr/>
                <p:nvPr/>
              </p:nvSpPr>
              <p:spPr>
                <a:xfrm rot="10800000">
                  <a:off x="1524231" y="4539882"/>
                  <a:ext cx="247615" cy="271787"/>
                </a:xfrm>
                <a:prstGeom prst="trapezoid">
                  <a:avLst>
                    <a:gd name="adj" fmla="val 37308"/>
                  </a:avLst>
                </a:prstGeom>
                <a:solidFill>
                  <a:srgbClr val="E2AC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Trapezoid 74"/>
              <p:cNvSpPr/>
              <p:nvPr/>
            </p:nvSpPr>
            <p:spPr>
              <a:xfrm>
                <a:off x="3352800" y="5715001"/>
                <a:ext cx="1219200" cy="152400"/>
              </a:xfrm>
              <a:prstGeom prst="trapezoid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" name="Group 85"/>
          <p:cNvGrpSpPr/>
          <p:nvPr/>
        </p:nvGrpSpPr>
        <p:grpSpPr>
          <a:xfrm>
            <a:off x="2971799" y="1143000"/>
            <a:ext cx="1978594" cy="4664894"/>
            <a:chOff x="5715000" y="1143000"/>
            <a:chExt cx="1978594" cy="4664894"/>
          </a:xfrm>
        </p:grpSpPr>
        <p:sp>
          <p:nvSpPr>
            <p:cNvPr id="87" name="Double Wave 8"/>
            <p:cNvSpPr/>
            <p:nvPr/>
          </p:nvSpPr>
          <p:spPr>
            <a:xfrm rot="5400000">
              <a:off x="6717586" y="1740613"/>
              <a:ext cx="1066801" cy="481175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Double Wave 8"/>
            <p:cNvSpPr/>
            <p:nvPr/>
          </p:nvSpPr>
          <p:spPr>
            <a:xfrm rot="6254388">
              <a:off x="5735554" y="1735644"/>
              <a:ext cx="968254" cy="481175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Oval 2"/>
            <p:cNvSpPr/>
            <p:nvPr/>
          </p:nvSpPr>
          <p:spPr>
            <a:xfrm rot="1267050">
              <a:off x="6215525" y="5054328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19394983">
              <a:off x="6731807" y="5059366"/>
              <a:ext cx="456113" cy="748528"/>
            </a:xfrm>
            <a:prstGeom prst="ellipse">
              <a:avLst/>
            </a:prstGeom>
            <a:solidFill>
              <a:srgbClr val="A4912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2"/>
            <p:cNvSpPr/>
            <p:nvPr/>
          </p:nvSpPr>
          <p:spPr>
            <a:xfrm rot="20847300">
              <a:off x="7306829" y="3278739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3"/>
            <p:cNvSpPr/>
            <p:nvPr/>
          </p:nvSpPr>
          <p:spPr>
            <a:xfrm>
              <a:off x="5715000" y="3397098"/>
              <a:ext cx="386765" cy="66707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4"/>
            <p:cNvSpPr/>
            <p:nvPr/>
          </p:nvSpPr>
          <p:spPr>
            <a:xfrm rot="20339459">
              <a:off x="6830592" y="2089476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5"/>
            <p:cNvSpPr/>
            <p:nvPr/>
          </p:nvSpPr>
          <p:spPr>
            <a:xfrm rot="1327004">
              <a:off x="5928848" y="2241933"/>
              <a:ext cx="666750" cy="1671083"/>
            </a:xfrm>
            <a:prstGeom prst="trapezoid">
              <a:avLst>
                <a:gd name="adj" fmla="val 34133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6"/>
            <p:cNvSpPr/>
            <p:nvPr/>
          </p:nvSpPr>
          <p:spPr>
            <a:xfrm>
              <a:off x="6022731" y="2248545"/>
              <a:ext cx="1436077" cy="3250485"/>
            </a:xfrm>
            <a:prstGeom prst="trapezoid">
              <a:avLst>
                <a:gd name="adj" fmla="val 30618"/>
              </a:avLst>
            </a:prstGeom>
            <a:solidFill>
              <a:srgbClr val="E8CA5E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Isosceles Triangle 7"/>
            <p:cNvSpPr/>
            <p:nvPr/>
          </p:nvSpPr>
          <p:spPr>
            <a:xfrm rot="10800000">
              <a:off x="6535615" y="2248545"/>
              <a:ext cx="410308" cy="601942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6172200" y="1143000"/>
              <a:ext cx="1143000" cy="1300331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" name="Group 64"/>
            <p:cNvGrpSpPr/>
            <p:nvPr/>
          </p:nvGrpSpPr>
          <p:grpSpPr>
            <a:xfrm flipH="1">
              <a:off x="6248400" y="3573101"/>
              <a:ext cx="1230923" cy="1384466"/>
              <a:chOff x="7543801" y="3581401"/>
              <a:chExt cx="1066799" cy="1066800"/>
            </a:xfrm>
          </p:grpSpPr>
          <p:sp>
            <p:nvSpPr>
              <p:cNvPr id="134" name="Rounded Rectangle 133"/>
              <p:cNvSpPr/>
              <p:nvPr/>
            </p:nvSpPr>
            <p:spPr>
              <a:xfrm>
                <a:off x="7696200" y="3657600"/>
                <a:ext cx="914400" cy="152400"/>
              </a:xfrm>
              <a:prstGeom prst="roundRect">
                <a:avLst/>
              </a:prstGeom>
              <a:solidFill>
                <a:srgbClr val="D98A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5" name="Group 162"/>
              <p:cNvGrpSpPr/>
              <p:nvPr/>
            </p:nvGrpSpPr>
            <p:grpSpPr>
              <a:xfrm>
                <a:off x="7543801" y="3581401"/>
                <a:ext cx="457200" cy="1066800"/>
                <a:chOff x="6827799" y="4800600"/>
                <a:chExt cx="868401" cy="2043177"/>
              </a:xfrm>
              <a:solidFill>
                <a:srgbClr val="D98A33"/>
              </a:solidFill>
            </p:grpSpPr>
            <p:sp>
              <p:nvSpPr>
                <p:cNvPr id="136" name="Double Wave 135"/>
                <p:cNvSpPr/>
                <p:nvPr/>
              </p:nvSpPr>
              <p:spPr>
                <a:xfrm rot="16516316">
                  <a:off x="6407650" y="5697864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7" name="Double Wave 19"/>
                <p:cNvSpPr/>
                <p:nvPr/>
              </p:nvSpPr>
              <p:spPr>
                <a:xfrm rot="17633710">
                  <a:off x="6141999" y="5700777"/>
                  <a:ext cx="1828800" cy="457200"/>
                </a:xfrm>
                <a:prstGeom prst="doubleWave">
                  <a:avLst>
                    <a:gd name="adj1" fmla="val 12500"/>
                    <a:gd name="adj2" fmla="val -10000"/>
                  </a:avLst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8" name="Rounded Rectangle 137"/>
                <p:cNvSpPr/>
                <p:nvPr/>
              </p:nvSpPr>
              <p:spPr>
                <a:xfrm>
                  <a:off x="7010400" y="4800600"/>
                  <a:ext cx="685800" cy="609600"/>
                </a:xfrm>
                <a:prstGeom prst="round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99" name="Group 188"/>
            <p:cNvGrpSpPr/>
            <p:nvPr/>
          </p:nvGrpSpPr>
          <p:grpSpPr>
            <a:xfrm>
              <a:off x="6019800" y="5173301"/>
              <a:ext cx="1447800" cy="289560"/>
              <a:chOff x="2286000" y="6019800"/>
              <a:chExt cx="3048000" cy="609600"/>
            </a:xfrm>
          </p:grpSpPr>
          <p:grpSp>
            <p:nvGrpSpPr>
              <p:cNvPr id="119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32" name="Quad Arrow Callout 131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Cross 132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0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30" name="Quad Arrow Callout 129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1" name="Cross 130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1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28" name="Quad Arrow Callout 127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Cross 128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2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26" name="Quad Arrow Callout 125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Cross 126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23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24" name="Quad Arrow Callout 123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Cross 124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00" name="Double Wave 8"/>
            <p:cNvSpPr/>
            <p:nvPr/>
          </p:nvSpPr>
          <p:spPr>
            <a:xfrm rot="10558211">
              <a:off x="6102425" y="1488339"/>
              <a:ext cx="1161594" cy="223721"/>
            </a:xfrm>
            <a:prstGeom prst="doubleWave">
              <a:avLst>
                <a:gd name="adj1" fmla="val 12500"/>
                <a:gd name="adj2" fmla="val -6233"/>
              </a:avLst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Moon 100"/>
            <p:cNvSpPr/>
            <p:nvPr/>
          </p:nvSpPr>
          <p:spPr>
            <a:xfrm rot="5598382">
              <a:off x="6527289" y="806839"/>
              <a:ext cx="423981" cy="1096304"/>
            </a:xfrm>
            <a:prstGeom prst="moon">
              <a:avLst>
                <a:gd name="adj" fmla="val 61082"/>
              </a:avLst>
            </a:prstGeom>
            <a:solidFill>
              <a:srgbClr val="CC99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ed Rectangle 101"/>
            <p:cNvSpPr/>
            <p:nvPr/>
          </p:nvSpPr>
          <p:spPr>
            <a:xfrm>
              <a:off x="6179812" y="1371982"/>
              <a:ext cx="1100074" cy="194131"/>
            </a:xfrm>
            <a:prstGeom prst="roundRect">
              <a:avLst/>
            </a:prstGeom>
            <a:solidFill>
              <a:srgbClr val="F9EBAD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3" name="Group 189"/>
            <p:cNvGrpSpPr/>
            <p:nvPr/>
          </p:nvGrpSpPr>
          <p:grpSpPr>
            <a:xfrm>
              <a:off x="6172200" y="1357767"/>
              <a:ext cx="1054396" cy="210879"/>
              <a:chOff x="2286000" y="6019800"/>
              <a:chExt cx="3048000" cy="609600"/>
            </a:xfrm>
          </p:grpSpPr>
          <p:grpSp>
            <p:nvGrpSpPr>
              <p:cNvPr id="104" name="Group 175"/>
              <p:cNvGrpSpPr/>
              <p:nvPr/>
            </p:nvGrpSpPr>
            <p:grpSpPr>
              <a:xfrm>
                <a:off x="22860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17" name="Quad Arrow Callout 116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Cross 117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5" name="Group 176"/>
              <p:cNvGrpSpPr/>
              <p:nvPr/>
            </p:nvGrpSpPr>
            <p:grpSpPr>
              <a:xfrm>
                <a:off x="28956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15" name="Quad Arrow Callout 114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Cross 115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6" name="Group 179"/>
              <p:cNvGrpSpPr/>
              <p:nvPr/>
            </p:nvGrpSpPr>
            <p:grpSpPr>
              <a:xfrm>
                <a:off x="35052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13" name="Quad Arrow Callout 112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Cross 113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7" name="Group 182"/>
              <p:cNvGrpSpPr/>
              <p:nvPr/>
            </p:nvGrpSpPr>
            <p:grpSpPr>
              <a:xfrm>
                <a:off x="41148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11" name="Quad Arrow Callout 110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Cross 111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8" name="Group 185"/>
              <p:cNvGrpSpPr/>
              <p:nvPr/>
            </p:nvGrpSpPr>
            <p:grpSpPr>
              <a:xfrm>
                <a:off x="4724400" y="6019800"/>
                <a:ext cx="609600" cy="609600"/>
                <a:chOff x="2286000" y="6019800"/>
                <a:chExt cx="609600" cy="609600"/>
              </a:xfrm>
            </p:grpSpPr>
            <p:sp>
              <p:nvSpPr>
                <p:cNvPr id="109" name="Quad Arrow Callout 108"/>
                <p:cNvSpPr/>
                <p:nvPr/>
              </p:nvSpPr>
              <p:spPr>
                <a:xfrm>
                  <a:off x="2286000" y="6019800"/>
                  <a:ext cx="609600" cy="609600"/>
                </a:xfrm>
                <a:prstGeom prst="quadArrowCallout">
                  <a:avLst>
                    <a:gd name="adj1" fmla="val 9691"/>
                    <a:gd name="adj2" fmla="val 33221"/>
                    <a:gd name="adj3" fmla="val 14103"/>
                    <a:gd name="adj4" fmla="val 48123"/>
                  </a:avLst>
                </a:prstGeom>
                <a:solidFill>
                  <a:srgbClr val="996633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Cross 109"/>
                <p:cNvSpPr/>
                <p:nvPr/>
              </p:nvSpPr>
              <p:spPr>
                <a:xfrm>
                  <a:off x="2483225" y="6203577"/>
                  <a:ext cx="228599" cy="228599"/>
                </a:xfrm>
                <a:prstGeom prst="plus">
                  <a:avLst>
                    <a:gd name="adj" fmla="val 31723"/>
                  </a:avLst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39" name="Group 138"/>
          <p:cNvGrpSpPr/>
          <p:nvPr/>
        </p:nvGrpSpPr>
        <p:grpSpPr>
          <a:xfrm>
            <a:off x="457200" y="1219200"/>
            <a:ext cx="2133600" cy="4267200"/>
            <a:chOff x="2743201" y="1295400"/>
            <a:chExt cx="2415513" cy="4724399"/>
          </a:xfrm>
        </p:grpSpPr>
        <p:sp>
          <p:nvSpPr>
            <p:cNvPr id="140" name="Double Wave 139"/>
            <p:cNvSpPr/>
            <p:nvPr/>
          </p:nvSpPr>
          <p:spPr>
            <a:xfrm>
              <a:off x="2819400" y="1524000"/>
              <a:ext cx="1295400" cy="533400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Double Wave 140"/>
            <p:cNvSpPr/>
            <p:nvPr/>
          </p:nvSpPr>
          <p:spPr>
            <a:xfrm>
              <a:off x="3810000" y="1600200"/>
              <a:ext cx="1295400" cy="533400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/>
            <p:cNvSpPr/>
            <p:nvPr/>
          </p:nvSpPr>
          <p:spPr>
            <a:xfrm rot="6922285">
              <a:off x="3253860" y="5428910"/>
              <a:ext cx="629545" cy="543544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/>
            <p:cNvSpPr/>
            <p:nvPr/>
          </p:nvSpPr>
          <p:spPr>
            <a:xfrm rot="3646842">
              <a:off x="4042311" y="5433255"/>
              <a:ext cx="629545" cy="543544"/>
            </a:xfrm>
            <a:prstGeom prst="ellipse">
              <a:avLst/>
            </a:prstGeom>
            <a:solidFill>
              <a:srgbClr val="CD8B29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Trapezoid 143"/>
            <p:cNvSpPr/>
            <p:nvPr/>
          </p:nvSpPr>
          <p:spPr>
            <a:xfrm>
              <a:off x="3056545" y="3973400"/>
              <a:ext cx="1882442" cy="1629642"/>
            </a:xfrm>
            <a:prstGeom prst="trapezoid">
              <a:avLst>
                <a:gd name="adj" fmla="val 21250"/>
              </a:avLst>
            </a:prstGeom>
            <a:solidFill>
              <a:schemeClr val="bg2">
                <a:lumMod val="9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/>
            <p:cNvSpPr/>
            <p:nvPr/>
          </p:nvSpPr>
          <p:spPr>
            <a:xfrm rot="4724043">
              <a:off x="4518856" y="3672853"/>
              <a:ext cx="629545" cy="54354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/>
            <p:cNvSpPr/>
            <p:nvPr/>
          </p:nvSpPr>
          <p:spPr>
            <a:xfrm rot="6922285">
              <a:off x="2700200" y="3799269"/>
              <a:ext cx="629545" cy="543544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Trapezoid 146"/>
            <p:cNvSpPr/>
            <p:nvPr/>
          </p:nvSpPr>
          <p:spPr>
            <a:xfrm rot="19684206">
              <a:off x="4247863" y="2817661"/>
              <a:ext cx="790278" cy="1195725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rapezoid 147"/>
            <p:cNvSpPr/>
            <p:nvPr/>
          </p:nvSpPr>
          <p:spPr>
            <a:xfrm rot="1711066">
              <a:off x="2895392" y="2913842"/>
              <a:ext cx="790278" cy="1195725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Trapezoid 148"/>
            <p:cNvSpPr/>
            <p:nvPr/>
          </p:nvSpPr>
          <p:spPr>
            <a:xfrm>
              <a:off x="3167277" y="2918926"/>
              <a:ext cx="1660978" cy="1917226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Isosceles Triangle 149"/>
            <p:cNvSpPr/>
            <p:nvPr/>
          </p:nvSpPr>
          <p:spPr>
            <a:xfrm rot="10800000">
              <a:off x="3667785" y="2523977"/>
              <a:ext cx="553659" cy="958613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Oval 150"/>
            <p:cNvSpPr/>
            <p:nvPr/>
          </p:nvSpPr>
          <p:spPr>
            <a:xfrm>
              <a:off x="3056545" y="1551372"/>
              <a:ext cx="1693176" cy="1554233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2" name="Group 68"/>
            <p:cNvGrpSpPr/>
            <p:nvPr/>
          </p:nvGrpSpPr>
          <p:grpSpPr>
            <a:xfrm>
              <a:off x="3278009" y="4069261"/>
              <a:ext cx="1439514" cy="1054474"/>
              <a:chOff x="5715000" y="5771234"/>
              <a:chExt cx="1154507" cy="1086766"/>
            </a:xfrm>
          </p:grpSpPr>
          <p:sp>
            <p:nvSpPr>
              <p:cNvPr id="179" name="Wave 178"/>
              <p:cNvSpPr/>
              <p:nvPr/>
            </p:nvSpPr>
            <p:spPr>
              <a:xfrm rot="16200000">
                <a:off x="6093773" y="6319799"/>
                <a:ext cx="845228" cy="231174"/>
              </a:xfrm>
              <a:prstGeom prst="wave">
                <a:avLst/>
              </a:prstGeom>
              <a:solidFill>
                <a:srgbClr val="E0C13C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0" name="Group 67"/>
              <p:cNvGrpSpPr/>
              <p:nvPr/>
            </p:nvGrpSpPr>
            <p:grpSpPr>
              <a:xfrm>
                <a:off x="5715000" y="5771234"/>
                <a:ext cx="1154507" cy="1086766"/>
                <a:chOff x="1205362" y="4212084"/>
                <a:chExt cx="1154507" cy="1086766"/>
              </a:xfrm>
            </p:grpSpPr>
            <p:sp>
              <p:nvSpPr>
                <p:cNvPr id="181" name="Rounded Rectangle 16"/>
                <p:cNvSpPr/>
                <p:nvPr/>
              </p:nvSpPr>
              <p:spPr>
                <a:xfrm>
                  <a:off x="1205362" y="4264912"/>
                  <a:ext cx="1154507" cy="211307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2" name="Wave 181"/>
                <p:cNvSpPr/>
                <p:nvPr/>
              </p:nvSpPr>
              <p:spPr>
                <a:xfrm rot="15242885">
                  <a:off x="1667743" y="4683044"/>
                  <a:ext cx="917103" cy="314510"/>
                </a:xfrm>
                <a:prstGeom prst="wave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Rounded Rectangle 182"/>
                <p:cNvSpPr/>
                <p:nvPr/>
              </p:nvSpPr>
              <p:spPr>
                <a:xfrm>
                  <a:off x="1866223" y="4212084"/>
                  <a:ext cx="314099" cy="264134"/>
                </a:xfrm>
                <a:prstGeom prst="roundRect">
                  <a:avLst/>
                </a:prstGeom>
                <a:solidFill>
                  <a:srgbClr val="E0C13C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53" name="Double Wave 152"/>
            <p:cNvSpPr/>
            <p:nvPr/>
          </p:nvSpPr>
          <p:spPr>
            <a:xfrm rot="18860797">
              <a:off x="2532072" y="1777445"/>
              <a:ext cx="1295400" cy="381000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Double Wave 153"/>
            <p:cNvSpPr/>
            <p:nvPr/>
          </p:nvSpPr>
          <p:spPr>
            <a:xfrm rot="2136674">
              <a:off x="3863314" y="1793392"/>
              <a:ext cx="1295400" cy="337439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Double Wave 154"/>
            <p:cNvSpPr/>
            <p:nvPr/>
          </p:nvSpPr>
          <p:spPr>
            <a:xfrm>
              <a:off x="3124200" y="1447800"/>
              <a:ext cx="1295400" cy="304800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Double Wave 155"/>
            <p:cNvSpPr/>
            <p:nvPr/>
          </p:nvSpPr>
          <p:spPr>
            <a:xfrm rot="1677160">
              <a:off x="3429000" y="1295400"/>
              <a:ext cx="1295400" cy="533400"/>
            </a:xfrm>
            <a:prstGeom prst="doubleWave">
              <a:avLst>
                <a:gd name="adj1" fmla="val 6250"/>
                <a:gd name="adj2" fmla="val -10000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Oval 156"/>
            <p:cNvSpPr/>
            <p:nvPr/>
          </p:nvSpPr>
          <p:spPr>
            <a:xfrm rot="19309547">
              <a:off x="3045463" y="1524289"/>
              <a:ext cx="838200" cy="281831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Oval 157"/>
            <p:cNvSpPr/>
            <p:nvPr/>
          </p:nvSpPr>
          <p:spPr>
            <a:xfrm rot="1328677">
              <a:off x="4043674" y="1615098"/>
              <a:ext cx="838200" cy="355570"/>
            </a:xfrm>
            <a:prstGeom prst="ellipse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Rounded Rectangle 158"/>
            <p:cNvSpPr/>
            <p:nvPr/>
          </p:nvSpPr>
          <p:spPr>
            <a:xfrm>
              <a:off x="2895600" y="1676400"/>
              <a:ext cx="2001025" cy="317059"/>
            </a:xfrm>
            <a:prstGeom prst="roundRect">
              <a:avLst/>
            </a:prstGeom>
            <a:solidFill>
              <a:schemeClr val="bg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0" name="Group 91"/>
            <p:cNvGrpSpPr/>
            <p:nvPr/>
          </p:nvGrpSpPr>
          <p:grpSpPr>
            <a:xfrm>
              <a:off x="3048000" y="1676400"/>
              <a:ext cx="1752600" cy="299319"/>
              <a:chOff x="4038600" y="287312"/>
              <a:chExt cx="5102902" cy="474688"/>
            </a:xfrm>
            <a:solidFill>
              <a:srgbClr val="996633"/>
            </a:solidFill>
          </p:grpSpPr>
          <p:sp>
            <p:nvSpPr>
              <p:cNvPr id="175" name="Quad Arrow Callout 174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6" name="Quad Arrow Callout 175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Quad Arrow Callout 176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Quad Arrow Callout 177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1" name="Group 91"/>
            <p:cNvGrpSpPr/>
            <p:nvPr/>
          </p:nvGrpSpPr>
          <p:grpSpPr>
            <a:xfrm>
              <a:off x="3124200" y="5257800"/>
              <a:ext cx="1752600" cy="299319"/>
              <a:chOff x="4038600" y="287312"/>
              <a:chExt cx="5102902" cy="474688"/>
            </a:xfrm>
            <a:solidFill>
              <a:srgbClr val="996633"/>
            </a:solidFill>
          </p:grpSpPr>
          <p:sp>
            <p:nvSpPr>
              <p:cNvPr id="171" name="Quad Arrow Callout 170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2" name="Quad Arrow Callout 171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3" name="Quad Arrow Callout 172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4" name="Quad Arrow Callout 173"/>
              <p:cNvSpPr/>
              <p:nvPr/>
            </p:nvSpPr>
            <p:spPr>
              <a:xfrm>
                <a:off x="7846102" y="287312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2" name="Group 91"/>
            <p:cNvGrpSpPr/>
            <p:nvPr/>
          </p:nvGrpSpPr>
          <p:grpSpPr>
            <a:xfrm rot="17863612">
              <a:off x="3627304" y="3357770"/>
              <a:ext cx="1050204" cy="294860"/>
              <a:chOff x="4038600" y="296056"/>
              <a:chExt cx="3808751" cy="465944"/>
            </a:xfrm>
            <a:solidFill>
              <a:srgbClr val="996633"/>
            </a:solidFill>
          </p:grpSpPr>
          <p:sp>
            <p:nvSpPr>
              <p:cNvPr id="168" name="Quad Arrow Callout 167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Quad Arrow Callout 168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Quad Arrow Callout 169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3" name="Group 91"/>
            <p:cNvGrpSpPr/>
            <p:nvPr/>
          </p:nvGrpSpPr>
          <p:grpSpPr>
            <a:xfrm rot="14889137">
              <a:off x="3312351" y="3442822"/>
              <a:ext cx="1050204" cy="294860"/>
              <a:chOff x="4038600" y="296056"/>
              <a:chExt cx="3808751" cy="465944"/>
            </a:xfrm>
            <a:solidFill>
              <a:srgbClr val="996633"/>
            </a:solidFill>
          </p:grpSpPr>
          <p:sp>
            <p:nvSpPr>
              <p:cNvPr id="165" name="Quad Arrow Callout 164"/>
              <p:cNvSpPr/>
              <p:nvPr/>
            </p:nvSpPr>
            <p:spPr>
              <a:xfrm>
                <a:off x="40386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6" name="Quad Arrow Callout 165"/>
              <p:cNvSpPr/>
              <p:nvPr/>
            </p:nvSpPr>
            <p:spPr>
              <a:xfrm>
                <a:off x="5257800" y="304800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Quad Arrow Callout 166"/>
              <p:cNvSpPr/>
              <p:nvPr/>
            </p:nvSpPr>
            <p:spPr>
              <a:xfrm>
                <a:off x="6551951" y="296056"/>
                <a:ext cx="1295400" cy="457200"/>
              </a:xfrm>
              <a:prstGeom prst="quadArrowCallout">
                <a:avLst/>
              </a:pr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4" name="Hexagon 163"/>
            <p:cNvSpPr/>
            <p:nvPr/>
          </p:nvSpPr>
          <p:spPr>
            <a:xfrm>
              <a:off x="3810000" y="3733800"/>
              <a:ext cx="304800" cy="304800"/>
            </a:xfrm>
            <a:prstGeom prst="hexag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609600" y="457200"/>
            <a:ext cx="2590800" cy="4495800"/>
            <a:chOff x="609600" y="457200"/>
            <a:chExt cx="2985288" cy="5649538"/>
          </a:xfrm>
        </p:grpSpPr>
        <p:sp>
          <p:nvSpPr>
            <p:cNvPr id="3" name="Rounded Rectangle 2"/>
            <p:cNvSpPr/>
            <p:nvPr/>
          </p:nvSpPr>
          <p:spPr>
            <a:xfrm>
              <a:off x="1371600" y="533400"/>
              <a:ext cx="1828800" cy="3048000"/>
            </a:xfrm>
            <a:prstGeom prst="roundRect">
              <a:avLst/>
            </a:prstGeom>
            <a:solidFill>
              <a:srgbClr val="FFDA6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Oval 3"/>
            <p:cNvSpPr/>
            <p:nvPr/>
          </p:nvSpPr>
          <p:spPr>
            <a:xfrm rot="18915480">
              <a:off x="3009588" y="3195123"/>
              <a:ext cx="5853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/>
            <p:cNvSpPr/>
            <p:nvPr/>
          </p:nvSpPr>
          <p:spPr>
            <a:xfrm rot="3145143">
              <a:off x="821425" y="3225253"/>
              <a:ext cx="56695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/>
            <p:cNvSpPr/>
            <p:nvPr/>
          </p:nvSpPr>
          <p:spPr>
            <a:xfrm rot="3145143">
              <a:off x="1713891" y="5268538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/>
            <p:cNvSpPr/>
            <p:nvPr/>
          </p:nvSpPr>
          <p:spPr>
            <a:xfrm rot="18594148">
              <a:off x="2213564" y="5217322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rapezoid 7"/>
            <p:cNvSpPr/>
            <p:nvPr/>
          </p:nvSpPr>
          <p:spPr>
            <a:xfrm>
              <a:off x="1442650" y="3733800"/>
              <a:ext cx="1752600" cy="1989618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Trapezoid 8"/>
            <p:cNvSpPr/>
            <p:nvPr/>
          </p:nvSpPr>
          <p:spPr>
            <a:xfrm rot="1778885">
              <a:off x="1118887" y="1952243"/>
              <a:ext cx="989970" cy="1983327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Trapezoid 9"/>
            <p:cNvSpPr/>
            <p:nvPr/>
          </p:nvSpPr>
          <p:spPr>
            <a:xfrm rot="20027387">
              <a:off x="2370216" y="1928660"/>
              <a:ext cx="989970" cy="1983327"/>
            </a:xfrm>
            <a:prstGeom prst="trapezoid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rapezoid 10"/>
            <p:cNvSpPr/>
            <p:nvPr/>
          </p:nvSpPr>
          <p:spPr>
            <a:xfrm rot="10800000">
              <a:off x="1407842" y="2133600"/>
              <a:ext cx="1752600" cy="182880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rapezoid 11"/>
            <p:cNvSpPr/>
            <p:nvPr/>
          </p:nvSpPr>
          <p:spPr>
            <a:xfrm rot="10800000">
              <a:off x="1988542" y="2065818"/>
              <a:ext cx="609600" cy="7620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683742" y="618018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Donut 13"/>
            <p:cNvSpPr/>
            <p:nvPr/>
          </p:nvSpPr>
          <p:spPr>
            <a:xfrm rot="20391063">
              <a:off x="1523240" y="2092598"/>
              <a:ext cx="372557" cy="946637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5" name="Donut 14"/>
            <p:cNvSpPr/>
            <p:nvPr/>
          </p:nvSpPr>
          <p:spPr>
            <a:xfrm rot="1658801">
              <a:off x="2636760" y="2089796"/>
              <a:ext cx="372557" cy="946637"/>
            </a:xfrm>
            <a:prstGeom prst="donu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Left-Right-Up Arrow 15"/>
            <p:cNvSpPr/>
            <p:nvPr/>
          </p:nvSpPr>
          <p:spPr>
            <a:xfrm rot="10800000">
              <a:off x="1828800" y="2819400"/>
              <a:ext cx="914400" cy="914400"/>
            </a:xfrm>
            <a:prstGeom prst="leftRightUpArrow">
              <a:avLst>
                <a:gd name="adj1" fmla="val 46858"/>
                <a:gd name="adj2" fmla="val 21721"/>
                <a:gd name="adj3" fmla="val 250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Cloud 16"/>
            <p:cNvSpPr/>
            <p:nvPr/>
          </p:nvSpPr>
          <p:spPr>
            <a:xfrm>
              <a:off x="1524000" y="457200"/>
              <a:ext cx="1524000" cy="762000"/>
            </a:xfrm>
            <a:prstGeom prst="cloud">
              <a:avLst/>
            </a:prstGeom>
            <a:solidFill>
              <a:srgbClr val="FFDA6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66"/>
            <p:cNvGrpSpPr/>
            <p:nvPr/>
          </p:nvGrpSpPr>
          <p:grpSpPr>
            <a:xfrm>
              <a:off x="1371600" y="685800"/>
              <a:ext cx="1828800" cy="381000"/>
              <a:chOff x="4495800" y="2283502"/>
              <a:chExt cx="3429000" cy="1907498"/>
            </a:xfrm>
          </p:grpSpPr>
          <p:sp>
            <p:nvSpPr>
              <p:cNvPr id="51" name="Rounded Rectangle 50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60" name="Left-Right-Up Arrow 59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Left-Right-Up Arrow 60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Left-Right-Up Arrow 61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Diamond 63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Diamond 64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53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54" name="Left-Right-Up Arrow 53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Left-Right-Up Arrow 54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Left-Right-Up Arrow 55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Diamond 56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Diamond 57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Diamond 58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" name="Group 69"/>
            <p:cNvGrpSpPr/>
            <p:nvPr/>
          </p:nvGrpSpPr>
          <p:grpSpPr>
            <a:xfrm>
              <a:off x="1507761" y="5530121"/>
              <a:ext cx="1520252" cy="169889"/>
              <a:chOff x="4495800" y="2283502"/>
              <a:chExt cx="3429000" cy="1907498"/>
            </a:xfrm>
          </p:grpSpPr>
          <p:sp>
            <p:nvSpPr>
              <p:cNvPr id="36" name="Rounded Rectangle 35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7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45" name="Left-Right-Up Arrow 44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Left-Right-Up Arrow 45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Left-Right-Up Arrow 46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Diamond 47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Diamond 48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Diamond 49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8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39" name="Left-Right-Up Arrow 38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Left-Right-Up Arrow 39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Left-Right-Up Arrow 40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Diamond 41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Diamond 42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Diamond 43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" name="Group 85"/>
            <p:cNvGrpSpPr/>
            <p:nvPr/>
          </p:nvGrpSpPr>
          <p:grpSpPr>
            <a:xfrm>
              <a:off x="1798821" y="3831236"/>
              <a:ext cx="1014334" cy="395989"/>
              <a:chOff x="4495800" y="2283502"/>
              <a:chExt cx="3429000" cy="1907498"/>
            </a:xfrm>
          </p:grpSpPr>
          <p:sp>
            <p:nvSpPr>
              <p:cNvPr id="21" name="Rounded Rectangle 20"/>
              <p:cNvSpPr/>
              <p:nvPr/>
            </p:nvSpPr>
            <p:spPr>
              <a:xfrm>
                <a:off x="4495800" y="2286000"/>
                <a:ext cx="3429000" cy="1905000"/>
              </a:xfrm>
              <a:prstGeom prst="roundRect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" name="Group 133"/>
              <p:cNvGrpSpPr/>
              <p:nvPr/>
            </p:nvGrpSpPr>
            <p:grpSpPr>
              <a:xfrm rot="10800000">
                <a:off x="4952438" y="3202898"/>
                <a:ext cx="2396490" cy="954941"/>
                <a:chOff x="3276600" y="6130228"/>
                <a:chExt cx="2819400" cy="700290"/>
              </a:xfrm>
            </p:grpSpPr>
            <p:sp>
              <p:nvSpPr>
                <p:cNvPr id="30" name="Left-Right-Up Arrow 29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1" name="Left-Right-Up Arrow 30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2" name="Left-Right-Up Arrow 31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3" name="Diamond 3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4" name="Diamond 33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Diamond 34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3" name="Group 133"/>
              <p:cNvGrpSpPr/>
              <p:nvPr/>
            </p:nvGrpSpPr>
            <p:grpSpPr>
              <a:xfrm>
                <a:off x="4970489" y="2283502"/>
                <a:ext cx="2396490" cy="954941"/>
                <a:chOff x="3276600" y="6130228"/>
                <a:chExt cx="2819400" cy="700290"/>
              </a:xfrm>
            </p:grpSpPr>
            <p:sp>
              <p:nvSpPr>
                <p:cNvPr id="24" name="Left-Right-Up Arrow 23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Left-Right-Up Arrow 24"/>
                <p:cNvSpPr/>
                <p:nvPr/>
              </p:nvSpPr>
              <p:spPr>
                <a:xfrm>
                  <a:off x="4272362" y="6130228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Left-Right-Up Arrow 25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accent3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Diamond 26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8" name="Diamond 27"/>
                <p:cNvSpPr/>
                <p:nvPr/>
              </p:nvSpPr>
              <p:spPr>
                <a:xfrm>
                  <a:off x="4528442" y="633134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Diamond 28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6" name="Group 65"/>
          <p:cNvGrpSpPr/>
          <p:nvPr/>
        </p:nvGrpSpPr>
        <p:grpSpPr>
          <a:xfrm>
            <a:off x="3581400" y="1371600"/>
            <a:ext cx="2286000" cy="3962400"/>
            <a:chOff x="1171900" y="601182"/>
            <a:chExt cx="2963604" cy="5573338"/>
          </a:xfrm>
        </p:grpSpPr>
        <p:sp>
          <p:nvSpPr>
            <p:cNvPr id="67" name="Cloud 66"/>
            <p:cNvSpPr/>
            <p:nvPr/>
          </p:nvSpPr>
          <p:spPr>
            <a:xfrm rot="17452337">
              <a:off x="1828043" y="870103"/>
              <a:ext cx="1970055" cy="18720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18915480">
              <a:off x="3449704" y="3298276"/>
              <a:ext cx="6858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3145143">
              <a:off x="1324300" y="3340129"/>
              <a:ext cx="6858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3145143">
              <a:off x="2239949" y="5336320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 rot="18594148">
              <a:off x="2739622" y="5285104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>
              <a:off x="1968708" y="2599544"/>
              <a:ext cx="1752600" cy="3191656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 rot="1778885">
              <a:off x="1644945" y="2020025"/>
              <a:ext cx="989970" cy="1983327"/>
            </a:xfrm>
            <a:prstGeom prst="trapezoid">
              <a:avLst/>
            </a:prstGeom>
            <a:solidFill>
              <a:srgbClr val="ADBD4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 rot="20027387">
              <a:off x="2896274" y="1996442"/>
              <a:ext cx="989970" cy="1983327"/>
            </a:xfrm>
            <a:prstGeom prst="trapezoid">
              <a:avLst/>
            </a:prstGeom>
            <a:solidFill>
              <a:srgbClr val="ADBD4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Trapezoid 74"/>
            <p:cNvSpPr/>
            <p:nvPr/>
          </p:nvSpPr>
          <p:spPr>
            <a:xfrm>
              <a:off x="1981200" y="2209800"/>
              <a:ext cx="1752600" cy="2209800"/>
            </a:xfrm>
            <a:prstGeom prst="trapezoid">
              <a:avLst/>
            </a:prstGeom>
            <a:solidFill>
              <a:srgbClr val="ADBD4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rapezoid 75"/>
            <p:cNvSpPr/>
            <p:nvPr/>
          </p:nvSpPr>
          <p:spPr>
            <a:xfrm rot="10800000">
              <a:off x="2514600" y="2133600"/>
              <a:ext cx="609600" cy="7620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7" name="Group 27"/>
            <p:cNvGrpSpPr/>
            <p:nvPr/>
          </p:nvGrpSpPr>
          <p:grpSpPr>
            <a:xfrm>
              <a:off x="2117361" y="2133600"/>
              <a:ext cx="1371600" cy="1397688"/>
              <a:chOff x="4267200" y="1370351"/>
              <a:chExt cx="2627026" cy="2676993"/>
            </a:xfrm>
          </p:grpSpPr>
          <p:sp>
            <p:nvSpPr>
              <p:cNvPr id="104" name="Oval 103"/>
              <p:cNvSpPr/>
              <p:nvPr/>
            </p:nvSpPr>
            <p:spPr>
              <a:xfrm>
                <a:off x="4267200" y="1371600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Oval 104"/>
              <p:cNvSpPr/>
              <p:nvPr/>
            </p:nvSpPr>
            <p:spPr>
              <a:xfrm>
                <a:off x="4731895" y="1855033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Oval 105"/>
              <p:cNvSpPr/>
              <p:nvPr/>
            </p:nvSpPr>
            <p:spPr>
              <a:xfrm>
                <a:off x="5257800" y="2286000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Oval 106"/>
              <p:cNvSpPr/>
              <p:nvPr/>
            </p:nvSpPr>
            <p:spPr>
              <a:xfrm>
                <a:off x="5791200" y="1828800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Oval 107"/>
              <p:cNvSpPr/>
              <p:nvPr/>
            </p:nvSpPr>
            <p:spPr>
              <a:xfrm>
                <a:off x="6284626" y="1370351"/>
                <a:ext cx="609600" cy="609600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Diamond 108"/>
              <p:cNvSpPr/>
              <p:nvPr/>
            </p:nvSpPr>
            <p:spPr>
              <a:xfrm>
                <a:off x="5410200" y="2514600"/>
                <a:ext cx="381000" cy="144780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Diamond 12"/>
              <p:cNvSpPr/>
              <p:nvPr/>
            </p:nvSpPr>
            <p:spPr>
              <a:xfrm>
                <a:off x="5029200" y="2209800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1" name="Diamond 110"/>
              <p:cNvSpPr/>
              <p:nvPr/>
            </p:nvSpPr>
            <p:spPr>
              <a:xfrm>
                <a:off x="5871148" y="2182318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2" name="Diamond 111"/>
              <p:cNvSpPr/>
              <p:nvPr/>
            </p:nvSpPr>
            <p:spPr>
              <a:xfrm>
                <a:off x="6233410" y="2034915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Diamond 112"/>
              <p:cNvSpPr/>
              <p:nvPr/>
            </p:nvSpPr>
            <p:spPr>
              <a:xfrm>
                <a:off x="4659443" y="1959964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Diamond 17"/>
              <p:cNvSpPr/>
              <p:nvPr/>
            </p:nvSpPr>
            <p:spPr>
              <a:xfrm>
                <a:off x="6488243" y="1645170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Diamond 114"/>
              <p:cNvSpPr/>
              <p:nvPr/>
            </p:nvSpPr>
            <p:spPr>
              <a:xfrm>
                <a:off x="4434591" y="1540239"/>
                <a:ext cx="228600" cy="868680"/>
              </a:xfrm>
              <a:prstGeom prst="diamond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5279035" y="3304082"/>
                <a:ext cx="702039" cy="743262"/>
              </a:xfrm>
              <a:prstGeom prst="ellipse">
                <a:avLst/>
              </a:prstGeom>
              <a:solidFill>
                <a:srgbClr val="D9C13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4648200" y="1752600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Oval 117"/>
              <p:cNvSpPr/>
              <p:nvPr/>
            </p:nvSpPr>
            <p:spPr>
              <a:xfrm>
                <a:off x="5100403" y="2159833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9" name="Oval 118"/>
              <p:cNvSpPr/>
              <p:nvPr/>
            </p:nvSpPr>
            <p:spPr>
              <a:xfrm>
                <a:off x="5759970" y="2204803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Oval 119"/>
              <p:cNvSpPr/>
              <p:nvPr/>
            </p:nvSpPr>
            <p:spPr>
              <a:xfrm>
                <a:off x="6224665" y="1770089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1" name="Oval 120"/>
              <p:cNvSpPr/>
              <p:nvPr/>
            </p:nvSpPr>
            <p:spPr>
              <a:xfrm>
                <a:off x="5295275" y="3209144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Oval 121"/>
              <p:cNvSpPr/>
              <p:nvPr/>
            </p:nvSpPr>
            <p:spPr>
              <a:xfrm>
                <a:off x="5580088" y="3209144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5430187" y="3389027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8" name="Group 45"/>
            <p:cNvGrpSpPr/>
            <p:nvPr/>
          </p:nvGrpSpPr>
          <p:grpSpPr>
            <a:xfrm>
              <a:off x="2093626" y="4121045"/>
              <a:ext cx="1533994" cy="303552"/>
              <a:chOff x="4572000" y="4495800"/>
              <a:chExt cx="3352800" cy="1371600"/>
            </a:xfrm>
          </p:grpSpPr>
          <p:sp>
            <p:nvSpPr>
              <p:cNvPr id="94" name="Rounded Rectangle 93"/>
              <p:cNvSpPr/>
              <p:nvPr/>
            </p:nvSpPr>
            <p:spPr>
              <a:xfrm>
                <a:off x="4572000" y="4495800"/>
                <a:ext cx="3352800" cy="1371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Diamond 94"/>
              <p:cNvSpPr/>
              <p:nvPr/>
            </p:nvSpPr>
            <p:spPr>
              <a:xfrm>
                <a:off x="4724400" y="4572000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Diamond 95"/>
              <p:cNvSpPr/>
              <p:nvPr/>
            </p:nvSpPr>
            <p:spPr>
              <a:xfrm>
                <a:off x="5371476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Diamond 96"/>
              <p:cNvSpPr/>
              <p:nvPr/>
            </p:nvSpPr>
            <p:spPr>
              <a:xfrm>
                <a:off x="5941101" y="460447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" name="Diamond 97"/>
              <p:cNvSpPr/>
              <p:nvPr/>
            </p:nvSpPr>
            <p:spPr>
              <a:xfrm>
                <a:off x="6555699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Diamond 98"/>
              <p:cNvSpPr/>
              <p:nvPr/>
            </p:nvSpPr>
            <p:spPr>
              <a:xfrm>
                <a:off x="7095345" y="461946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" name="Oval 99"/>
              <p:cNvSpPr/>
              <p:nvPr/>
            </p:nvSpPr>
            <p:spPr>
              <a:xfrm>
                <a:off x="5304020" y="5032948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Oval 100"/>
              <p:cNvSpPr/>
              <p:nvPr/>
            </p:nvSpPr>
            <p:spPr>
              <a:xfrm>
                <a:off x="5861154" y="5035446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6445771" y="5005466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7045377" y="4990475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" name="Oval 78"/>
            <p:cNvSpPr/>
            <p:nvPr/>
          </p:nvSpPr>
          <p:spPr>
            <a:xfrm>
              <a:off x="2209800" y="685800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Cloud 79"/>
            <p:cNvSpPr/>
            <p:nvPr/>
          </p:nvSpPr>
          <p:spPr>
            <a:xfrm>
              <a:off x="2133600" y="609600"/>
              <a:ext cx="914400" cy="6858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Cloud 80"/>
            <p:cNvSpPr/>
            <p:nvPr/>
          </p:nvSpPr>
          <p:spPr>
            <a:xfrm rot="2597059">
              <a:off x="2625323" y="601182"/>
              <a:ext cx="914400" cy="6858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82" name="Group 50"/>
            <p:cNvGrpSpPr/>
            <p:nvPr/>
          </p:nvGrpSpPr>
          <p:grpSpPr>
            <a:xfrm>
              <a:off x="2057400" y="1066800"/>
              <a:ext cx="1533994" cy="303552"/>
              <a:chOff x="4572000" y="4495800"/>
              <a:chExt cx="3352800" cy="1371600"/>
            </a:xfrm>
          </p:grpSpPr>
          <p:sp>
            <p:nvSpPr>
              <p:cNvPr id="84" name="Rounded Rectangle 83"/>
              <p:cNvSpPr/>
              <p:nvPr/>
            </p:nvSpPr>
            <p:spPr>
              <a:xfrm>
                <a:off x="4572000" y="4495800"/>
                <a:ext cx="3352800" cy="13716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Diamond 84"/>
              <p:cNvSpPr/>
              <p:nvPr/>
            </p:nvSpPr>
            <p:spPr>
              <a:xfrm>
                <a:off x="4724400" y="4572000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Diamond 85"/>
              <p:cNvSpPr/>
              <p:nvPr/>
            </p:nvSpPr>
            <p:spPr>
              <a:xfrm>
                <a:off x="5371476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Diamond 86"/>
              <p:cNvSpPr/>
              <p:nvPr/>
            </p:nvSpPr>
            <p:spPr>
              <a:xfrm>
                <a:off x="5941101" y="460447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Diamond 87"/>
              <p:cNvSpPr/>
              <p:nvPr/>
            </p:nvSpPr>
            <p:spPr>
              <a:xfrm>
                <a:off x="6555699" y="458948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Diamond 88"/>
              <p:cNvSpPr/>
              <p:nvPr/>
            </p:nvSpPr>
            <p:spPr>
              <a:xfrm>
                <a:off x="7095345" y="4619469"/>
                <a:ext cx="762000" cy="117348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>
                <a:off x="5304020" y="5032948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Oval 90"/>
              <p:cNvSpPr/>
              <p:nvPr/>
            </p:nvSpPr>
            <p:spPr>
              <a:xfrm>
                <a:off x="5861154" y="5035446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Oval 91"/>
              <p:cNvSpPr/>
              <p:nvPr/>
            </p:nvSpPr>
            <p:spPr>
              <a:xfrm>
                <a:off x="6445771" y="5005466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" name="Oval 92"/>
              <p:cNvSpPr/>
              <p:nvPr/>
            </p:nvSpPr>
            <p:spPr>
              <a:xfrm>
                <a:off x="7045377" y="4990475"/>
                <a:ext cx="297305" cy="297305"/>
              </a:xfrm>
              <a:prstGeom prst="ellips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3" name="Oval 82"/>
            <p:cNvSpPr/>
            <p:nvPr/>
          </p:nvSpPr>
          <p:spPr>
            <a:xfrm rot="4422778">
              <a:off x="2493811" y="595480"/>
              <a:ext cx="422577" cy="540167"/>
            </a:xfrm>
            <a:prstGeom prst="ellipse">
              <a:avLst/>
            </a:prstGeom>
            <a:solidFill>
              <a:srgbClr val="6358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6629400" y="533400"/>
            <a:ext cx="1994688" cy="3810000"/>
            <a:chOff x="4459558" y="533400"/>
            <a:chExt cx="2985288" cy="5573338"/>
          </a:xfrm>
        </p:grpSpPr>
        <p:sp>
          <p:nvSpPr>
            <p:cNvPr id="125" name="Cloud 124"/>
            <p:cNvSpPr/>
            <p:nvPr/>
          </p:nvSpPr>
          <p:spPr>
            <a:xfrm rot="17452337">
              <a:off x="5151943" y="802321"/>
              <a:ext cx="1970055" cy="18720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Oval 125"/>
            <p:cNvSpPr/>
            <p:nvPr/>
          </p:nvSpPr>
          <p:spPr>
            <a:xfrm rot="18915480">
              <a:off x="6859546" y="3195123"/>
              <a:ext cx="5853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Oval 126"/>
            <p:cNvSpPr/>
            <p:nvPr/>
          </p:nvSpPr>
          <p:spPr>
            <a:xfrm rot="3145143">
              <a:off x="4671383" y="3225253"/>
              <a:ext cx="56695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 rot="3145143">
              <a:off x="5563849" y="5268538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/>
            <p:cNvSpPr/>
            <p:nvPr/>
          </p:nvSpPr>
          <p:spPr>
            <a:xfrm rot="18594148">
              <a:off x="6063522" y="5217322"/>
              <a:ext cx="685800" cy="990600"/>
            </a:xfrm>
            <a:prstGeom prst="ellipse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>
              <a:off x="5292608" y="3733800"/>
              <a:ext cx="1752600" cy="1989618"/>
            </a:xfrm>
            <a:prstGeom prst="trapezoid">
              <a:avLst/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1778885">
              <a:off x="4968845" y="1952243"/>
              <a:ext cx="989970" cy="1983327"/>
            </a:xfrm>
            <a:prstGeom prst="trapezoid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 rot="20027387">
              <a:off x="6220174" y="1928660"/>
              <a:ext cx="989970" cy="1983327"/>
            </a:xfrm>
            <a:prstGeom prst="trapezoid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rapezoid 132"/>
            <p:cNvSpPr/>
            <p:nvPr/>
          </p:nvSpPr>
          <p:spPr>
            <a:xfrm rot="10800000">
              <a:off x="5257800" y="2133600"/>
              <a:ext cx="1752600" cy="1828800"/>
            </a:xfrm>
            <a:prstGeom prst="trapezoid">
              <a:avLst/>
            </a:prstGeom>
            <a:solidFill>
              <a:schemeClr val="accent1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Trapezoid 133"/>
            <p:cNvSpPr/>
            <p:nvPr/>
          </p:nvSpPr>
          <p:spPr>
            <a:xfrm rot="10800000">
              <a:off x="5838500" y="2065818"/>
              <a:ext cx="609600" cy="762000"/>
            </a:xfrm>
            <a:prstGeom prst="trapezoid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/>
            <p:cNvSpPr/>
            <p:nvPr/>
          </p:nvSpPr>
          <p:spPr>
            <a:xfrm>
              <a:off x="5533700" y="618018"/>
              <a:ext cx="1219200" cy="18288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Cloud 135"/>
            <p:cNvSpPr/>
            <p:nvPr/>
          </p:nvSpPr>
          <p:spPr>
            <a:xfrm>
              <a:off x="5457500" y="541818"/>
              <a:ext cx="914400" cy="6858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Cloud 136"/>
            <p:cNvSpPr/>
            <p:nvPr/>
          </p:nvSpPr>
          <p:spPr>
            <a:xfrm rot="2597059">
              <a:off x="5949223" y="533400"/>
              <a:ext cx="914400" cy="685800"/>
            </a:xfrm>
            <a:prstGeom prst="cloud">
              <a:avLst/>
            </a:prstGeom>
            <a:solidFill>
              <a:srgbClr val="63581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/>
            <p:cNvSpPr/>
            <p:nvPr/>
          </p:nvSpPr>
          <p:spPr>
            <a:xfrm rot="4422778">
              <a:off x="5817711" y="527698"/>
              <a:ext cx="422577" cy="540167"/>
            </a:xfrm>
            <a:prstGeom prst="ellipse">
              <a:avLst/>
            </a:prstGeom>
            <a:solidFill>
              <a:srgbClr val="63581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9" name="Group 135"/>
            <p:cNvGrpSpPr/>
            <p:nvPr/>
          </p:nvGrpSpPr>
          <p:grpSpPr>
            <a:xfrm>
              <a:off x="5543863" y="3780019"/>
              <a:ext cx="1261672" cy="342275"/>
              <a:chOff x="1752600" y="6019800"/>
              <a:chExt cx="4572000" cy="838200"/>
            </a:xfrm>
          </p:grpSpPr>
          <p:sp>
            <p:nvSpPr>
              <p:cNvPr id="163" name="Rounded Rectangle 162"/>
              <p:cNvSpPr/>
              <p:nvPr/>
            </p:nvSpPr>
            <p:spPr>
              <a:xfrm>
                <a:off x="1752600" y="6019800"/>
                <a:ext cx="4572000" cy="8382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64" name="Group 133"/>
              <p:cNvGrpSpPr/>
              <p:nvPr/>
            </p:nvGrpSpPr>
            <p:grpSpPr>
              <a:xfrm>
                <a:off x="1888761" y="6137223"/>
                <a:ext cx="4207239" cy="720777"/>
                <a:chOff x="1888761" y="6137223"/>
                <a:chExt cx="4207239" cy="720777"/>
              </a:xfrm>
            </p:grpSpPr>
            <p:sp>
              <p:nvSpPr>
                <p:cNvPr id="165" name="Left-Right-Up Arrow 164"/>
                <p:cNvSpPr/>
                <p:nvPr/>
              </p:nvSpPr>
              <p:spPr>
                <a:xfrm>
                  <a:off x="1888761" y="6172200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6" name="Left-Right-Up Arrow 165"/>
                <p:cNvSpPr/>
                <p:nvPr/>
              </p:nvSpPr>
              <p:spPr>
                <a:xfrm>
                  <a:off x="2588302" y="6152214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7" name="Left-Right-Up Arrow 166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8" name="Left-Right-Up Arrow 167"/>
                <p:cNvSpPr/>
                <p:nvPr/>
              </p:nvSpPr>
              <p:spPr>
                <a:xfrm>
                  <a:off x="3946161" y="6172200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9" name="Left-Right-Up Arrow 168"/>
                <p:cNvSpPr/>
                <p:nvPr/>
              </p:nvSpPr>
              <p:spPr>
                <a:xfrm>
                  <a:off x="4645702" y="6152214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0" name="Left-Right-Up Arrow 169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1" name="Diamond 170"/>
                <p:cNvSpPr/>
                <p:nvPr/>
              </p:nvSpPr>
              <p:spPr>
                <a:xfrm>
                  <a:off x="2133600" y="6400800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Diamond 171"/>
                <p:cNvSpPr/>
                <p:nvPr/>
              </p:nvSpPr>
              <p:spPr>
                <a:xfrm>
                  <a:off x="2825646" y="638830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Diamond 17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Diamond 173"/>
                <p:cNvSpPr/>
                <p:nvPr/>
              </p:nvSpPr>
              <p:spPr>
                <a:xfrm>
                  <a:off x="4228475" y="6359577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Diamond 174"/>
                <p:cNvSpPr/>
                <p:nvPr/>
              </p:nvSpPr>
              <p:spPr>
                <a:xfrm>
                  <a:off x="4901783" y="6353331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Diamond 175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40" name="Group 142"/>
            <p:cNvGrpSpPr/>
            <p:nvPr/>
          </p:nvGrpSpPr>
          <p:grpSpPr>
            <a:xfrm>
              <a:off x="5640049" y="2282252"/>
              <a:ext cx="990600" cy="1272519"/>
              <a:chOff x="7620000" y="3592568"/>
              <a:chExt cx="1905000" cy="2447152"/>
            </a:xfrm>
          </p:grpSpPr>
          <p:sp>
            <p:nvSpPr>
              <p:cNvPr id="157" name="Left-Right-Up Arrow 156"/>
              <p:cNvSpPr/>
              <p:nvPr/>
            </p:nvSpPr>
            <p:spPr>
              <a:xfrm rot="10800000">
                <a:off x="7932922" y="4724400"/>
                <a:ext cx="1211078" cy="1315320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Left-Right-Up Arrow 157"/>
              <p:cNvSpPr/>
              <p:nvPr/>
            </p:nvSpPr>
            <p:spPr>
              <a:xfrm rot="10800000">
                <a:off x="8763000" y="4419600"/>
                <a:ext cx="762000" cy="827588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Left-Right-Up Arrow 158"/>
              <p:cNvSpPr/>
              <p:nvPr/>
            </p:nvSpPr>
            <p:spPr>
              <a:xfrm rot="10800000">
                <a:off x="7620000" y="4419600"/>
                <a:ext cx="796977" cy="759502"/>
              </a:xfrm>
              <a:prstGeom prst="leftRightUpArrow">
                <a:avLst>
                  <a:gd name="adj1" fmla="val 46858"/>
                  <a:gd name="adj2" fmla="val 25000"/>
                  <a:gd name="adj3" fmla="val 250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Diamond 159"/>
              <p:cNvSpPr/>
              <p:nvPr/>
            </p:nvSpPr>
            <p:spPr>
              <a:xfrm>
                <a:off x="8285812" y="4818088"/>
                <a:ext cx="495300" cy="990600"/>
              </a:xfrm>
              <a:prstGeom prst="diamond">
                <a:avLst/>
              </a:prstGeom>
              <a:solidFill>
                <a:srgbClr val="FF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Donut 160"/>
              <p:cNvSpPr/>
              <p:nvPr/>
            </p:nvSpPr>
            <p:spPr>
              <a:xfrm rot="20868791">
                <a:off x="7635921" y="3607127"/>
                <a:ext cx="372557" cy="946637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2" name="Donut 161"/>
              <p:cNvSpPr/>
              <p:nvPr/>
            </p:nvSpPr>
            <p:spPr>
              <a:xfrm rot="1050374">
                <a:off x="9137602" y="3592568"/>
                <a:ext cx="372557" cy="946637"/>
              </a:xfrm>
              <a:prstGeom prst="donu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41" name="Group 143"/>
            <p:cNvGrpSpPr/>
            <p:nvPr/>
          </p:nvGrpSpPr>
          <p:grpSpPr>
            <a:xfrm rot="10800000">
              <a:off x="5410200" y="761999"/>
              <a:ext cx="1447800" cy="533400"/>
              <a:chOff x="1752600" y="6019800"/>
              <a:chExt cx="4572000" cy="838200"/>
            </a:xfrm>
          </p:grpSpPr>
          <p:sp>
            <p:nvSpPr>
              <p:cNvPr id="143" name="Rounded Rectangle 142"/>
              <p:cNvSpPr/>
              <p:nvPr/>
            </p:nvSpPr>
            <p:spPr>
              <a:xfrm>
                <a:off x="1752600" y="6019800"/>
                <a:ext cx="4572000" cy="838200"/>
              </a:xfrm>
              <a:prstGeom prst="round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44" name="Group 133"/>
              <p:cNvGrpSpPr/>
              <p:nvPr/>
            </p:nvGrpSpPr>
            <p:grpSpPr>
              <a:xfrm>
                <a:off x="1888761" y="6137223"/>
                <a:ext cx="4207239" cy="720777"/>
                <a:chOff x="1888761" y="6137223"/>
                <a:chExt cx="4207239" cy="720777"/>
              </a:xfrm>
            </p:grpSpPr>
            <p:sp>
              <p:nvSpPr>
                <p:cNvPr id="145" name="Left-Right-Up Arrow 144"/>
                <p:cNvSpPr/>
                <p:nvPr/>
              </p:nvSpPr>
              <p:spPr>
                <a:xfrm>
                  <a:off x="1888761" y="6172200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6" name="Left-Right-Up Arrow 145"/>
                <p:cNvSpPr/>
                <p:nvPr/>
              </p:nvSpPr>
              <p:spPr>
                <a:xfrm>
                  <a:off x="2588302" y="6152214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7" name="Left-Right-Up Arrow 146"/>
                <p:cNvSpPr/>
                <p:nvPr/>
              </p:nvSpPr>
              <p:spPr>
                <a:xfrm>
                  <a:off x="32766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8" name="Left-Right-Up Arrow 147"/>
                <p:cNvSpPr/>
                <p:nvPr/>
              </p:nvSpPr>
              <p:spPr>
                <a:xfrm>
                  <a:off x="3946161" y="6172200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9" name="Left-Right-Up Arrow 148"/>
                <p:cNvSpPr/>
                <p:nvPr/>
              </p:nvSpPr>
              <p:spPr>
                <a:xfrm>
                  <a:off x="4645702" y="6152214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Left-Right-Up Arrow 149"/>
                <p:cNvSpPr/>
                <p:nvPr/>
              </p:nvSpPr>
              <p:spPr>
                <a:xfrm>
                  <a:off x="5334000" y="6137223"/>
                  <a:ext cx="762000" cy="685800"/>
                </a:xfrm>
                <a:prstGeom prst="leftRightUpArrow">
                  <a:avLst>
                    <a:gd name="adj1" fmla="val 46858"/>
                    <a:gd name="adj2" fmla="val 25000"/>
                    <a:gd name="adj3" fmla="val 25000"/>
                  </a:avLst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Diamond 150"/>
                <p:cNvSpPr/>
                <p:nvPr/>
              </p:nvSpPr>
              <p:spPr>
                <a:xfrm>
                  <a:off x="2133600" y="6400800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Diamond 151"/>
                <p:cNvSpPr/>
                <p:nvPr/>
              </p:nvSpPr>
              <p:spPr>
                <a:xfrm>
                  <a:off x="2825646" y="638830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3" name="Diamond 152"/>
                <p:cNvSpPr/>
                <p:nvPr/>
              </p:nvSpPr>
              <p:spPr>
                <a:xfrm>
                  <a:off x="3547672" y="6360826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4" name="Diamond 153"/>
                <p:cNvSpPr/>
                <p:nvPr/>
              </p:nvSpPr>
              <p:spPr>
                <a:xfrm>
                  <a:off x="4228475" y="6359577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5" name="Diamond 154"/>
                <p:cNvSpPr/>
                <p:nvPr/>
              </p:nvSpPr>
              <p:spPr>
                <a:xfrm>
                  <a:off x="4901783" y="6353331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6" name="Diamond 155"/>
                <p:cNvSpPr/>
                <p:nvPr/>
              </p:nvSpPr>
              <p:spPr>
                <a:xfrm>
                  <a:off x="5613816" y="6373318"/>
                  <a:ext cx="228600" cy="457200"/>
                </a:xfrm>
                <a:prstGeom prst="diamond">
                  <a:avLst/>
                </a:prstGeom>
                <a:solidFill>
                  <a:srgbClr val="FF0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2" name="Left-Right-Up Arrow 141"/>
            <p:cNvSpPr/>
            <p:nvPr/>
          </p:nvSpPr>
          <p:spPr>
            <a:xfrm rot="10800000">
              <a:off x="5715000" y="4114800"/>
              <a:ext cx="914400" cy="609600"/>
            </a:xfrm>
            <a:prstGeom prst="leftRightUpArrow">
              <a:avLst>
                <a:gd name="adj1" fmla="val 46858"/>
                <a:gd name="adj2" fmla="val 25000"/>
                <a:gd name="adj3" fmla="val 25000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38200" y="1066800"/>
            <a:ext cx="2116571" cy="4361885"/>
            <a:chOff x="533400" y="1066800"/>
            <a:chExt cx="2116571" cy="4361885"/>
          </a:xfrm>
        </p:grpSpPr>
        <p:sp>
          <p:nvSpPr>
            <p:cNvPr id="3" name="Oval 2"/>
            <p:cNvSpPr/>
            <p:nvPr/>
          </p:nvSpPr>
          <p:spPr>
            <a:xfrm>
              <a:off x="533400" y="3429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4" name="Oval 3"/>
            <p:cNvSpPr/>
            <p:nvPr/>
          </p:nvSpPr>
          <p:spPr>
            <a:xfrm>
              <a:off x="2226930" y="3429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5" name="Flowchart: Manual Operation 4"/>
            <p:cNvSpPr/>
            <p:nvPr/>
          </p:nvSpPr>
          <p:spPr>
            <a:xfrm rot="12653049">
              <a:off x="847101" y="22437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lowchart: Manual Operation 5"/>
            <p:cNvSpPr/>
            <p:nvPr/>
          </p:nvSpPr>
          <p:spPr>
            <a:xfrm rot="9116100">
              <a:off x="1869771" y="22892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rapezoid 6"/>
            <p:cNvSpPr/>
            <p:nvPr/>
          </p:nvSpPr>
          <p:spPr>
            <a:xfrm rot="10800000">
              <a:off x="1066800" y="2438400"/>
              <a:ext cx="1143000" cy="1371600"/>
            </a:xfrm>
            <a:prstGeom prst="trapezoid">
              <a:avLst>
                <a:gd name="adj" fmla="val 1245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/>
            <p:cNvSpPr/>
            <p:nvPr/>
          </p:nvSpPr>
          <p:spPr>
            <a:xfrm rot="12296205" flipH="1">
              <a:off x="1579454" y="50476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9" name="Oval 8"/>
            <p:cNvSpPr/>
            <p:nvPr/>
          </p:nvSpPr>
          <p:spPr>
            <a:xfrm rot="20660369" flipH="1">
              <a:off x="1184522" y="50179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10" name="Flowchart: Manual Operation 9"/>
            <p:cNvSpPr/>
            <p:nvPr/>
          </p:nvSpPr>
          <p:spPr>
            <a:xfrm rot="10800000">
              <a:off x="1617330" y="3810000"/>
              <a:ext cx="45720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lowchart: Manual Operation 10"/>
            <p:cNvSpPr/>
            <p:nvPr/>
          </p:nvSpPr>
          <p:spPr>
            <a:xfrm rot="10800000">
              <a:off x="1160130" y="3810000"/>
              <a:ext cx="59247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Isosceles Triangle 11"/>
            <p:cNvSpPr/>
            <p:nvPr/>
          </p:nvSpPr>
          <p:spPr>
            <a:xfrm rot="10800000">
              <a:off x="1371600" y="23622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/>
            <p:cNvSpPr/>
            <p:nvPr/>
          </p:nvSpPr>
          <p:spPr>
            <a:xfrm>
              <a:off x="1160130" y="11430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Cloud 13"/>
            <p:cNvSpPr/>
            <p:nvPr/>
          </p:nvSpPr>
          <p:spPr>
            <a:xfrm rot="17650418">
              <a:off x="745575" y="1355602"/>
              <a:ext cx="762000" cy="457200"/>
            </a:xfrm>
            <a:prstGeom prst="cloud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Cloud 14"/>
            <p:cNvSpPr/>
            <p:nvPr/>
          </p:nvSpPr>
          <p:spPr>
            <a:xfrm rot="4179572">
              <a:off x="1642180" y="1351103"/>
              <a:ext cx="762000" cy="457200"/>
            </a:xfrm>
            <a:prstGeom prst="cloud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6" name="Group 271"/>
            <p:cNvGrpSpPr/>
            <p:nvPr/>
          </p:nvGrpSpPr>
          <p:grpSpPr>
            <a:xfrm>
              <a:off x="1143000" y="3581400"/>
              <a:ext cx="990600" cy="1066800"/>
              <a:chOff x="4953000" y="457200"/>
              <a:chExt cx="2617694" cy="2478742"/>
            </a:xfrm>
          </p:grpSpPr>
          <p:grpSp>
            <p:nvGrpSpPr>
              <p:cNvPr id="33" name="Group 170"/>
              <p:cNvGrpSpPr/>
              <p:nvPr/>
            </p:nvGrpSpPr>
            <p:grpSpPr>
              <a:xfrm>
                <a:off x="5012224" y="457200"/>
                <a:ext cx="2531578" cy="1447800"/>
                <a:chOff x="3755051" y="1524000"/>
                <a:chExt cx="908347" cy="457200"/>
              </a:xfrm>
            </p:grpSpPr>
            <p:sp>
              <p:nvSpPr>
                <p:cNvPr id="40" name="Rectangle 39"/>
                <p:cNvSpPr/>
                <p:nvPr/>
              </p:nvSpPr>
              <p:spPr>
                <a:xfrm>
                  <a:off x="3755051" y="1600200"/>
                  <a:ext cx="908347" cy="348069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grpSp>
              <p:nvGrpSpPr>
                <p:cNvPr id="41" name="Group 154"/>
                <p:cNvGrpSpPr/>
                <p:nvPr/>
              </p:nvGrpSpPr>
              <p:grpSpPr>
                <a:xfrm>
                  <a:off x="3810000" y="1524000"/>
                  <a:ext cx="838200" cy="457200"/>
                  <a:chOff x="4643203" y="2743200"/>
                  <a:chExt cx="3490210" cy="1256675"/>
                </a:xfrm>
              </p:grpSpPr>
              <p:grpSp>
                <p:nvGrpSpPr>
                  <p:cNvPr id="42" name="Group 23"/>
                  <p:cNvGrpSpPr/>
                  <p:nvPr/>
                </p:nvGrpSpPr>
                <p:grpSpPr>
                  <a:xfrm>
                    <a:off x="4643203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53" name="Multiply 52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4" name="Flowchart: Summing Junction 53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5" name="Flowchart: Summing Junction 54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6" name="Flowchart: Summing Junction 55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3" name="Group 24"/>
                  <p:cNvGrpSpPr/>
                  <p:nvPr/>
                </p:nvGrpSpPr>
                <p:grpSpPr>
                  <a:xfrm>
                    <a:off x="5791200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49" name="Multiply 48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0" name="Flowchart: Summing Junction 49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1" name="Flowchart: Summing Junction 50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" name="Flowchart: Summing Junction 51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44" name="Group 29"/>
                  <p:cNvGrpSpPr/>
                  <p:nvPr/>
                </p:nvGrpSpPr>
                <p:grpSpPr>
                  <a:xfrm>
                    <a:off x="6986665" y="2780675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45" name="Multiply 44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" name="Flowchart: Summing Junction 45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" name="Flowchart: Summing Junction 46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" name="Flowchart: Summing Junction 47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34" name="Group 204"/>
              <p:cNvGrpSpPr/>
              <p:nvPr/>
            </p:nvGrpSpPr>
            <p:grpSpPr>
              <a:xfrm>
                <a:off x="4953000" y="1591236"/>
                <a:ext cx="2617694" cy="1344706"/>
                <a:chOff x="4953000" y="1591236"/>
                <a:chExt cx="2617694" cy="1344706"/>
              </a:xfrm>
            </p:grpSpPr>
            <p:sp>
              <p:nvSpPr>
                <p:cNvPr id="35" name="Pentagon 34"/>
                <p:cNvSpPr/>
                <p:nvPr/>
              </p:nvSpPr>
              <p:spPr>
                <a:xfrm rot="5400000">
                  <a:off x="4724400" y="1828800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Pentagon 35"/>
                <p:cNvSpPr/>
                <p:nvPr/>
              </p:nvSpPr>
              <p:spPr>
                <a:xfrm rot="5400000">
                  <a:off x="5038165" y="1819836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Pentagon 36"/>
                <p:cNvSpPr/>
                <p:nvPr/>
              </p:nvSpPr>
              <p:spPr>
                <a:xfrm rot="5400000">
                  <a:off x="6580094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" name="Pentagon 37"/>
                <p:cNvSpPr/>
                <p:nvPr/>
              </p:nvSpPr>
              <p:spPr>
                <a:xfrm rot="5400000">
                  <a:off x="6149788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Pentagon 38"/>
                <p:cNvSpPr/>
                <p:nvPr/>
              </p:nvSpPr>
              <p:spPr>
                <a:xfrm rot="5400000">
                  <a:off x="5571564" y="1887071"/>
                  <a:ext cx="1335742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7" name="Group 261"/>
            <p:cNvGrpSpPr/>
            <p:nvPr/>
          </p:nvGrpSpPr>
          <p:grpSpPr>
            <a:xfrm>
              <a:off x="914400" y="1295400"/>
              <a:ext cx="1371600" cy="726141"/>
              <a:chOff x="1828800" y="188259"/>
              <a:chExt cx="2707342" cy="1183341"/>
            </a:xfrm>
          </p:grpSpPr>
          <p:sp>
            <p:nvSpPr>
              <p:cNvPr id="25" name="Pentagon 24"/>
              <p:cNvSpPr/>
              <p:nvPr/>
            </p:nvSpPr>
            <p:spPr>
              <a:xfrm rot="5400000">
                <a:off x="3852583" y="773206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Pentagon 25"/>
              <p:cNvSpPr/>
              <p:nvPr/>
            </p:nvSpPr>
            <p:spPr>
              <a:xfrm rot="5400000">
                <a:off x="1638300" y="800100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ounded Rectangle 26"/>
              <p:cNvSpPr/>
              <p:nvPr/>
            </p:nvSpPr>
            <p:spPr>
              <a:xfrm>
                <a:off x="1828800" y="228600"/>
                <a:ext cx="2590800" cy="6096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Multiply 27"/>
              <p:cNvSpPr/>
              <p:nvPr/>
            </p:nvSpPr>
            <p:spPr>
              <a:xfrm>
                <a:off x="1851212" y="188259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Plus 28"/>
              <p:cNvSpPr/>
              <p:nvPr/>
            </p:nvSpPr>
            <p:spPr>
              <a:xfrm>
                <a:off x="2362200" y="251012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Multiply 29"/>
              <p:cNvSpPr/>
              <p:nvPr/>
            </p:nvSpPr>
            <p:spPr>
              <a:xfrm>
                <a:off x="2814918" y="192741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Plus 30"/>
              <p:cNvSpPr/>
              <p:nvPr/>
            </p:nvSpPr>
            <p:spPr>
              <a:xfrm>
                <a:off x="3325906" y="255494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Multiply 31"/>
              <p:cNvSpPr/>
              <p:nvPr/>
            </p:nvSpPr>
            <p:spPr>
              <a:xfrm>
                <a:off x="3774142" y="201706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Cloud 18"/>
            <p:cNvSpPr/>
            <p:nvPr/>
          </p:nvSpPr>
          <p:spPr>
            <a:xfrm>
              <a:off x="1219200" y="1066800"/>
              <a:ext cx="762000" cy="457200"/>
            </a:xfrm>
            <a:prstGeom prst="cloud">
              <a:avLst/>
            </a:prstGeom>
            <a:solidFill>
              <a:srgbClr val="C86D1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274"/>
            <p:cNvGrpSpPr/>
            <p:nvPr/>
          </p:nvGrpSpPr>
          <p:grpSpPr>
            <a:xfrm rot="5565285">
              <a:off x="486559" y="3611179"/>
              <a:ext cx="1651621" cy="869966"/>
              <a:chOff x="3687910" y="2600334"/>
              <a:chExt cx="1651621" cy="869966"/>
            </a:xfrm>
          </p:grpSpPr>
          <p:grpSp>
            <p:nvGrpSpPr>
              <p:cNvPr id="21" name="Group 112"/>
              <p:cNvGrpSpPr/>
              <p:nvPr/>
            </p:nvGrpSpPr>
            <p:grpSpPr>
              <a:xfrm rot="14370616">
                <a:off x="4078738" y="2209506"/>
                <a:ext cx="869966" cy="1651621"/>
                <a:chOff x="3484333" y="3307030"/>
                <a:chExt cx="869966" cy="1651621"/>
              </a:xfrm>
            </p:grpSpPr>
            <p:sp>
              <p:nvSpPr>
                <p:cNvPr id="23" name="Cross 22"/>
                <p:cNvSpPr/>
                <p:nvPr/>
              </p:nvSpPr>
              <p:spPr>
                <a:xfrm rot="2093903">
                  <a:off x="3790981" y="3307030"/>
                  <a:ext cx="563318" cy="606267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Pentagon 23"/>
                <p:cNvSpPr/>
                <p:nvPr/>
              </p:nvSpPr>
              <p:spPr>
                <a:xfrm rot="7482643">
                  <a:off x="2950495" y="4281070"/>
                  <a:ext cx="1211419" cy="1437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22" name="Multiply 21"/>
              <p:cNvSpPr/>
              <p:nvPr/>
            </p:nvSpPr>
            <p:spPr>
              <a:xfrm>
                <a:off x="4029636" y="3021106"/>
                <a:ext cx="537882" cy="340659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" name="Group 56"/>
          <p:cNvGrpSpPr/>
          <p:nvPr/>
        </p:nvGrpSpPr>
        <p:grpSpPr>
          <a:xfrm>
            <a:off x="6324600" y="1514757"/>
            <a:ext cx="2116571" cy="4438085"/>
            <a:chOff x="6781800" y="609600"/>
            <a:chExt cx="2116571" cy="4438085"/>
          </a:xfrm>
        </p:grpSpPr>
        <p:sp>
          <p:nvSpPr>
            <p:cNvPr id="58" name="Oval 57"/>
            <p:cNvSpPr/>
            <p:nvPr/>
          </p:nvSpPr>
          <p:spPr>
            <a:xfrm>
              <a:off x="7239000" y="685800"/>
              <a:ext cx="1295400" cy="1295400"/>
            </a:xfrm>
            <a:prstGeom prst="ellips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>
              <a:off x="6781800" y="3048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60" name="Oval 59"/>
            <p:cNvSpPr/>
            <p:nvPr/>
          </p:nvSpPr>
          <p:spPr>
            <a:xfrm>
              <a:off x="8475330" y="3048000"/>
              <a:ext cx="423041" cy="3810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61" name="Flowchart: Manual Operation 60"/>
            <p:cNvSpPr/>
            <p:nvPr/>
          </p:nvSpPr>
          <p:spPr>
            <a:xfrm rot="12653049">
              <a:off x="7095501" y="1862730"/>
              <a:ext cx="548201" cy="1482240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lowchart: Manual Operation 61"/>
            <p:cNvSpPr/>
            <p:nvPr/>
          </p:nvSpPr>
          <p:spPr>
            <a:xfrm rot="9116100">
              <a:off x="8118171" y="1908295"/>
              <a:ext cx="548201" cy="1427048"/>
            </a:xfrm>
            <a:prstGeom prst="flowChartManualOperation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Trapezoid 62"/>
            <p:cNvSpPr/>
            <p:nvPr/>
          </p:nvSpPr>
          <p:spPr>
            <a:xfrm rot="10800000">
              <a:off x="7315200" y="2057400"/>
              <a:ext cx="1143000" cy="1371600"/>
            </a:xfrm>
            <a:prstGeom prst="trapezoid">
              <a:avLst>
                <a:gd name="adj" fmla="val 12451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 rot="12296205" flipH="1">
              <a:off x="7827854" y="4666685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65" name="Oval 64"/>
            <p:cNvSpPr/>
            <p:nvPr/>
          </p:nvSpPr>
          <p:spPr>
            <a:xfrm rot="20660369" flipH="1">
              <a:off x="7432922" y="4636920"/>
              <a:ext cx="533400" cy="381000"/>
            </a:xfrm>
            <a:prstGeom prst="ellipse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u="sng"/>
            </a:p>
          </p:txBody>
        </p:sp>
        <p:sp>
          <p:nvSpPr>
            <p:cNvPr id="66" name="Flowchart: Manual Operation 65"/>
            <p:cNvSpPr/>
            <p:nvPr/>
          </p:nvSpPr>
          <p:spPr>
            <a:xfrm rot="10800000">
              <a:off x="7865730" y="3429000"/>
              <a:ext cx="45720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lowchart: Manual Operation 66"/>
            <p:cNvSpPr/>
            <p:nvPr/>
          </p:nvSpPr>
          <p:spPr>
            <a:xfrm rot="10800000">
              <a:off x="7408530" y="3429000"/>
              <a:ext cx="592470" cy="1371600"/>
            </a:xfrm>
            <a:prstGeom prst="flowChartManualOperation">
              <a:avLst/>
            </a:prstGeom>
            <a:solidFill>
              <a:srgbClr val="CF9E5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Isosceles Triangle 67"/>
            <p:cNvSpPr/>
            <p:nvPr/>
          </p:nvSpPr>
          <p:spPr>
            <a:xfrm rot="10800000">
              <a:off x="7620000" y="1981200"/>
              <a:ext cx="533400" cy="533400"/>
            </a:xfrm>
            <a:prstGeom prst="triangl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7408530" y="762000"/>
              <a:ext cx="914400" cy="1447800"/>
            </a:xfrm>
            <a:prstGeom prst="ellipse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" name="Group 271"/>
            <p:cNvGrpSpPr/>
            <p:nvPr/>
          </p:nvGrpSpPr>
          <p:grpSpPr>
            <a:xfrm>
              <a:off x="7391400" y="3200400"/>
              <a:ext cx="990600" cy="1066800"/>
              <a:chOff x="4953000" y="457200"/>
              <a:chExt cx="2617694" cy="2478742"/>
            </a:xfrm>
          </p:grpSpPr>
          <p:grpSp>
            <p:nvGrpSpPr>
              <p:cNvPr id="88" name="Group 170"/>
              <p:cNvGrpSpPr/>
              <p:nvPr/>
            </p:nvGrpSpPr>
            <p:grpSpPr>
              <a:xfrm>
                <a:off x="5012224" y="457200"/>
                <a:ext cx="2531578" cy="1447800"/>
                <a:chOff x="3755051" y="1524000"/>
                <a:chExt cx="908347" cy="457200"/>
              </a:xfrm>
            </p:grpSpPr>
            <p:sp>
              <p:nvSpPr>
                <p:cNvPr id="95" name="Rectangle 94"/>
                <p:cNvSpPr/>
                <p:nvPr/>
              </p:nvSpPr>
              <p:spPr>
                <a:xfrm>
                  <a:off x="3755051" y="1600200"/>
                  <a:ext cx="908347" cy="348069"/>
                </a:xfrm>
                <a:prstGeom prst="rect">
                  <a:avLst/>
                </a:prstGeom>
                <a:solidFill>
                  <a:schemeClr val="bg2">
                    <a:lumMod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  <p:grpSp>
              <p:nvGrpSpPr>
                <p:cNvPr id="96" name="Group 154"/>
                <p:cNvGrpSpPr/>
                <p:nvPr/>
              </p:nvGrpSpPr>
              <p:grpSpPr>
                <a:xfrm>
                  <a:off x="3810000" y="1524000"/>
                  <a:ext cx="838200" cy="457200"/>
                  <a:chOff x="4643203" y="2743200"/>
                  <a:chExt cx="3490210" cy="1256675"/>
                </a:xfrm>
              </p:grpSpPr>
              <p:grpSp>
                <p:nvGrpSpPr>
                  <p:cNvPr id="97" name="Group 23"/>
                  <p:cNvGrpSpPr/>
                  <p:nvPr/>
                </p:nvGrpSpPr>
                <p:grpSpPr>
                  <a:xfrm>
                    <a:off x="4643203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108" name="Multiply 107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9" name="Flowchart: Summing Junction 108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0" name="Flowchart: Summing Junction 109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11" name="Flowchart: Summing Junction 110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8" name="Group 24"/>
                  <p:cNvGrpSpPr/>
                  <p:nvPr/>
                </p:nvGrpSpPr>
                <p:grpSpPr>
                  <a:xfrm>
                    <a:off x="5791200" y="2743200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104" name="Multiply 103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" name="Flowchart: Summing Junction 104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6" name="Flowchart: Summing Junction 105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" name="Flowchart: Summing Junction 106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  <p:grpSp>
                <p:nvGrpSpPr>
                  <p:cNvPr id="99" name="Group 29"/>
                  <p:cNvGrpSpPr/>
                  <p:nvPr/>
                </p:nvGrpSpPr>
                <p:grpSpPr>
                  <a:xfrm>
                    <a:off x="6986665" y="2780675"/>
                    <a:ext cx="1146748" cy="1219200"/>
                    <a:chOff x="4643203" y="2743200"/>
                    <a:chExt cx="1146748" cy="1219200"/>
                  </a:xfrm>
                </p:grpSpPr>
                <p:sp>
                  <p:nvSpPr>
                    <p:cNvPr id="100" name="Multiply 99"/>
                    <p:cNvSpPr/>
                    <p:nvPr/>
                  </p:nvSpPr>
                  <p:spPr>
                    <a:xfrm>
                      <a:off x="4724400" y="2743200"/>
                      <a:ext cx="990600" cy="1219200"/>
                    </a:xfrm>
                    <a:prstGeom prst="mathMultiply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1" name="Flowchart: Summing Junction 100"/>
                    <p:cNvSpPr/>
                    <p:nvPr/>
                  </p:nvSpPr>
                  <p:spPr>
                    <a:xfrm>
                      <a:off x="5075420" y="3154181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2" name="Flowchart: Summing Junction 101"/>
                    <p:cNvSpPr/>
                    <p:nvPr/>
                  </p:nvSpPr>
                  <p:spPr>
                    <a:xfrm>
                      <a:off x="5485151" y="3174168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3" name="Flowchart: Summing Junction 102"/>
                    <p:cNvSpPr/>
                    <p:nvPr/>
                  </p:nvSpPr>
                  <p:spPr>
                    <a:xfrm>
                      <a:off x="4643203" y="3156679"/>
                      <a:ext cx="304800" cy="381000"/>
                    </a:xfrm>
                    <a:prstGeom prst="flowChartSummingJunction">
                      <a:avLst/>
                    </a:prstGeom>
                    <a:solidFill>
                      <a:srgbClr val="F4DA6C"/>
                    </a:solidFill>
                    <a:ln w="1270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</p:grpSp>
          <p:grpSp>
            <p:nvGrpSpPr>
              <p:cNvPr id="89" name="Group 204"/>
              <p:cNvGrpSpPr/>
              <p:nvPr/>
            </p:nvGrpSpPr>
            <p:grpSpPr>
              <a:xfrm>
                <a:off x="4953000" y="1591236"/>
                <a:ext cx="2617694" cy="1344706"/>
                <a:chOff x="4953000" y="1591236"/>
                <a:chExt cx="2617694" cy="1344706"/>
              </a:xfrm>
            </p:grpSpPr>
            <p:sp>
              <p:nvSpPr>
                <p:cNvPr id="90" name="Pentagon 89"/>
                <p:cNvSpPr/>
                <p:nvPr/>
              </p:nvSpPr>
              <p:spPr>
                <a:xfrm rot="5400000">
                  <a:off x="4724400" y="1828800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1" name="Pentagon 90"/>
                <p:cNvSpPr/>
                <p:nvPr/>
              </p:nvSpPr>
              <p:spPr>
                <a:xfrm rot="5400000">
                  <a:off x="5038165" y="1819836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2" name="Pentagon 91"/>
                <p:cNvSpPr/>
                <p:nvPr/>
              </p:nvSpPr>
              <p:spPr>
                <a:xfrm rot="5400000">
                  <a:off x="6580094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3" name="Pentagon 92"/>
                <p:cNvSpPr/>
                <p:nvPr/>
              </p:nvSpPr>
              <p:spPr>
                <a:xfrm rot="5400000">
                  <a:off x="6149788" y="1837765"/>
                  <a:ext cx="1219200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4" name="Pentagon 93"/>
                <p:cNvSpPr/>
                <p:nvPr/>
              </p:nvSpPr>
              <p:spPr>
                <a:xfrm rot="5400000">
                  <a:off x="5571564" y="1887071"/>
                  <a:ext cx="1335742" cy="762000"/>
                </a:xfrm>
                <a:prstGeom prst="homePlate">
                  <a:avLst/>
                </a:prstGeom>
                <a:solidFill>
                  <a:srgbClr val="960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72" name="Group 274"/>
            <p:cNvGrpSpPr/>
            <p:nvPr/>
          </p:nvGrpSpPr>
          <p:grpSpPr>
            <a:xfrm rot="5565285">
              <a:off x="6734959" y="3230179"/>
              <a:ext cx="1651621" cy="869966"/>
              <a:chOff x="3687910" y="2600334"/>
              <a:chExt cx="1651621" cy="869966"/>
            </a:xfrm>
          </p:grpSpPr>
          <p:grpSp>
            <p:nvGrpSpPr>
              <p:cNvPr id="84" name="Group 112"/>
              <p:cNvGrpSpPr/>
              <p:nvPr/>
            </p:nvGrpSpPr>
            <p:grpSpPr>
              <a:xfrm rot="14370616">
                <a:off x="4078738" y="2209506"/>
                <a:ext cx="869966" cy="1651621"/>
                <a:chOff x="3484333" y="3307030"/>
                <a:chExt cx="869966" cy="1651621"/>
              </a:xfrm>
            </p:grpSpPr>
            <p:sp>
              <p:nvSpPr>
                <p:cNvPr id="86" name="Cross 85"/>
                <p:cNvSpPr/>
                <p:nvPr/>
              </p:nvSpPr>
              <p:spPr>
                <a:xfrm rot="2093903">
                  <a:off x="3790981" y="3307030"/>
                  <a:ext cx="563318" cy="606267"/>
                </a:xfrm>
                <a:prstGeom prst="plus">
                  <a:avLst>
                    <a:gd name="adj" fmla="val 39769"/>
                  </a:avLst>
                </a:prstGeom>
                <a:solidFill>
                  <a:schemeClr val="tx1">
                    <a:lumMod val="75000"/>
                    <a:lumOff val="2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Pentagon 86"/>
                <p:cNvSpPr/>
                <p:nvPr/>
              </p:nvSpPr>
              <p:spPr>
                <a:xfrm rot="7482643">
                  <a:off x="2950495" y="4281070"/>
                  <a:ext cx="1211419" cy="143743"/>
                </a:xfrm>
                <a:prstGeom prst="homePlate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u="sng"/>
                </a:p>
              </p:txBody>
            </p:sp>
          </p:grpSp>
          <p:sp>
            <p:nvSpPr>
              <p:cNvPr id="85" name="Multiply 84"/>
              <p:cNvSpPr/>
              <p:nvPr/>
            </p:nvSpPr>
            <p:spPr>
              <a:xfrm>
                <a:off x="4029636" y="3021106"/>
                <a:ext cx="537882" cy="340659"/>
              </a:xfrm>
              <a:prstGeom prst="mathMultiply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Oval 72"/>
            <p:cNvSpPr/>
            <p:nvPr/>
          </p:nvSpPr>
          <p:spPr>
            <a:xfrm>
              <a:off x="7391400" y="609600"/>
              <a:ext cx="990600" cy="762000"/>
            </a:xfrm>
            <a:prstGeom prst="ellipse">
              <a:avLst/>
            </a:prstGeom>
            <a:solidFill>
              <a:srgbClr val="FFD96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261"/>
            <p:cNvGrpSpPr/>
            <p:nvPr/>
          </p:nvGrpSpPr>
          <p:grpSpPr>
            <a:xfrm>
              <a:off x="7162800" y="762000"/>
              <a:ext cx="1371600" cy="838200"/>
              <a:chOff x="1828800" y="188259"/>
              <a:chExt cx="2707342" cy="1183341"/>
            </a:xfrm>
          </p:grpSpPr>
          <p:sp>
            <p:nvSpPr>
              <p:cNvPr id="76" name="Pentagon 75"/>
              <p:cNvSpPr/>
              <p:nvPr/>
            </p:nvSpPr>
            <p:spPr>
              <a:xfrm rot="5400000">
                <a:off x="3852583" y="773206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Pentagon 76"/>
              <p:cNvSpPr/>
              <p:nvPr/>
            </p:nvSpPr>
            <p:spPr>
              <a:xfrm rot="5400000">
                <a:off x="1638300" y="800100"/>
                <a:ext cx="762000" cy="381000"/>
              </a:xfrm>
              <a:prstGeom prst="homePlate">
                <a:avLst/>
              </a:prstGeom>
              <a:solidFill>
                <a:srgbClr val="96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Rounded Rectangle 77"/>
              <p:cNvSpPr/>
              <p:nvPr/>
            </p:nvSpPr>
            <p:spPr>
              <a:xfrm>
                <a:off x="1828800" y="228600"/>
                <a:ext cx="2590800" cy="609600"/>
              </a:xfrm>
              <a:prstGeom prst="roundRect">
                <a:avLst/>
              </a:prstGeom>
              <a:solidFill>
                <a:srgbClr val="CF9E55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Multiply 78"/>
              <p:cNvSpPr/>
              <p:nvPr/>
            </p:nvSpPr>
            <p:spPr>
              <a:xfrm>
                <a:off x="1851212" y="188259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Plus 79"/>
              <p:cNvSpPr/>
              <p:nvPr/>
            </p:nvSpPr>
            <p:spPr>
              <a:xfrm>
                <a:off x="2362200" y="251012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Multiply 80"/>
              <p:cNvSpPr/>
              <p:nvPr/>
            </p:nvSpPr>
            <p:spPr>
              <a:xfrm>
                <a:off x="2814918" y="192741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Plus 81"/>
              <p:cNvSpPr/>
              <p:nvPr/>
            </p:nvSpPr>
            <p:spPr>
              <a:xfrm>
                <a:off x="3325906" y="255494"/>
                <a:ext cx="708212" cy="573741"/>
              </a:xfrm>
              <a:prstGeom prst="mathPlus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3" name="Multiply 82"/>
              <p:cNvSpPr/>
              <p:nvPr/>
            </p:nvSpPr>
            <p:spPr>
              <a:xfrm>
                <a:off x="3774142" y="201706"/>
                <a:ext cx="762000" cy="685800"/>
              </a:xfrm>
              <a:prstGeom prst="mathMultiply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2"/>
          <p:cNvGrpSpPr/>
          <p:nvPr/>
        </p:nvGrpSpPr>
        <p:grpSpPr>
          <a:xfrm>
            <a:off x="304800" y="762000"/>
            <a:ext cx="2545737" cy="5192861"/>
            <a:chOff x="2971800" y="560729"/>
            <a:chExt cx="2545737" cy="5192861"/>
          </a:xfrm>
        </p:grpSpPr>
        <p:grpSp>
          <p:nvGrpSpPr>
            <p:cNvPr id="3" name="Group 69"/>
            <p:cNvGrpSpPr/>
            <p:nvPr/>
          </p:nvGrpSpPr>
          <p:grpSpPr>
            <a:xfrm flipH="1">
              <a:off x="3810000" y="4267200"/>
              <a:ext cx="609601" cy="1447801"/>
              <a:chOff x="4222137" y="4305789"/>
              <a:chExt cx="609601" cy="1447801"/>
            </a:xfrm>
          </p:grpSpPr>
          <p:sp>
            <p:nvSpPr>
              <p:cNvPr id="71" name="Oval 70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68"/>
            <p:cNvGrpSpPr/>
            <p:nvPr/>
          </p:nvGrpSpPr>
          <p:grpSpPr>
            <a:xfrm>
              <a:off x="4222137" y="4305789"/>
              <a:ext cx="609601" cy="1447801"/>
              <a:chOff x="4222137" y="4305789"/>
              <a:chExt cx="609601" cy="1447801"/>
            </a:xfrm>
          </p:grpSpPr>
          <p:sp>
            <p:nvSpPr>
              <p:cNvPr id="67" name="Oval 66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" name="Oval 64"/>
            <p:cNvSpPr/>
            <p:nvPr/>
          </p:nvSpPr>
          <p:spPr>
            <a:xfrm rot="4765551">
              <a:off x="4641237" y="3124690"/>
              <a:ext cx="12192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 rot="7252322">
              <a:off x="2751512" y="3060378"/>
              <a:ext cx="12192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3429000" y="1143000"/>
              <a:ext cx="1752600" cy="1219200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34"/>
            <p:cNvGrpSpPr/>
            <p:nvPr/>
          </p:nvGrpSpPr>
          <p:grpSpPr>
            <a:xfrm rot="18918069">
              <a:off x="4421044" y="2166025"/>
              <a:ext cx="992712" cy="1453296"/>
              <a:chOff x="1977877" y="1457884"/>
              <a:chExt cx="992712" cy="1453296"/>
            </a:xfrm>
          </p:grpSpPr>
          <p:sp>
            <p:nvSpPr>
              <p:cNvPr id="36" name="Trapezoid 35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0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38" name="Pentagon 37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Pentagon 38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1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43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Pentagon 43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Pentagon 44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Diamond 45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Diamond 46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2" name="Diamond 41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4" name="Group 33"/>
            <p:cNvGrpSpPr/>
            <p:nvPr/>
          </p:nvGrpSpPr>
          <p:grpSpPr>
            <a:xfrm>
              <a:off x="2971800" y="2057400"/>
              <a:ext cx="992712" cy="1453296"/>
              <a:chOff x="1977877" y="1457884"/>
              <a:chExt cx="992712" cy="1453296"/>
            </a:xfrm>
          </p:grpSpPr>
          <p:sp>
            <p:nvSpPr>
              <p:cNvPr id="19" name="Trapezoid 18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6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22" name="Pentagon 21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Pentagon 22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Diamond 24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33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28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Pentagon 28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Pentagon 29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Diamond 30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Diamond 31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" name="Diamond 26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" name="Trapezoid 3"/>
            <p:cNvSpPr/>
            <p:nvPr/>
          </p:nvSpPr>
          <p:spPr>
            <a:xfrm>
              <a:off x="3581400" y="2133600"/>
              <a:ext cx="1447800" cy="2667000"/>
            </a:xfrm>
            <a:prstGeom prst="trapezoid">
              <a:avLst>
                <a:gd name="adj" fmla="val 2438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>
              <a:off x="4083571" y="2011180"/>
              <a:ext cx="457200" cy="457200"/>
            </a:xfrm>
            <a:prstGeom prst="trapezoid">
              <a:avLst>
                <a:gd name="adj" fmla="val 34836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" name="Group 17"/>
            <p:cNvGrpSpPr/>
            <p:nvPr/>
          </p:nvGrpSpPr>
          <p:grpSpPr>
            <a:xfrm>
              <a:off x="3581400" y="4724400"/>
              <a:ext cx="1447800" cy="434340"/>
              <a:chOff x="533400" y="1364105"/>
              <a:chExt cx="2590800" cy="617095"/>
            </a:xfrm>
          </p:grpSpPr>
          <p:sp>
            <p:nvSpPr>
              <p:cNvPr id="6" name="Pentagon 5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Pentagon 6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Pentagon 7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Diamond 8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Diamond 9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5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11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Pentagon 11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Pentagon 12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Diamond 13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Diamond 14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" name="Diamond 16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" name="Oval 47"/>
            <p:cNvSpPr/>
            <p:nvPr/>
          </p:nvSpPr>
          <p:spPr>
            <a:xfrm>
              <a:off x="3505200" y="1143000"/>
              <a:ext cx="1600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3429000" y="1143000"/>
              <a:ext cx="1752600" cy="3810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" name="Group 50"/>
            <p:cNvGrpSpPr/>
            <p:nvPr/>
          </p:nvGrpSpPr>
          <p:grpSpPr>
            <a:xfrm>
              <a:off x="3581400" y="1143000"/>
              <a:ext cx="1447800" cy="434340"/>
              <a:chOff x="533400" y="1364105"/>
              <a:chExt cx="2590800" cy="617095"/>
            </a:xfrm>
          </p:grpSpPr>
          <p:sp>
            <p:nvSpPr>
              <p:cNvPr id="52" name="Pentagon 51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Pentagon 52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Pentagon 53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Diamond 54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Diamond 55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1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59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Pentagon 59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Pentagon 60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Diamond 57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4" name="Chord 63"/>
            <p:cNvSpPr/>
            <p:nvPr/>
          </p:nvSpPr>
          <p:spPr>
            <a:xfrm rot="9025953">
              <a:off x="3392911" y="560729"/>
              <a:ext cx="1755873" cy="1552505"/>
            </a:xfrm>
            <a:prstGeom prst="chord">
              <a:avLst>
                <a:gd name="adj1" fmla="val 2633283"/>
                <a:gd name="adj2" fmla="val 1180895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1" name="Group 170"/>
          <p:cNvGrpSpPr/>
          <p:nvPr/>
        </p:nvGrpSpPr>
        <p:grpSpPr>
          <a:xfrm>
            <a:off x="5943600" y="1143000"/>
            <a:ext cx="2286000" cy="4774178"/>
            <a:chOff x="5943600" y="1143000"/>
            <a:chExt cx="2286000" cy="4774178"/>
          </a:xfrm>
        </p:grpSpPr>
        <p:sp>
          <p:nvSpPr>
            <p:cNvPr id="153" name="Cloud 152"/>
            <p:cNvSpPr/>
            <p:nvPr/>
          </p:nvSpPr>
          <p:spPr>
            <a:xfrm>
              <a:off x="5943600" y="1371600"/>
              <a:ext cx="2057400" cy="14478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7467600" y="34543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5943600" y="34543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" name="Group 87"/>
            <p:cNvGrpSpPr/>
            <p:nvPr/>
          </p:nvGrpSpPr>
          <p:grpSpPr>
            <a:xfrm rot="1905584" flipH="1">
              <a:off x="6628960" y="4893930"/>
              <a:ext cx="549476" cy="1023248"/>
              <a:chOff x="6213924" y="4956136"/>
              <a:chExt cx="549476" cy="1023248"/>
            </a:xfrm>
          </p:grpSpPr>
          <p:sp>
            <p:nvSpPr>
              <p:cNvPr id="148" name="Oval 147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9" name="Group 86"/>
            <p:cNvGrpSpPr/>
            <p:nvPr/>
          </p:nvGrpSpPr>
          <p:grpSpPr>
            <a:xfrm rot="19694416">
              <a:off x="7239000" y="4825928"/>
              <a:ext cx="549476" cy="1023248"/>
              <a:chOff x="6213924" y="4956136"/>
              <a:chExt cx="549476" cy="1023248"/>
            </a:xfrm>
          </p:grpSpPr>
          <p:sp>
            <p:nvSpPr>
              <p:cNvPr id="146" name="Oval 145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7" name="Trapezoid 116"/>
            <p:cNvSpPr/>
            <p:nvPr/>
          </p:nvSpPr>
          <p:spPr>
            <a:xfrm rot="20098521">
              <a:off x="7471210" y="2579556"/>
              <a:ext cx="619485" cy="1515458"/>
            </a:xfrm>
            <a:prstGeom prst="trapezoid">
              <a:avLst>
                <a:gd name="adj" fmla="val 32035"/>
              </a:avLst>
            </a:prstGeom>
            <a:solidFill>
              <a:srgbClr val="C19D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117"/>
            <p:cNvSpPr/>
            <p:nvPr/>
          </p:nvSpPr>
          <p:spPr>
            <a:xfrm rot="1180462">
              <a:off x="6075349" y="2651392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rgbClr val="C19D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>
              <a:off x="6172200" y="2692328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rgbClr val="C19D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0800000">
              <a:off x="6783049" y="2601138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Moon 150"/>
            <p:cNvSpPr/>
            <p:nvPr/>
          </p:nvSpPr>
          <p:spPr>
            <a:xfrm rot="19938024">
              <a:off x="6436081" y="2695284"/>
              <a:ext cx="685800" cy="2288024"/>
            </a:xfrm>
            <a:prstGeom prst="moon">
              <a:avLst>
                <a:gd name="adj" fmla="val 87500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6324600" y="1524000"/>
              <a:ext cx="1447800" cy="1371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Cloud 151"/>
            <p:cNvSpPr/>
            <p:nvPr/>
          </p:nvSpPr>
          <p:spPr>
            <a:xfrm>
              <a:off x="6477000" y="1143000"/>
              <a:ext cx="1066800" cy="838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grpSp>
          <p:nvGrpSpPr>
            <p:cNvPr id="110" name="Group 158"/>
            <p:cNvGrpSpPr/>
            <p:nvPr/>
          </p:nvGrpSpPr>
          <p:grpSpPr>
            <a:xfrm>
              <a:off x="6096000" y="1524000"/>
              <a:ext cx="1828799" cy="533400"/>
              <a:chOff x="4495800" y="381000"/>
              <a:chExt cx="3094220" cy="703289"/>
            </a:xfrm>
          </p:grpSpPr>
          <p:sp>
            <p:nvSpPr>
              <p:cNvPr id="154" name="Left-Right Arrow 153"/>
              <p:cNvSpPr/>
              <p:nvPr/>
            </p:nvSpPr>
            <p:spPr>
              <a:xfrm>
                <a:off x="4495800" y="381000"/>
                <a:ext cx="1524000" cy="685800"/>
              </a:xfrm>
              <a:prstGeom prst="leftRight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Left-Right Arrow 154"/>
              <p:cNvSpPr/>
              <p:nvPr/>
            </p:nvSpPr>
            <p:spPr>
              <a:xfrm>
                <a:off x="6032292" y="398489"/>
                <a:ext cx="1524000" cy="685800"/>
              </a:xfrm>
              <a:prstGeom prst="leftRight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Diamond 155"/>
              <p:cNvSpPr/>
              <p:nvPr/>
            </p:nvSpPr>
            <p:spPr>
              <a:xfrm>
                <a:off x="58674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Diamond 156"/>
              <p:cNvSpPr/>
              <p:nvPr/>
            </p:nvSpPr>
            <p:spPr>
              <a:xfrm>
                <a:off x="44958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Diamond 157"/>
              <p:cNvSpPr/>
              <p:nvPr/>
            </p:nvSpPr>
            <p:spPr>
              <a:xfrm>
                <a:off x="7209020" y="473439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1" name="Group 159"/>
            <p:cNvGrpSpPr/>
            <p:nvPr/>
          </p:nvGrpSpPr>
          <p:grpSpPr>
            <a:xfrm>
              <a:off x="6277133" y="4967990"/>
              <a:ext cx="1600200" cy="381000"/>
              <a:chOff x="4495800" y="381000"/>
              <a:chExt cx="3094220" cy="703289"/>
            </a:xfrm>
          </p:grpSpPr>
          <p:sp>
            <p:nvSpPr>
              <p:cNvPr id="161" name="Left-Right Arrow 160"/>
              <p:cNvSpPr/>
              <p:nvPr/>
            </p:nvSpPr>
            <p:spPr>
              <a:xfrm>
                <a:off x="4495800" y="381000"/>
                <a:ext cx="1524000" cy="685800"/>
              </a:xfrm>
              <a:prstGeom prst="leftRight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Left-Right Arrow 161"/>
              <p:cNvSpPr/>
              <p:nvPr/>
            </p:nvSpPr>
            <p:spPr>
              <a:xfrm>
                <a:off x="6032292" y="398489"/>
                <a:ext cx="1524000" cy="685800"/>
              </a:xfrm>
              <a:prstGeom prst="leftRight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Diamond 162"/>
              <p:cNvSpPr/>
              <p:nvPr/>
            </p:nvSpPr>
            <p:spPr>
              <a:xfrm>
                <a:off x="58674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Diamond 163"/>
              <p:cNvSpPr/>
              <p:nvPr/>
            </p:nvSpPr>
            <p:spPr>
              <a:xfrm>
                <a:off x="44958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Diamond 164"/>
              <p:cNvSpPr/>
              <p:nvPr/>
            </p:nvSpPr>
            <p:spPr>
              <a:xfrm>
                <a:off x="7209020" y="473439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0" name="Moon 149"/>
            <p:cNvSpPr/>
            <p:nvPr/>
          </p:nvSpPr>
          <p:spPr>
            <a:xfrm rot="19884192">
              <a:off x="6831456" y="2698056"/>
              <a:ext cx="549114" cy="2894639"/>
            </a:xfrm>
            <a:prstGeom prst="moon">
              <a:avLst>
                <a:gd name="adj" fmla="val 87500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2" name="Group 169"/>
            <p:cNvGrpSpPr/>
            <p:nvPr/>
          </p:nvGrpSpPr>
          <p:grpSpPr>
            <a:xfrm rot="3570060">
              <a:off x="6456393" y="3943686"/>
              <a:ext cx="1170140" cy="166579"/>
              <a:chOff x="4953000" y="457200"/>
              <a:chExt cx="1321634" cy="647074"/>
            </a:xfrm>
          </p:grpSpPr>
          <p:sp>
            <p:nvSpPr>
              <p:cNvPr id="166" name="Diamond 165"/>
              <p:cNvSpPr/>
              <p:nvPr/>
            </p:nvSpPr>
            <p:spPr>
              <a:xfrm>
                <a:off x="4953000" y="457200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Diamond 166"/>
              <p:cNvSpPr/>
              <p:nvPr/>
            </p:nvSpPr>
            <p:spPr>
              <a:xfrm>
                <a:off x="5289030" y="459698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Diamond 167"/>
              <p:cNvSpPr/>
              <p:nvPr/>
            </p:nvSpPr>
            <p:spPr>
              <a:xfrm>
                <a:off x="5591332" y="477186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Diamond 168"/>
              <p:cNvSpPr/>
              <p:nvPr/>
            </p:nvSpPr>
            <p:spPr>
              <a:xfrm>
                <a:off x="5893634" y="494674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8" name="Group 197"/>
          <p:cNvGrpSpPr/>
          <p:nvPr/>
        </p:nvGrpSpPr>
        <p:grpSpPr>
          <a:xfrm>
            <a:off x="3429000" y="1295400"/>
            <a:ext cx="1752600" cy="4621527"/>
            <a:chOff x="3200400" y="1371851"/>
            <a:chExt cx="2133600" cy="4621527"/>
          </a:xfrm>
        </p:grpSpPr>
        <p:sp>
          <p:nvSpPr>
            <p:cNvPr id="95" name="Oval 94"/>
            <p:cNvSpPr/>
            <p:nvPr/>
          </p:nvSpPr>
          <p:spPr>
            <a:xfrm>
              <a:off x="4800600" y="3581400"/>
              <a:ext cx="533400" cy="8128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>
              <a:off x="3200400" y="3530528"/>
              <a:ext cx="685800" cy="8128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7" name="Group 87"/>
            <p:cNvGrpSpPr/>
            <p:nvPr/>
          </p:nvGrpSpPr>
          <p:grpSpPr>
            <a:xfrm rot="1905584" flipH="1">
              <a:off x="3809560" y="4970130"/>
              <a:ext cx="549476" cy="1023248"/>
              <a:chOff x="6213924" y="4956136"/>
              <a:chExt cx="549476" cy="1023248"/>
            </a:xfrm>
          </p:grpSpPr>
          <p:sp>
            <p:nvSpPr>
              <p:cNvPr id="89" name="Oval 88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9" name="Group 86"/>
            <p:cNvGrpSpPr/>
            <p:nvPr/>
          </p:nvGrpSpPr>
          <p:grpSpPr>
            <a:xfrm rot="19694416">
              <a:off x="4419600" y="4902128"/>
              <a:ext cx="549476" cy="1023248"/>
              <a:chOff x="6213924" y="4956136"/>
              <a:chExt cx="549476" cy="1023248"/>
            </a:xfrm>
          </p:grpSpPr>
          <p:sp>
            <p:nvSpPr>
              <p:cNvPr id="85" name="Oval 84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3" name="Trapezoid 82"/>
            <p:cNvSpPr/>
            <p:nvPr/>
          </p:nvSpPr>
          <p:spPr>
            <a:xfrm rot="20262059">
              <a:off x="4600858" y="2729221"/>
              <a:ext cx="619485" cy="1479138"/>
            </a:xfrm>
            <a:prstGeom prst="trapezoid">
              <a:avLst>
                <a:gd name="adj" fmla="val 32035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1180462">
              <a:off x="3255949" y="2727592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>
              <a:off x="3352800" y="2768528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Isosceles Triangle 80"/>
            <p:cNvSpPr/>
            <p:nvPr/>
          </p:nvSpPr>
          <p:spPr>
            <a:xfrm rot="10800000">
              <a:off x="3962400" y="2438400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3429000" y="1701728"/>
              <a:ext cx="1600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ound Diagonal Corner Rectangle 90"/>
            <p:cNvSpPr/>
            <p:nvPr/>
          </p:nvSpPr>
          <p:spPr>
            <a:xfrm rot="17735882">
              <a:off x="3480418" y="1395646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 Diagonal Corner Rectangle 91"/>
            <p:cNvSpPr/>
            <p:nvPr/>
          </p:nvSpPr>
          <p:spPr>
            <a:xfrm rot="20565624">
              <a:off x="4203644" y="1493893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9" name="Trapezoid 178"/>
            <p:cNvSpPr/>
            <p:nvPr/>
          </p:nvSpPr>
          <p:spPr>
            <a:xfrm rot="972416">
              <a:off x="3795304" y="2864226"/>
              <a:ext cx="1069960" cy="2449810"/>
            </a:xfrm>
            <a:prstGeom prst="trapezoid">
              <a:avLst>
                <a:gd name="adj" fmla="val 37971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2" name="Group 141"/>
            <p:cNvGrpSpPr/>
            <p:nvPr/>
          </p:nvGrpSpPr>
          <p:grpSpPr>
            <a:xfrm rot="6498823">
              <a:off x="3119839" y="3914776"/>
              <a:ext cx="2313367" cy="457200"/>
              <a:chOff x="381000" y="1600200"/>
              <a:chExt cx="9069049" cy="2819400"/>
            </a:xfrm>
          </p:grpSpPr>
          <p:grpSp>
            <p:nvGrpSpPr>
              <p:cNvPr id="143" name="Group 6"/>
              <p:cNvGrpSpPr/>
              <p:nvPr/>
            </p:nvGrpSpPr>
            <p:grpSpPr>
              <a:xfrm>
                <a:off x="381000" y="3124200"/>
                <a:ext cx="9067800" cy="1295400"/>
                <a:chOff x="381000" y="3124200"/>
                <a:chExt cx="9067800" cy="1295400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sp>
              <p:nvSpPr>
                <p:cNvPr id="175" name="Down Arrow Callout 2"/>
                <p:cNvSpPr/>
                <p:nvPr/>
              </p:nvSpPr>
              <p:spPr>
                <a:xfrm>
                  <a:off x="381000" y="3124200"/>
                  <a:ext cx="2209800" cy="1295400"/>
                </a:xfrm>
                <a:prstGeom prst="downArrowCallout">
                  <a:avLst>
                    <a:gd name="adj1" fmla="val 18515"/>
                    <a:gd name="adj2" fmla="val 34716"/>
                    <a:gd name="adj3" fmla="val 25000"/>
                    <a:gd name="adj4" fmla="val 41833"/>
                  </a:avLst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Down Arrow Callout 3"/>
                <p:cNvSpPr/>
                <p:nvPr/>
              </p:nvSpPr>
              <p:spPr>
                <a:xfrm>
                  <a:off x="2667000" y="3124200"/>
                  <a:ext cx="2209800" cy="1295400"/>
                </a:xfrm>
                <a:prstGeom prst="downArrowCallout">
                  <a:avLst>
                    <a:gd name="adj1" fmla="val 18515"/>
                    <a:gd name="adj2" fmla="val 34716"/>
                    <a:gd name="adj3" fmla="val 25000"/>
                    <a:gd name="adj4" fmla="val 41833"/>
                  </a:avLst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Down Arrow Callout 4"/>
                <p:cNvSpPr/>
                <p:nvPr/>
              </p:nvSpPr>
              <p:spPr>
                <a:xfrm>
                  <a:off x="4953000" y="3124200"/>
                  <a:ext cx="2209800" cy="1295400"/>
                </a:xfrm>
                <a:prstGeom prst="downArrowCallout">
                  <a:avLst>
                    <a:gd name="adj1" fmla="val 18515"/>
                    <a:gd name="adj2" fmla="val 34716"/>
                    <a:gd name="adj3" fmla="val 25000"/>
                    <a:gd name="adj4" fmla="val 41833"/>
                  </a:avLst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8" name="Down Arrow Callout 5"/>
                <p:cNvSpPr/>
                <p:nvPr/>
              </p:nvSpPr>
              <p:spPr>
                <a:xfrm>
                  <a:off x="7239000" y="3124200"/>
                  <a:ext cx="2209800" cy="1295400"/>
                </a:xfrm>
                <a:prstGeom prst="downArrowCallout">
                  <a:avLst>
                    <a:gd name="adj1" fmla="val 18515"/>
                    <a:gd name="adj2" fmla="val 34716"/>
                    <a:gd name="adj3" fmla="val 25000"/>
                    <a:gd name="adj4" fmla="val 41833"/>
                  </a:avLst>
                </a:prstGeom>
                <a:grpFill/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44" name="Group 7"/>
              <p:cNvGrpSpPr/>
              <p:nvPr/>
            </p:nvGrpSpPr>
            <p:grpSpPr>
              <a:xfrm rot="10800000">
                <a:off x="382249" y="1600200"/>
                <a:ext cx="9067800" cy="1295400"/>
                <a:chOff x="381000" y="3124200"/>
                <a:chExt cx="9067800" cy="1295400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sp>
              <p:nvSpPr>
                <p:cNvPr id="171" name="Down Arrow Callout 170"/>
                <p:cNvSpPr/>
                <p:nvPr/>
              </p:nvSpPr>
              <p:spPr>
                <a:xfrm>
                  <a:off x="381000" y="3124200"/>
                  <a:ext cx="2209800" cy="1295400"/>
                </a:xfrm>
                <a:prstGeom prst="downArrowCallout">
                  <a:avLst>
                    <a:gd name="adj1" fmla="val 18515"/>
                    <a:gd name="adj2" fmla="val 34716"/>
                    <a:gd name="adj3" fmla="val 25000"/>
                    <a:gd name="adj4" fmla="val 41833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2" name="Down Arrow Callout 171"/>
                <p:cNvSpPr/>
                <p:nvPr/>
              </p:nvSpPr>
              <p:spPr>
                <a:xfrm>
                  <a:off x="2667000" y="3124200"/>
                  <a:ext cx="2209800" cy="1295400"/>
                </a:xfrm>
                <a:prstGeom prst="downArrowCallout">
                  <a:avLst>
                    <a:gd name="adj1" fmla="val 18515"/>
                    <a:gd name="adj2" fmla="val 34716"/>
                    <a:gd name="adj3" fmla="val 25000"/>
                    <a:gd name="adj4" fmla="val 41833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3" name="Down Arrow Callout 172"/>
                <p:cNvSpPr/>
                <p:nvPr/>
              </p:nvSpPr>
              <p:spPr>
                <a:xfrm>
                  <a:off x="4953000" y="3124200"/>
                  <a:ext cx="2209800" cy="1295400"/>
                </a:xfrm>
                <a:prstGeom prst="downArrowCallout">
                  <a:avLst>
                    <a:gd name="adj1" fmla="val 18515"/>
                    <a:gd name="adj2" fmla="val 34716"/>
                    <a:gd name="adj3" fmla="val 25000"/>
                    <a:gd name="adj4" fmla="val 41833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4" name="Down Arrow Callout 173"/>
                <p:cNvSpPr/>
                <p:nvPr/>
              </p:nvSpPr>
              <p:spPr>
                <a:xfrm>
                  <a:off x="7239000" y="3124200"/>
                  <a:ext cx="2209800" cy="1295400"/>
                </a:xfrm>
                <a:prstGeom prst="downArrowCallout">
                  <a:avLst>
                    <a:gd name="adj1" fmla="val 18515"/>
                    <a:gd name="adj2" fmla="val 34716"/>
                    <a:gd name="adj3" fmla="val 25000"/>
                    <a:gd name="adj4" fmla="val 41833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45" name="Flowchart: Summing Junction 144"/>
              <p:cNvSpPr/>
              <p:nvPr/>
            </p:nvSpPr>
            <p:spPr>
              <a:xfrm>
                <a:off x="914400" y="2514600"/>
                <a:ext cx="1143000" cy="990600"/>
              </a:xfrm>
              <a:prstGeom prst="flowChartSummingJunction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Flowchart: Summing Junction 158"/>
              <p:cNvSpPr/>
              <p:nvPr/>
            </p:nvSpPr>
            <p:spPr>
              <a:xfrm>
                <a:off x="3182911" y="2480872"/>
                <a:ext cx="1143000" cy="990600"/>
              </a:xfrm>
              <a:prstGeom prst="flowChartSummingJunction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Flowchart: Summing Junction 159"/>
              <p:cNvSpPr/>
              <p:nvPr/>
            </p:nvSpPr>
            <p:spPr>
              <a:xfrm>
                <a:off x="5428938" y="2517098"/>
                <a:ext cx="1143000" cy="990600"/>
              </a:xfrm>
              <a:prstGeom prst="flowChartSummingJunction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lowchart: Summing Junction 169"/>
              <p:cNvSpPr/>
              <p:nvPr/>
            </p:nvSpPr>
            <p:spPr>
              <a:xfrm>
                <a:off x="7767403" y="2517098"/>
                <a:ext cx="1143000" cy="990600"/>
              </a:xfrm>
              <a:prstGeom prst="flowChartSummingJunction">
                <a:avLst/>
              </a:prstGeom>
              <a:solidFill>
                <a:srgbClr val="FFC000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0" name="Flowchart: Summing Junction 179"/>
            <p:cNvSpPr/>
            <p:nvPr/>
          </p:nvSpPr>
          <p:spPr>
            <a:xfrm>
              <a:off x="4495800" y="2819400"/>
              <a:ext cx="381000" cy="381000"/>
            </a:xfrm>
            <a:prstGeom prst="flowChartSummingJunction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97" name="Group 196"/>
            <p:cNvGrpSpPr/>
            <p:nvPr/>
          </p:nvGrpSpPr>
          <p:grpSpPr>
            <a:xfrm>
              <a:off x="3505200" y="1752600"/>
              <a:ext cx="1447800" cy="228602"/>
              <a:chOff x="3428999" y="685798"/>
              <a:chExt cx="1752601" cy="496456"/>
            </a:xfrm>
          </p:grpSpPr>
          <p:sp>
            <p:nvSpPr>
              <p:cNvPr id="181" name="Rounded Rectangle 180"/>
              <p:cNvSpPr/>
              <p:nvPr/>
            </p:nvSpPr>
            <p:spPr>
              <a:xfrm>
                <a:off x="3429000" y="762000"/>
                <a:ext cx="1752600" cy="304800"/>
              </a:xfrm>
              <a:prstGeom prst="round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82" name="Group 181"/>
              <p:cNvGrpSpPr/>
              <p:nvPr/>
            </p:nvGrpSpPr>
            <p:grpSpPr>
              <a:xfrm rot="10800000">
                <a:off x="3428999" y="685798"/>
                <a:ext cx="1752601" cy="496456"/>
                <a:chOff x="381000" y="1600200"/>
                <a:chExt cx="9069049" cy="2819400"/>
              </a:xfrm>
            </p:grpSpPr>
            <p:grpSp>
              <p:nvGrpSpPr>
                <p:cNvPr id="183" name="Group 6"/>
                <p:cNvGrpSpPr/>
                <p:nvPr/>
              </p:nvGrpSpPr>
              <p:grpSpPr>
                <a:xfrm>
                  <a:off x="381000" y="3124200"/>
                  <a:ext cx="9067800" cy="1295400"/>
                  <a:chOff x="381000" y="3124200"/>
                  <a:chExt cx="9067800" cy="1295400"/>
                </a:xfrm>
                <a:solidFill>
                  <a:schemeClr val="accent2">
                    <a:lumMod val="60000"/>
                    <a:lumOff val="40000"/>
                  </a:schemeClr>
                </a:solidFill>
              </p:grpSpPr>
              <p:sp>
                <p:nvSpPr>
                  <p:cNvPr id="193" name="Down Arrow Callout 2"/>
                  <p:cNvSpPr/>
                  <p:nvPr/>
                </p:nvSpPr>
                <p:spPr>
                  <a:xfrm>
                    <a:off x="381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4" name="Down Arrow Callout 3"/>
                  <p:cNvSpPr/>
                  <p:nvPr/>
                </p:nvSpPr>
                <p:spPr>
                  <a:xfrm>
                    <a:off x="2667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5" name="Down Arrow Callout 4"/>
                  <p:cNvSpPr/>
                  <p:nvPr/>
                </p:nvSpPr>
                <p:spPr>
                  <a:xfrm>
                    <a:off x="4953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6" name="Down Arrow Callout 5"/>
                  <p:cNvSpPr/>
                  <p:nvPr/>
                </p:nvSpPr>
                <p:spPr>
                  <a:xfrm>
                    <a:off x="7239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84" name="Group 7"/>
                <p:cNvGrpSpPr/>
                <p:nvPr/>
              </p:nvGrpSpPr>
              <p:grpSpPr>
                <a:xfrm rot="10800000">
                  <a:off x="382249" y="1600200"/>
                  <a:ext cx="9067800" cy="1295400"/>
                  <a:chOff x="381000" y="3124200"/>
                  <a:chExt cx="9067800" cy="1295400"/>
                </a:xfrm>
                <a:solidFill>
                  <a:schemeClr val="accent2">
                    <a:lumMod val="60000"/>
                    <a:lumOff val="40000"/>
                  </a:schemeClr>
                </a:solidFill>
              </p:grpSpPr>
              <p:sp>
                <p:nvSpPr>
                  <p:cNvPr id="189" name="Down Arrow Callout 188"/>
                  <p:cNvSpPr/>
                  <p:nvPr/>
                </p:nvSpPr>
                <p:spPr>
                  <a:xfrm>
                    <a:off x="381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0" name="Down Arrow Callout 189"/>
                  <p:cNvSpPr/>
                  <p:nvPr/>
                </p:nvSpPr>
                <p:spPr>
                  <a:xfrm>
                    <a:off x="2667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1" name="Down Arrow Callout 190"/>
                  <p:cNvSpPr/>
                  <p:nvPr/>
                </p:nvSpPr>
                <p:spPr>
                  <a:xfrm>
                    <a:off x="4953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92" name="Down Arrow Callout 191"/>
                  <p:cNvSpPr/>
                  <p:nvPr/>
                </p:nvSpPr>
                <p:spPr>
                  <a:xfrm>
                    <a:off x="7239000" y="3124200"/>
                    <a:ext cx="2209800" cy="1295400"/>
                  </a:xfrm>
                  <a:prstGeom prst="downArrowCallout">
                    <a:avLst>
                      <a:gd name="adj1" fmla="val 18515"/>
                      <a:gd name="adj2" fmla="val 34716"/>
                      <a:gd name="adj3" fmla="val 25000"/>
                      <a:gd name="adj4" fmla="val 41833"/>
                    </a:avLst>
                  </a:prstGeom>
                  <a:grpFill/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185" name="Flowchart: Summing Junction 184"/>
                <p:cNvSpPr/>
                <p:nvPr/>
              </p:nvSpPr>
              <p:spPr>
                <a:xfrm>
                  <a:off x="914400" y="2514600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6" name="Flowchart: Summing Junction 185"/>
                <p:cNvSpPr/>
                <p:nvPr/>
              </p:nvSpPr>
              <p:spPr>
                <a:xfrm>
                  <a:off x="3182911" y="2480872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7" name="Flowchart: Summing Junction 186"/>
                <p:cNvSpPr/>
                <p:nvPr/>
              </p:nvSpPr>
              <p:spPr>
                <a:xfrm>
                  <a:off x="5428938" y="2517098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8" name="Flowchart: Summing Junction 187"/>
                <p:cNvSpPr/>
                <p:nvPr/>
              </p:nvSpPr>
              <p:spPr>
                <a:xfrm>
                  <a:off x="7767403" y="2517098"/>
                  <a:ext cx="1143000" cy="990600"/>
                </a:xfrm>
                <a:prstGeom prst="flowChartSummingJunction">
                  <a:avLst/>
                </a:prstGeom>
                <a:solidFill>
                  <a:srgbClr val="FFC000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84"/>
          <p:cNvGrpSpPr/>
          <p:nvPr/>
        </p:nvGrpSpPr>
        <p:grpSpPr>
          <a:xfrm>
            <a:off x="304800" y="762000"/>
            <a:ext cx="2545737" cy="5192861"/>
            <a:chOff x="304800" y="762000"/>
            <a:chExt cx="2545737" cy="5192861"/>
          </a:xfrm>
        </p:grpSpPr>
        <p:grpSp>
          <p:nvGrpSpPr>
            <p:cNvPr id="21" name="Group 69"/>
            <p:cNvGrpSpPr/>
            <p:nvPr/>
          </p:nvGrpSpPr>
          <p:grpSpPr>
            <a:xfrm flipH="1">
              <a:off x="1143000" y="4468471"/>
              <a:ext cx="609601" cy="1447801"/>
              <a:chOff x="4222137" y="4305789"/>
              <a:chExt cx="609601" cy="1447801"/>
            </a:xfrm>
          </p:grpSpPr>
          <p:sp>
            <p:nvSpPr>
              <p:cNvPr id="71" name="Oval 70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Oval 71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" name="Group 68"/>
            <p:cNvGrpSpPr/>
            <p:nvPr/>
          </p:nvGrpSpPr>
          <p:grpSpPr>
            <a:xfrm>
              <a:off x="1555137" y="4507060"/>
              <a:ext cx="609601" cy="1447801"/>
              <a:chOff x="4222137" y="4305789"/>
              <a:chExt cx="609601" cy="1447801"/>
            </a:xfrm>
          </p:grpSpPr>
          <p:sp>
            <p:nvSpPr>
              <p:cNvPr id="67" name="Oval 66"/>
              <p:cNvSpPr/>
              <p:nvPr/>
            </p:nvSpPr>
            <p:spPr>
              <a:xfrm rot="3012038">
                <a:off x="3955438" y="4877290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Oval 67"/>
              <p:cNvSpPr/>
              <p:nvPr/>
            </p:nvSpPr>
            <p:spPr>
              <a:xfrm rot="3399159">
                <a:off x="3879237" y="4648689"/>
                <a:ext cx="1219200" cy="533400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5" name="Oval 64"/>
            <p:cNvSpPr/>
            <p:nvPr/>
          </p:nvSpPr>
          <p:spPr>
            <a:xfrm rot="4765551">
              <a:off x="1974237" y="3325961"/>
              <a:ext cx="12192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 rot="7252322">
              <a:off x="84512" y="3261649"/>
              <a:ext cx="1219200" cy="5334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ounded Rectangle 48"/>
            <p:cNvSpPr/>
            <p:nvPr/>
          </p:nvSpPr>
          <p:spPr>
            <a:xfrm>
              <a:off x="762000" y="1344270"/>
              <a:ext cx="1752600" cy="2846729"/>
            </a:xfrm>
            <a:prstGeom prst="roundRect">
              <a:avLst/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" name="Group 34"/>
            <p:cNvGrpSpPr/>
            <p:nvPr/>
          </p:nvGrpSpPr>
          <p:grpSpPr>
            <a:xfrm rot="18918069">
              <a:off x="1754044" y="2367296"/>
              <a:ext cx="992712" cy="1453296"/>
              <a:chOff x="1977877" y="1457884"/>
              <a:chExt cx="992712" cy="1453296"/>
            </a:xfrm>
          </p:grpSpPr>
          <p:sp>
            <p:nvSpPr>
              <p:cNvPr id="36" name="Trapezoid 35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26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38" name="Pentagon 37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Pentagon 38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Diamond 39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1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43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4" name="Pentagon 43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" name="Pentagon 44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" name="Diamond 45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7" name="Diamond 46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42" name="Diamond 41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32" name="Group 33"/>
            <p:cNvGrpSpPr/>
            <p:nvPr/>
          </p:nvGrpSpPr>
          <p:grpSpPr>
            <a:xfrm>
              <a:off x="304800" y="2258671"/>
              <a:ext cx="992712" cy="1453296"/>
              <a:chOff x="1977877" y="1457884"/>
              <a:chExt cx="992712" cy="1453296"/>
            </a:xfrm>
          </p:grpSpPr>
          <p:sp>
            <p:nvSpPr>
              <p:cNvPr id="19" name="Trapezoid 18"/>
              <p:cNvSpPr/>
              <p:nvPr/>
            </p:nvSpPr>
            <p:spPr>
              <a:xfrm rot="1340719">
                <a:off x="2229644" y="1457884"/>
                <a:ext cx="740945" cy="1453296"/>
              </a:xfrm>
              <a:prstGeom prst="trapezoid">
                <a:avLst>
                  <a:gd name="adj" fmla="val 24809"/>
                </a:avLst>
              </a:prstGeom>
              <a:solidFill>
                <a:schemeClr val="bg2">
                  <a:lumMod val="5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3" name="Group 32"/>
              <p:cNvGrpSpPr/>
              <p:nvPr/>
            </p:nvGrpSpPr>
            <p:grpSpPr>
              <a:xfrm rot="1329619">
                <a:off x="1977877" y="2670865"/>
                <a:ext cx="750562" cy="222094"/>
                <a:chOff x="1398494" y="4038600"/>
                <a:chExt cx="1192306" cy="434340"/>
              </a:xfrm>
            </p:grpSpPr>
            <p:sp>
              <p:nvSpPr>
                <p:cNvPr id="22" name="Pentagon 21"/>
                <p:cNvSpPr/>
                <p:nvPr/>
              </p:nvSpPr>
              <p:spPr>
                <a:xfrm rot="5400000">
                  <a:off x="1269126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" name="Pentagon 22"/>
                <p:cNvSpPr/>
                <p:nvPr/>
              </p:nvSpPr>
              <p:spPr>
                <a:xfrm rot="5400000">
                  <a:off x="1524621" y="4173243"/>
                  <a:ext cx="429065" cy="170329"/>
                </a:xfrm>
                <a:prstGeom prst="homePlate">
                  <a:avLst/>
                </a:prstGeom>
                <a:solidFill>
                  <a:srgbClr val="FFC000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Diamond 24"/>
                <p:cNvSpPr/>
                <p:nvPr/>
              </p:nvSpPr>
              <p:spPr>
                <a:xfrm>
                  <a:off x="1495526" y="4047392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234" name="Group 15"/>
                <p:cNvGrpSpPr/>
                <p:nvPr/>
              </p:nvGrpSpPr>
              <p:grpSpPr>
                <a:xfrm>
                  <a:off x="1909482" y="4043875"/>
                  <a:ext cx="681318" cy="429065"/>
                  <a:chOff x="685800" y="1524000"/>
                  <a:chExt cx="1219200" cy="609600"/>
                </a:xfrm>
              </p:grpSpPr>
              <p:sp>
                <p:nvSpPr>
                  <p:cNvPr id="28" name="Pentagon 10"/>
                  <p:cNvSpPr/>
                  <p:nvPr/>
                </p:nvSpPr>
                <p:spPr>
                  <a:xfrm rot="5400000">
                    <a:off x="5334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9" name="Pentagon 28"/>
                  <p:cNvSpPr/>
                  <p:nvPr/>
                </p:nvSpPr>
                <p:spPr>
                  <a:xfrm rot="5400000">
                    <a:off x="9906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Pentagon 29"/>
                  <p:cNvSpPr/>
                  <p:nvPr/>
                </p:nvSpPr>
                <p:spPr>
                  <a:xfrm rot="5400000">
                    <a:off x="1447800" y="1676400"/>
                    <a:ext cx="609600" cy="304800"/>
                  </a:xfrm>
                  <a:prstGeom prst="homePlat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Diamond 30"/>
                  <p:cNvSpPr/>
                  <p:nvPr/>
                </p:nvSpPr>
                <p:spPr>
                  <a:xfrm>
                    <a:off x="838200" y="1524000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Diamond 31"/>
                  <p:cNvSpPr/>
                  <p:nvPr/>
                </p:nvSpPr>
                <p:spPr>
                  <a:xfrm>
                    <a:off x="1316636" y="1528996"/>
                    <a:ext cx="457200" cy="304800"/>
                  </a:xfrm>
                  <a:prstGeom prst="diamond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27" name="Diamond 26"/>
                <p:cNvSpPr/>
                <p:nvPr/>
              </p:nvSpPr>
              <p:spPr>
                <a:xfrm>
                  <a:off x="1748228" y="4038600"/>
                  <a:ext cx="255494" cy="214532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4" name="Trapezoid 3"/>
            <p:cNvSpPr/>
            <p:nvPr/>
          </p:nvSpPr>
          <p:spPr>
            <a:xfrm>
              <a:off x="914400" y="2334871"/>
              <a:ext cx="1447800" cy="2667000"/>
            </a:xfrm>
            <a:prstGeom prst="trapezoid">
              <a:avLst>
                <a:gd name="adj" fmla="val 24385"/>
              </a:avLst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rapezoid 4"/>
            <p:cNvSpPr/>
            <p:nvPr/>
          </p:nvSpPr>
          <p:spPr>
            <a:xfrm>
              <a:off x="1416571" y="2212451"/>
              <a:ext cx="457200" cy="457200"/>
            </a:xfrm>
            <a:prstGeom prst="trapezoid">
              <a:avLst>
                <a:gd name="adj" fmla="val 34836"/>
              </a:avLst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5" name="Group 17"/>
            <p:cNvGrpSpPr/>
            <p:nvPr/>
          </p:nvGrpSpPr>
          <p:grpSpPr>
            <a:xfrm>
              <a:off x="914400" y="4925671"/>
              <a:ext cx="1447800" cy="434340"/>
              <a:chOff x="533400" y="1364105"/>
              <a:chExt cx="2590800" cy="617095"/>
            </a:xfrm>
          </p:grpSpPr>
          <p:sp>
            <p:nvSpPr>
              <p:cNvPr id="6" name="Pentagon 5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Pentagon 6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Pentagon 7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Diamond 8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Diamond 9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6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11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Pentagon 11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Pentagon 12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Diamond 13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" name="Diamond 14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7" name="Diamond 16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8" name="Oval 47"/>
            <p:cNvSpPr/>
            <p:nvPr/>
          </p:nvSpPr>
          <p:spPr>
            <a:xfrm>
              <a:off x="838200" y="1344271"/>
              <a:ext cx="1600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ounded Rectangle 49"/>
            <p:cNvSpPr/>
            <p:nvPr/>
          </p:nvSpPr>
          <p:spPr>
            <a:xfrm>
              <a:off x="762000" y="1344271"/>
              <a:ext cx="1752600" cy="381000"/>
            </a:xfrm>
            <a:prstGeom prst="roundRect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7" name="Group 50"/>
            <p:cNvGrpSpPr/>
            <p:nvPr/>
          </p:nvGrpSpPr>
          <p:grpSpPr>
            <a:xfrm>
              <a:off x="914400" y="1344271"/>
              <a:ext cx="1447800" cy="434340"/>
              <a:chOff x="533400" y="1364105"/>
              <a:chExt cx="2590800" cy="617095"/>
            </a:xfrm>
          </p:grpSpPr>
          <p:sp>
            <p:nvSpPr>
              <p:cNvPr id="52" name="Pentagon 51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Pentagon 52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Pentagon 53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" name="Diamond 54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Diamond 55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8" name="Group 15"/>
              <p:cNvGrpSpPr/>
              <p:nvPr/>
            </p:nvGrpSpPr>
            <p:grpSpPr>
              <a:xfrm>
                <a:off x="1905000" y="1371600"/>
                <a:ext cx="1219200" cy="609600"/>
                <a:chOff x="685800" y="1524000"/>
                <a:chExt cx="1219200" cy="609600"/>
              </a:xfrm>
            </p:grpSpPr>
            <p:sp>
              <p:nvSpPr>
                <p:cNvPr id="59" name="Pentagon 10"/>
                <p:cNvSpPr/>
                <p:nvPr/>
              </p:nvSpPr>
              <p:spPr>
                <a:xfrm rot="5400000">
                  <a:off x="5334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Pentagon 59"/>
                <p:cNvSpPr/>
                <p:nvPr/>
              </p:nvSpPr>
              <p:spPr>
                <a:xfrm rot="5400000">
                  <a:off x="9906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Pentagon 60"/>
                <p:cNvSpPr/>
                <p:nvPr/>
              </p:nvSpPr>
              <p:spPr>
                <a:xfrm rot="5400000">
                  <a:off x="1447800" y="1676400"/>
                  <a:ext cx="609600" cy="304800"/>
                </a:xfrm>
                <a:prstGeom prst="homePlate">
                  <a:avLst/>
                </a:prstGeom>
                <a:solidFill>
                  <a:srgbClr val="FFC0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Diamond 61"/>
                <p:cNvSpPr/>
                <p:nvPr/>
              </p:nvSpPr>
              <p:spPr>
                <a:xfrm>
                  <a:off x="838200" y="1524000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Diamond 62"/>
                <p:cNvSpPr/>
                <p:nvPr/>
              </p:nvSpPr>
              <p:spPr>
                <a:xfrm>
                  <a:off x="1316636" y="1528996"/>
                  <a:ext cx="457200" cy="304800"/>
                </a:xfrm>
                <a:prstGeom prst="diamond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Diamond 57"/>
              <p:cNvSpPr/>
              <p:nvPr/>
            </p:nvSpPr>
            <p:spPr>
              <a:xfrm>
                <a:off x="1616439" y="1364105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4" name="Chord 63"/>
            <p:cNvSpPr/>
            <p:nvPr/>
          </p:nvSpPr>
          <p:spPr>
            <a:xfrm rot="9025953">
              <a:off x="725911" y="762000"/>
              <a:ext cx="1755873" cy="1552505"/>
            </a:xfrm>
            <a:prstGeom prst="chord">
              <a:avLst>
                <a:gd name="adj1" fmla="val 2633283"/>
                <a:gd name="adj2" fmla="val 11808958"/>
              </a:avLst>
            </a:prstGeom>
            <a:solidFill>
              <a:schemeClr val="accent6">
                <a:lumMod val="5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39" name="Group 179"/>
            <p:cNvGrpSpPr/>
            <p:nvPr/>
          </p:nvGrpSpPr>
          <p:grpSpPr>
            <a:xfrm rot="4546340">
              <a:off x="877474" y="2680435"/>
              <a:ext cx="759652" cy="200444"/>
              <a:chOff x="3200400" y="381000"/>
              <a:chExt cx="2057400" cy="304800"/>
            </a:xfrm>
          </p:grpSpPr>
          <p:sp>
            <p:nvSpPr>
              <p:cNvPr id="177" name="Donut 176"/>
              <p:cNvSpPr/>
              <p:nvPr/>
            </p:nvSpPr>
            <p:spPr>
              <a:xfrm>
                <a:off x="32004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8" name="Donut 177"/>
              <p:cNvSpPr/>
              <p:nvPr/>
            </p:nvSpPr>
            <p:spPr>
              <a:xfrm>
                <a:off x="37338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79" name="Donut 178"/>
              <p:cNvSpPr/>
              <p:nvPr/>
            </p:nvSpPr>
            <p:spPr>
              <a:xfrm>
                <a:off x="42672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0" name="Group 180"/>
            <p:cNvGrpSpPr/>
            <p:nvPr/>
          </p:nvGrpSpPr>
          <p:grpSpPr>
            <a:xfrm rot="6411433">
              <a:off x="1502634" y="2730746"/>
              <a:ext cx="759652" cy="200444"/>
              <a:chOff x="3200400" y="381000"/>
              <a:chExt cx="2057400" cy="304800"/>
            </a:xfrm>
          </p:grpSpPr>
          <p:sp>
            <p:nvSpPr>
              <p:cNvPr id="182" name="Donut 181"/>
              <p:cNvSpPr/>
              <p:nvPr/>
            </p:nvSpPr>
            <p:spPr>
              <a:xfrm>
                <a:off x="32004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3" name="Donut 182"/>
              <p:cNvSpPr/>
              <p:nvPr/>
            </p:nvSpPr>
            <p:spPr>
              <a:xfrm>
                <a:off x="37338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84" name="Donut 183"/>
              <p:cNvSpPr/>
              <p:nvPr/>
            </p:nvSpPr>
            <p:spPr>
              <a:xfrm>
                <a:off x="4267200" y="381000"/>
                <a:ext cx="990600" cy="304800"/>
              </a:xfrm>
              <a:prstGeom prst="donut">
                <a:avLst/>
              </a:prstGeom>
              <a:solidFill>
                <a:srgbClr val="FFC0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41" name="Group 17"/>
            <p:cNvGrpSpPr/>
            <p:nvPr/>
          </p:nvGrpSpPr>
          <p:grpSpPr>
            <a:xfrm>
              <a:off x="1295400" y="2895600"/>
              <a:ext cx="681318" cy="429065"/>
              <a:chOff x="533400" y="1371600"/>
              <a:chExt cx="1219200" cy="609600"/>
            </a:xfrm>
          </p:grpSpPr>
          <p:sp>
            <p:nvSpPr>
              <p:cNvPr id="143" name="Pentagon 142"/>
              <p:cNvSpPr/>
              <p:nvPr/>
            </p:nvSpPr>
            <p:spPr>
              <a:xfrm rot="5400000">
                <a:off x="3810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Pentagon 143"/>
              <p:cNvSpPr/>
              <p:nvPr/>
            </p:nvSpPr>
            <p:spPr>
              <a:xfrm rot="5400000">
                <a:off x="8382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Pentagon 144"/>
              <p:cNvSpPr/>
              <p:nvPr/>
            </p:nvSpPr>
            <p:spPr>
              <a:xfrm rot="5400000">
                <a:off x="1295400" y="1524000"/>
                <a:ext cx="609600" cy="304800"/>
              </a:xfrm>
              <a:prstGeom prst="homePlat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Diamond 158"/>
              <p:cNvSpPr/>
              <p:nvPr/>
            </p:nvSpPr>
            <p:spPr>
              <a:xfrm>
                <a:off x="685800" y="1371600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Diamond 159"/>
              <p:cNvSpPr/>
              <p:nvPr/>
            </p:nvSpPr>
            <p:spPr>
              <a:xfrm>
                <a:off x="1164236" y="1376596"/>
                <a:ext cx="457200" cy="304800"/>
              </a:xfrm>
              <a:prstGeom prst="diamond">
                <a:avLst/>
              </a:prstGeom>
              <a:solidFill>
                <a:schemeClr val="accent2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42" name="Group 214"/>
          <p:cNvGrpSpPr/>
          <p:nvPr/>
        </p:nvGrpSpPr>
        <p:grpSpPr>
          <a:xfrm>
            <a:off x="3031639" y="1219200"/>
            <a:ext cx="2378561" cy="4774178"/>
            <a:chOff x="3031639" y="1219200"/>
            <a:chExt cx="2378561" cy="4774178"/>
          </a:xfrm>
        </p:grpSpPr>
        <p:sp>
          <p:nvSpPr>
            <p:cNvPr id="95" name="Oval 94"/>
            <p:cNvSpPr/>
            <p:nvPr/>
          </p:nvSpPr>
          <p:spPr>
            <a:xfrm>
              <a:off x="4648200" y="35305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Oval 93"/>
            <p:cNvSpPr/>
            <p:nvPr/>
          </p:nvSpPr>
          <p:spPr>
            <a:xfrm>
              <a:off x="3124200" y="35305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3" name="Group 87"/>
            <p:cNvGrpSpPr/>
            <p:nvPr/>
          </p:nvGrpSpPr>
          <p:grpSpPr>
            <a:xfrm rot="1905584" flipH="1">
              <a:off x="3809560" y="4970130"/>
              <a:ext cx="549476" cy="1023248"/>
              <a:chOff x="6213924" y="4956136"/>
              <a:chExt cx="549476" cy="1023248"/>
            </a:xfrm>
          </p:grpSpPr>
          <p:sp>
            <p:nvSpPr>
              <p:cNvPr id="89" name="Oval 88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Oval 89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4" name="Group 86"/>
            <p:cNvGrpSpPr/>
            <p:nvPr/>
          </p:nvGrpSpPr>
          <p:grpSpPr>
            <a:xfrm rot="19694416">
              <a:off x="4419600" y="4902128"/>
              <a:ext cx="549476" cy="1023248"/>
              <a:chOff x="6213924" y="4956136"/>
              <a:chExt cx="549476" cy="1023248"/>
            </a:xfrm>
          </p:grpSpPr>
          <p:sp>
            <p:nvSpPr>
              <p:cNvPr id="85" name="Oval 84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Oval 85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3" name="Trapezoid 82"/>
            <p:cNvSpPr/>
            <p:nvPr/>
          </p:nvSpPr>
          <p:spPr>
            <a:xfrm rot="19892058">
              <a:off x="4643155" y="2657951"/>
              <a:ext cx="619485" cy="1479138"/>
            </a:xfrm>
            <a:prstGeom prst="trapezoid">
              <a:avLst>
                <a:gd name="adj" fmla="val 32035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1180462">
              <a:off x="3255949" y="2727592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rapezoid 73"/>
            <p:cNvSpPr/>
            <p:nvPr/>
          </p:nvSpPr>
          <p:spPr>
            <a:xfrm>
              <a:off x="3352800" y="2743200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chemeClr val="accent5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Isosceles Triangle 80"/>
            <p:cNvSpPr/>
            <p:nvPr/>
          </p:nvSpPr>
          <p:spPr>
            <a:xfrm rot="10800000">
              <a:off x="3962400" y="2438400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Round Diagonal Corner Rectangle 90"/>
            <p:cNvSpPr/>
            <p:nvPr/>
          </p:nvSpPr>
          <p:spPr>
            <a:xfrm rot="17735882">
              <a:off x="3480418" y="1395646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ound Diagonal Corner Rectangle 185"/>
            <p:cNvSpPr/>
            <p:nvPr/>
          </p:nvSpPr>
          <p:spPr>
            <a:xfrm rot="14242830">
              <a:off x="4499506" y="2320323"/>
              <a:ext cx="1039061" cy="631253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Round Diagonal Corner Rectangle 186"/>
            <p:cNvSpPr/>
            <p:nvPr/>
          </p:nvSpPr>
          <p:spPr>
            <a:xfrm rot="7585872" flipH="1">
              <a:off x="2934526" y="2132878"/>
              <a:ext cx="945902" cy="751675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5" name="Group 79"/>
            <p:cNvGrpSpPr/>
            <p:nvPr/>
          </p:nvGrpSpPr>
          <p:grpSpPr>
            <a:xfrm rot="5586705">
              <a:off x="2355134" y="3756017"/>
              <a:ext cx="2724728" cy="734972"/>
              <a:chOff x="4909631" y="1981200"/>
              <a:chExt cx="1491169" cy="789622"/>
            </a:xfrm>
          </p:grpSpPr>
          <p:sp>
            <p:nvSpPr>
              <p:cNvPr id="77" name="Moon 76"/>
              <p:cNvSpPr/>
              <p:nvPr/>
            </p:nvSpPr>
            <p:spPr>
              <a:xfrm rot="16200000">
                <a:off x="5334000" y="1600200"/>
                <a:ext cx="685800" cy="1447800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Moon 75"/>
              <p:cNvSpPr/>
              <p:nvPr/>
            </p:nvSpPr>
            <p:spPr>
              <a:xfrm rot="16764772">
                <a:off x="5330518" y="1816535"/>
                <a:ext cx="533400" cy="1375173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46" name="Group 79"/>
            <p:cNvGrpSpPr/>
            <p:nvPr/>
          </p:nvGrpSpPr>
          <p:grpSpPr>
            <a:xfrm rot="16507467" flipH="1">
              <a:off x="3392538" y="3765457"/>
              <a:ext cx="2724728" cy="734972"/>
              <a:chOff x="4909631" y="1981200"/>
              <a:chExt cx="1491169" cy="789622"/>
            </a:xfrm>
          </p:grpSpPr>
          <p:sp>
            <p:nvSpPr>
              <p:cNvPr id="189" name="Moon 188"/>
              <p:cNvSpPr/>
              <p:nvPr/>
            </p:nvSpPr>
            <p:spPr>
              <a:xfrm rot="16200000">
                <a:off x="5334000" y="1600200"/>
                <a:ext cx="685800" cy="1447800"/>
              </a:xfrm>
              <a:prstGeom prst="moon">
                <a:avLst>
                  <a:gd name="adj" fmla="val 87500"/>
                </a:avLst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0" name="Moon 189"/>
              <p:cNvSpPr/>
              <p:nvPr/>
            </p:nvSpPr>
            <p:spPr>
              <a:xfrm rot="16764772">
                <a:off x="5330518" y="1816535"/>
                <a:ext cx="533400" cy="1375173"/>
              </a:xfrm>
              <a:prstGeom prst="moon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Oval 83"/>
            <p:cNvSpPr/>
            <p:nvPr/>
          </p:nvSpPr>
          <p:spPr>
            <a:xfrm>
              <a:off x="3429000" y="1701728"/>
              <a:ext cx="1600200" cy="12192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ound Diagonal Corner Rectangle 92"/>
            <p:cNvSpPr/>
            <p:nvPr/>
          </p:nvSpPr>
          <p:spPr>
            <a:xfrm rot="19014106">
              <a:off x="3784397" y="1219200"/>
              <a:ext cx="871151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Round Diagonal Corner Rectangle 91"/>
            <p:cNvSpPr/>
            <p:nvPr/>
          </p:nvSpPr>
          <p:spPr>
            <a:xfrm rot="20565624">
              <a:off x="4203644" y="1493893"/>
              <a:ext cx="762770" cy="715179"/>
            </a:xfrm>
            <a:prstGeom prst="round2DiagRect">
              <a:avLst>
                <a:gd name="adj1" fmla="val 16667"/>
                <a:gd name="adj2" fmla="val 50000"/>
              </a:avLst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7" name="Group 109"/>
            <p:cNvGrpSpPr/>
            <p:nvPr/>
          </p:nvGrpSpPr>
          <p:grpSpPr>
            <a:xfrm>
              <a:off x="3429000" y="1752600"/>
              <a:ext cx="1600200" cy="381000"/>
              <a:chOff x="6858000" y="914400"/>
              <a:chExt cx="1752600" cy="533400"/>
            </a:xfrm>
          </p:grpSpPr>
          <p:sp>
            <p:nvSpPr>
              <p:cNvPr id="96" name="Rounded Rectangle 95"/>
              <p:cNvSpPr/>
              <p:nvPr/>
            </p:nvSpPr>
            <p:spPr>
              <a:xfrm>
                <a:off x="6858000" y="914400"/>
                <a:ext cx="1752600" cy="533400"/>
              </a:xfrm>
              <a:prstGeom prst="round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48" name="Group 108"/>
              <p:cNvGrpSpPr/>
              <p:nvPr/>
            </p:nvGrpSpPr>
            <p:grpSpPr>
              <a:xfrm>
                <a:off x="6880485" y="973111"/>
                <a:ext cx="1676400" cy="457200"/>
                <a:chOff x="5791200" y="5562600"/>
                <a:chExt cx="5025452" cy="1182974"/>
              </a:xfrm>
            </p:grpSpPr>
            <p:grpSp>
              <p:nvGrpSpPr>
                <p:cNvPr id="249" name="Group 99"/>
                <p:cNvGrpSpPr/>
                <p:nvPr/>
              </p:nvGrpSpPr>
              <p:grpSpPr>
                <a:xfrm>
                  <a:off x="5791200" y="5562600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97" name="L-Shape 96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8" name="L-Shape 97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99" name="Oval 98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0" name="Group 100"/>
                <p:cNvGrpSpPr/>
                <p:nvPr/>
              </p:nvGrpSpPr>
              <p:grpSpPr>
                <a:xfrm>
                  <a:off x="7522564" y="5581338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102" name="L-Shape 101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3" name="L-Shape 102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4" name="Oval 103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251" name="Group 104"/>
                <p:cNvGrpSpPr/>
                <p:nvPr/>
              </p:nvGrpSpPr>
              <p:grpSpPr>
                <a:xfrm>
                  <a:off x="9292652" y="5588833"/>
                  <a:ext cx="1524000" cy="1156741"/>
                  <a:chOff x="5791200" y="5562600"/>
                  <a:chExt cx="1524000" cy="1156741"/>
                </a:xfrm>
              </p:grpSpPr>
              <p:sp>
                <p:nvSpPr>
                  <p:cNvPr id="106" name="L-Shape 105"/>
                  <p:cNvSpPr/>
                  <p:nvPr/>
                </p:nvSpPr>
                <p:spPr>
                  <a:xfrm>
                    <a:off x="5791200" y="5562600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7" name="L-Shape 106"/>
                  <p:cNvSpPr/>
                  <p:nvPr/>
                </p:nvSpPr>
                <p:spPr>
                  <a:xfrm rot="10800000">
                    <a:off x="6324600" y="5576341"/>
                    <a:ext cx="990600" cy="1143000"/>
                  </a:xfrm>
                  <a:prstGeom prst="corner">
                    <a:avLst>
                      <a:gd name="adj1" fmla="val 31841"/>
                      <a:gd name="adj2" fmla="val 30328"/>
                    </a:avLst>
                  </a:prstGeom>
                  <a:solidFill>
                    <a:schemeClr val="accent6">
                      <a:lumMod val="50000"/>
                    </a:schemeClr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" name="Oval 107"/>
                  <p:cNvSpPr/>
                  <p:nvPr/>
                </p:nvSpPr>
                <p:spPr>
                  <a:xfrm>
                    <a:off x="6279630" y="5928609"/>
                    <a:ext cx="457200" cy="457200"/>
                  </a:xfrm>
                  <a:prstGeom prst="ellipse">
                    <a:avLst/>
                  </a:prstGeom>
                  <a:solidFill>
                    <a:srgbClr val="FFC000"/>
                  </a:solidFill>
                  <a:ln w="127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252" name="Group 193"/>
            <p:cNvGrpSpPr/>
            <p:nvPr/>
          </p:nvGrpSpPr>
          <p:grpSpPr>
            <a:xfrm>
              <a:off x="3200400" y="2057400"/>
              <a:ext cx="397565" cy="914400"/>
              <a:chOff x="5257800" y="0"/>
              <a:chExt cx="762000" cy="1752600"/>
            </a:xfrm>
          </p:grpSpPr>
          <p:sp>
            <p:nvSpPr>
              <p:cNvPr id="191" name="Diamond 190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Diamond 191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Oval 192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3" name="Group 194"/>
            <p:cNvGrpSpPr/>
            <p:nvPr/>
          </p:nvGrpSpPr>
          <p:grpSpPr>
            <a:xfrm>
              <a:off x="4800600" y="2057400"/>
              <a:ext cx="397565" cy="914400"/>
              <a:chOff x="5257800" y="0"/>
              <a:chExt cx="762000" cy="1752600"/>
            </a:xfrm>
          </p:grpSpPr>
          <p:sp>
            <p:nvSpPr>
              <p:cNvPr id="196" name="Diamond 195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Diamond 196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Oval 197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4" name="Group 198"/>
            <p:cNvGrpSpPr/>
            <p:nvPr/>
          </p:nvGrpSpPr>
          <p:grpSpPr>
            <a:xfrm rot="888542">
              <a:off x="3691656" y="2855022"/>
              <a:ext cx="397565" cy="914400"/>
              <a:chOff x="5257800" y="0"/>
              <a:chExt cx="762000" cy="1752600"/>
            </a:xfrm>
          </p:grpSpPr>
          <p:sp>
            <p:nvSpPr>
              <p:cNvPr id="200" name="Diamond 199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1" name="Diamond 200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2" name="Oval 201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5" name="Group 202"/>
            <p:cNvGrpSpPr/>
            <p:nvPr/>
          </p:nvGrpSpPr>
          <p:grpSpPr>
            <a:xfrm rot="428859">
              <a:off x="3505200" y="3733800"/>
              <a:ext cx="397565" cy="914400"/>
              <a:chOff x="5257800" y="0"/>
              <a:chExt cx="762000" cy="1752600"/>
            </a:xfrm>
          </p:grpSpPr>
          <p:sp>
            <p:nvSpPr>
              <p:cNvPr id="204" name="Diamond 203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5" name="Diamond 204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6" name="Oval 205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3" name="Group 206"/>
            <p:cNvGrpSpPr/>
            <p:nvPr/>
          </p:nvGrpSpPr>
          <p:grpSpPr>
            <a:xfrm rot="20899771">
              <a:off x="4507975" y="2850159"/>
              <a:ext cx="397565" cy="914400"/>
              <a:chOff x="5257800" y="0"/>
              <a:chExt cx="762000" cy="1752600"/>
            </a:xfrm>
          </p:grpSpPr>
          <p:sp>
            <p:nvSpPr>
              <p:cNvPr id="208" name="Diamond 207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9" name="Diamond 208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0" name="Oval 209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4" name="Group 210"/>
            <p:cNvGrpSpPr/>
            <p:nvPr/>
          </p:nvGrpSpPr>
          <p:grpSpPr>
            <a:xfrm>
              <a:off x="4648200" y="3733800"/>
              <a:ext cx="397565" cy="914400"/>
              <a:chOff x="5257800" y="0"/>
              <a:chExt cx="762000" cy="1752600"/>
            </a:xfrm>
          </p:grpSpPr>
          <p:sp>
            <p:nvSpPr>
              <p:cNvPr id="212" name="Diamond 211"/>
              <p:cNvSpPr/>
              <p:nvPr/>
            </p:nvSpPr>
            <p:spPr>
              <a:xfrm>
                <a:off x="5257800" y="381000"/>
                <a:ext cx="762000" cy="1371600"/>
              </a:xfrm>
              <a:prstGeom prst="diamond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3" name="Diamond 212"/>
              <p:cNvSpPr/>
              <p:nvPr/>
            </p:nvSpPr>
            <p:spPr>
              <a:xfrm>
                <a:off x="5410200" y="609600"/>
                <a:ext cx="465667" cy="838200"/>
              </a:xfrm>
              <a:prstGeom prst="diamond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Oval 213"/>
              <p:cNvSpPr/>
              <p:nvPr/>
            </p:nvSpPr>
            <p:spPr>
              <a:xfrm>
                <a:off x="5486400" y="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94" name="Group 193"/>
          <p:cNvGrpSpPr/>
          <p:nvPr/>
        </p:nvGrpSpPr>
        <p:grpSpPr>
          <a:xfrm>
            <a:off x="6248400" y="990600"/>
            <a:ext cx="2286000" cy="4774178"/>
            <a:chOff x="6248400" y="990600"/>
            <a:chExt cx="2286000" cy="4774178"/>
          </a:xfrm>
        </p:grpSpPr>
        <p:sp>
          <p:nvSpPr>
            <p:cNvPr id="153" name="Cloud 152"/>
            <p:cNvSpPr/>
            <p:nvPr/>
          </p:nvSpPr>
          <p:spPr>
            <a:xfrm>
              <a:off x="6248400" y="990600"/>
              <a:ext cx="2057400" cy="3124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sp>
          <p:nvSpPr>
            <p:cNvPr id="113" name="Oval 112"/>
            <p:cNvSpPr/>
            <p:nvPr/>
          </p:nvSpPr>
          <p:spPr>
            <a:xfrm>
              <a:off x="7772400" y="33019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6248400" y="3301928"/>
              <a:ext cx="762000" cy="990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" name="Group 87"/>
            <p:cNvGrpSpPr/>
            <p:nvPr/>
          </p:nvGrpSpPr>
          <p:grpSpPr>
            <a:xfrm rot="1905584" flipH="1">
              <a:off x="6933760" y="4741530"/>
              <a:ext cx="549476" cy="1023248"/>
              <a:chOff x="6213924" y="4956136"/>
              <a:chExt cx="549476" cy="1023248"/>
            </a:xfrm>
          </p:grpSpPr>
          <p:sp>
            <p:nvSpPr>
              <p:cNvPr id="148" name="Oval 147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Oval 148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" name="Group 86"/>
            <p:cNvGrpSpPr/>
            <p:nvPr/>
          </p:nvGrpSpPr>
          <p:grpSpPr>
            <a:xfrm rot="19694416">
              <a:off x="7543800" y="4673528"/>
              <a:ext cx="549476" cy="1023248"/>
              <a:chOff x="6213924" y="4956136"/>
              <a:chExt cx="549476" cy="1023248"/>
            </a:xfrm>
          </p:grpSpPr>
          <p:sp>
            <p:nvSpPr>
              <p:cNvPr id="146" name="Oval 145"/>
              <p:cNvSpPr/>
              <p:nvPr/>
            </p:nvSpPr>
            <p:spPr>
              <a:xfrm rot="3399159">
                <a:off x="6053238" y="5269222"/>
                <a:ext cx="870848" cy="549476"/>
              </a:xfrm>
              <a:prstGeom prst="ellipse">
                <a:avLst/>
              </a:prstGeom>
              <a:solidFill>
                <a:schemeClr val="bg2">
                  <a:lumMod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Oval 146"/>
              <p:cNvSpPr/>
              <p:nvPr/>
            </p:nvSpPr>
            <p:spPr>
              <a:xfrm rot="3399159">
                <a:off x="6053238" y="5116822"/>
                <a:ext cx="870848" cy="549476"/>
              </a:xfrm>
              <a:prstGeom prst="ellipse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7" name="Trapezoid 116"/>
            <p:cNvSpPr/>
            <p:nvPr/>
          </p:nvSpPr>
          <p:spPr>
            <a:xfrm rot="20098521">
              <a:off x="7776010" y="2427156"/>
              <a:ext cx="619485" cy="1515458"/>
            </a:xfrm>
            <a:prstGeom prst="trapezoid">
              <a:avLst>
                <a:gd name="adj" fmla="val 32035"/>
              </a:avLst>
            </a:prstGeom>
            <a:solidFill>
              <a:srgbClr val="C19D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rapezoid 117"/>
            <p:cNvSpPr/>
            <p:nvPr/>
          </p:nvSpPr>
          <p:spPr>
            <a:xfrm rot="1180462">
              <a:off x="6380149" y="2498992"/>
              <a:ext cx="619485" cy="1371600"/>
            </a:xfrm>
            <a:prstGeom prst="trapezoid">
              <a:avLst>
                <a:gd name="adj" fmla="val 32035"/>
              </a:avLst>
            </a:prstGeom>
            <a:solidFill>
              <a:srgbClr val="C19D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Trapezoid 118"/>
            <p:cNvSpPr/>
            <p:nvPr/>
          </p:nvSpPr>
          <p:spPr>
            <a:xfrm>
              <a:off x="6477000" y="2539928"/>
              <a:ext cx="1828800" cy="2667000"/>
            </a:xfrm>
            <a:prstGeom prst="trapezoid">
              <a:avLst>
                <a:gd name="adj" fmla="val 26844"/>
              </a:avLst>
            </a:prstGeom>
            <a:solidFill>
              <a:srgbClr val="C19D43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Isosceles Triangle 120"/>
            <p:cNvSpPr/>
            <p:nvPr/>
          </p:nvSpPr>
          <p:spPr>
            <a:xfrm rot="10800000">
              <a:off x="7087849" y="2448738"/>
              <a:ext cx="533400" cy="838200"/>
            </a:xfrm>
            <a:prstGeom prst="triangl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1" name="Moon 150"/>
            <p:cNvSpPr/>
            <p:nvPr/>
          </p:nvSpPr>
          <p:spPr>
            <a:xfrm rot="19938024">
              <a:off x="6740881" y="2542884"/>
              <a:ext cx="685800" cy="2288024"/>
            </a:xfrm>
            <a:prstGeom prst="moon">
              <a:avLst>
                <a:gd name="adj" fmla="val 87500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/>
            <p:cNvSpPr/>
            <p:nvPr/>
          </p:nvSpPr>
          <p:spPr>
            <a:xfrm>
              <a:off x="6629400" y="1371600"/>
              <a:ext cx="1447800" cy="1371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2" name="Cloud 151"/>
            <p:cNvSpPr/>
            <p:nvPr/>
          </p:nvSpPr>
          <p:spPr>
            <a:xfrm>
              <a:off x="6781800" y="990600"/>
              <a:ext cx="1066800" cy="838200"/>
            </a:xfrm>
            <a:prstGeom prst="cloud">
              <a:avLst/>
            </a:prstGeom>
            <a:solidFill>
              <a:schemeClr val="bg2">
                <a:lumMod val="2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endParaRPr lang="en-US" dirty="0"/>
            </a:p>
          </p:txBody>
        </p:sp>
        <p:grpSp>
          <p:nvGrpSpPr>
            <p:cNvPr id="16" name="Group 159"/>
            <p:cNvGrpSpPr/>
            <p:nvPr/>
          </p:nvGrpSpPr>
          <p:grpSpPr>
            <a:xfrm>
              <a:off x="6581933" y="4815590"/>
              <a:ext cx="1600200" cy="381000"/>
              <a:chOff x="4495800" y="381000"/>
              <a:chExt cx="3094220" cy="703289"/>
            </a:xfrm>
          </p:grpSpPr>
          <p:sp>
            <p:nvSpPr>
              <p:cNvPr id="161" name="Left-Right Arrow 160"/>
              <p:cNvSpPr/>
              <p:nvPr/>
            </p:nvSpPr>
            <p:spPr>
              <a:xfrm>
                <a:off x="4495800" y="381000"/>
                <a:ext cx="1524000" cy="685800"/>
              </a:xfrm>
              <a:prstGeom prst="leftRight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Left-Right Arrow 161"/>
              <p:cNvSpPr/>
              <p:nvPr/>
            </p:nvSpPr>
            <p:spPr>
              <a:xfrm>
                <a:off x="6032292" y="398489"/>
                <a:ext cx="1524000" cy="685800"/>
              </a:xfrm>
              <a:prstGeom prst="leftRightArrow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Diamond 162"/>
              <p:cNvSpPr/>
              <p:nvPr/>
            </p:nvSpPr>
            <p:spPr>
              <a:xfrm>
                <a:off x="58674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4" name="Diamond 163"/>
              <p:cNvSpPr/>
              <p:nvPr/>
            </p:nvSpPr>
            <p:spPr>
              <a:xfrm>
                <a:off x="4495800" y="457200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5" name="Diamond 164"/>
              <p:cNvSpPr/>
              <p:nvPr/>
            </p:nvSpPr>
            <p:spPr>
              <a:xfrm>
                <a:off x="7209020" y="473439"/>
                <a:ext cx="381000" cy="5334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50" name="Moon 149"/>
            <p:cNvSpPr/>
            <p:nvPr/>
          </p:nvSpPr>
          <p:spPr>
            <a:xfrm rot="19884192">
              <a:off x="7136256" y="2545656"/>
              <a:ext cx="549114" cy="2894639"/>
            </a:xfrm>
            <a:prstGeom prst="moon">
              <a:avLst>
                <a:gd name="adj" fmla="val 87500"/>
              </a:avLst>
            </a:prstGeom>
            <a:solidFill>
              <a:srgbClr val="D0B57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69"/>
            <p:cNvGrpSpPr/>
            <p:nvPr/>
          </p:nvGrpSpPr>
          <p:grpSpPr>
            <a:xfrm rot="3570060">
              <a:off x="6761193" y="3791286"/>
              <a:ext cx="1170140" cy="166579"/>
              <a:chOff x="4953000" y="457200"/>
              <a:chExt cx="1321634" cy="647074"/>
            </a:xfrm>
          </p:grpSpPr>
          <p:sp>
            <p:nvSpPr>
              <p:cNvPr id="166" name="Diamond 165"/>
              <p:cNvSpPr/>
              <p:nvPr/>
            </p:nvSpPr>
            <p:spPr>
              <a:xfrm>
                <a:off x="4953000" y="457200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7" name="Diamond 166"/>
              <p:cNvSpPr/>
              <p:nvPr/>
            </p:nvSpPr>
            <p:spPr>
              <a:xfrm>
                <a:off x="5289030" y="459698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8" name="Diamond 167"/>
              <p:cNvSpPr/>
              <p:nvPr/>
            </p:nvSpPr>
            <p:spPr>
              <a:xfrm>
                <a:off x="5591332" y="477186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Diamond 168"/>
              <p:cNvSpPr/>
              <p:nvPr/>
            </p:nvSpPr>
            <p:spPr>
              <a:xfrm>
                <a:off x="5893634" y="494674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6" name="Round Diagonal Corner Rectangle 215"/>
            <p:cNvSpPr/>
            <p:nvPr/>
          </p:nvSpPr>
          <p:spPr>
            <a:xfrm>
              <a:off x="6553200" y="1371600"/>
              <a:ext cx="1524000" cy="228600"/>
            </a:xfrm>
            <a:prstGeom prst="round2Diag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" name="Group 220"/>
            <p:cNvGrpSpPr/>
            <p:nvPr/>
          </p:nvGrpSpPr>
          <p:grpSpPr>
            <a:xfrm>
              <a:off x="6477000" y="1600200"/>
              <a:ext cx="381000" cy="990600"/>
              <a:chOff x="5562600" y="5151620"/>
              <a:chExt cx="535898" cy="1306642"/>
            </a:xfrm>
          </p:grpSpPr>
          <p:sp>
            <p:nvSpPr>
              <p:cNvPr id="220" name="Diamond 219"/>
              <p:cNvSpPr/>
              <p:nvPr/>
            </p:nvSpPr>
            <p:spPr>
              <a:xfrm>
                <a:off x="5565098" y="5696262"/>
                <a:ext cx="533400" cy="7620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8" name="Diamond 217"/>
              <p:cNvSpPr/>
              <p:nvPr/>
            </p:nvSpPr>
            <p:spPr>
              <a:xfrm>
                <a:off x="5562600" y="5334000"/>
                <a:ext cx="533400" cy="7620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9" name="Oval 218"/>
              <p:cNvSpPr/>
              <p:nvPr/>
            </p:nvSpPr>
            <p:spPr>
              <a:xfrm>
                <a:off x="5683770" y="515162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7" name="Group 221"/>
            <p:cNvGrpSpPr/>
            <p:nvPr/>
          </p:nvGrpSpPr>
          <p:grpSpPr>
            <a:xfrm>
              <a:off x="7848600" y="1600200"/>
              <a:ext cx="381000" cy="990600"/>
              <a:chOff x="5562600" y="5151620"/>
              <a:chExt cx="535898" cy="1306642"/>
            </a:xfrm>
          </p:grpSpPr>
          <p:sp>
            <p:nvSpPr>
              <p:cNvPr id="223" name="Diamond 222"/>
              <p:cNvSpPr/>
              <p:nvPr/>
            </p:nvSpPr>
            <p:spPr>
              <a:xfrm>
                <a:off x="5565098" y="5696262"/>
                <a:ext cx="533400" cy="7620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Diamond 223"/>
              <p:cNvSpPr/>
              <p:nvPr/>
            </p:nvSpPr>
            <p:spPr>
              <a:xfrm>
                <a:off x="5562600" y="5334000"/>
                <a:ext cx="533400" cy="7620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Oval 224"/>
              <p:cNvSpPr/>
              <p:nvPr/>
            </p:nvSpPr>
            <p:spPr>
              <a:xfrm>
                <a:off x="5683770" y="5151620"/>
                <a:ext cx="304800" cy="457200"/>
              </a:xfrm>
              <a:prstGeom prst="ellipse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" name="Group 169"/>
            <p:cNvGrpSpPr/>
            <p:nvPr/>
          </p:nvGrpSpPr>
          <p:grpSpPr>
            <a:xfrm>
              <a:off x="6712475" y="1389112"/>
              <a:ext cx="1170140" cy="166579"/>
              <a:chOff x="4953000" y="457200"/>
              <a:chExt cx="1321634" cy="647074"/>
            </a:xfrm>
          </p:grpSpPr>
          <p:sp>
            <p:nvSpPr>
              <p:cNvPr id="227" name="Diamond 226"/>
              <p:cNvSpPr/>
              <p:nvPr/>
            </p:nvSpPr>
            <p:spPr>
              <a:xfrm>
                <a:off x="4953000" y="457200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Diamond 227"/>
              <p:cNvSpPr/>
              <p:nvPr/>
            </p:nvSpPr>
            <p:spPr>
              <a:xfrm>
                <a:off x="5289030" y="459698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9" name="Diamond 228"/>
              <p:cNvSpPr/>
              <p:nvPr/>
            </p:nvSpPr>
            <p:spPr>
              <a:xfrm>
                <a:off x="5591332" y="477186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Diamond 229"/>
              <p:cNvSpPr/>
              <p:nvPr/>
            </p:nvSpPr>
            <p:spPr>
              <a:xfrm>
                <a:off x="5893634" y="494674"/>
                <a:ext cx="381000" cy="609600"/>
              </a:xfrm>
              <a:prstGeom prst="diamond">
                <a:avLst/>
              </a:prstGeom>
              <a:solidFill>
                <a:srgbClr val="C19D43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60"/>
          <p:cNvGrpSpPr/>
          <p:nvPr/>
        </p:nvGrpSpPr>
        <p:grpSpPr>
          <a:xfrm>
            <a:off x="4191000" y="228600"/>
            <a:ext cx="1380536" cy="3344532"/>
            <a:chOff x="4796444" y="836392"/>
            <a:chExt cx="1380536" cy="3344532"/>
          </a:xfrm>
        </p:grpSpPr>
        <p:sp>
          <p:nvSpPr>
            <p:cNvPr id="129" name="Oval 128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Trapezoid 132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Trapezoid 133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rapezoid 134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rgbClr val="ECD262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Round Diagonal Corner Rectangle 137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Round Diagonal Corner Rectangle 138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61"/>
          <p:cNvGrpSpPr/>
          <p:nvPr/>
        </p:nvGrpSpPr>
        <p:grpSpPr>
          <a:xfrm>
            <a:off x="5791200" y="228600"/>
            <a:ext cx="1380536" cy="3344532"/>
            <a:chOff x="4796444" y="836392"/>
            <a:chExt cx="1380536" cy="3344532"/>
          </a:xfrm>
        </p:grpSpPr>
        <p:sp>
          <p:nvSpPr>
            <p:cNvPr id="117" name="Oval 116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Trapezoid 120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Trapezoid 121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Trapezoid 122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4" name="Oval 123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5" name="Oval 124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" name="Round Diagonal Corner Rectangle 125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Round Diagonal Corner Rectangle 126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bg1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91"/>
          <p:cNvGrpSpPr/>
          <p:nvPr/>
        </p:nvGrpSpPr>
        <p:grpSpPr>
          <a:xfrm>
            <a:off x="2514600" y="304800"/>
            <a:ext cx="1380536" cy="3344532"/>
            <a:chOff x="4038600" y="2362200"/>
            <a:chExt cx="1380536" cy="3344532"/>
          </a:xfrm>
        </p:grpSpPr>
        <p:sp>
          <p:nvSpPr>
            <p:cNvPr id="101" name="Round Diagonal Corner Rectangle 100"/>
            <p:cNvSpPr/>
            <p:nvPr/>
          </p:nvSpPr>
          <p:spPr>
            <a:xfrm rot="19527262">
              <a:off x="4778338" y="2692626"/>
              <a:ext cx="555573" cy="63174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ound Diagonal Corner Rectangle 101"/>
            <p:cNvSpPr/>
            <p:nvPr/>
          </p:nvSpPr>
          <p:spPr>
            <a:xfrm rot="19527262">
              <a:off x="4092538" y="2768827"/>
              <a:ext cx="555573" cy="63174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/>
            <p:cNvSpPr/>
            <p:nvPr/>
          </p:nvSpPr>
          <p:spPr>
            <a:xfrm rot="19671902">
              <a:off x="5030448" y="4064673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/>
            <p:cNvSpPr/>
            <p:nvPr/>
          </p:nvSpPr>
          <p:spPr>
            <a:xfrm rot="2647766">
              <a:off x="4038600" y="4017204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rot="19352409">
              <a:off x="4803886" y="5123365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rot="2647766">
              <a:off x="4515409" y="5111826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Trapezoid 106"/>
            <p:cNvSpPr/>
            <p:nvPr/>
          </p:nvSpPr>
          <p:spPr>
            <a:xfrm rot="20169292">
              <a:off x="4774824" y="3376848"/>
              <a:ext cx="535898" cy="1040568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rapezoid 107"/>
            <p:cNvSpPr/>
            <p:nvPr/>
          </p:nvSpPr>
          <p:spPr>
            <a:xfrm rot="1790291">
              <a:off x="4189904" y="3342754"/>
              <a:ext cx="535898" cy="1040568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rapezoid 108"/>
            <p:cNvSpPr/>
            <p:nvPr/>
          </p:nvSpPr>
          <p:spPr>
            <a:xfrm>
              <a:off x="4347556" y="3510754"/>
              <a:ext cx="799476" cy="1901253"/>
            </a:xfrm>
            <a:prstGeom prst="trapezoid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/>
            <p:cNvSpPr/>
            <p:nvPr/>
          </p:nvSpPr>
          <p:spPr>
            <a:xfrm>
              <a:off x="4529936" y="3185969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/>
            <p:cNvSpPr/>
            <p:nvPr/>
          </p:nvSpPr>
          <p:spPr>
            <a:xfrm>
              <a:off x="4347556" y="2516408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Round Diagonal Corner Rectangle 111"/>
            <p:cNvSpPr/>
            <p:nvPr/>
          </p:nvSpPr>
          <p:spPr>
            <a:xfrm rot="1236535">
              <a:off x="4309319" y="2362200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Round Diagonal Corner Rectangle 112"/>
            <p:cNvSpPr/>
            <p:nvPr/>
          </p:nvSpPr>
          <p:spPr>
            <a:xfrm rot="5076663">
              <a:off x="4705111" y="2429527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/>
            <p:cNvSpPr/>
            <p:nvPr/>
          </p:nvSpPr>
          <p:spPr>
            <a:xfrm>
              <a:off x="4499956" y="2440208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solidFill>
                <a:srgbClr val="71360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Round Diagonal Corner Rectangle 114"/>
            <p:cNvSpPr/>
            <p:nvPr/>
          </p:nvSpPr>
          <p:spPr>
            <a:xfrm rot="8272682">
              <a:off x="4538336" y="3334510"/>
              <a:ext cx="362829" cy="493781"/>
            </a:xfrm>
            <a:prstGeom prst="round2DiagRect">
              <a:avLst>
                <a:gd name="adj1" fmla="val 50000"/>
                <a:gd name="adj2" fmla="val 33772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/>
            <p:cNvSpPr/>
            <p:nvPr/>
          </p:nvSpPr>
          <p:spPr>
            <a:xfrm>
              <a:off x="4572000" y="3352800"/>
              <a:ext cx="228600" cy="2286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93"/>
          <p:cNvGrpSpPr/>
          <p:nvPr/>
        </p:nvGrpSpPr>
        <p:grpSpPr>
          <a:xfrm flipH="1">
            <a:off x="7543800" y="228600"/>
            <a:ext cx="1380536" cy="3344532"/>
            <a:chOff x="4796444" y="836392"/>
            <a:chExt cx="1380536" cy="3344532"/>
          </a:xfrm>
        </p:grpSpPr>
        <p:sp>
          <p:nvSpPr>
            <p:cNvPr id="89" name="Oval 88"/>
            <p:cNvSpPr/>
            <p:nvPr/>
          </p:nvSpPr>
          <p:spPr>
            <a:xfrm rot="19671902">
              <a:off x="5788292" y="2538865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0" name="Oval 89"/>
            <p:cNvSpPr/>
            <p:nvPr/>
          </p:nvSpPr>
          <p:spPr>
            <a:xfrm rot="2647766">
              <a:off x="4796444" y="2491396"/>
              <a:ext cx="388688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Oval 90"/>
            <p:cNvSpPr/>
            <p:nvPr/>
          </p:nvSpPr>
          <p:spPr>
            <a:xfrm rot="19352409">
              <a:off x="5561730" y="3597557"/>
              <a:ext cx="250930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Oval 91"/>
            <p:cNvSpPr/>
            <p:nvPr/>
          </p:nvSpPr>
          <p:spPr>
            <a:xfrm rot="2647766">
              <a:off x="5273253" y="3586018"/>
              <a:ext cx="249729" cy="58336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rapezoid 92"/>
            <p:cNvSpPr/>
            <p:nvPr/>
          </p:nvSpPr>
          <p:spPr>
            <a:xfrm rot="20169292">
              <a:off x="5532668" y="1851040"/>
              <a:ext cx="535898" cy="1040568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Trapezoid 93"/>
            <p:cNvSpPr/>
            <p:nvPr/>
          </p:nvSpPr>
          <p:spPr>
            <a:xfrm rot="1790291">
              <a:off x="4947748" y="1816946"/>
              <a:ext cx="535898" cy="1040568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Trapezoid 94"/>
            <p:cNvSpPr/>
            <p:nvPr/>
          </p:nvSpPr>
          <p:spPr>
            <a:xfrm>
              <a:off x="5105400" y="1984946"/>
              <a:ext cx="799476" cy="1901253"/>
            </a:xfrm>
            <a:prstGeom prst="trapezoid">
              <a:avLst/>
            </a:prstGeom>
            <a:solidFill>
              <a:schemeClr val="accent6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Oval 95"/>
            <p:cNvSpPr/>
            <p:nvPr/>
          </p:nvSpPr>
          <p:spPr>
            <a:xfrm>
              <a:off x="5287780" y="1660161"/>
              <a:ext cx="393492" cy="57337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Oval 96"/>
            <p:cNvSpPr/>
            <p:nvPr/>
          </p:nvSpPr>
          <p:spPr>
            <a:xfrm>
              <a:off x="5105400" y="990600"/>
              <a:ext cx="762000" cy="1090246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Round Diagonal Corner Rectangle 97"/>
            <p:cNvSpPr/>
            <p:nvPr/>
          </p:nvSpPr>
          <p:spPr>
            <a:xfrm rot="1236535">
              <a:off x="5067163" y="836392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ound Diagonal Corner Rectangle 98"/>
            <p:cNvSpPr/>
            <p:nvPr/>
          </p:nvSpPr>
          <p:spPr>
            <a:xfrm rot="5076663">
              <a:off x="5462955" y="903719"/>
              <a:ext cx="436755" cy="503473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71360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>
              <a:off x="5257800" y="914400"/>
              <a:ext cx="381000" cy="381000"/>
            </a:xfrm>
            <a:prstGeom prst="ellipse">
              <a:avLst/>
            </a:prstGeom>
            <a:solidFill>
              <a:srgbClr val="71360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106"/>
          <p:cNvGrpSpPr/>
          <p:nvPr/>
        </p:nvGrpSpPr>
        <p:grpSpPr>
          <a:xfrm>
            <a:off x="609600" y="228600"/>
            <a:ext cx="1547446" cy="3352800"/>
            <a:chOff x="3581400" y="381000"/>
            <a:chExt cx="2286000" cy="4953000"/>
          </a:xfrm>
        </p:grpSpPr>
        <p:sp>
          <p:nvSpPr>
            <p:cNvPr id="76" name="Cloud 75"/>
            <p:cNvSpPr/>
            <p:nvPr/>
          </p:nvSpPr>
          <p:spPr>
            <a:xfrm>
              <a:off x="3657600" y="381000"/>
              <a:ext cx="1905000" cy="25146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 rot="19671902">
              <a:off x="5223780" y="2902234"/>
              <a:ext cx="64362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Oval 77"/>
            <p:cNvSpPr/>
            <p:nvPr/>
          </p:nvSpPr>
          <p:spPr>
            <a:xfrm rot="2647766">
              <a:off x="3581400" y="2831936"/>
              <a:ext cx="64362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Oval 78"/>
            <p:cNvSpPr/>
            <p:nvPr/>
          </p:nvSpPr>
          <p:spPr>
            <a:xfrm rot="19352409">
              <a:off x="4848621" y="44700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Oval 79"/>
            <p:cNvSpPr/>
            <p:nvPr/>
          </p:nvSpPr>
          <p:spPr>
            <a:xfrm rot="2647766">
              <a:off x="4370938" y="44529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Trapezoid 80"/>
            <p:cNvSpPr/>
            <p:nvPr/>
          </p:nvSpPr>
          <p:spPr>
            <a:xfrm rot="20169292">
              <a:off x="4800498" y="1883617"/>
              <a:ext cx="887382" cy="154100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rapezoid 81"/>
            <p:cNvSpPr/>
            <p:nvPr/>
          </p:nvSpPr>
          <p:spPr>
            <a:xfrm rot="1790291">
              <a:off x="3831941" y="1833127"/>
              <a:ext cx="887382" cy="154100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Trapezoid 82"/>
            <p:cNvSpPr/>
            <p:nvPr/>
          </p:nvSpPr>
          <p:spPr>
            <a:xfrm>
              <a:off x="4092994" y="2081922"/>
              <a:ext cx="1323835" cy="2815613"/>
            </a:xfrm>
            <a:prstGeom prst="trapezoid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Oval 83"/>
            <p:cNvSpPr/>
            <p:nvPr/>
          </p:nvSpPr>
          <p:spPr>
            <a:xfrm>
              <a:off x="4394993" y="16009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Oval 84"/>
            <p:cNvSpPr/>
            <p:nvPr/>
          </p:nvSpPr>
          <p:spPr>
            <a:xfrm>
              <a:off x="4092994" y="6093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Cloud 85"/>
            <p:cNvSpPr/>
            <p:nvPr/>
          </p:nvSpPr>
          <p:spPr>
            <a:xfrm>
              <a:off x="4114800" y="381000"/>
              <a:ext cx="990600" cy="762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Cloud 86"/>
            <p:cNvSpPr/>
            <p:nvPr/>
          </p:nvSpPr>
          <p:spPr>
            <a:xfrm>
              <a:off x="4191000" y="1600200"/>
              <a:ext cx="990600" cy="762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>
              <a:off x="4419600" y="1676400"/>
              <a:ext cx="479006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120"/>
          <p:cNvGrpSpPr/>
          <p:nvPr/>
        </p:nvGrpSpPr>
        <p:grpSpPr>
          <a:xfrm>
            <a:off x="5659340" y="3581400"/>
            <a:ext cx="1686423" cy="2819400"/>
            <a:chOff x="638812" y="685800"/>
            <a:chExt cx="2398468" cy="4876800"/>
          </a:xfrm>
        </p:grpSpPr>
        <p:sp>
          <p:nvSpPr>
            <p:cNvPr id="66" name="Cloud 65"/>
            <p:cNvSpPr/>
            <p:nvPr/>
          </p:nvSpPr>
          <p:spPr>
            <a:xfrm>
              <a:off x="914400" y="685800"/>
              <a:ext cx="1828800" cy="1524000"/>
            </a:xfrm>
            <a:prstGeom prst="cloud">
              <a:avLst/>
            </a:prstGeom>
            <a:solidFill>
              <a:srgbClr val="AB6F1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 rot="19671902">
              <a:off x="2490686" y="3048161"/>
              <a:ext cx="546594" cy="8772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 rot="2647766">
              <a:off x="638812" y="2934390"/>
              <a:ext cx="479515" cy="87721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 rot="19352409">
              <a:off x="1961302" y="4685386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 rot="2647766">
              <a:off x="1451774" y="4668035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Trapezoid 70"/>
            <p:cNvSpPr/>
            <p:nvPr/>
          </p:nvSpPr>
          <p:spPr>
            <a:xfrm rot="20169292">
              <a:off x="1909971" y="2059134"/>
              <a:ext cx="946541" cy="1564711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rapezoid 71"/>
            <p:cNvSpPr/>
            <p:nvPr/>
          </p:nvSpPr>
          <p:spPr>
            <a:xfrm rot="1790291">
              <a:off x="876844" y="2007867"/>
              <a:ext cx="946541" cy="1564711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Trapezoid 72"/>
            <p:cNvSpPr/>
            <p:nvPr/>
          </p:nvSpPr>
          <p:spPr>
            <a:xfrm>
              <a:off x="1155300" y="2260490"/>
              <a:ext cx="1412091" cy="2858930"/>
            </a:xfrm>
            <a:prstGeom prst="trapezoid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Oval 73"/>
            <p:cNvSpPr/>
            <p:nvPr/>
          </p:nvSpPr>
          <p:spPr>
            <a:xfrm>
              <a:off x="1477432" y="1772108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Oval 74"/>
            <p:cNvSpPr/>
            <p:nvPr/>
          </p:nvSpPr>
          <p:spPr>
            <a:xfrm>
              <a:off x="1155300" y="765284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131"/>
          <p:cNvGrpSpPr/>
          <p:nvPr/>
        </p:nvGrpSpPr>
        <p:grpSpPr>
          <a:xfrm flipH="1">
            <a:off x="2438400" y="3733800"/>
            <a:ext cx="1296572" cy="2895600"/>
            <a:chOff x="3604364" y="381000"/>
            <a:chExt cx="2217821" cy="4953000"/>
          </a:xfrm>
        </p:grpSpPr>
        <p:sp>
          <p:nvSpPr>
            <p:cNvPr id="53" name="Cloud 52"/>
            <p:cNvSpPr/>
            <p:nvPr/>
          </p:nvSpPr>
          <p:spPr>
            <a:xfrm>
              <a:off x="3657601" y="381000"/>
              <a:ext cx="2034242" cy="25146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 rot="19671902">
              <a:off x="5294767" y="2893493"/>
              <a:ext cx="527418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 rot="2647766">
              <a:off x="3604364" y="2775284"/>
              <a:ext cx="48089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Oval 55"/>
            <p:cNvSpPr/>
            <p:nvPr/>
          </p:nvSpPr>
          <p:spPr>
            <a:xfrm rot="19352409">
              <a:off x="4848621" y="44700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Oval 56"/>
            <p:cNvSpPr/>
            <p:nvPr/>
          </p:nvSpPr>
          <p:spPr>
            <a:xfrm rot="2647766">
              <a:off x="4370938" y="44529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rapezoid 57"/>
            <p:cNvSpPr/>
            <p:nvPr/>
          </p:nvSpPr>
          <p:spPr>
            <a:xfrm rot="20169292">
              <a:off x="4800498" y="1883617"/>
              <a:ext cx="887382" cy="1541003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rapezoid 58"/>
            <p:cNvSpPr/>
            <p:nvPr/>
          </p:nvSpPr>
          <p:spPr>
            <a:xfrm rot="1790291">
              <a:off x="3831941" y="1833127"/>
              <a:ext cx="887382" cy="1541003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rapezoid 59"/>
            <p:cNvSpPr/>
            <p:nvPr/>
          </p:nvSpPr>
          <p:spPr>
            <a:xfrm>
              <a:off x="4107324" y="2205789"/>
              <a:ext cx="1323835" cy="2815614"/>
            </a:xfrm>
            <a:prstGeom prst="trapezoid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4394993" y="16009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4092994" y="6093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Cloud 62"/>
            <p:cNvSpPr/>
            <p:nvPr/>
          </p:nvSpPr>
          <p:spPr>
            <a:xfrm>
              <a:off x="4114800" y="381000"/>
              <a:ext cx="990600" cy="7620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Cloud 63"/>
            <p:cNvSpPr/>
            <p:nvPr/>
          </p:nvSpPr>
          <p:spPr>
            <a:xfrm>
              <a:off x="4191000" y="1600200"/>
              <a:ext cx="990600" cy="1066800"/>
            </a:xfrm>
            <a:prstGeom prst="cloud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/>
            <p:cNvSpPr/>
            <p:nvPr/>
          </p:nvSpPr>
          <p:spPr>
            <a:xfrm>
              <a:off x="4419600" y="1752600"/>
              <a:ext cx="479006" cy="381000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" name="Group 145"/>
          <p:cNvGrpSpPr/>
          <p:nvPr/>
        </p:nvGrpSpPr>
        <p:grpSpPr>
          <a:xfrm>
            <a:off x="609600" y="3581400"/>
            <a:ext cx="1590682" cy="3276600"/>
            <a:chOff x="634635" y="609600"/>
            <a:chExt cx="2404519" cy="4953000"/>
          </a:xfrm>
        </p:grpSpPr>
        <p:sp>
          <p:nvSpPr>
            <p:cNvPr id="40" name="Rounded Rectangle 39"/>
            <p:cNvSpPr/>
            <p:nvPr/>
          </p:nvSpPr>
          <p:spPr>
            <a:xfrm>
              <a:off x="990600" y="609600"/>
              <a:ext cx="1676400" cy="2438400"/>
            </a:xfrm>
            <a:prstGeom prst="roundRect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 rot="19671902">
              <a:off x="2468091" y="3062714"/>
              <a:ext cx="571063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 rot="2647766">
              <a:off x="634635" y="2960280"/>
              <a:ext cx="50912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 rot="19352409">
              <a:off x="1961302" y="4685386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 rot="2647766">
              <a:off x="1451774" y="4668035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rapezoid 44"/>
            <p:cNvSpPr/>
            <p:nvPr/>
          </p:nvSpPr>
          <p:spPr>
            <a:xfrm rot="20169292">
              <a:off x="1909971" y="2059134"/>
              <a:ext cx="946541" cy="1564711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rapezoid 45"/>
            <p:cNvSpPr/>
            <p:nvPr/>
          </p:nvSpPr>
          <p:spPr>
            <a:xfrm rot="1790291">
              <a:off x="876844" y="2007867"/>
              <a:ext cx="946541" cy="1564711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rapezoid 46"/>
            <p:cNvSpPr/>
            <p:nvPr/>
          </p:nvSpPr>
          <p:spPr>
            <a:xfrm>
              <a:off x="1155300" y="2260490"/>
              <a:ext cx="1412091" cy="2858930"/>
            </a:xfrm>
            <a:prstGeom prst="trapezoid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1477432" y="1772108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1155300" y="765284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Cloud 49"/>
            <p:cNvSpPr/>
            <p:nvPr/>
          </p:nvSpPr>
          <p:spPr>
            <a:xfrm>
              <a:off x="1143000" y="1143000"/>
              <a:ext cx="1295400" cy="3810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ounded Rectangle 50"/>
            <p:cNvSpPr/>
            <p:nvPr/>
          </p:nvSpPr>
          <p:spPr>
            <a:xfrm>
              <a:off x="1143000" y="838200"/>
              <a:ext cx="1447800" cy="533400"/>
            </a:xfrm>
            <a:prstGeom prst="roundRect">
              <a:avLst/>
            </a:prstGeom>
            <a:solidFill>
              <a:srgbClr val="E7C53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ounded Rectangle 51"/>
            <p:cNvSpPr/>
            <p:nvPr/>
          </p:nvSpPr>
          <p:spPr>
            <a:xfrm>
              <a:off x="1066800" y="685800"/>
              <a:ext cx="1600200" cy="533400"/>
            </a:xfrm>
            <a:prstGeom prst="roundRect">
              <a:avLst/>
            </a:prstGeom>
            <a:solidFill>
              <a:srgbClr val="E7C5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" name="Group 159"/>
          <p:cNvGrpSpPr/>
          <p:nvPr/>
        </p:nvGrpSpPr>
        <p:grpSpPr>
          <a:xfrm>
            <a:off x="4038600" y="3657600"/>
            <a:ext cx="1406651" cy="2895600"/>
            <a:chOff x="685800" y="609600"/>
            <a:chExt cx="2404519" cy="4949716"/>
          </a:xfrm>
        </p:grpSpPr>
        <p:sp>
          <p:nvSpPr>
            <p:cNvPr id="26" name="Cloud 25"/>
            <p:cNvSpPr/>
            <p:nvPr/>
          </p:nvSpPr>
          <p:spPr>
            <a:xfrm>
              <a:off x="914400" y="838200"/>
              <a:ext cx="1981200" cy="16764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/>
            <p:cNvSpPr/>
            <p:nvPr/>
          </p:nvSpPr>
          <p:spPr>
            <a:xfrm rot="19671902">
              <a:off x="2519256" y="3059430"/>
              <a:ext cx="571063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 rot="2647766">
              <a:off x="685800" y="2956996"/>
              <a:ext cx="50912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 rot="19352409">
              <a:off x="2012467" y="4682102"/>
              <a:ext cx="443210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/>
            <p:cNvSpPr/>
            <p:nvPr/>
          </p:nvSpPr>
          <p:spPr>
            <a:xfrm rot="2647766">
              <a:off x="1502939" y="4664751"/>
              <a:ext cx="441089" cy="87721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rapezoid 30"/>
            <p:cNvSpPr/>
            <p:nvPr/>
          </p:nvSpPr>
          <p:spPr>
            <a:xfrm rot="20169292">
              <a:off x="1961136" y="2055850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rapezoid 31"/>
            <p:cNvSpPr/>
            <p:nvPr/>
          </p:nvSpPr>
          <p:spPr>
            <a:xfrm rot="1790291">
              <a:off x="928009" y="2004583"/>
              <a:ext cx="946541" cy="1564711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rapezoid 32"/>
            <p:cNvSpPr/>
            <p:nvPr/>
          </p:nvSpPr>
          <p:spPr>
            <a:xfrm>
              <a:off x="1206465" y="2257206"/>
              <a:ext cx="1412091" cy="2858930"/>
            </a:xfrm>
            <a:prstGeom prst="trapezoid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/>
            <p:cNvSpPr/>
            <p:nvPr/>
          </p:nvSpPr>
          <p:spPr>
            <a:xfrm>
              <a:off x="1528597" y="1768824"/>
              <a:ext cx="695013" cy="862187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/>
            <p:cNvSpPr/>
            <p:nvPr/>
          </p:nvSpPr>
          <p:spPr>
            <a:xfrm>
              <a:off x="1206465" y="762000"/>
              <a:ext cx="1345898" cy="163941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Cloud 35"/>
            <p:cNvSpPr/>
            <p:nvPr/>
          </p:nvSpPr>
          <p:spPr>
            <a:xfrm>
              <a:off x="1219200" y="609600"/>
              <a:ext cx="1295400" cy="533400"/>
            </a:xfrm>
            <a:prstGeom prst="cloud">
              <a:avLst/>
            </a:prstGeom>
            <a:solidFill>
              <a:srgbClr val="C05B08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Chevron 36"/>
            <p:cNvSpPr/>
            <p:nvPr/>
          </p:nvSpPr>
          <p:spPr>
            <a:xfrm rot="16005868">
              <a:off x="1511995" y="1839701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" name="Chevron 37"/>
            <p:cNvSpPr/>
            <p:nvPr/>
          </p:nvSpPr>
          <p:spPr>
            <a:xfrm rot="16048636">
              <a:off x="368994" y="1827765"/>
              <a:ext cx="1981200" cy="321880"/>
            </a:xfrm>
            <a:prstGeom prst="chevron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9" name="Rounded Rectangle 38"/>
            <p:cNvSpPr/>
            <p:nvPr/>
          </p:nvSpPr>
          <p:spPr>
            <a:xfrm>
              <a:off x="1219200" y="990600"/>
              <a:ext cx="1447800" cy="228600"/>
            </a:xfrm>
            <a:prstGeom prst="roundRect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74"/>
          <p:cNvGrpSpPr/>
          <p:nvPr/>
        </p:nvGrpSpPr>
        <p:grpSpPr>
          <a:xfrm>
            <a:off x="7543800" y="3733800"/>
            <a:ext cx="1316831" cy="2895600"/>
            <a:chOff x="4114800" y="533400"/>
            <a:chExt cx="2217821" cy="4876800"/>
          </a:xfrm>
        </p:grpSpPr>
        <p:sp>
          <p:nvSpPr>
            <p:cNvPr id="13" name="Oval 12"/>
            <p:cNvSpPr/>
            <p:nvPr/>
          </p:nvSpPr>
          <p:spPr>
            <a:xfrm>
              <a:off x="4191000" y="533400"/>
              <a:ext cx="2057400" cy="2743200"/>
            </a:xfrm>
            <a:prstGeom prst="ellipse">
              <a:avLst/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/>
            <p:cNvSpPr/>
            <p:nvPr/>
          </p:nvSpPr>
          <p:spPr>
            <a:xfrm rot="19671902">
              <a:off x="5805203" y="2969693"/>
              <a:ext cx="527418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/>
            <p:cNvSpPr/>
            <p:nvPr/>
          </p:nvSpPr>
          <p:spPr>
            <a:xfrm rot="2647766">
              <a:off x="4114800" y="2851484"/>
              <a:ext cx="48089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/>
            <p:cNvSpPr/>
            <p:nvPr/>
          </p:nvSpPr>
          <p:spPr>
            <a:xfrm rot="19352409">
              <a:off x="5359057" y="4546277"/>
              <a:ext cx="415510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/>
            <p:cNvSpPr/>
            <p:nvPr/>
          </p:nvSpPr>
          <p:spPr>
            <a:xfrm rot="2647766">
              <a:off x="4881374" y="4529189"/>
              <a:ext cx="413521" cy="863923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rapezoid 17"/>
            <p:cNvSpPr/>
            <p:nvPr/>
          </p:nvSpPr>
          <p:spPr>
            <a:xfrm rot="20169292">
              <a:off x="5310934" y="1959817"/>
              <a:ext cx="887382" cy="154100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rapezoid 18"/>
            <p:cNvSpPr/>
            <p:nvPr/>
          </p:nvSpPr>
          <p:spPr>
            <a:xfrm rot="1790291">
              <a:off x="4342377" y="1909327"/>
              <a:ext cx="887382" cy="154100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/>
            <p:cNvSpPr/>
            <p:nvPr/>
          </p:nvSpPr>
          <p:spPr>
            <a:xfrm>
              <a:off x="4603430" y="2158122"/>
              <a:ext cx="1323835" cy="2815613"/>
            </a:xfrm>
            <a:prstGeom prst="trapezoid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/>
            <p:cNvSpPr/>
            <p:nvPr/>
          </p:nvSpPr>
          <p:spPr>
            <a:xfrm>
              <a:off x="4905429" y="1677140"/>
              <a:ext cx="651575" cy="849124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/>
            <p:cNvSpPr/>
            <p:nvPr/>
          </p:nvSpPr>
          <p:spPr>
            <a:xfrm>
              <a:off x="4603430" y="685570"/>
              <a:ext cx="1261779" cy="1614572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ound Diagonal Corner Rectangle 22"/>
            <p:cNvSpPr/>
            <p:nvPr/>
          </p:nvSpPr>
          <p:spPr>
            <a:xfrm rot="5773116">
              <a:off x="5105400" y="533400"/>
              <a:ext cx="914400" cy="914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ound Diagonal Corner Rectangle 23"/>
            <p:cNvSpPr/>
            <p:nvPr/>
          </p:nvSpPr>
          <p:spPr>
            <a:xfrm rot="20435048">
              <a:off x="4400769" y="590770"/>
              <a:ext cx="914400" cy="91440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rgbClr val="AB8E1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4648200" y="533400"/>
              <a:ext cx="1066800" cy="685800"/>
            </a:xfrm>
            <a:prstGeom prst="ellipse">
              <a:avLst/>
            </a:prstGeom>
            <a:solidFill>
              <a:srgbClr val="AB8E1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23187</TotalTime>
  <Words>899</Words>
  <Application>Microsoft Office PowerPoint</Application>
  <PresentationFormat>On-screen Show (4:3)</PresentationFormat>
  <Paragraphs>449</Paragraphs>
  <Slides>195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195</vt:i4>
      </vt:variant>
    </vt:vector>
  </HeadingPairs>
  <TitlesOfParts>
    <vt:vector size="203" baseType="lpstr">
      <vt:lpstr>Agency FB</vt:lpstr>
      <vt:lpstr>Arial</vt:lpstr>
      <vt:lpstr>Calibri</vt:lpstr>
      <vt:lpstr>Comic Sans MS</vt:lpstr>
      <vt:lpstr>Rod</vt:lpstr>
      <vt:lpstr>Symbol</vt:lpstr>
      <vt:lpstr>Tempus Sans ITC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lblau</dc:creator>
  <cp:lastModifiedBy>lynda blau</cp:lastModifiedBy>
  <cp:revision>650</cp:revision>
  <dcterms:created xsi:type="dcterms:W3CDTF">2012-01-19T23:42:51Z</dcterms:created>
  <dcterms:modified xsi:type="dcterms:W3CDTF">2016-06-08T12:45:48Z</dcterms:modified>
</cp:coreProperties>
</file>